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349" r:id="rId4"/>
    <p:sldId id="358" r:id="rId5"/>
    <p:sldId id="348" r:id="rId6"/>
    <p:sldId id="367" r:id="rId7"/>
    <p:sldId id="345" r:id="rId8"/>
    <p:sldId id="347" r:id="rId9"/>
    <p:sldId id="369" r:id="rId10"/>
    <p:sldId id="372" r:id="rId11"/>
    <p:sldId id="368" r:id="rId12"/>
    <p:sldId id="350" r:id="rId13"/>
    <p:sldId id="351" r:id="rId14"/>
    <p:sldId id="352" r:id="rId15"/>
    <p:sldId id="353" r:id="rId16"/>
    <p:sldId id="370" r:id="rId17"/>
    <p:sldId id="354" r:id="rId18"/>
    <p:sldId id="356" r:id="rId19"/>
    <p:sldId id="355" r:id="rId20"/>
    <p:sldId id="359" r:id="rId21"/>
    <p:sldId id="357" r:id="rId22"/>
    <p:sldId id="373" r:id="rId23"/>
    <p:sldId id="360" r:id="rId24"/>
    <p:sldId id="361" r:id="rId25"/>
    <p:sldId id="374" r:id="rId26"/>
    <p:sldId id="375" r:id="rId27"/>
    <p:sldId id="376" r:id="rId28"/>
    <p:sldId id="377" r:id="rId29"/>
    <p:sldId id="378" r:id="rId30"/>
    <p:sldId id="379" r:id="rId31"/>
    <p:sldId id="362" r:id="rId32"/>
    <p:sldId id="380" r:id="rId33"/>
    <p:sldId id="363" r:id="rId34"/>
    <p:sldId id="364" r:id="rId35"/>
    <p:sldId id="381" r:id="rId36"/>
    <p:sldId id="365" r:id="rId37"/>
    <p:sldId id="366" r:id="rId38"/>
    <p:sldId id="382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3" d="100"/>
          <a:sy n="133" d="100"/>
        </p:scale>
        <p:origin x="9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Carl M" userId="396d1247-df83-4d28-bee2-e66279f856eb" providerId="ADAL" clId="{FCA17549-F203-4A7A-A15B-2824F7D9DDDA}"/>
    <pc:docChg chg="modSld">
      <pc:chgData name="Burnett, Carl M" userId="396d1247-df83-4d28-bee2-e66279f856eb" providerId="ADAL" clId="{FCA17549-F203-4A7A-A15B-2824F7D9DDDA}" dt="2023-04-02T14:52:01.507" v="139" actId="404"/>
      <pc:docMkLst>
        <pc:docMk/>
      </pc:docMkLst>
      <pc:sldChg chg="modSp mod">
        <pc:chgData name="Burnett, Carl M" userId="396d1247-df83-4d28-bee2-e66279f856eb" providerId="ADAL" clId="{FCA17549-F203-4A7A-A15B-2824F7D9DDDA}" dt="2023-04-02T14:47:22.032" v="6" actId="404"/>
        <pc:sldMkLst>
          <pc:docMk/>
          <pc:sldMk cId="425485698" sldId="350"/>
        </pc:sldMkLst>
        <pc:spChg chg="mod">
          <ac:chgData name="Burnett, Carl M" userId="396d1247-df83-4d28-bee2-e66279f856eb" providerId="ADAL" clId="{FCA17549-F203-4A7A-A15B-2824F7D9DDDA}" dt="2023-04-02T14:47:22.032" v="6" actId="404"/>
          <ac:spMkLst>
            <pc:docMk/>
            <pc:sldMk cId="425485698" sldId="350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47:33.233" v="14" actId="20577"/>
        <pc:sldMkLst>
          <pc:docMk/>
          <pc:sldMk cId="291956765" sldId="351"/>
        </pc:sldMkLst>
        <pc:spChg chg="mod">
          <ac:chgData name="Burnett, Carl M" userId="396d1247-df83-4d28-bee2-e66279f856eb" providerId="ADAL" clId="{FCA17549-F203-4A7A-A15B-2824F7D9DDDA}" dt="2023-04-02T14:47:33.233" v="14" actId="20577"/>
          <ac:spMkLst>
            <pc:docMk/>
            <pc:sldMk cId="291956765" sldId="351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47:39.751" v="20" actId="20577"/>
        <pc:sldMkLst>
          <pc:docMk/>
          <pc:sldMk cId="3352950497" sldId="352"/>
        </pc:sldMkLst>
        <pc:spChg chg="mod">
          <ac:chgData name="Burnett, Carl M" userId="396d1247-df83-4d28-bee2-e66279f856eb" providerId="ADAL" clId="{FCA17549-F203-4A7A-A15B-2824F7D9DDDA}" dt="2023-04-02T14:47:39.751" v="20" actId="20577"/>
          <ac:spMkLst>
            <pc:docMk/>
            <pc:sldMk cId="3352950497" sldId="352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47:50.916" v="27" actId="404"/>
        <pc:sldMkLst>
          <pc:docMk/>
          <pc:sldMk cId="26666957" sldId="353"/>
        </pc:sldMkLst>
        <pc:spChg chg="mod">
          <ac:chgData name="Burnett, Carl M" userId="396d1247-df83-4d28-bee2-e66279f856eb" providerId="ADAL" clId="{FCA17549-F203-4A7A-A15B-2824F7D9DDDA}" dt="2023-04-02T14:47:50.916" v="27" actId="404"/>
          <ac:spMkLst>
            <pc:docMk/>
            <pc:sldMk cId="26666957" sldId="353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48:04.385" v="34" actId="404"/>
        <pc:sldMkLst>
          <pc:docMk/>
          <pc:sldMk cId="73724506" sldId="354"/>
        </pc:sldMkLst>
        <pc:spChg chg="mod">
          <ac:chgData name="Burnett, Carl M" userId="396d1247-df83-4d28-bee2-e66279f856eb" providerId="ADAL" clId="{FCA17549-F203-4A7A-A15B-2824F7D9DDDA}" dt="2023-04-02T14:48:04.385" v="34" actId="404"/>
          <ac:spMkLst>
            <pc:docMk/>
            <pc:sldMk cId="73724506" sldId="354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48:12.994" v="42" actId="20577"/>
        <pc:sldMkLst>
          <pc:docMk/>
          <pc:sldMk cId="3943020368" sldId="355"/>
        </pc:sldMkLst>
        <pc:spChg chg="mod">
          <ac:chgData name="Burnett, Carl M" userId="396d1247-df83-4d28-bee2-e66279f856eb" providerId="ADAL" clId="{FCA17549-F203-4A7A-A15B-2824F7D9DDDA}" dt="2023-04-02T14:48:12.994" v="42" actId="20577"/>
          <ac:spMkLst>
            <pc:docMk/>
            <pc:sldMk cId="3943020368" sldId="355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48:30.021" v="57" actId="20577"/>
        <pc:sldMkLst>
          <pc:docMk/>
          <pc:sldMk cId="1206937137" sldId="357"/>
        </pc:sldMkLst>
        <pc:spChg chg="mod">
          <ac:chgData name="Burnett, Carl M" userId="396d1247-df83-4d28-bee2-e66279f856eb" providerId="ADAL" clId="{FCA17549-F203-4A7A-A15B-2824F7D9DDDA}" dt="2023-04-02T14:48:30.021" v="57" actId="20577"/>
          <ac:spMkLst>
            <pc:docMk/>
            <pc:sldMk cId="1206937137" sldId="357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48:24.619" v="51" actId="404"/>
        <pc:sldMkLst>
          <pc:docMk/>
          <pc:sldMk cId="4261929190" sldId="359"/>
        </pc:sldMkLst>
        <pc:spChg chg="mod">
          <ac:chgData name="Burnett, Carl M" userId="396d1247-df83-4d28-bee2-e66279f856eb" providerId="ADAL" clId="{FCA17549-F203-4A7A-A15B-2824F7D9DDDA}" dt="2023-04-02T14:48:24.619" v="51" actId="404"/>
          <ac:spMkLst>
            <pc:docMk/>
            <pc:sldMk cId="4261929190" sldId="359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48:40.768" v="64" actId="404"/>
        <pc:sldMkLst>
          <pc:docMk/>
          <pc:sldMk cId="1008353050" sldId="360"/>
        </pc:sldMkLst>
        <pc:spChg chg="mod">
          <ac:chgData name="Burnett, Carl M" userId="396d1247-df83-4d28-bee2-e66279f856eb" providerId="ADAL" clId="{FCA17549-F203-4A7A-A15B-2824F7D9DDDA}" dt="2023-04-02T14:48:40.768" v="64" actId="404"/>
          <ac:spMkLst>
            <pc:docMk/>
            <pc:sldMk cId="1008353050" sldId="360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48:50.624" v="72" actId="404"/>
        <pc:sldMkLst>
          <pc:docMk/>
          <pc:sldMk cId="2332666672" sldId="361"/>
        </pc:sldMkLst>
        <pc:spChg chg="mod">
          <ac:chgData name="Burnett, Carl M" userId="396d1247-df83-4d28-bee2-e66279f856eb" providerId="ADAL" clId="{FCA17549-F203-4A7A-A15B-2824F7D9DDDA}" dt="2023-04-02T14:48:50.624" v="72" actId="404"/>
          <ac:spMkLst>
            <pc:docMk/>
            <pc:sldMk cId="2332666672" sldId="361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49:39.261" v="100" actId="20577"/>
        <pc:sldMkLst>
          <pc:docMk/>
          <pc:sldMk cId="3412841001" sldId="362"/>
        </pc:sldMkLst>
        <pc:spChg chg="mod">
          <ac:chgData name="Burnett, Carl M" userId="396d1247-df83-4d28-bee2-e66279f856eb" providerId="ADAL" clId="{FCA17549-F203-4A7A-A15B-2824F7D9DDDA}" dt="2023-04-02T14:49:39.261" v="100" actId="20577"/>
          <ac:spMkLst>
            <pc:docMk/>
            <pc:sldMk cId="3412841001" sldId="362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50:47.584" v="107" actId="404"/>
        <pc:sldMkLst>
          <pc:docMk/>
          <pc:sldMk cId="3061896996" sldId="363"/>
        </pc:sldMkLst>
        <pc:spChg chg="mod">
          <ac:chgData name="Burnett, Carl M" userId="396d1247-df83-4d28-bee2-e66279f856eb" providerId="ADAL" clId="{FCA17549-F203-4A7A-A15B-2824F7D9DDDA}" dt="2023-04-02T14:50:47.584" v="107" actId="404"/>
          <ac:spMkLst>
            <pc:docMk/>
            <pc:sldMk cId="3061896996" sldId="363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51:06.575" v="114" actId="404"/>
        <pc:sldMkLst>
          <pc:docMk/>
          <pc:sldMk cId="2342415577" sldId="364"/>
        </pc:sldMkLst>
        <pc:spChg chg="mod">
          <ac:chgData name="Burnett, Carl M" userId="396d1247-df83-4d28-bee2-e66279f856eb" providerId="ADAL" clId="{FCA17549-F203-4A7A-A15B-2824F7D9DDDA}" dt="2023-04-02T14:51:06.575" v="114" actId="404"/>
          <ac:spMkLst>
            <pc:docMk/>
            <pc:sldMk cId="2342415577" sldId="364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51:24.094" v="122" actId="404"/>
        <pc:sldMkLst>
          <pc:docMk/>
          <pc:sldMk cId="2629627168" sldId="365"/>
        </pc:sldMkLst>
        <pc:spChg chg="mod">
          <ac:chgData name="Burnett, Carl M" userId="396d1247-df83-4d28-bee2-e66279f856eb" providerId="ADAL" clId="{FCA17549-F203-4A7A-A15B-2824F7D9DDDA}" dt="2023-04-02T14:51:24.094" v="122" actId="404"/>
          <ac:spMkLst>
            <pc:docMk/>
            <pc:sldMk cId="2629627168" sldId="365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51:52.149" v="132" actId="20577"/>
        <pc:sldMkLst>
          <pc:docMk/>
          <pc:sldMk cId="1326014087" sldId="366"/>
        </pc:sldMkLst>
        <pc:spChg chg="mod">
          <ac:chgData name="Burnett, Carl M" userId="396d1247-df83-4d28-bee2-e66279f856eb" providerId="ADAL" clId="{FCA17549-F203-4A7A-A15B-2824F7D9DDDA}" dt="2023-04-02T14:51:52.149" v="132" actId="20577"/>
          <ac:spMkLst>
            <pc:docMk/>
            <pc:sldMk cId="1326014087" sldId="366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49:18.295" v="79" actId="404"/>
        <pc:sldMkLst>
          <pc:docMk/>
          <pc:sldMk cId="2013077686" sldId="376"/>
        </pc:sldMkLst>
        <pc:spChg chg="mod">
          <ac:chgData name="Burnett, Carl M" userId="396d1247-df83-4d28-bee2-e66279f856eb" providerId="ADAL" clId="{FCA17549-F203-4A7A-A15B-2824F7D9DDDA}" dt="2023-04-02T14:49:18.295" v="79" actId="404"/>
          <ac:spMkLst>
            <pc:docMk/>
            <pc:sldMk cId="2013077686" sldId="376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49:28.143" v="86" actId="404"/>
        <pc:sldMkLst>
          <pc:docMk/>
          <pc:sldMk cId="2900338530" sldId="377"/>
        </pc:sldMkLst>
        <pc:spChg chg="mod">
          <ac:chgData name="Burnett, Carl M" userId="396d1247-df83-4d28-bee2-e66279f856eb" providerId="ADAL" clId="{FCA17549-F203-4A7A-A15B-2824F7D9DDDA}" dt="2023-04-02T14:49:28.143" v="86" actId="404"/>
          <ac:spMkLst>
            <pc:docMk/>
            <pc:sldMk cId="2900338530" sldId="377"/>
            <ac:spMk id="2" creationId="{00000000-0000-0000-0000-000000000000}"/>
          </ac:spMkLst>
        </pc:spChg>
      </pc:sldChg>
      <pc:sldChg chg="modSp mod">
        <pc:chgData name="Burnett, Carl M" userId="396d1247-df83-4d28-bee2-e66279f856eb" providerId="ADAL" clId="{FCA17549-F203-4A7A-A15B-2824F7D9DDDA}" dt="2023-04-02T14:52:01.507" v="139" actId="404"/>
        <pc:sldMkLst>
          <pc:docMk/>
          <pc:sldMk cId="910449733" sldId="382"/>
        </pc:sldMkLst>
        <pc:spChg chg="mod">
          <ac:chgData name="Burnett, Carl M" userId="396d1247-df83-4d28-bee2-e66279f856eb" providerId="ADAL" clId="{FCA17549-F203-4A7A-A15B-2824F7D9DDDA}" dt="2023-04-02T14:52:01.507" v="139" actId="404"/>
          <ac:spMkLst>
            <pc:docMk/>
            <pc:sldMk cId="910449733" sldId="382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1F51D-A1FA-4741-ADA0-4BD56B467B8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684D12A-5B3F-4832-8564-C660F4A05595}">
      <dgm:prSet phldrT="[Text]"/>
      <dgm:spPr>
        <a:solidFill>
          <a:schemeClr val="bg1">
            <a:lumMod val="5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Open</a:t>
          </a:r>
        </a:p>
      </dgm:t>
    </dgm:pt>
    <dgm:pt modelId="{6DFFC940-7A5C-4FEE-A320-0BDD9B44AF8F}" type="parTrans" cxnId="{47A04C3D-C98D-45B7-BBD6-F4A9148B3B3B}">
      <dgm:prSet/>
      <dgm:spPr/>
      <dgm:t>
        <a:bodyPr/>
        <a:lstStyle/>
        <a:p>
          <a:endParaRPr lang="en-US"/>
        </a:p>
      </dgm:t>
    </dgm:pt>
    <dgm:pt modelId="{0FB52CD3-0DD5-4A3F-9BEF-94901EA0FB83}" type="sibTrans" cxnId="{47A04C3D-C98D-45B7-BBD6-F4A9148B3B3B}">
      <dgm:prSet/>
      <dgm:spPr/>
      <dgm:t>
        <a:bodyPr/>
        <a:lstStyle/>
        <a:p>
          <a:endParaRPr lang="en-US"/>
        </a:p>
      </dgm:t>
    </dgm:pt>
    <dgm:pt modelId="{9E2BB1E7-35DD-4794-B3C0-FC67A2A82923}">
      <dgm:prSet phldrT="[Text]"/>
      <dgm:spPr>
        <a:solidFill>
          <a:schemeClr val="bg1">
            <a:lumMod val="5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Revise</a:t>
          </a:r>
        </a:p>
      </dgm:t>
    </dgm:pt>
    <dgm:pt modelId="{721F3DE0-40CB-494D-BEFF-E525FC95C4D1}" type="parTrans" cxnId="{8544365B-020D-4087-904D-CA6810E7F79A}">
      <dgm:prSet/>
      <dgm:spPr/>
      <dgm:t>
        <a:bodyPr/>
        <a:lstStyle/>
        <a:p>
          <a:endParaRPr lang="en-US"/>
        </a:p>
      </dgm:t>
    </dgm:pt>
    <dgm:pt modelId="{2356615C-9C67-422C-8BE9-603F4586B41E}" type="sibTrans" cxnId="{8544365B-020D-4087-904D-CA6810E7F79A}">
      <dgm:prSet/>
      <dgm:spPr/>
      <dgm:t>
        <a:bodyPr/>
        <a:lstStyle/>
        <a:p>
          <a:endParaRPr lang="en-US"/>
        </a:p>
      </dgm:t>
    </dgm:pt>
    <dgm:pt modelId="{1EEA1370-B648-4302-8D09-8B6EA3142D28}">
      <dgm:prSet phldrT="[Text]"/>
      <dgm:spPr>
        <a:solidFill>
          <a:schemeClr val="bg1">
            <a:lumMod val="5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Save As</a:t>
          </a:r>
        </a:p>
      </dgm:t>
    </dgm:pt>
    <dgm:pt modelId="{8976730A-B96A-4CA5-84CC-ECC67B0526DD}" type="parTrans" cxnId="{E4B51EBA-55FD-4AA3-A880-F3DA88FF5274}">
      <dgm:prSet/>
      <dgm:spPr/>
      <dgm:t>
        <a:bodyPr/>
        <a:lstStyle/>
        <a:p>
          <a:endParaRPr lang="en-US"/>
        </a:p>
      </dgm:t>
    </dgm:pt>
    <dgm:pt modelId="{00449195-76D1-450B-858F-035718D89E16}" type="sibTrans" cxnId="{E4B51EBA-55FD-4AA3-A880-F3DA88FF5274}">
      <dgm:prSet/>
      <dgm:spPr/>
      <dgm:t>
        <a:bodyPr/>
        <a:lstStyle/>
        <a:p>
          <a:endParaRPr lang="en-US"/>
        </a:p>
      </dgm:t>
    </dgm:pt>
    <dgm:pt modelId="{F8D8BA35-3AEE-47BB-805A-67604D4F434F}" type="pres">
      <dgm:prSet presAssocID="{3D21F51D-A1FA-4741-ADA0-4BD56B467B80}" presName="Name0" presStyleCnt="0">
        <dgm:presLayoutVars>
          <dgm:dir/>
          <dgm:resizeHandles val="exact"/>
        </dgm:presLayoutVars>
      </dgm:prSet>
      <dgm:spPr/>
    </dgm:pt>
    <dgm:pt modelId="{19A25014-43CC-4791-8865-96D7B37E2BC2}" type="pres">
      <dgm:prSet presAssocID="{2684D12A-5B3F-4832-8564-C660F4A05595}" presName="parTxOnly" presStyleLbl="node1" presStyleIdx="0" presStyleCnt="3">
        <dgm:presLayoutVars>
          <dgm:bulletEnabled val="1"/>
        </dgm:presLayoutVars>
      </dgm:prSet>
      <dgm:spPr/>
    </dgm:pt>
    <dgm:pt modelId="{1086EE78-93CC-4DBA-A8D0-897EE161FCD2}" type="pres">
      <dgm:prSet presAssocID="{0FB52CD3-0DD5-4A3F-9BEF-94901EA0FB83}" presName="parSpace" presStyleCnt="0"/>
      <dgm:spPr/>
    </dgm:pt>
    <dgm:pt modelId="{FF85D78C-564E-4E90-8E14-41343E4D014E}" type="pres">
      <dgm:prSet presAssocID="{9E2BB1E7-35DD-4794-B3C0-FC67A2A82923}" presName="parTxOnly" presStyleLbl="node1" presStyleIdx="1" presStyleCnt="3">
        <dgm:presLayoutVars>
          <dgm:bulletEnabled val="1"/>
        </dgm:presLayoutVars>
      </dgm:prSet>
      <dgm:spPr/>
    </dgm:pt>
    <dgm:pt modelId="{0D6A638F-10BF-45DA-9641-5E45B54E9D5D}" type="pres">
      <dgm:prSet presAssocID="{2356615C-9C67-422C-8BE9-603F4586B41E}" presName="parSpace" presStyleCnt="0"/>
      <dgm:spPr/>
    </dgm:pt>
    <dgm:pt modelId="{A421915F-DFEA-46DC-85FC-7CB9120C316E}" type="pres">
      <dgm:prSet presAssocID="{1EEA1370-B648-4302-8D09-8B6EA3142D28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19CC8920-1B0D-42F5-B39F-7995837AF16F}" type="presOf" srcId="{3D21F51D-A1FA-4741-ADA0-4BD56B467B80}" destId="{F8D8BA35-3AEE-47BB-805A-67604D4F434F}" srcOrd="0" destOrd="0" presId="urn:microsoft.com/office/officeart/2005/8/layout/hChevron3"/>
    <dgm:cxn modelId="{47A04C3D-C98D-45B7-BBD6-F4A9148B3B3B}" srcId="{3D21F51D-A1FA-4741-ADA0-4BD56B467B80}" destId="{2684D12A-5B3F-4832-8564-C660F4A05595}" srcOrd="0" destOrd="0" parTransId="{6DFFC940-7A5C-4FEE-A320-0BDD9B44AF8F}" sibTransId="{0FB52CD3-0DD5-4A3F-9BEF-94901EA0FB83}"/>
    <dgm:cxn modelId="{8544365B-020D-4087-904D-CA6810E7F79A}" srcId="{3D21F51D-A1FA-4741-ADA0-4BD56B467B80}" destId="{9E2BB1E7-35DD-4794-B3C0-FC67A2A82923}" srcOrd="1" destOrd="0" parTransId="{721F3DE0-40CB-494D-BEFF-E525FC95C4D1}" sibTransId="{2356615C-9C67-422C-8BE9-603F4586B41E}"/>
    <dgm:cxn modelId="{4A44B350-D397-46E2-96DB-C1C16C9FAF70}" type="presOf" srcId="{2684D12A-5B3F-4832-8564-C660F4A05595}" destId="{19A25014-43CC-4791-8865-96D7B37E2BC2}" srcOrd="0" destOrd="0" presId="urn:microsoft.com/office/officeart/2005/8/layout/hChevron3"/>
    <dgm:cxn modelId="{5AF49772-AEE9-4C14-8747-CB24BB53F263}" type="presOf" srcId="{9E2BB1E7-35DD-4794-B3C0-FC67A2A82923}" destId="{FF85D78C-564E-4E90-8E14-41343E4D014E}" srcOrd="0" destOrd="0" presId="urn:microsoft.com/office/officeart/2005/8/layout/hChevron3"/>
    <dgm:cxn modelId="{E4B51EBA-55FD-4AA3-A880-F3DA88FF5274}" srcId="{3D21F51D-A1FA-4741-ADA0-4BD56B467B80}" destId="{1EEA1370-B648-4302-8D09-8B6EA3142D28}" srcOrd="2" destOrd="0" parTransId="{8976730A-B96A-4CA5-84CC-ECC67B0526DD}" sibTransId="{00449195-76D1-450B-858F-035718D89E16}"/>
    <dgm:cxn modelId="{256B1CD7-2F90-47FF-A0F9-FE2C9D8ACE4F}" type="presOf" srcId="{1EEA1370-B648-4302-8D09-8B6EA3142D28}" destId="{A421915F-DFEA-46DC-85FC-7CB9120C316E}" srcOrd="0" destOrd="0" presId="urn:microsoft.com/office/officeart/2005/8/layout/hChevron3"/>
    <dgm:cxn modelId="{6ABE442F-A2BA-4179-B30B-4AF5A7B09D9D}" type="presParOf" srcId="{F8D8BA35-3AEE-47BB-805A-67604D4F434F}" destId="{19A25014-43CC-4791-8865-96D7B37E2BC2}" srcOrd="0" destOrd="0" presId="urn:microsoft.com/office/officeart/2005/8/layout/hChevron3"/>
    <dgm:cxn modelId="{77BBF14C-B9E3-4F31-B5E3-5EC9DBE56387}" type="presParOf" srcId="{F8D8BA35-3AEE-47BB-805A-67604D4F434F}" destId="{1086EE78-93CC-4DBA-A8D0-897EE161FCD2}" srcOrd="1" destOrd="0" presId="urn:microsoft.com/office/officeart/2005/8/layout/hChevron3"/>
    <dgm:cxn modelId="{97857CF2-A0AA-43B3-B161-C181C5F774E9}" type="presParOf" srcId="{F8D8BA35-3AEE-47BB-805A-67604D4F434F}" destId="{FF85D78C-564E-4E90-8E14-41343E4D014E}" srcOrd="2" destOrd="0" presId="urn:microsoft.com/office/officeart/2005/8/layout/hChevron3"/>
    <dgm:cxn modelId="{7B6750A7-D891-45C5-A3CA-15B3920F1A0B}" type="presParOf" srcId="{F8D8BA35-3AEE-47BB-805A-67604D4F434F}" destId="{0D6A638F-10BF-45DA-9641-5E45B54E9D5D}" srcOrd="3" destOrd="0" presId="urn:microsoft.com/office/officeart/2005/8/layout/hChevron3"/>
    <dgm:cxn modelId="{3BD29B2B-3275-4F66-96FA-C348D61944E3}" type="presParOf" srcId="{F8D8BA35-3AEE-47BB-805A-67604D4F434F}" destId="{A421915F-DFEA-46DC-85FC-7CB9120C316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1F51D-A1FA-4741-ADA0-4BD56B467B8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684D12A-5B3F-4832-8564-C660F4A05595}">
      <dgm:prSet phldrT="[Text]"/>
      <dgm:spPr>
        <a:solidFill>
          <a:schemeClr val="bg1">
            <a:lumMod val="5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Open</a:t>
          </a:r>
        </a:p>
      </dgm:t>
    </dgm:pt>
    <dgm:pt modelId="{6DFFC940-7A5C-4FEE-A320-0BDD9B44AF8F}" type="parTrans" cxnId="{47A04C3D-C98D-45B7-BBD6-F4A9148B3B3B}">
      <dgm:prSet/>
      <dgm:spPr/>
      <dgm:t>
        <a:bodyPr/>
        <a:lstStyle/>
        <a:p>
          <a:endParaRPr lang="en-US"/>
        </a:p>
      </dgm:t>
    </dgm:pt>
    <dgm:pt modelId="{0FB52CD3-0DD5-4A3F-9BEF-94901EA0FB83}" type="sibTrans" cxnId="{47A04C3D-C98D-45B7-BBD6-F4A9148B3B3B}">
      <dgm:prSet/>
      <dgm:spPr/>
      <dgm:t>
        <a:bodyPr/>
        <a:lstStyle/>
        <a:p>
          <a:endParaRPr lang="en-US"/>
        </a:p>
      </dgm:t>
    </dgm:pt>
    <dgm:pt modelId="{9E2BB1E7-35DD-4794-B3C0-FC67A2A82923}">
      <dgm:prSet phldrT="[Text]"/>
      <dgm:spPr>
        <a:solidFill>
          <a:schemeClr val="bg1">
            <a:lumMod val="5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Revise</a:t>
          </a:r>
        </a:p>
      </dgm:t>
    </dgm:pt>
    <dgm:pt modelId="{721F3DE0-40CB-494D-BEFF-E525FC95C4D1}" type="parTrans" cxnId="{8544365B-020D-4087-904D-CA6810E7F79A}">
      <dgm:prSet/>
      <dgm:spPr/>
      <dgm:t>
        <a:bodyPr/>
        <a:lstStyle/>
        <a:p>
          <a:endParaRPr lang="en-US"/>
        </a:p>
      </dgm:t>
    </dgm:pt>
    <dgm:pt modelId="{2356615C-9C67-422C-8BE9-603F4586B41E}" type="sibTrans" cxnId="{8544365B-020D-4087-904D-CA6810E7F79A}">
      <dgm:prSet/>
      <dgm:spPr/>
      <dgm:t>
        <a:bodyPr/>
        <a:lstStyle/>
        <a:p>
          <a:endParaRPr lang="en-US"/>
        </a:p>
      </dgm:t>
    </dgm:pt>
    <dgm:pt modelId="{1EEA1370-B648-4302-8D09-8B6EA3142D28}">
      <dgm:prSet phldrT="[Text]"/>
      <dgm:spPr>
        <a:solidFill>
          <a:schemeClr val="bg1">
            <a:lumMod val="5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Save</a:t>
          </a:r>
        </a:p>
      </dgm:t>
    </dgm:pt>
    <dgm:pt modelId="{8976730A-B96A-4CA5-84CC-ECC67B0526DD}" type="parTrans" cxnId="{E4B51EBA-55FD-4AA3-A880-F3DA88FF5274}">
      <dgm:prSet/>
      <dgm:spPr/>
      <dgm:t>
        <a:bodyPr/>
        <a:lstStyle/>
        <a:p>
          <a:endParaRPr lang="en-US"/>
        </a:p>
      </dgm:t>
    </dgm:pt>
    <dgm:pt modelId="{00449195-76D1-450B-858F-035718D89E16}" type="sibTrans" cxnId="{E4B51EBA-55FD-4AA3-A880-F3DA88FF5274}">
      <dgm:prSet/>
      <dgm:spPr/>
      <dgm:t>
        <a:bodyPr/>
        <a:lstStyle/>
        <a:p>
          <a:endParaRPr lang="en-US"/>
        </a:p>
      </dgm:t>
    </dgm:pt>
    <dgm:pt modelId="{F8D8BA35-3AEE-47BB-805A-67604D4F434F}" type="pres">
      <dgm:prSet presAssocID="{3D21F51D-A1FA-4741-ADA0-4BD56B467B80}" presName="Name0" presStyleCnt="0">
        <dgm:presLayoutVars>
          <dgm:dir/>
          <dgm:resizeHandles val="exact"/>
        </dgm:presLayoutVars>
      </dgm:prSet>
      <dgm:spPr/>
    </dgm:pt>
    <dgm:pt modelId="{19A25014-43CC-4791-8865-96D7B37E2BC2}" type="pres">
      <dgm:prSet presAssocID="{2684D12A-5B3F-4832-8564-C660F4A05595}" presName="parTxOnly" presStyleLbl="node1" presStyleIdx="0" presStyleCnt="3">
        <dgm:presLayoutVars>
          <dgm:bulletEnabled val="1"/>
        </dgm:presLayoutVars>
      </dgm:prSet>
      <dgm:spPr/>
    </dgm:pt>
    <dgm:pt modelId="{1086EE78-93CC-4DBA-A8D0-897EE161FCD2}" type="pres">
      <dgm:prSet presAssocID="{0FB52CD3-0DD5-4A3F-9BEF-94901EA0FB83}" presName="parSpace" presStyleCnt="0"/>
      <dgm:spPr/>
    </dgm:pt>
    <dgm:pt modelId="{FF85D78C-564E-4E90-8E14-41343E4D014E}" type="pres">
      <dgm:prSet presAssocID="{9E2BB1E7-35DD-4794-B3C0-FC67A2A82923}" presName="parTxOnly" presStyleLbl="node1" presStyleIdx="1" presStyleCnt="3">
        <dgm:presLayoutVars>
          <dgm:bulletEnabled val="1"/>
        </dgm:presLayoutVars>
      </dgm:prSet>
      <dgm:spPr/>
    </dgm:pt>
    <dgm:pt modelId="{0D6A638F-10BF-45DA-9641-5E45B54E9D5D}" type="pres">
      <dgm:prSet presAssocID="{2356615C-9C67-422C-8BE9-603F4586B41E}" presName="parSpace" presStyleCnt="0"/>
      <dgm:spPr/>
    </dgm:pt>
    <dgm:pt modelId="{A421915F-DFEA-46DC-85FC-7CB9120C316E}" type="pres">
      <dgm:prSet presAssocID="{1EEA1370-B648-4302-8D09-8B6EA3142D28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47A04C3D-C98D-45B7-BBD6-F4A9148B3B3B}" srcId="{3D21F51D-A1FA-4741-ADA0-4BD56B467B80}" destId="{2684D12A-5B3F-4832-8564-C660F4A05595}" srcOrd="0" destOrd="0" parTransId="{6DFFC940-7A5C-4FEE-A320-0BDD9B44AF8F}" sibTransId="{0FB52CD3-0DD5-4A3F-9BEF-94901EA0FB83}"/>
    <dgm:cxn modelId="{8544365B-020D-4087-904D-CA6810E7F79A}" srcId="{3D21F51D-A1FA-4741-ADA0-4BD56B467B80}" destId="{9E2BB1E7-35DD-4794-B3C0-FC67A2A82923}" srcOrd="1" destOrd="0" parTransId="{721F3DE0-40CB-494D-BEFF-E525FC95C4D1}" sibTransId="{2356615C-9C67-422C-8BE9-603F4586B41E}"/>
    <dgm:cxn modelId="{8A0A3E41-481E-4EDF-A43F-1FA7229B1732}" type="presOf" srcId="{3D21F51D-A1FA-4741-ADA0-4BD56B467B80}" destId="{F8D8BA35-3AEE-47BB-805A-67604D4F434F}" srcOrd="0" destOrd="0" presId="urn:microsoft.com/office/officeart/2005/8/layout/hChevron3"/>
    <dgm:cxn modelId="{374D7C74-C77B-40F2-81BC-DF58689CE6DB}" type="presOf" srcId="{9E2BB1E7-35DD-4794-B3C0-FC67A2A82923}" destId="{FF85D78C-564E-4E90-8E14-41343E4D014E}" srcOrd="0" destOrd="0" presId="urn:microsoft.com/office/officeart/2005/8/layout/hChevron3"/>
    <dgm:cxn modelId="{C0D19E8B-B5E3-4BF8-A693-714956FE019D}" type="presOf" srcId="{2684D12A-5B3F-4832-8564-C660F4A05595}" destId="{19A25014-43CC-4791-8865-96D7B37E2BC2}" srcOrd="0" destOrd="0" presId="urn:microsoft.com/office/officeart/2005/8/layout/hChevron3"/>
    <dgm:cxn modelId="{E4B51EBA-55FD-4AA3-A880-F3DA88FF5274}" srcId="{3D21F51D-A1FA-4741-ADA0-4BD56B467B80}" destId="{1EEA1370-B648-4302-8D09-8B6EA3142D28}" srcOrd="2" destOrd="0" parTransId="{8976730A-B96A-4CA5-84CC-ECC67B0526DD}" sibTransId="{00449195-76D1-450B-858F-035718D89E16}"/>
    <dgm:cxn modelId="{7446D9D8-A2BA-43DF-89D1-4AAD59E9F8F8}" type="presOf" srcId="{1EEA1370-B648-4302-8D09-8B6EA3142D28}" destId="{A421915F-DFEA-46DC-85FC-7CB9120C316E}" srcOrd="0" destOrd="0" presId="urn:microsoft.com/office/officeart/2005/8/layout/hChevron3"/>
    <dgm:cxn modelId="{14B8C3DC-C11F-4C99-BFE8-AEE1EFA40B4B}" type="presParOf" srcId="{F8D8BA35-3AEE-47BB-805A-67604D4F434F}" destId="{19A25014-43CC-4791-8865-96D7B37E2BC2}" srcOrd="0" destOrd="0" presId="urn:microsoft.com/office/officeart/2005/8/layout/hChevron3"/>
    <dgm:cxn modelId="{EBA5262B-4CE5-44EB-B03F-741A33F86183}" type="presParOf" srcId="{F8D8BA35-3AEE-47BB-805A-67604D4F434F}" destId="{1086EE78-93CC-4DBA-A8D0-897EE161FCD2}" srcOrd="1" destOrd="0" presId="urn:microsoft.com/office/officeart/2005/8/layout/hChevron3"/>
    <dgm:cxn modelId="{DCC6402A-BB70-4146-9ECA-399040C1AF63}" type="presParOf" srcId="{F8D8BA35-3AEE-47BB-805A-67604D4F434F}" destId="{FF85D78C-564E-4E90-8E14-41343E4D014E}" srcOrd="2" destOrd="0" presId="urn:microsoft.com/office/officeart/2005/8/layout/hChevron3"/>
    <dgm:cxn modelId="{184877B2-9C9A-41AA-BF8B-42427D4DC7C0}" type="presParOf" srcId="{F8D8BA35-3AEE-47BB-805A-67604D4F434F}" destId="{0D6A638F-10BF-45DA-9641-5E45B54E9D5D}" srcOrd="3" destOrd="0" presId="urn:microsoft.com/office/officeart/2005/8/layout/hChevron3"/>
    <dgm:cxn modelId="{C690E9BC-2394-4DB9-B4F2-3AB05D340C70}" type="presParOf" srcId="{F8D8BA35-3AEE-47BB-805A-67604D4F434F}" destId="{A421915F-DFEA-46DC-85FC-7CB9120C316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21F51D-A1FA-4741-ADA0-4BD56B467B8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684D12A-5B3F-4832-8564-C660F4A05595}">
      <dgm:prSet phldrT="[Text]" custT="1"/>
      <dgm:spPr>
        <a:solidFill>
          <a:schemeClr val="bg1">
            <a:lumMod val="5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400" dirty="0"/>
            <a:t>Select source</a:t>
          </a:r>
        </a:p>
      </dgm:t>
    </dgm:pt>
    <dgm:pt modelId="{6DFFC940-7A5C-4FEE-A320-0BDD9B44AF8F}" type="parTrans" cxnId="{47A04C3D-C98D-45B7-BBD6-F4A9148B3B3B}">
      <dgm:prSet/>
      <dgm:spPr/>
      <dgm:t>
        <a:bodyPr/>
        <a:lstStyle/>
        <a:p>
          <a:endParaRPr lang="en-US" sz="1600"/>
        </a:p>
      </dgm:t>
    </dgm:pt>
    <dgm:pt modelId="{0FB52CD3-0DD5-4A3F-9BEF-94901EA0FB83}" type="sibTrans" cxnId="{47A04C3D-C98D-45B7-BBD6-F4A9148B3B3B}">
      <dgm:prSet/>
      <dgm:spPr/>
      <dgm:t>
        <a:bodyPr/>
        <a:lstStyle/>
        <a:p>
          <a:endParaRPr lang="en-US" sz="1600"/>
        </a:p>
      </dgm:t>
    </dgm:pt>
    <dgm:pt modelId="{9E2BB1E7-35DD-4794-B3C0-FC67A2A82923}">
      <dgm:prSet phldrT="[Text]" custT="1"/>
      <dgm:spPr>
        <a:solidFill>
          <a:schemeClr val="bg1">
            <a:lumMod val="5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400" dirty="0"/>
            <a:t>Copy to clipboard</a:t>
          </a:r>
        </a:p>
      </dgm:t>
    </dgm:pt>
    <dgm:pt modelId="{721F3DE0-40CB-494D-BEFF-E525FC95C4D1}" type="parTrans" cxnId="{8544365B-020D-4087-904D-CA6810E7F79A}">
      <dgm:prSet/>
      <dgm:spPr/>
      <dgm:t>
        <a:bodyPr/>
        <a:lstStyle/>
        <a:p>
          <a:endParaRPr lang="en-US" sz="1600"/>
        </a:p>
      </dgm:t>
    </dgm:pt>
    <dgm:pt modelId="{2356615C-9C67-422C-8BE9-603F4586B41E}" type="sibTrans" cxnId="{8544365B-020D-4087-904D-CA6810E7F79A}">
      <dgm:prSet/>
      <dgm:spPr/>
      <dgm:t>
        <a:bodyPr/>
        <a:lstStyle/>
        <a:p>
          <a:endParaRPr lang="en-US" sz="1600"/>
        </a:p>
      </dgm:t>
    </dgm:pt>
    <dgm:pt modelId="{1EEA1370-B648-4302-8D09-8B6EA3142D28}">
      <dgm:prSet phldrT="[Text]" custT="1"/>
      <dgm:spPr>
        <a:solidFill>
          <a:schemeClr val="bg1">
            <a:lumMod val="5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400" dirty="0"/>
            <a:t>Select destination</a:t>
          </a:r>
        </a:p>
      </dgm:t>
    </dgm:pt>
    <dgm:pt modelId="{8976730A-B96A-4CA5-84CC-ECC67B0526DD}" type="parTrans" cxnId="{E4B51EBA-55FD-4AA3-A880-F3DA88FF5274}">
      <dgm:prSet/>
      <dgm:spPr/>
      <dgm:t>
        <a:bodyPr/>
        <a:lstStyle/>
        <a:p>
          <a:endParaRPr lang="en-US" sz="1600"/>
        </a:p>
      </dgm:t>
    </dgm:pt>
    <dgm:pt modelId="{00449195-76D1-450B-858F-035718D89E16}" type="sibTrans" cxnId="{E4B51EBA-55FD-4AA3-A880-F3DA88FF5274}">
      <dgm:prSet/>
      <dgm:spPr/>
      <dgm:t>
        <a:bodyPr/>
        <a:lstStyle/>
        <a:p>
          <a:endParaRPr lang="en-US" sz="1600"/>
        </a:p>
      </dgm:t>
    </dgm:pt>
    <dgm:pt modelId="{C9DC18D1-421A-4ACC-9916-68989CCDB99A}">
      <dgm:prSet phldrT="[Text]" custT="1"/>
      <dgm:spPr>
        <a:solidFill>
          <a:schemeClr val="bg1">
            <a:lumMod val="5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400" dirty="0"/>
            <a:t>Paste from clipboard</a:t>
          </a:r>
        </a:p>
      </dgm:t>
    </dgm:pt>
    <dgm:pt modelId="{4607DB0A-A012-4F78-B01E-9E23C69CABF0}" type="parTrans" cxnId="{8B573255-3DED-46D7-9ECD-53AB29DB7267}">
      <dgm:prSet/>
      <dgm:spPr/>
      <dgm:t>
        <a:bodyPr/>
        <a:lstStyle/>
        <a:p>
          <a:endParaRPr lang="en-US" sz="1600"/>
        </a:p>
      </dgm:t>
    </dgm:pt>
    <dgm:pt modelId="{68902E99-7EC6-41A0-9633-E7C5A05A3E96}" type="sibTrans" cxnId="{8B573255-3DED-46D7-9ECD-53AB29DB7267}">
      <dgm:prSet/>
      <dgm:spPr/>
      <dgm:t>
        <a:bodyPr/>
        <a:lstStyle/>
        <a:p>
          <a:endParaRPr lang="en-US" sz="1600"/>
        </a:p>
      </dgm:t>
    </dgm:pt>
    <dgm:pt modelId="{F8D8BA35-3AEE-47BB-805A-67604D4F434F}" type="pres">
      <dgm:prSet presAssocID="{3D21F51D-A1FA-4741-ADA0-4BD56B467B80}" presName="Name0" presStyleCnt="0">
        <dgm:presLayoutVars>
          <dgm:dir/>
          <dgm:resizeHandles val="exact"/>
        </dgm:presLayoutVars>
      </dgm:prSet>
      <dgm:spPr/>
    </dgm:pt>
    <dgm:pt modelId="{19A25014-43CC-4791-8865-96D7B37E2BC2}" type="pres">
      <dgm:prSet presAssocID="{2684D12A-5B3F-4832-8564-C660F4A05595}" presName="parTxOnly" presStyleLbl="node1" presStyleIdx="0" presStyleCnt="4">
        <dgm:presLayoutVars>
          <dgm:bulletEnabled val="1"/>
        </dgm:presLayoutVars>
      </dgm:prSet>
      <dgm:spPr/>
    </dgm:pt>
    <dgm:pt modelId="{1086EE78-93CC-4DBA-A8D0-897EE161FCD2}" type="pres">
      <dgm:prSet presAssocID="{0FB52CD3-0DD5-4A3F-9BEF-94901EA0FB83}" presName="parSpace" presStyleCnt="0"/>
      <dgm:spPr/>
    </dgm:pt>
    <dgm:pt modelId="{FF85D78C-564E-4E90-8E14-41343E4D014E}" type="pres">
      <dgm:prSet presAssocID="{9E2BB1E7-35DD-4794-B3C0-FC67A2A82923}" presName="parTxOnly" presStyleLbl="node1" presStyleIdx="1" presStyleCnt="4">
        <dgm:presLayoutVars>
          <dgm:bulletEnabled val="1"/>
        </dgm:presLayoutVars>
      </dgm:prSet>
      <dgm:spPr/>
    </dgm:pt>
    <dgm:pt modelId="{0D6A638F-10BF-45DA-9641-5E45B54E9D5D}" type="pres">
      <dgm:prSet presAssocID="{2356615C-9C67-422C-8BE9-603F4586B41E}" presName="parSpace" presStyleCnt="0"/>
      <dgm:spPr/>
    </dgm:pt>
    <dgm:pt modelId="{A421915F-DFEA-46DC-85FC-7CB9120C316E}" type="pres">
      <dgm:prSet presAssocID="{1EEA1370-B648-4302-8D09-8B6EA3142D28}" presName="parTxOnly" presStyleLbl="node1" presStyleIdx="2" presStyleCnt="4">
        <dgm:presLayoutVars>
          <dgm:bulletEnabled val="1"/>
        </dgm:presLayoutVars>
      </dgm:prSet>
      <dgm:spPr/>
    </dgm:pt>
    <dgm:pt modelId="{3531C41C-FB27-423B-8207-6D35B70E6984}" type="pres">
      <dgm:prSet presAssocID="{00449195-76D1-450B-858F-035718D89E16}" presName="parSpace" presStyleCnt="0"/>
      <dgm:spPr/>
    </dgm:pt>
    <dgm:pt modelId="{405D85A8-902B-4E64-88A9-A4A6F53158AB}" type="pres">
      <dgm:prSet presAssocID="{C9DC18D1-421A-4ACC-9916-68989CCDB99A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515B2A0C-A2A0-4761-84B9-3576965BF8DA}" type="presOf" srcId="{2684D12A-5B3F-4832-8564-C660F4A05595}" destId="{19A25014-43CC-4791-8865-96D7B37E2BC2}" srcOrd="0" destOrd="0" presId="urn:microsoft.com/office/officeart/2005/8/layout/hChevron3"/>
    <dgm:cxn modelId="{47A04C3D-C98D-45B7-BBD6-F4A9148B3B3B}" srcId="{3D21F51D-A1FA-4741-ADA0-4BD56B467B80}" destId="{2684D12A-5B3F-4832-8564-C660F4A05595}" srcOrd="0" destOrd="0" parTransId="{6DFFC940-7A5C-4FEE-A320-0BDD9B44AF8F}" sibTransId="{0FB52CD3-0DD5-4A3F-9BEF-94901EA0FB83}"/>
    <dgm:cxn modelId="{8544365B-020D-4087-904D-CA6810E7F79A}" srcId="{3D21F51D-A1FA-4741-ADA0-4BD56B467B80}" destId="{9E2BB1E7-35DD-4794-B3C0-FC67A2A82923}" srcOrd="1" destOrd="0" parTransId="{721F3DE0-40CB-494D-BEFF-E525FC95C4D1}" sibTransId="{2356615C-9C67-422C-8BE9-603F4586B41E}"/>
    <dgm:cxn modelId="{EA7AA26B-D67C-46CA-AE69-789DA8C0A3A1}" type="presOf" srcId="{C9DC18D1-421A-4ACC-9916-68989CCDB99A}" destId="{405D85A8-902B-4E64-88A9-A4A6F53158AB}" srcOrd="0" destOrd="0" presId="urn:microsoft.com/office/officeart/2005/8/layout/hChevron3"/>
    <dgm:cxn modelId="{0292EF52-7715-4501-908C-064472BD7A92}" type="presOf" srcId="{1EEA1370-B648-4302-8D09-8B6EA3142D28}" destId="{A421915F-DFEA-46DC-85FC-7CB9120C316E}" srcOrd="0" destOrd="0" presId="urn:microsoft.com/office/officeart/2005/8/layout/hChevron3"/>
    <dgm:cxn modelId="{8B573255-3DED-46D7-9ECD-53AB29DB7267}" srcId="{3D21F51D-A1FA-4741-ADA0-4BD56B467B80}" destId="{C9DC18D1-421A-4ACC-9916-68989CCDB99A}" srcOrd="3" destOrd="0" parTransId="{4607DB0A-A012-4F78-B01E-9E23C69CABF0}" sibTransId="{68902E99-7EC6-41A0-9633-E7C5A05A3E96}"/>
    <dgm:cxn modelId="{D9CF559B-600E-4EDC-B9EC-37A28EE379A4}" type="presOf" srcId="{9E2BB1E7-35DD-4794-B3C0-FC67A2A82923}" destId="{FF85D78C-564E-4E90-8E14-41343E4D014E}" srcOrd="0" destOrd="0" presId="urn:microsoft.com/office/officeart/2005/8/layout/hChevron3"/>
    <dgm:cxn modelId="{E4B51EBA-55FD-4AA3-A880-F3DA88FF5274}" srcId="{3D21F51D-A1FA-4741-ADA0-4BD56B467B80}" destId="{1EEA1370-B648-4302-8D09-8B6EA3142D28}" srcOrd="2" destOrd="0" parTransId="{8976730A-B96A-4CA5-84CC-ECC67B0526DD}" sibTransId="{00449195-76D1-450B-858F-035718D89E16}"/>
    <dgm:cxn modelId="{C3DBC1D1-BF93-43F1-AF95-6DE097AB055C}" type="presOf" srcId="{3D21F51D-A1FA-4741-ADA0-4BD56B467B80}" destId="{F8D8BA35-3AEE-47BB-805A-67604D4F434F}" srcOrd="0" destOrd="0" presId="urn:microsoft.com/office/officeart/2005/8/layout/hChevron3"/>
    <dgm:cxn modelId="{20C62315-D35D-42C8-870D-68BDB5F02B9C}" type="presParOf" srcId="{F8D8BA35-3AEE-47BB-805A-67604D4F434F}" destId="{19A25014-43CC-4791-8865-96D7B37E2BC2}" srcOrd="0" destOrd="0" presId="urn:microsoft.com/office/officeart/2005/8/layout/hChevron3"/>
    <dgm:cxn modelId="{352B3B74-FFB1-4E54-A906-D6E32550CF34}" type="presParOf" srcId="{F8D8BA35-3AEE-47BB-805A-67604D4F434F}" destId="{1086EE78-93CC-4DBA-A8D0-897EE161FCD2}" srcOrd="1" destOrd="0" presId="urn:microsoft.com/office/officeart/2005/8/layout/hChevron3"/>
    <dgm:cxn modelId="{D81713DA-03A5-4CC6-B6AC-1E18E9D0FE76}" type="presParOf" srcId="{F8D8BA35-3AEE-47BB-805A-67604D4F434F}" destId="{FF85D78C-564E-4E90-8E14-41343E4D014E}" srcOrd="2" destOrd="0" presId="urn:microsoft.com/office/officeart/2005/8/layout/hChevron3"/>
    <dgm:cxn modelId="{37CFED39-4DAB-4980-AF22-379202FE4D79}" type="presParOf" srcId="{F8D8BA35-3AEE-47BB-805A-67604D4F434F}" destId="{0D6A638F-10BF-45DA-9641-5E45B54E9D5D}" srcOrd="3" destOrd="0" presId="urn:microsoft.com/office/officeart/2005/8/layout/hChevron3"/>
    <dgm:cxn modelId="{9B401529-DE47-4E82-8D46-BE13E1987EA5}" type="presParOf" srcId="{F8D8BA35-3AEE-47BB-805A-67604D4F434F}" destId="{A421915F-DFEA-46DC-85FC-7CB9120C316E}" srcOrd="4" destOrd="0" presId="urn:microsoft.com/office/officeart/2005/8/layout/hChevron3"/>
    <dgm:cxn modelId="{38AFDF15-764B-4CB0-BC7A-31EA649DEDB0}" type="presParOf" srcId="{F8D8BA35-3AEE-47BB-805A-67604D4F434F}" destId="{3531C41C-FB27-423B-8207-6D35B70E6984}" srcOrd="5" destOrd="0" presId="urn:microsoft.com/office/officeart/2005/8/layout/hChevron3"/>
    <dgm:cxn modelId="{FF2F56A7-72D4-4749-BAFA-5F3BF65CD874}" type="presParOf" srcId="{F8D8BA35-3AEE-47BB-805A-67604D4F434F}" destId="{405D85A8-902B-4E64-88A9-A4A6F53158A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21F51D-A1FA-4741-ADA0-4BD56B467B8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684D12A-5B3F-4832-8564-C660F4A05595}">
      <dgm:prSet phldrT="[Text]" custT="1"/>
      <dgm:spPr>
        <a:solidFill>
          <a:schemeClr val="bg1">
            <a:lumMod val="5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400" dirty="0"/>
            <a:t>Select source</a:t>
          </a:r>
        </a:p>
      </dgm:t>
    </dgm:pt>
    <dgm:pt modelId="{6DFFC940-7A5C-4FEE-A320-0BDD9B44AF8F}" type="parTrans" cxnId="{47A04C3D-C98D-45B7-BBD6-F4A9148B3B3B}">
      <dgm:prSet/>
      <dgm:spPr/>
      <dgm:t>
        <a:bodyPr/>
        <a:lstStyle/>
        <a:p>
          <a:endParaRPr lang="en-US" sz="1600"/>
        </a:p>
      </dgm:t>
    </dgm:pt>
    <dgm:pt modelId="{0FB52CD3-0DD5-4A3F-9BEF-94901EA0FB83}" type="sibTrans" cxnId="{47A04C3D-C98D-45B7-BBD6-F4A9148B3B3B}">
      <dgm:prSet/>
      <dgm:spPr/>
      <dgm:t>
        <a:bodyPr/>
        <a:lstStyle/>
        <a:p>
          <a:endParaRPr lang="en-US" sz="1600"/>
        </a:p>
      </dgm:t>
    </dgm:pt>
    <dgm:pt modelId="{9E2BB1E7-35DD-4794-B3C0-FC67A2A82923}">
      <dgm:prSet phldrT="[Text]" custT="1"/>
      <dgm:spPr>
        <a:solidFill>
          <a:schemeClr val="bg1">
            <a:lumMod val="5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400" dirty="0"/>
            <a:t>Drag to destination</a:t>
          </a:r>
        </a:p>
      </dgm:t>
    </dgm:pt>
    <dgm:pt modelId="{721F3DE0-40CB-494D-BEFF-E525FC95C4D1}" type="parTrans" cxnId="{8544365B-020D-4087-904D-CA6810E7F79A}">
      <dgm:prSet/>
      <dgm:spPr/>
      <dgm:t>
        <a:bodyPr/>
        <a:lstStyle/>
        <a:p>
          <a:endParaRPr lang="en-US" sz="1600"/>
        </a:p>
      </dgm:t>
    </dgm:pt>
    <dgm:pt modelId="{2356615C-9C67-422C-8BE9-603F4586B41E}" type="sibTrans" cxnId="{8544365B-020D-4087-904D-CA6810E7F79A}">
      <dgm:prSet/>
      <dgm:spPr/>
      <dgm:t>
        <a:bodyPr/>
        <a:lstStyle/>
        <a:p>
          <a:endParaRPr lang="en-US" sz="1600"/>
        </a:p>
      </dgm:t>
    </dgm:pt>
    <dgm:pt modelId="{1EEA1370-B648-4302-8D09-8B6EA3142D28}">
      <dgm:prSet phldrT="[Text]" custT="1"/>
      <dgm:spPr>
        <a:solidFill>
          <a:schemeClr val="bg1">
            <a:lumMod val="5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400" dirty="0"/>
            <a:t>Drop</a:t>
          </a:r>
        </a:p>
      </dgm:t>
    </dgm:pt>
    <dgm:pt modelId="{8976730A-B96A-4CA5-84CC-ECC67B0526DD}" type="parTrans" cxnId="{E4B51EBA-55FD-4AA3-A880-F3DA88FF5274}">
      <dgm:prSet/>
      <dgm:spPr/>
      <dgm:t>
        <a:bodyPr/>
        <a:lstStyle/>
        <a:p>
          <a:endParaRPr lang="en-US" sz="1600"/>
        </a:p>
      </dgm:t>
    </dgm:pt>
    <dgm:pt modelId="{00449195-76D1-450B-858F-035718D89E16}" type="sibTrans" cxnId="{E4B51EBA-55FD-4AA3-A880-F3DA88FF5274}">
      <dgm:prSet/>
      <dgm:spPr/>
      <dgm:t>
        <a:bodyPr/>
        <a:lstStyle/>
        <a:p>
          <a:endParaRPr lang="en-US" sz="1600"/>
        </a:p>
      </dgm:t>
    </dgm:pt>
    <dgm:pt modelId="{F8D8BA35-3AEE-47BB-805A-67604D4F434F}" type="pres">
      <dgm:prSet presAssocID="{3D21F51D-A1FA-4741-ADA0-4BD56B467B80}" presName="Name0" presStyleCnt="0">
        <dgm:presLayoutVars>
          <dgm:dir/>
          <dgm:resizeHandles val="exact"/>
        </dgm:presLayoutVars>
      </dgm:prSet>
      <dgm:spPr/>
    </dgm:pt>
    <dgm:pt modelId="{19A25014-43CC-4791-8865-96D7B37E2BC2}" type="pres">
      <dgm:prSet presAssocID="{2684D12A-5B3F-4832-8564-C660F4A05595}" presName="parTxOnly" presStyleLbl="node1" presStyleIdx="0" presStyleCnt="3">
        <dgm:presLayoutVars>
          <dgm:bulletEnabled val="1"/>
        </dgm:presLayoutVars>
      </dgm:prSet>
      <dgm:spPr/>
    </dgm:pt>
    <dgm:pt modelId="{1086EE78-93CC-4DBA-A8D0-897EE161FCD2}" type="pres">
      <dgm:prSet presAssocID="{0FB52CD3-0DD5-4A3F-9BEF-94901EA0FB83}" presName="parSpace" presStyleCnt="0"/>
      <dgm:spPr/>
    </dgm:pt>
    <dgm:pt modelId="{FF85D78C-564E-4E90-8E14-41343E4D014E}" type="pres">
      <dgm:prSet presAssocID="{9E2BB1E7-35DD-4794-B3C0-FC67A2A82923}" presName="parTxOnly" presStyleLbl="node1" presStyleIdx="1" presStyleCnt="3">
        <dgm:presLayoutVars>
          <dgm:bulletEnabled val="1"/>
        </dgm:presLayoutVars>
      </dgm:prSet>
      <dgm:spPr/>
    </dgm:pt>
    <dgm:pt modelId="{0D6A638F-10BF-45DA-9641-5E45B54E9D5D}" type="pres">
      <dgm:prSet presAssocID="{2356615C-9C67-422C-8BE9-603F4586B41E}" presName="parSpace" presStyleCnt="0"/>
      <dgm:spPr/>
    </dgm:pt>
    <dgm:pt modelId="{A421915F-DFEA-46DC-85FC-7CB9120C316E}" type="pres">
      <dgm:prSet presAssocID="{1EEA1370-B648-4302-8D09-8B6EA3142D28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F84BFE38-73FB-4FB1-9797-BFF9EB5DC6F2}" type="presOf" srcId="{9E2BB1E7-35DD-4794-B3C0-FC67A2A82923}" destId="{FF85D78C-564E-4E90-8E14-41343E4D014E}" srcOrd="0" destOrd="0" presId="urn:microsoft.com/office/officeart/2005/8/layout/hChevron3"/>
    <dgm:cxn modelId="{47A04C3D-C98D-45B7-BBD6-F4A9148B3B3B}" srcId="{3D21F51D-A1FA-4741-ADA0-4BD56B467B80}" destId="{2684D12A-5B3F-4832-8564-C660F4A05595}" srcOrd="0" destOrd="0" parTransId="{6DFFC940-7A5C-4FEE-A320-0BDD9B44AF8F}" sibTransId="{0FB52CD3-0DD5-4A3F-9BEF-94901EA0FB83}"/>
    <dgm:cxn modelId="{8544365B-020D-4087-904D-CA6810E7F79A}" srcId="{3D21F51D-A1FA-4741-ADA0-4BD56B467B80}" destId="{9E2BB1E7-35DD-4794-B3C0-FC67A2A82923}" srcOrd="1" destOrd="0" parTransId="{721F3DE0-40CB-494D-BEFF-E525FC95C4D1}" sibTransId="{2356615C-9C67-422C-8BE9-603F4586B41E}"/>
    <dgm:cxn modelId="{7B2CA277-53CD-4DAC-9D3D-5CAE3653371A}" type="presOf" srcId="{1EEA1370-B648-4302-8D09-8B6EA3142D28}" destId="{A421915F-DFEA-46DC-85FC-7CB9120C316E}" srcOrd="0" destOrd="0" presId="urn:microsoft.com/office/officeart/2005/8/layout/hChevron3"/>
    <dgm:cxn modelId="{9E431E9E-328A-4ED0-99A4-612CD91D50E9}" type="presOf" srcId="{3D21F51D-A1FA-4741-ADA0-4BD56B467B80}" destId="{F8D8BA35-3AEE-47BB-805A-67604D4F434F}" srcOrd="0" destOrd="0" presId="urn:microsoft.com/office/officeart/2005/8/layout/hChevron3"/>
    <dgm:cxn modelId="{6D3429A3-EBDA-4B37-9A16-573BDDBF771A}" type="presOf" srcId="{2684D12A-5B3F-4832-8564-C660F4A05595}" destId="{19A25014-43CC-4791-8865-96D7B37E2BC2}" srcOrd="0" destOrd="0" presId="urn:microsoft.com/office/officeart/2005/8/layout/hChevron3"/>
    <dgm:cxn modelId="{E4B51EBA-55FD-4AA3-A880-F3DA88FF5274}" srcId="{3D21F51D-A1FA-4741-ADA0-4BD56B467B80}" destId="{1EEA1370-B648-4302-8D09-8B6EA3142D28}" srcOrd="2" destOrd="0" parTransId="{8976730A-B96A-4CA5-84CC-ECC67B0526DD}" sibTransId="{00449195-76D1-450B-858F-035718D89E16}"/>
    <dgm:cxn modelId="{1870DD02-594E-4E01-BF2F-42CA5121C44A}" type="presParOf" srcId="{F8D8BA35-3AEE-47BB-805A-67604D4F434F}" destId="{19A25014-43CC-4791-8865-96D7B37E2BC2}" srcOrd="0" destOrd="0" presId="urn:microsoft.com/office/officeart/2005/8/layout/hChevron3"/>
    <dgm:cxn modelId="{8A20BB5D-2C66-4D5C-84B0-8D380233617A}" type="presParOf" srcId="{F8D8BA35-3AEE-47BB-805A-67604D4F434F}" destId="{1086EE78-93CC-4DBA-A8D0-897EE161FCD2}" srcOrd="1" destOrd="0" presId="urn:microsoft.com/office/officeart/2005/8/layout/hChevron3"/>
    <dgm:cxn modelId="{D7ACFC39-6679-429F-8D29-F50441FA5A1C}" type="presParOf" srcId="{F8D8BA35-3AEE-47BB-805A-67604D4F434F}" destId="{FF85D78C-564E-4E90-8E14-41343E4D014E}" srcOrd="2" destOrd="0" presId="urn:microsoft.com/office/officeart/2005/8/layout/hChevron3"/>
    <dgm:cxn modelId="{B27A4B7A-B29F-49C2-9295-04C6DF3EDCC6}" type="presParOf" srcId="{F8D8BA35-3AEE-47BB-805A-67604D4F434F}" destId="{0D6A638F-10BF-45DA-9641-5E45B54E9D5D}" srcOrd="3" destOrd="0" presId="urn:microsoft.com/office/officeart/2005/8/layout/hChevron3"/>
    <dgm:cxn modelId="{17AE62B2-B893-478C-A8F9-4F1532D4F3A5}" type="presParOf" srcId="{F8D8BA35-3AEE-47BB-805A-67604D4F434F}" destId="{A421915F-DFEA-46DC-85FC-7CB9120C316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25014-43CC-4791-8865-96D7B37E2BC2}">
      <dsp:nvSpPr>
        <dsp:cNvPr id="0" name=""/>
        <dsp:cNvSpPr/>
      </dsp:nvSpPr>
      <dsp:spPr>
        <a:xfrm>
          <a:off x="2505" y="0"/>
          <a:ext cx="2190654" cy="380855"/>
        </a:xfrm>
        <a:prstGeom prst="homePlate">
          <a:avLst/>
        </a:prstGeom>
        <a:solidFill>
          <a:schemeClr val="bg1">
            <a:lumMod val="5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Open</a:t>
          </a:r>
        </a:p>
      </dsp:txBody>
      <dsp:txXfrm>
        <a:off x="2505" y="0"/>
        <a:ext cx="2095440" cy="380855"/>
      </dsp:txXfrm>
    </dsp:sp>
    <dsp:sp modelId="{FF85D78C-564E-4E90-8E14-41343E4D014E}">
      <dsp:nvSpPr>
        <dsp:cNvPr id="0" name=""/>
        <dsp:cNvSpPr/>
      </dsp:nvSpPr>
      <dsp:spPr>
        <a:xfrm>
          <a:off x="1755029" y="0"/>
          <a:ext cx="2190654" cy="380855"/>
        </a:xfrm>
        <a:prstGeom prst="chevron">
          <a:avLst/>
        </a:prstGeom>
        <a:solidFill>
          <a:schemeClr val="bg1">
            <a:lumMod val="5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Revise</a:t>
          </a:r>
        </a:p>
      </dsp:txBody>
      <dsp:txXfrm>
        <a:off x="1945457" y="0"/>
        <a:ext cx="1809799" cy="380855"/>
      </dsp:txXfrm>
    </dsp:sp>
    <dsp:sp modelId="{A421915F-DFEA-46DC-85FC-7CB9120C316E}">
      <dsp:nvSpPr>
        <dsp:cNvPr id="0" name=""/>
        <dsp:cNvSpPr/>
      </dsp:nvSpPr>
      <dsp:spPr>
        <a:xfrm>
          <a:off x="3507552" y="0"/>
          <a:ext cx="2190654" cy="380855"/>
        </a:xfrm>
        <a:prstGeom prst="chevron">
          <a:avLst/>
        </a:prstGeom>
        <a:solidFill>
          <a:schemeClr val="bg1">
            <a:lumMod val="5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Save As</a:t>
          </a:r>
        </a:p>
      </dsp:txBody>
      <dsp:txXfrm>
        <a:off x="3697980" y="0"/>
        <a:ext cx="1809799" cy="380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25014-43CC-4791-8865-96D7B37E2BC2}">
      <dsp:nvSpPr>
        <dsp:cNvPr id="0" name=""/>
        <dsp:cNvSpPr/>
      </dsp:nvSpPr>
      <dsp:spPr>
        <a:xfrm>
          <a:off x="2505" y="0"/>
          <a:ext cx="2190654" cy="380855"/>
        </a:xfrm>
        <a:prstGeom prst="homePlate">
          <a:avLst/>
        </a:prstGeom>
        <a:solidFill>
          <a:schemeClr val="bg1">
            <a:lumMod val="5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Open</a:t>
          </a:r>
        </a:p>
      </dsp:txBody>
      <dsp:txXfrm>
        <a:off x="2505" y="0"/>
        <a:ext cx="2095440" cy="380855"/>
      </dsp:txXfrm>
    </dsp:sp>
    <dsp:sp modelId="{FF85D78C-564E-4E90-8E14-41343E4D014E}">
      <dsp:nvSpPr>
        <dsp:cNvPr id="0" name=""/>
        <dsp:cNvSpPr/>
      </dsp:nvSpPr>
      <dsp:spPr>
        <a:xfrm>
          <a:off x="1755029" y="0"/>
          <a:ext cx="2190654" cy="380855"/>
        </a:xfrm>
        <a:prstGeom prst="chevron">
          <a:avLst/>
        </a:prstGeom>
        <a:solidFill>
          <a:schemeClr val="bg1">
            <a:lumMod val="5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Revise</a:t>
          </a:r>
        </a:p>
      </dsp:txBody>
      <dsp:txXfrm>
        <a:off x="1945457" y="0"/>
        <a:ext cx="1809799" cy="380855"/>
      </dsp:txXfrm>
    </dsp:sp>
    <dsp:sp modelId="{A421915F-DFEA-46DC-85FC-7CB9120C316E}">
      <dsp:nvSpPr>
        <dsp:cNvPr id="0" name=""/>
        <dsp:cNvSpPr/>
      </dsp:nvSpPr>
      <dsp:spPr>
        <a:xfrm>
          <a:off x="3507552" y="0"/>
          <a:ext cx="2190654" cy="380855"/>
        </a:xfrm>
        <a:prstGeom prst="chevron">
          <a:avLst/>
        </a:prstGeom>
        <a:solidFill>
          <a:schemeClr val="bg1">
            <a:lumMod val="5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Save</a:t>
          </a:r>
        </a:p>
      </dsp:txBody>
      <dsp:txXfrm>
        <a:off x="3697980" y="0"/>
        <a:ext cx="1809799" cy="380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25014-43CC-4791-8865-96D7B37E2BC2}">
      <dsp:nvSpPr>
        <dsp:cNvPr id="0" name=""/>
        <dsp:cNvSpPr/>
      </dsp:nvSpPr>
      <dsp:spPr>
        <a:xfrm>
          <a:off x="1538" y="0"/>
          <a:ext cx="1543499" cy="350808"/>
        </a:xfrm>
        <a:prstGeom prst="homePlate">
          <a:avLst/>
        </a:prstGeom>
        <a:solidFill>
          <a:schemeClr val="bg1">
            <a:lumMod val="5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Select source</a:t>
          </a:r>
        </a:p>
      </dsp:txBody>
      <dsp:txXfrm>
        <a:off x="1538" y="0"/>
        <a:ext cx="1455797" cy="350808"/>
      </dsp:txXfrm>
    </dsp:sp>
    <dsp:sp modelId="{FF85D78C-564E-4E90-8E14-41343E4D014E}">
      <dsp:nvSpPr>
        <dsp:cNvPr id="0" name=""/>
        <dsp:cNvSpPr/>
      </dsp:nvSpPr>
      <dsp:spPr>
        <a:xfrm>
          <a:off x="1236337" y="0"/>
          <a:ext cx="1543499" cy="350808"/>
        </a:xfrm>
        <a:prstGeom prst="chevron">
          <a:avLst/>
        </a:prstGeom>
        <a:solidFill>
          <a:schemeClr val="bg1">
            <a:lumMod val="5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Copy to clipboard</a:t>
          </a:r>
        </a:p>
      </dsp:txBody>
      <dsp:txXfrm>
        <a:off x="1411741" y="0"/>
        <a:ext cx="1192691" cy="350808"/>
      </dsp:txXfrm>
    </dsp:sp>
    <dsp:sp modelId="{A421915F-DFEA-46DC-85FC-7CB9120C316E}">
      <dsp:nvSpPr>
        <dsp:cNvPr id="0" name=""/>
        <dsp:cNvSpPr/>
      </dsp:nvSpPr>
      <dsp:spPr>
        <a:xfrm>
          <a:off x="2471137" y="0"/>
          <a:ext cx="1543499" cy="350808"/>
        </a:xfrm>
        <a:prstGeom prst="chevron">
          <a:avLst/>
        </a:prstGeom>
        <a:solidFill>
          <a:schemeClr val="bg1">
            <a:lumMod val="5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Select destination</a:t>
          </a:r>
        </a:p>
      </dsp:txBody>
      <dsp:txXfrm>
        <a:off x="2646541" y="0"/>
        <a:ext cx="1192691" cy="350808"/>
      </dsp:txXfrm>
    </dsp:sp>
    <dsp:sp modelId="{405D85A8-902B-4E64-88A9-A4A6F53158AB}">
      <dsp:nvSpPr>
        <dsp:cNvPr id="0" name=""/>
        <dsp:cNvSpPr/>
      </dsp:nvSpPr>
      <dsp:spPr>
        <a:xfrm>
          <a:off x="3705937" y="0"/>
          <a:ext cx="1543499" cy="350808"/>
        </a:xfrm>
        <a:prstGeom prst="chevron">
          <a:avLst/>
        </a:prstGeom>
        <a:solidFill>
          <a:schemeClr val="bg1">
            <a:lumMod val="5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Paste from clipboard</a:t>
          </a:r>
        </a:p>
      </dsp:txBody>
      <dsp:txXfrm>
        <a:off x="3881341" y="0"/>
        <a:ext cx="1192691" cy="350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25014-43CC-4791-8865-96D7B37E2BC2}">
      <dsp:nvSpPr>
        <dsp:cNvPr id="0" name=""/>
        <dsp:cNvSpPr/>
      </dsp:nvSpPr>
      <dsp:spPr>
        <a:xfrm>
          <a:off x="2307" y="0"/>
          <a:ext cx="2017830" cy="350808"/>
        </a:xfrm>
        <a:prstGeom prst="homePlate">
          <a:avLst/>
        </a:prstGeom>
        <a:solidFill>
          <a:schemeClr val="bg1">
            <a:lumMod val="5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Select source</a:t>
          </a:r>
        </a:p>
      </dsp:txBody>
      <dsp:txXfrm>
        <a:off x="2307" y="0"/>
        <a:ext cx="1930128" cy="350808"/>
      </dsp:txXfrm>
    </dsp:sp>
    <dsp:sp modelId="{FF85D78C-564E-4E90-8E14-41343E4D014E}">
      <dsp:nvSpPr>
        <dsp:cNvPr id="0" name=""/>
        <dsp:cNvSpPr/>
      </dsp:nvSpPr>
      <dsp:spPr>
        <a:xfrm>
          <a:off x="1616572" y="0"/>
          <a:ext cx="2017830" cy="350808"/>
        </a:xfrm>
        <a:prstGeom prst="chevron">
          <a:avLst/>
        </a:prstGeom>
        <a:solidFill>
          <a:schemeClr val="bg1">
            <a:lumMod val="5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Drag to destination</a:t>
          </a:r>
        </a:p>
      </dsp:txBody>
      <dsp:txXfrm>
        <a:off x="1791976" y="0"/>
        <a:ext cx="1667022" cy="350808"/>
      </dsp:txXfrm>
    </dsp:sp>
    <dsp:sp modelId="{A421915F-DFEA-46DC-85FC-7CB9120C316E}">
      <dsp:nvSpPr>
        <dsp:cNvPr id="0" name=""/>
        <dsp:cNvSpPr/>
      </dsp:nvSpPr>
      <dsp:spPr>
        <a:xfrm>
          <a:off x="3230836" y="0"/>
          <a:ext cx="2017830" cy="350808"/>
        </a:xfrm>
        <a:prstGeom prst="chevron">
          <a:avLst/>
        </a:prstGeom>
        <a:solidFill>
          <a:schemeClr val="bg1">
            <a:lumMod val="5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Drop</a:t>
          </a:r>
        </a:p>
      </dsp:txBody>
      <dsp:txXfrm>
        <a:off x="3406240" y="0"/>
        <a:ext cx="1667022" cy="350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253409-CFF8-41A2-953C-AE1645002510}" type="slidenum">
              <a:rPr lang="en-US" altLang="en-US"/>
              <a:pPr eaLnBrk="1" hangingPunct="1"/>
              <a:t>3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3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253409-CFF8-41A2-953C-AE1645002510}" type="slidenum">
              <a:rPr lang="en-US" altLang="en-US"/>
              <a:pPr eaLnBrk="1" hangingPunct="1"/>
              <a:t>25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4C13-8E91-401E-A532-BA2C26726314}" type="datetime1">
              <a:rPr lang="en-US" smtClean="0"/>
              <a:t>4/2/2023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2007 - 2019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6713-525E-45FC-8302-9C25F0907962}" type="datetime1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7D68-1418-4A1B-9DD0-DA98DCD53FF1}" type="datetime1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rse/Lesson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course outline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5666"/>
            <a:ext cx="9144000" cy="67208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098514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050"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Course/Lesson outline</a:t>
            </a:r>
          </a:p>
        </p:txBody>
      </p:sp>
    </p:spTree>
    <p:extLst>
      <p:ext uri="{BB962C8B-B14F-4D97-AF65-F5344CB8AC3E}">
        <p14:creationId xmlns:p14="http://schemas.microsoft.com/office/powerpoint/2010/main" val="2930759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i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690720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5883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ossary Term 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1925" y="1657350"/>
            <a:ext cx="8460150" cy="3009900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pic>
        <p:nvPicPr>
          <p:cNvPr id="10" name="Picture 100" descr="book">
            <a:extLst>
              <a:ext uri="{FF2B5EF4-FFF2-40B4-BE49-F238E27FC236}">
                <a16:creationId xmlns:a16="http://schemas.microsoft.com/office/drawing/2014/main" id="{C97CB2FE-FA07-47EC-B391-E0375C675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882853"/>
            <a:ext cx="1038673" cy="6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B19520-E82C-4B3B-A166-692B3551D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2600" y="944984"/>
            <a:ext cx="6934200" cy="571500"/>
          </a:xfr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Term: definition. (Format “term” in bold.)</a:t>
            </a:r>
          </a:p>
        </p:txBody>
      </p:sp>
    </p:spTree>
    <p:extLst>
      <p:ext uri="{BB962C8B-B14F-4D97-AF65-F5344CB8AC3E}">
        <p14:creationId xmlns:p14="http://schemas.microsoft.com/office/powerpoint/2010/main" val="1774474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tom Fi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bottom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850"/>
            <a:ext cx="9144000" cy="3429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361009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8577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nds-On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690720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Activity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F28B54-DCF8-48E1-A25A-E747ACAB1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5231" y="4006453"/>
            <a:ext cx="1416844" cy="6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8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ossary Term Definition with Corne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oice blocks-02.png">
            <a:extLst>
              <a:ext uri="{FF2B5EF4-FFF2-40B4-BE49-F238E27FC236}">
                <a16:creationId xmlns:a16="http://schemas.microsoft.com/office/drawing/2014/main" id="{8DA6CE66-0146-4689-BC9F-F56233496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 t="62222"/>
          <a:stretch/>
        </p:blipFill>
        <p:spPr>
          <a:xfrm>
            <a:off x="6248400" y="3200400"/>
            <a:ext cx="2895600" cy="1943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pic>
        <p:nvPicPr>
          <p:cNvPr id="10" name="Picture 100" descr="book">
            <a:extLst>
              <a:ext uri="{FF2B5EF4-FFF2-40B4-BE49-F238E27FC236}">
                <a16:creationId xmlns:a16="http://schemas.microsoft.com/office/drawing/2014/main" id="{C97CB2FE-FA07-47EC-B391-E0375C675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882853"/>
            <a:ext cx="1038673" cy="6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B19520-E82C-4B3B-A166-692B3551D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2600" y="944984"/>
            <a:ext cx="6934200" cy="571500"/>
          </a:xfr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Term: definition. (Format “term” in bold.)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1925" y="1657350"/>
            <a:ext cx="8460150" cy="3009900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6943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ne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oice blocks-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 t="62222"/>
          <a:stretch/>
        </p:blipFill>
        <p:spPr>
          <a:xfrm>
            <a:off x="6248400" y="3200400"/>
            <a:ext cx="2895600" cy="1943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361009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423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A28F-9A6B-476C-ACB9-885DAF4D5A10}" type="datetime1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1812-4284-4E43-9CF2-51F66B9DF21E}" type="datetime1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8F81-7A9C-49A5-A7B3-985E11D9D2F6}" type="datetime1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891-2CF0-47BA-A99F-54D4A989ABF9}" type="datetime1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471F-C1D9-427C-8F6A-9FC67DDB7C14}" type="datetime1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1D92-7A0E-4410-B484-3523FA086AAF}" type="datetime1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2882-19AC-41D1-B81F-483085D7C417}" type="datetime1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7C3-6A62-45D8-8EE8-A8EE0C17E8AE}" type="datetime1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20B5E8-FD41-46B0-BC27-5083FAEF094A}" type="datetime1">
              <a:rPr lang="en-US" smtClean="0"/>
              <a:t>4/2/2023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2007 - 2019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0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0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33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36.png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422" y="798048"/>
            <a:ext cx="8250577" cy="1219200"/>
          </a:xfrm>
        </p:spPr>
        <p:txBody>
          <a:bodyPr anchor="ctr"/>
          <a:lstStyle/>
          <a:p>
            <a:r>
              <a:rPr lang="en-US" sz="6000" dirty="0"/>
              <a:t>ITI 494 Microsoft Word and Excel Foundations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329" y="2400301"/>
            <a:ext cx="8229599" cy="706902"/>
          </a:xfrm>
        </p:spPr>
        <p:txBody>
          <a:bodyPr>
            <a:noAutofit/>
          </a:bodyPr>
          <a:lstStyle/>
          <a:p>
            <a:r>
              <a:rPr lang="en-US" sz="2400" dirty="0"/>
              <a:t>Session 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3479F0-3058-448E-A91E-D29EF81E75C3}"/>
              </a:ext>
            </a:extLst>
          </p:cNvPr>
          <p:cNvSpPr txBox="1">
            <a:spLocks noChangeArrowheads="1"/>
          </p:cNvSpPr>
          <p:nvPr/>
        </p:nvSpPr>
        <p:spPr>
          <a:xfrm>
            <a:off x="567578" y="3486150"/>
            <a:ext cx="8195422" cy="914400"/>
          </a:xfrm>
          <a:prstGeom prst="rect">
            <a:avLst/>
          </a:prstGeom>
        </p:spPr>
        <p:txBody>
          <a:bodyPr vert="horz" lIns="0" rIns="18288" anchor="b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en-US" sz="3600" dirty="0"/>
            </a:br>
            <a:r>
              <a:rPr lang="en-US" sz="2000" dirty="0">
                <a:hlinkClick r:id="rId3"/>
              </a:rPr>
              <a:t>www.profburnett.com</a:t>
            </a:r>
            <a:endParaRPr lang="en-US" sz="2000" dirty="0"/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</a:rPr>
              <a:t>Master a Skill </a:t>
            </a:r>
            <a:r>
              <a:rPr lang="en-US" sz="2000" i="1" dirty="0"/>
              <a:t>/ </a:t>
            </a:r>
            <a:r>
              <a:rPr lang="en-US" sz="2000" i="1" dirty="0">
                <a:solidFill>
                  <a:srgbClr val="FFFF00"/>
                </a:solidFill>
              </a:rPr>
              <a:t>Learn for Life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86767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The Help Pane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1EDC0B-F40C-4D4F-A1CD-F145FC7A3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7276" y="1246055"/>
            <a:ext cx="302895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Enter keyword or phrase in </a:t>
            </a:r>
            <a:r>
              <a:rPr lang="en-US" b="1" dirty="0">
                <a:solidFill>
                  <a:schemeClr val="accent1"/>
                </a:solidFill>
              </a:rPr>
              <a:t>Tell Me</a:t>
            </a:r>
            <a:r>
              <a:rPr lang="en-US" dirty="0"/>
              <a:t> text box and then select “Get Help on” option.</a:t>
            </a:r>
          </a:p>
          <a:p>
            <a:r>
              <a:rPr lang="en-US" dirty="0"/>
              <a:t>On the </a:t>
            </a:r>
            <a:r>
              <a:rPr lang="en-US" b="1" dirty="0">
                <a:solidFill>
                  <a:schemeClr val="accent1"/>
                </a:solidFill>
              </a:rPr>
              <a:t>Help </a:t>
            </a:r>
            <a:r>
              <a:rPr lang="en-US" dirty="0"/>
              <a:t>ribbon tab, select the desired </a:t>
            </a:r>
            <a:r>
              <a:rPr lang="en-US" b="1" dirty="0">
                <a:solidFill>
                  <a:schemeClr val="accent1"/>
                </a:solidFill>
              </a:rPr>
              <a:t>Help &amp; Support </a:t>
            </a:r>
            <a:r>
              <a:rPr lang="en-US" dirty="0"/>
              <a:t>button.</a:t>
            </a:r>
          </a:p>
          <a:p>
            <a:r>
              <a:rPr lang="en-US" dirty="0"/>
              <a:t>Press </a:t>
            </a:r>
            <a:r>
              <a:rPr lang="en-US" b="1" dirty="0">
                <a:solidFill>
                  <a:schemeClr val="accent1"/>
                </a:solidFill>
              </a:rPr>
              <a:t>F1</a:t>
            </a:r>
            <a:r>
              <a:rPr lang="en-US" b="1" dirty="0">
                <a:solidFill>
                  <a:srgbClr val="1B3764"/>
                </a:solidFill>
              </a:rPr>
              <a:t>.</a:t>
            </a:r>
          </a:p>
          <a:p>
            <a:r>
              <a:rPr lang="en-US" dirty="0"/>
              <a:t>Select </a:t>
            </a:r>
            <a:r>
              <a:rPr lang="en-US" b="1" dirty="0">
                <a:solidFill>
                  <a:schemeClr val="accent1"/>
                </a:solidFill>
              </a:rPr>
              <a:t>File</a:t>
            </a:r>
            <a:r>
              <a:rPr lang="en-US" dirty="0"/>
              <a:t> and select       to open the </a:t>
            </a:r>
            <a:r>
              <a:rPr lang="en-US" b="1" dirty="0">
                <a:solidFill>
                  <a:schemeClr val="accent1"/>
                </a:solidFill>
              </a:rPr>
              <a:t>Outlook Help </a:t>
            </a:r>
            <a:r>
              <a:rPr lang="en-US" dirty="0"/>
              <a:t>window.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73497-3C97-4633-A2B0-A5D2906E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0DFDB0-AF7D-403A-B8FF-A306149FBC26}"/>
              </a:ext>
            </a:extLst>
          </p:cNvPr>
          <p:cNvGrpSpPr/>
          <p:nvPr/>
        </p:nvGrpSpPr>
        <p:grpSpPr>
          <a:xfrm>
            <a:off x="4627775" y="1246054"/>
            <a:ext cx="2989873" cy="3034946"/>
            <a:chOff x="4646366" y="1661406"/>
            <a:chExt cx="3986497" cy="404659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CAE25E-D5BB-408C-811C-580AE8FF5D37}"/>
                </a:ext>
              </a:extLst>
            </p:cNvPr>
            <p:cNvGrpSpPr/>
            <p:nvPr/>
          </p:nvGrpSpPr>
          <p:grpSpPr>
            <a:xfrm>
              <a:off x="4646366" y="1661406"/>
              <a:ext cx="3986497" cy="4046594"/>
              <a:chOff x="2578751" y="1939874"/>
              <a:chExt cx="3986497" cy="404659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0552F33-C1D2-4C02-8C79-9524431641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78751" y="1939874"/>
                <a:ext cx="3986497" cy="4046594"/>
              </a:xfrm>
              <a:prstGeom prst="rect">
                <a:avLst/>
              </a:prstGeom>
            </p:spPr>
          </p:pic>
          <p:sp>
            <p:nvSpPr>
              <p:cNvPr id="11" name="Line 113"/>
              <p:cNvSpPr>
                <a:spLocks noChangeShapeType="1"/>
              </p:cNvSpPr>
              <p:nvPr/>
            </p:nvSpPr>
            <p:spPr bwMode="auto">
              <a:xfrm rot="10800000" flipV="1">
                <a:off x="3266385" y="2232578"/>
                <a:ext cx="411629" cy="3499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472199" y="2132904"/>
                <a:ext cx="2209800" cy="274637"/>
              </a:xfrm>
              <a:prstGeom prst="roundRect">
                <a:avLst/>
              </a:prstGeom>
              <a:solidFill>
                <a:srgbClr val="009DDC"/>
              </a:soli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25" b="1" dirty="0">
                    <a:solidFill>
                      <a:schemeClr val="bg1"/>
                    </a:solidFill>
                  </a:rPr>
                  <a:t>Select for more help options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892C07-93B1-4768-8885-38378E1F779B}"/>
                </a:ext>
              </a:extLst>
            </p:cNvPr>
            <p:cNvSpPr/>
            <p:nvPr/>
          </p:nvSpPr>
          <p:spPr>
            <a:xfrm>
              <a:off x="5042228" y="2286000"/>
              <a:ext cx="291772" cy="3360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/>
              <a:endParaRPr lang="en-US" sz="825" b="1" kern="0" dirty="0">
                <a:solidFill>
                  <a:srgbClr val="FF0000"/>
                </a:solidFill>
                <a:latin typeface="Arial"/>
              </a:endParaRPr>
            </a:p>
          </p:txBody>
        </p:sp>
      </p:grpSp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3C7D3EB-B9E4-465E-95B9-07DE7B92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628900"/>
            <a:ext cx="154319" cy="1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4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E249A4-6E74-4312-AD68-3CB896EB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C89377-BD9A-4764-A42C-A4F036D1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0316"/>
            <a:ext cx="7883768" cy="633458"/>
          </a:xfrm>
        </p:spPr>
        <p:txBody>
          <a:bodyPr/>
          <a:lstStyle/>
          <a:p>
            <a:r>
              <a:rPr lang="en-US" dirty="0"/>
              <a:t>The Navigation Pane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0587BA-AB76-4CE4-91AB-EA74BC5CF5C4}"/>
              </a:ext>
            </a:extLst>
          </p:cNvPr>
          <p:cNvGrpSpPr/>
          <p:nvPr/>
        </p:nvGrpSpPr>
        <p:grpSpPr>
          <a:xfrm>
            <a:off x="1256605" y="1099686"/>
            <a:ext cx="6572945" cy="3329619"/>
            <a:chOff x="29573" y="1466248"/>
            <a:chExt cx="8763927" cy="44394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173CF5E-0F9E-490E-A89C-A38CDDB8513C}"/>
                </a:ext>
              </a:extLst>
            </p:cNvPr>
            <p:cNvGrpSpPr/>
            <p:nvPr/>
          </p:nvGrpSpPr>
          <p:grpSpPr>
            <a:xfrm>
              <a:off x="1524000" y="1466248"/>
              <a:ext cx="7269500" cy="4439492"/>
              <a:chOff x="1524000" y="1466248"/>
              <a:chExt cx="7269500" cy="4439492"/>
            </a:xfrm>
          </p:grpSpPr>
          <p:pic>
            <p:nvPicPr>
              <p:cNvPr id="5" name="Picture 4" descr="A screenshot of a social media post&#10;&#10;Description generated with very high confidence">
                <a:extLst>
                  <a:ext uri="{FF2B5EF4-FFF2-40B4-BE49-F238E27FC236}">
                    <a16:creationId xmlns:a16="http://schemas.microsoft.com/office/drawing/2014/main" id="{D0B41503-24EF-4FE5-9B2C-1985A058D5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24000" y="1466248"/>
                <a:ext cx="7269500" cy="4439492"/>
              </a:xfrm>
              <a:prstGeom prst="rect">
                <a:avLst/>
              </a:prstGeom>
            </p:spPr>
          </p:pic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D4850B2-A47A-4340-ACFD-BEC5AA4AA9C0}"/>
                  </a:ext>
                </a:extLst>
              </p:cNvPr>
              <p:cNvSpPr/>
              <p:nvPr/>
            </p:nvSpPr>
            <p:spPr>
              <a:xfrm>
                <a:off x="3941285" y="2222469"/>
                <a:ext cx="762000" cy="18288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/>
                <a:endParaRPr lang="en-US" sz="825" b="1" kern="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E4456DA-13D4-48A6-83A7-F26D2E21A284}"/>
                </a:ext>
              </a:extLst>
            </p:cNvPr>
            <p:cNvCxnSpPr/>
            <p:nvPr/>
          </p:nvCxnSpPr>
          <p:spPr>
            <a:xfrm>
              <a:off x="632954" y="3393972"/>
              <a:ext cx="8772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34">
              <a:extLst>
                <a:ext uri="{FF2B5EF4-FFF2-40B4-BE49-F238E27FC236}">
                  <a16:creationId xmlns:a16="http://schemas.microsoft.com/office/drawing/2014/main" id="{0F224B84-E85F-43FD-A109-0F61685868D3}"/>
                </a:ext>
              </a:extLst>
            </p:cNvPr>
            <p:cNvSpPr/>
            <p:nvPr/>
          </p:nvSpPr>
          <p:spPr>
            <a:xfrm>
              <a:off x="457200" y="3230880"/>
              <a:ext cx="814846" cy="27432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Tabs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1DC631-4838-491E-959A-7D17CA46290D}"/>
                </a:ext>
              </a:extLst>
            </p:cNvPr>
            <p:cNvSpPr/>
            <p:nvPr/>
          </p:nvSpPr>
          <p:spPr>
            <a:xfrm>
              <a:off x="1510229" y="3276600"/>
              <a:ext cx="1490662" cy="2286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/>
              <a:endParaRPr lang="en-US" sz="825" b="1" kern="0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6376693-9D87-4EBC-94E6-10606E2E0413}"/>
                </a:ext>
              </a:extLst>
            </p:cNvPr>
            <p:cNvCxnSpPr/>
            <p:nvPr/>
          </p:nvCxnSpPr>
          <p:spPr>
            <a:xfrm>
              <a:off x="764897" y="2971800"/>
              <a:ext cx="8772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34">
              <a:extLst>
                <a:ext uri="{FF2B5EF4-FFF2-40B4-BE49-F238E27FC236}">
                  <a16:creationId xmlns:a16="http://schemas.microsoft.com/office/drawing/2014/main" id="{07CB51B7-85E6-431E-9BA8-09B59457F6FB}"/>
                </a:ext>
              </a:extLst>
            </p:cNvPr>
            <p:cNvSpPr/>
            <p:nvPr/>
          </p:nvSpPr>
          <p:spPr>
            <a:xfrm>
              <a:off x="29573" y="2616203"/>
              <a:ext cx="1418227" cy="457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Search document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145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058"/>
          <a:stretch/>
        </p:blipFill>
        <p:spPr>
          <a:xfrm>
            <a:off x="2333625" y="1714500"/>
            <a:ext cx="4476750" cy="30551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25" y="1276350"/>
            <a:ext cx="8460150" cy="3390900"/>
          </a:xfrm>
        </p:spPr>
        <p:txBody>
          <a:bodyPr/>
          <a:lstStyle/>
          <a:p>
            <a:r>
              <a:rPr lang="en-US" dirty="0"/>
              <a:t>Building with Heart is a non-profit volunteer organization that helps families in need buy affordable, safe, and healthy homes.</a:t>
            </a:r>
          </a:p>
          <a:p>
            <a:r>
              <a:rPr lang="en-US" dirty="0"/>
              <a:t>You will open and examine a brochure that was</a:t>
            </a:r>
            <a:br>
              <a:rPr lang="en-US" dirty="0"/>
            </a:br>
            <a:r>
              <a:rPr lang="en-US" dirty="0"/>
              <a:t>created in Microsoft Word 2019.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540540"/>
            <a:ext cx="7883768" cy="633458"/>
          </a:xfrm>
        </p:spPr>
        <p:txBody>
          <a:bodyPr/>
          <a:lstStyle/>
          <a:p>
            <a:r>
              <a:rPr lang="en-US" sz="2800" dirty="0"/>
              <a:t>Activity 1 - 1: Navigating Within a Word Document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A4635-AC2E-4E8F-A57B-3BBBDD47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5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simple business letter.</a:t>
            </a:r>
          </a:p>
          <a:p>
            <a:r>
              <a:rPr lang="en-US" dirty="0"/>
              <a:t>You’ll need very little formatting or structure for a simple letter, so you’ll start with the </a:t>
            </a:r>
            <a:r>
              <a:rPr lang="en-US" b="1" dirty="0"/>
              <a:t>Blank document</a:t>
            </a:r>
            <a:r>
              <a:rPr lang="en-US" dirty="0"/>
              <a:t> template.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60622"/>
            <a:ext cx="7883768" cy="633458"/>
          </a:xfrm>
        </p:spPr>
        <p:txBody>
          <a:bodyPr/>
          <a:lstStyle/>
          <a:p>
            <a:r>
              <a:rPr lang="en-US" sz="2800" dirty="0"/>
              <a:t>Activity 1 - 2: Creating and Saving a New Document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687" y="3491106"/>
            <a:ext cx="1341120" cy="1291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532" y="2138115"/>
            <a:ext cx="678865" cy="911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Down Arrow 7"/>
          <p:cNvSpPr/>
          <p:nvPr/>
        </p:nvSpPr>
        <p:spPr bwMode="auto">
          <a:xfrm>
            <a:off x="4361119" y="2890140"/>
            <a:ext cx="421690" cy="570319"/>
          </a:xfrm>
          <a:prstGeom prst="downArrow">
            <a:avLst>
              <a:gd name="adj1" fmla="val 29070"/>
              <a:gd name="adj2" fmla="val 55814"/>
            </a:avLst>
          </a:prstGeom>
          <a:solidFill>
            <a:schemeClr val="accent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A8D7E-7A3C-4E50-8B39-B50D5D23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Building with Heart.docx</a:t>
            </a:r>
            <a:r>
              <a:rPr lang="en-US" dirty="0"/>
              <a:t> fact sheet is still open.</a:t>
            </a:r>
          </a:p>
          <a:p>
            <a:r>
              <a:rPr lang="en-US" dirty="0"/>
              <a:t>You’ll return to that document and make some changes to it.</a:t>
            </a:r>
          </a:p>
          <a:p>
            <a:r>
              <a:rPr lang="en-US" dirty="0"/>
              <a:t>You’ll save the changes in a different file, to leave the original intact.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72925"/>
            <a:ext cx="7883768" cy="633458"/>
          </a:xfrm>
        </p:spPr>
        <p:txBody>
          <a:bodyPr/>
          <a:lstStyle/>
          <a:p>
            <a:r>
              <a:rPr lang="en-US" sz="2800" dirty="0"/>
              <a:t>Activity 1 - 3: Saving a Document to a Different File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75687" y="2651737"/>
            <a:ext cx="1341120" cy="1748813"/>
            <a:chOff x="3081020" y="1587969"/>
            <a:chExt cx="2527968" cy="32964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1020" y="2449476"/>
              <a:ext cx="2527968" cy="24349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05"/>
            <a:stretch/>
          </p:blipFill>
          <p:spPr>
            <a:xfrm>
              <a:off x="3647659" y="1587969"/>
              <a:ext cx="1427262" cy="114507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576" y="2750327"/>
            <a:ext cx="564766" cy="567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 Box 307"/>
          <p:cNvSpPr txBox="1">
            <a:spLocks noChangeArrowheads="1"/>
          </p:cNvSpPr>
          <p:nvPr/>
        </p:nvSpPr>
        <p:spPr bwMode="auto">
          <a:xfrm>
            <a:off x="2085976" y="3369453"/>
            <a:ext cx="1574963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25" b="1" dirty="0"/>
              <a:t>Building with Heart.docx</a:t>
            </a:r>
          </a:p>
        </p:txBody>
      </p:sp>
      <p:sp>
        <p:nvSpPr>
          <p:cNvPr id="15" name="Text Box 307"/>
          <p:cNvSpPr txBox="1">
            <a:spLocks noChangeArrowheads="1"/>
          </p:cNvSpPr>
          <p:nvPr/>
        </p:nvSpPr>
        <p:spPr bwMode="auto">
          <a:xfrm>
            <a:off x="5391169" y="3369453"/>
            <a:ext cx="185973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25" b="1" dirty="0"/>
              <a:t>My Building with Heart.docx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911" y="2755087"/>
            <a:ext cx="564766" cy="567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3" name="Diagram 22"/>
          <p:cNvGraphicFramePr/>
          <p:nvPr/>
        </p:nvGraphicFramePr>
        <p:xfrm>
          <a:off x="1751647" y="2054739"/>
          <a:ext cx="5700713" cy="38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Text Box 307"/>
          <p:cNvSpPr txBox="1">
            <a:spLocks noChangeArrowheads="1"/>
          </p:cNvSpPr>
          <p:nvPr/>
        </p:nvSpPr>
        <p:spPr bwMode="auto">
          <a:xfrm>
            <a:off x="2148020" y="2439021"/>
            <a:ext cx="14218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b="1" dirty="0">
                <a:solidFill>
                  <a:srgbClr val="0398CC"/>
                </a:solidFill>
              </a:rPr>
              <a:t>Original File</a:t>
            </a:r>
          </a:p>
        </p:txBody>
      </p:sp>
      <p:sp>
        <p:nvSpPr>
          <p:cNvPr id="25" name="Text Box 307"/>
          <p:cNvSpPr txBox="1">
            <a:spLocks noChangeArrowheads="1"/>
          </p:cNvSpPr>
          <p:nvPr/>
        </p:nvSpPr>
        <p:spPr bwMode="auto">
          <a:xfrm>
            <a:off x="5555355" y="2439021"/>
            <a:ext cx="14218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b="1" dirty="0">
                <a:solidFill>
                  <a:srgbClr val="0398CC"/>
                </a:solidFill>
              </a:rPr>
              <a:t>New File</a:t>
            </a:r>
          </a:p>
        </p:txBody>
      </p:sp>
      <p:sp>
        <p:nvSpPr>
          <p:cNvPr id="38" name="Text Box 307"/>
          <p:cNvSpPr txBox="1">
            <a:spLocks noChangeArrowheads="1"/>
          </p:cNvSpPr>
          <p:nvPr/>
        </p:nvSpPr>
        <p:spPr bwMode="auto">
          <a:xfrm>
            <a:off x="3854939" y="2420905"/>
            <a:ext cx="14218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b="1" dirty="0">
                <a:solidFill>
                  <a:srgbClr val="0398CC"/>
                </a:solidFill>
              </a:rPr>
              <a:t>Document in Word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BB6D0-A422-49F3-B125-041019DE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5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You’ve saved the revised document to My Building with Heart.docx.</a:t>
            </a:r>
          </a:p>
          <a:p>
            <a:r>
              <a:rPr lang="en-US" dirty="0"/>
              <a:t>Now you will make another change in the document.</a:t>
            </a:r>
          </a:p>
          <a:p>
            <a:r>
              <a:rPr lang="en-US" dirty="0"/>
              <a:t>You will use “Save” to update the current file.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426221"/>
            <a:ext cx="7883768" cy="633458"/>
          </a:xfrm>
        </p:spPr>
        <p:txBody>
          <a:bodyPr/>
          <a:lstStyle/>
          <a:p>
            <a:r>
              <a:rPr lang="en-US" sz="2800" dirty="0"/>
              <a:t>Activity 1 - 4: Saving Revisions in the Current File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75687" y="2651737"/>
            <a:ext cx="1341120" cy="1748813"/>
            <a:chOff x="3081020" y="1587969"/>
            <a:chExt cx="2527968" cy="32964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1020" y="2449476"/>
              <a:ext cx="2527968" cy="24349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05"/>
            <a:stretch/>
          </p:blipFill>
          <p:spPr>
            <a:xfrm>
              <a:off x="3647659" y="1587969"/>
              <a:ext cx="1427262" cy="114507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576" y="2750327"/>
            <a:ext cx="564766" cy="567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 Box 307"/>
          <p:cNvSpPr txBox="1">
            <a:spLocks noChangeArrowheads="1"/>
          </p:cNvSpPr>
          <p:nvPr/>
        </p:nvSpPr>
        <p:spPr bwMode="auto">
          <a:xfrm>
            <a:off x="1921498" y="3369453"/>
            <a:ext cx="1765541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25" b="1" dirty="0"/>
              <a:t>My Building with Heart.docx</a:t>
            </a:r>
          </a:p>
        </p:txBody>
      </p:sp>
      <p:sp>
        <p:nvSpPr>
          <p:cNvPr id="15" name="Text Box 307"/>
          <p:cNvSpPr txBox="1">
            <a:spLocks noChangeArrowheads="1"/>
          </p:cNvSpPr>
          <p:nvPr/>
        </p:nvSpPr>
        <p:spPr bwMode="auto">
          <a:xfrm>
            <a:off x="5405456" y="3369453"/>
            <a:ext cx="1831163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25" b="1" dirty="0"/>
              <a:t>My Building with Heart.docx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911" y="2755087"/>
            <a:ext cx="564766" cy="567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3" name="Diagram 22"/>
          <p:cNvGraphicFramePr/>
          <p:nvPr/>
        </p:nvGraphicFramePr>
        <p:xfrm>
          <a:off x="1751647" y="2054739"/>
          <a:ext cx="5700713" cy="38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Text Box 307"/>
          <p:cNvSpPr txBox="1">
            <a:spLocks noChangeArrowheads="1"/>
          </p:cNvSpPr>
          <p:nvPr/>
        </p:nvSpPr>
        <p:spPr bwMode="auto">
          <a:xfrm>
            <a:off x="2148020" y="2439021"/>
            <a:ext cx="14218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b="1" dirty="0">
                <a:solidFill>
                  <a:srgbClr val="0398CC"/>
                </a:solidFill>
              </a:rPr>
              <a:t>Original File</a:t>
            </a:r>
          </a:p>
        </p:txBody>
      </p:sp>
      <p:sp>
        <p:nvSpPr>
          <p:cNvPr id="25" name="Text Box 307"/>
          <p:cNvSpPr txBox="1">
            <a:spLocks noChangeArrowheads="1"/>
          </p:cNvSpPr>
          <p:nvPr/>
        </p:nvSpPr>
        <p:spPr bwMode="auto">
          <a:xfrm>
            <a:off x="5555355" y="2439021"/>
            <a:ext cx="14218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b="1" dirty="0">
                <a:solidFill>
                  <a:srgbClr val="0398CC"/>
                </a:solidFill>
              </a:rPr>
              <a:t>Same File</a:t>
            </a:r>
          </a:p>
        </p:txBody>
      </p:sp>
      <p:sp>
        <p:nvSpPr>
          <p:cNvPr id="38" name="Text Box 307"/>
          <p:cNvSpPr txBox="1">
            <a:spLocks noChangeArrowheads="1"/>
          </p:cNvSpPr>
          <p:nvPr/>
        </p:nvSpPr>
        <p:spPr bwMode="auto">
          <a:xfrm>
            <a:off x="3854939" y="2420905"/>
            <a:ext cx="14218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b="1" dirty="0">
                <a:solidFill>
                  <a:srgbClr val="0398CC"/>
                </a:solidFill>
              </a:rPr>
              <a:t>Document in Word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B17FD-BDCD-41D5-8D28-E2569F30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A0573-F0FF-496E-9F55-AD81EF2B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C07F82-384E-4BFF-B2A5-EB9DC492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7376"/>
            <a:ext cx="7883768" cy="633458"/>
          </a:xfrm>
        </p:spPr>
        <p:txBody>
          <a:bodyPr/>
          <a:lstStyle/>
          <a:p>
            <a:r>
              <a:rPr lang="en-US" dirty="0"/>
              <a:t>Window Views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3FBCDF-0100-40F7-A0FF-D9521432C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57450" y="944984"/>
            <a:ext cx="5200650" cy="712366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Window views: </a:t>
            </a:r>
            <a:r>
              <a:rPr lang="en-US" dirty="0"/>
              <a:t>Document display options that enable you to perform tasks such as moving between open documents, viewing documents side by side, or arranging multiple documents in a single window.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3A6FC-4038-46A7-BB00-6021638F7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444" y="1771650"/>
            <a:ext cx="6345113" cy="2895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Available window view options:</a:t>
            </a:r>
          </a:p>
          <a:p>
            <a:r>
              <a:rPr lang="en-US" dirty="0"/>
              <a:t>New Window</a:t>
            </a:r>
          </a:p>
          <a:p>
            <a:r>
              <a:rPr lang="en-US" dirty="0"/>
              <a:t>Arrange All</a:t>
            </a:r>
          </a:p>
          <a:p>
            <a:r>
              <a:rPr lang="en-US" dirty="0"/>
              <a:t>Split</a:t>
            </a:r>
          </a:p>
          <a:p>
            <a:r>
              <a:rPr lang="en-US" dirty="0"/>
              <a:t>View Side by Side</a:t>
            </a:r>
          </a:p>
          <a:p>
            <a:r>
              <a:rPr lang="en-US" dirty="0"/>
              <a:t>Synchronous Scrolling</a:t>
            </a:r>
          </a:p>
          <a:p>
            <a:r>
              <a:rPr lang="en-US" dirty="0"/>
              <a:t>Reset Window Position</a:t>
            </a:r>
          </a:p>
          <a:p>
            <a:r>
              <a:rPr lang="en-US" dirty="0"/>
              <a:t>Search Windows</a:t>
            </a:r>
          </a:p>
        </p:txBody>
      </p:sp>
    </p:spTree>
    <p:extLst>
      <p:ext uri="{BB962C8B-B14F-4D97-AF65-F5344CB8AC3E}">
        <p14:creationId xmlns:p14="http://schemas.microsoft.com/office/powerpoint/2010/main" val="95058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another Word document containing some notes you want to copy into your cover letter.</a:t>
            </a:r>
          </a:p>
          <a:p>
            <a:r>
              <a:rPr lang="en-US" dirty="0"/>
              <a:t>Arrange your workspace to work with two documents side by side.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80422"/>
            <a:ext cx="7883768" cy="633458"/>
          </a:xfrm>
        </p:spPr>
        <p:txBody>
          <a:bodyPr/>
          <a:lstStyle/>
          <a:p>
            <a:r>
              <a:rPr lang="en-US" sz="3600" dirty="0"/>
              <a:t>Activity 1 - 5: Managing the Workspace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07556" y="1942974"/>
            <a:ext cx="2528888" cy="2962619"/>
            <a:chOff x="5572125" y="2758122"/>
            <a:chExt cx="3019425" cy="35372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2125" y="3387090"/>
              <a:ext cx="3019425" cy="29083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" r="2071" b="23294"/>
            <a:stretch/>
          </p:blipFill>
          <p:spPr>
            <a:xfrm>
              <a:off x="7148512" y="2767647"/>
              <a:ext cx="840997" cy="87090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b="22455"/>
            <a:stretch/>
          </p:blipFill>
          <p:spPr>
            <a:xfrm>
              <a:off x="6191042" y="2758122"/>
              <a:ext cx="877338" cy="88042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09D56-77A1-4FCD-8B3E-4F9BE718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4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Selection Techniques</a:t>
            </a:r>
          </a:p>
        </p:txBody>
      </p:sp>
      <p:graphicFrame>
        <p:nvGraphicFramePr>
          <p:cNvPr id="4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178203"/>
              </p:ext>
            </p:extLst>
          </p:nvPr>
        </p:nvGraphicFramePr>
        <p:xfrm>
          <a:off x="1657350" y="912114"/>
          <a:ext cx="5886450" cy="3957066"/>
        </p:xfrm>
        <a:graphic>
          <a:graphicData uri="http://schemas.openxmlformats.org/drawingml/2006/table">
            <a:tbl>
              <a:tblPr/>
              <a:tblGrid>
                <a:gridCol w="1807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Selection Technique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Drag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Select text between the start and end points.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Click the selection bar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Click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to select and highlight a line.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Double-click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to select and highlight a paragraph.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Triple-click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to select and highlight all content in the document.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Drag the selection bar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Select multiple lines.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Click and Shift+Click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j-lt"/>
                        </a:rPr>
                        <a:t>Select all text in</a:t>
                      </a:r>
                      <a:r>
                        <a:rPr lang="en-US" sz="1100" baseline="0" dirty="0">
                          <a:latin typeface="+mj-lt"/>
                        </a:rPr>
                        <a:t> </a:t>
                      </a:r>
                      <a:r>
                        <a:rPr lang="en-US" sz="1100" dirty="0">
                          <a:latin typeface="+mj-lt"/>
                        </a:rPr>
                        <a:t>between.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Double-click in a word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j-lt"/>
                        </a:rPr>
                        <a:t>Select the entire word.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Ctrl-click in a word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j-lt"/>
                        </a:rPr>
                        <a:t>Select the entire sentence that contains the word.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Triple-click in a word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j-lt"/>
                        </a:rPr>
                        <a:t>Select the entire paragraph that contains the word.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Hold Ctrl and drag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j-lt"/>
                        </a:rPr>
                        <a:t>Select the new text in addition to the original selection, enabling you to select non-connected areas.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Ctrl+A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j-lt"/>
                        </a:rPr>
                        <a:t>Select the entire document (a shortcut for the </a:t>
                      </a:r>
                      <a:r>
                        <a:rPr lang="en-US" sz="1100" b="1" dirty="0">
                          <a:latin typeface="+mj-lt"/>
                        </a:rPr>
                        <a:t>Select All </a:t>
                      </a:r>
                      <a:r>
                        <a:rPr lang="en-US" sz="1100" dirty="0">
                          <a:latin typeface="+mj-lt"/>
                        </a:rPr>
                        <a:t>command on the </a:t>
                      </a:r>
                      <a:r>
                        <a:rPr lang="en-US" sz="1100" b="1" dirty="0">
                          <a:latin typeface="+mj-lt"/>
                        </a:rPr>
                        <a:t>Home</a:t>
                      </a:r>
                      <a:r>
                        <a:rPr lang="en-US" sz="1100" dirty="0">
                          <a:latin typeface="+mj-lt"/>
                        </a:rPr>
                        <a:t> tab, in the </a:t>
                      </a:r>
                      <a:r>
                        <a:rPr lang="en-US" sz="1100" b="1" dirty="0">
                          <a:latin typeface="+mj-lt"/>
                        </a:rPr>
                        <a:t>Editing</a:t>
                      </a:r>
                      <a:r>
                        <a:rPr lang="en-US" sz="1100" dirty="0">
                          <a:latin typeface="+mj-lt"/>
                        </a:rPr>
                        <a:t> group, under the </a:t>
                      </a:r>
                      <a:r>
                        <a:rPr lang="en-US" sz="1100" b="1" dirty="0">
                          <a:latin typeface="+mj-lt"/>
                        </a:rPr>
                        <a:t>Select</a:t>
                      </a:r>
                      <a:r>
                        <a:rPr lang="en-US" sz="1100" dirty="0">
                          <a:latin typeface="+mj-lt"/>
                        </a:rPr>
                        <a:t> drop-down menu).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Click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j-lt"/>
                        </a:rPr>
                        <a:t>Place the insertion point and clear the current selection.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83744F-745F-4E91-9071-94B07074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32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755415" y="3352164"/>
            <a:ext cx="1508760" cy="567726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you can copy text, you must first select it.</a:t>
            </a:r>
          </a:p>
          <a:p>
            <a:r>
              <a:rPr lang="en-US" dirty="0"/>
              <a:t>In this activity, you’ll try out three common text selection techniques:</a:t>
            </a:r>
          </a:p>
          <a:p>
            <a:pPr lvl="1"/>
            <a:r>
              <a:rPr lang="en-US" dirty="0"/>
              <a:t>Drag across a selection</a:t>
            </a:r>
          </a:p>
          <a:p>
            <a:pPr lvl="1"/>
            <a:r>
              <a:rPr lang="en-US" dirty="0"/>
              <a:t>Shift+Click to extend</a:t>
            </a:r>
          </a:p>
          <a:p>
            <a:pPr lvl="1"/>
            <a:r>
              <a:rPr lang="en-US" dirty="0"/>
              <a:t>Use the selection bar to quickly select lines and paragraphs</a:t>
            </a:r>
          </a:p>
          <a:p>
            <a:pPr lvl="3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280652"/>
            <a:ext cx="7883768" cy="633458"/>
          </a:xfrm>
        </p:spPr>
        <p:txBody>
          <a:bodyPr/>
          <a:lstStyle/>
          <a:p>
            <a:r>
              <a:rPr lang="en-US" dirty="0"/>
              <a:t>Activity 1 - 6: Selecting 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2038" y="2658198"/>
            <a:ext cx="2870414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SELECT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DA868-3FAF-46EA-BD20-F44C4DEA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2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Lesson 1: Getting Started with Word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Lesson 2: Formatting Text and Paragraphs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D61D-DD0A-4680-B591-45EE2BFC4074}" type="datetime1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2007 - 2019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94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44" y="853368"/>
            <a:ext cx="6345113" cy="5417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are two passages to copy from meeting notes into the letter.</a:t>
            </a:r>
          </a:p>
          <a:p>
            <a:r>
              <a:rPr lang="en-US" dirty="0"/>
              <a:t>For comparison, we’ll try two different methods: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2" y="255341"/>
            <a:ext cx="7883768" cy="633458"/>
          </a:xfrm>
        </p:spPr>
        <p:txBody>
          <a:bodyPr/>
          <a:lstStyle/>
          <a:p>
            <a:r>
              <a:rPr lang="en-US" sz="3600" dirty="0"/>
              <a:t>Activity 1 - 7: Copying and Moving 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089269-149A-4F8F-A111-9C19C35BD449}"/>
              </a:ext>
            </a:extLst>
          </p:cNvPr>
          <p:cNvGrpSpPr>
            <a:grpSpLocks noChangeAspect="1"/>
          </p:cNvGrpSpPr>
          <p:nvPr/>
        </p:nvGrpSpPr>
        <p:grpSpPr>
          <a:xfrm>
            <a:off x="1573825" y="1395785"/>
            <a:ext cx="5487914" cy="3182922"/>
            <a:chOff x="574431" y="1861040"/>
            <a:chExt cx="7943927" cy="4607381"/>
          </a:xfrm>
        </p:grpSpPr>
        <p:sp>
          <p:nvSpPr>
            <p:cNvPr id="88" name="Rectangle 87"/>
            <p:cNvSpPr/>
            <p:nvPr/>
          </p:nvSpPr>
          <p:spPr bwMode="auto">
            <a:xfrm>
              <a:off x="574431" y="4459115"/>
              <a:ext cx="7943927" cy="2009306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+mj-lt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574431" y="1861040"/>
              <a:ext cx="7943927" cy="244750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+mj-lt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6488921" y="5094430"/>
              <a:ext cx="1006465" cy="1309223"/>
              <a:chOff x="6948686" y="2895087"/>
              <a:chExt cx="762201" cy="991481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6948686" y="2895087"/>
                <a:ext cx="762201" cy="991481"/>
                <a:chOff x="5226692" y="2905381"/>
                <a:chExt cx="762201" cy="991481"/>
              </a:xfrm>
            </p:grpSpPr>
            <p:pic>
              <p:nvPicPr>
                <p:cNvPr id="82" name="Picture 6" descr="https://pixabay.com/static/uploads/photo/2012/04/01/17/41/paper-23701_640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6692" y="2905381"/>
                  <a:ext cx="762201" cy="9914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3" name="Rectangle 82"/>
                <p:cNvSpPr/>
                <p:nvPr/>
              </p:nvSpPr>
              <p:spPr bwMode="auto">
                <a:xfrm>
                  <a:off x="5302250" y="3181350"/>
                  <a:ext cx="581025" cy="311150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dirty="0">
                    <a:latin typeface="+mj-lt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5568950" y="3492500"/>
                  <a:ext cx="346075" cy="311150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dirty="0">
                    <a:latin typeface="+mj-lt"/>
                  </a:endParaRPr>
                </a:p>
              </p:txBody>
            </p:sp>
          </p:grpSp>
          <p:cxnSp>
            <p:nvCxnSpPr>
              <p:cNvPr id="80" name="Straight Connector 79"/>
              <p:cNvCxnSpPr/>
              <p:nvPr/>
            </p:nvCxnSpPr>
            <p:spPr bwMode="auto">
              <a:xfrm>
                <a:off x="7064375" y="3212941"/>
                <a:ext cx="51752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7064375" y="3300174"/>
                <a:ext cx="51752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1028" name="Picture 4" descr="https://upload.wikimedia.org/wikipedia/commons/thumb/c/c0/Wood-clipboard.jpg/1024px-Wood-clipboar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132" y="2399747"/>
              <a:ext cx="1058779" cy="1058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6" name="Diagram 5"/>
            <p:cNvGraphicFramePr/>
            <p:nvPr/>
          </p:nvGraphicFramePr>
          <p:xfrm>
            <a:off x="776732" y="1956837"/>
            <a:ext cx="7600950" cy="5078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7" name="Diagram 6"/>
            <p:cNvGraphicFramePr/>
            <p:nvPr/>
          </p:nvGraphicFramePr>
          <p:xfrm>
            <a:off x="776732" y="4528011"/>
            <a:ext cx="7600950" cy="5078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pSp>
          <p:nvGrpSpPr>
            <p:cNvPr id="11" name="Group 10"/>
            <p:cNvGrpSpPr/>
            <p:nvPr/>
          </p:nvGrpSpPr>
          <p:grpSpPr>
            <a:xfrm>
              <a:off x="1681012" y="5237477"/>
              <a:ext cx="762201" cy="991481"/>
              <a:chOff x="1528612" y="2947142"/>
              <a:chExt cx="762201" cy="991481"/>
            </a:xfrm>
          </p:grpSpPr>
          <p:pic>
            <p:nvPicPr>
              <p:cNvPr id="10" name="Picture 6" descr="https://pixabay.com/static/uploads/photo/2012/04/01/17/41/paper-23701_640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8612" y="2947142"/>
                <a:ext cx="762201" cy="991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1622425" y="3212941"/>
                <a:ext cx="558749" cy="168434"/>
              </a:xfrm>
              <a:prstGeom prst="rect">
                <a:avLst/>
              </a:prstGeom>
              <a:solidFill>
                <a:schemeClr val="accent2">
                  <a:alpha val="41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+mj-lt"/>
                </a:endParaRPr>
              </a:p>
            </p:txBody>
          </p:sp>
          <p:pic>
            <p:nvPicPr>
              <p:cNvPr id="17" name="Picture 2" descr="https://upload.wikimedia.org/wikipedia/commons/b/b3/Mouse_pointer_or_cursor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3856" y="3282177"/>
                <a:ext cx="199141" cy="303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445453" y="2611223"/>
              <a:ext cx="1006465" cy="1309223"/>
              <a:chOff x="6948686" y="2895087"/>
              <a:chExt cx="762201" cy="99148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948686" y="2895087"/>
                <a:ext cx="762201" cy="991481"/>
                <a:chOff x="5226692" y="2905381"/>
                <a:chExt cx="762201" cy="991481"/>
              </a:xfrm>
            </p:grpSpPr>
            <p:pic>
              <p:nvPicPr>
                <p:cNvPr id="21" name="Picture 6" descr="https://pixabay.com/static/uploads/photo/2012/04/01/17/41/paper-23701_640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6692" y="2905381"/>
                  <a:ext cx="762201" cy="9914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Rectangle 21"/>
                <p:cNvSpPr/>
                <p:nvPr/>
              </p:nvSpPr>
              <p:spPr bwMode="auto">
                <a:xfrm>
                  <a:off x="5302250" y="3181350"/>
                  <a:ext cx="581025" cy="311150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dirty="0">
                    <a:latin typeface="+mj-lt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5568950" y="3492500"/>
                  <a:ext cx="346075" cy="311150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dirty="0">
                    <a:latin typeface="+mj-lt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 bwMode="auto">
              <a:xfrm>
                <a:off x="7064375" y="3212941"/>
                <a:ext cx="51752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7064375" y="3300174"/>
                <a:ext cx="51752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1681012" y="2698020"/>
              <a:ext cx="762201" cy="991481"/>
              <a:chOff x="1528612" y="2947142"/>
              <a:chExt cx="762201" cy="991481"/>
            </a:xfrm>
          </p:grpSpPr>
          <p:pic>
            <p:nvPicPr>
              <p:cNvPr id="30" name="Picture 6" descr="https://pixabay.com/static/uploads/photo/2012/04/01/17/41/paper-23701_640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8612" y="2947142"/>
                <a:ext cx="762201" cy="991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ectangle 30"/>
              <p:cNvSpPr/>
              <p:nvPr/>
            </p:nvSpPr>
            <p:spPr bwMode="auto">
              <a:xfrm>
                <a:off x="1622425" y="3212941"/>
                <a:ext cx="558749" cy="168434"/>
              </a:xfrm>
              <a:prstGeom prst="rect">
                <a:avLst/>
              </a:prstGeom>
              <a:solidFill>
                <a:schemeClr val="accent2">
                  <a:alpha val="41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+mj-lt"/>
                </a:endParaRPr>
              </a:p>
            </p:txBody>
          </p:sp>
          <p:pic>
            <p:nvPicPr>
              <p:cNvPr id="32" name="Picture 2" descr="https://upload.wikimedia.org/wikipedia/commons/b/b3/Mouse_pointer_or_cursor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3856" y="3282177"/>
                <a:ext cx="199141" cy="303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Arc 23"/>
            <p:cNvSpPr/>
            <p:nvPr/>
          </p:nvSpPr>
          <p:spPr bwMode="auto">
            <a:xfrm rot="165130">
              <a:off x="2152434" y="5368518"/>
              <a:ext cx="5130368" cy="768050"/>
            </a:xfrm>
            <a:prstGeom prst="arc">
              <a:avLst>
                <a:gd name="adj1" fmla="val 11009899"/>
                <a:gd name="adj2" fmla="val 21065070"/>
              </a:avLst>
            </a:prstGeom>
            <a:noFill/>
            <a:ln w="38100" cap="flat" cmpd="sng" algn="ctr">
              <a:solidFill>
                <a:srgbClr val="0398CC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+mj-lt"/>
              </a:endParaRPr>
            </a:p>
          </p:txBody>
        </p:sp>
        <p:sp>
          <p:nvSpPr>
            <p:cNvPr id="44" name="Arc 43"/>
            <p:cNvSpPr/>
            <p:nvPr/>
          </p:nvSpPr>
          <p:spPr bwMode="auto">
            <a:xfrm>
              <a:off x="2158083" y="2739572"/>
              <a:ext cx="2018344" cy="768050"/>
            </a:xfrm>
            <a:prstGeom prst="arc">
              <a:avLst>
                <a:gd name="adj1" fmla="val 11825218"/>
                <a:gd name="adj2" fmla="val 17735031"/>
              </a:avLst>
            </a:prstGeom>
            <a:noFill/>
            <a:ln w="38100" cap="flat" cmpd="sng" algn="ctr">
              <a:solidFill>
                <a:srgbClr val="0398CC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+mj-lt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397945" y="2638608"/>
              <a:ext cx="576263" cy="328613"/>
              <a:chOff x="3305175" y="3486150"/>
              <a:chExt cx="576263" cy="328613"/>
            </a:xfrm>
          </p:grpSpPr>
          <p:sp>
            <p:nvSpPr>
              <p:cNvPr id="43" name="Freeform 42"/>
              <p:cNvSpPr/>
              <p:nvPr/>
            </p:nvSpPr>
            <p:spPr bwMode="auto">
              <a:xfrm>
                <a:off x="3305175" y="3486150"/>
                <a:ext cx="576263" cy="328613"/>
              </a:xfrm>
              <a:custGeom>
                <a:avLst/>
                <a:gdLst>
                  <a:gd name="connsiteX0" fmla="*/ 0 w 576263"/>
                  <a:gd name="connsiteY0" fmla="*/ 176213 h 328613"/>
                  <a:gd name="connsiteX1" fmla="*/ 85725 w 576263"/>
                  <a:gd name="connsiteY1" fmla="*/ 0 h 328613"/>
                  <a:gd name="connsiteX2" fmla="*/ 576263 w 576263"/>
                  <a:gd name="connsiteY2" fmla="*/ 138113 h 328613"/>
                  <a:gd name="connsiteX3" fmla="*/ 490538 w 576263"/>
                  <a:gd name="connsiteY3" fmla="*/ 328613 h 328613"/>
                  <a:gd name="connsiteX4" fmla="*/ 0 w 576263"/>
                  <a:gd name="connsiteY4" fmla="*/ 176213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263" h="328613">
                    <a:moveTo>
                      <a:pt x="0" y="176213"/>
                    </a:moveTo>
                    <a:lnTo>
                      <a:pt x="85725" y="0"/>
                    </a:lnTo>
                    <a:lnTo>
                      <a:pt x="576263" y="138113"/>
                    </a:lnTo>
                    <a:lnTo>
                      <a:pt x="490538" y="328613"/>
                    </a:lnTo>
                    <a:lnTo>
                      <a:pt x="0" y="176213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+mj-lt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 rot="906879">
                <a:off x="3402512" y="3609740"/>
                <a:ext cx="42406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906879">
                <a:off x="3366048" y="3686658"/>
                <a:ext cx="42406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1" name="Arc 50"/>
            <p:cNvSpPr/>
            <p:nvPr/>
          </p:nvSpPr>
          <p:spPr bwMode="auto">
            <a:xfrm rot="412341">
              <a:off x="3844609" y="2789517"/>
              <a:ext cx="3037452" cy="568068"/>
            </a:xfrm>
            <a:prstGeom prst="arc">
              <a:avLst>
                <a:gd name="adj1" fmla="val 11070437"/>
                <a:gd name="adj2" fmla="val 20828326"/>
              </a:avLst>
            </a:prstGeom>
            <a:noFill/>
            <a:ln w="38100" cap="flat" cmpd="sng" algn="ctr">
              <a:solidFill>
                <a:srgbClr val="0398CC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+mj-lt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957494" y="2891167"/>
              <a:ext cx="1027135" cy="815479"/>
              <a:chOff x="5007793" y="3334200"/>
              <a:chExt cx="1027135" cy="815479"/>
            </a:xfrm>
          </p:grpSpPr>
          <p:sp>
            <p:nvSpPr>
              <p:cNvPr id="48" name="Oval Callout 47"/>
              <p:cNvSpPr/>
              <p:nvPr/>
            </p:nvSpPr>
            <p:spPr bwMode="auto">
              <a:xfrm>
                <a:off x="5007793" y="3334200"/>
                <a:ext cx="1016045" cy="815479"/>
              </a:xfrm>
              <a:prstGeom prst="wedgeEllipseCallout">
                <a:avLst>
                  <a:gd name="adj1" fmla="val 101974"/>
                  <a:gd name="adj2" fmla="val -16926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+mj-lt"/>
                </a:endParaRPr>
              </a:p>
            </p:txBody>
          </p:sp>
          <p:sp>
            <p:nvSpPr>
              <p:cNvPr id="72" name="Explosion 1 71"/>
              <p:cNvSpPr/>
              <p:nvPr/>
            </p:nvSpPr>
            <p:spPr bwMode="auto">
              <a:xfrm>
                <a:off x="5124283" y="3624467"/>
                <a:ext cx="196850" cy="220190"/>
              </a:xfrm>
              <a:prstGeom prst="irregularSeal1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+mj-lt"/>
                </a:endParaRPr>
              </a:p>
            </p:txBody>
          </p:sp>
          <p:pic>
            <p:nvPicPr>
              <p:cNvPr id="53" name="Picture 2" descr="https://upload.wikimedia.org/wikipedia/commons/b/b3/Mouse_pointer_or_cursor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105" y="3726377"/>
                <a:ext cx="199141" cy="303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Rectangle 72"/>
              <p:cNvSpPr/>
              <p:nvPr/>
            </p:nvSpPr>
            <p:spPr>
              <a:xfrm>
                <a:off x="5301218" y="3546041"/>
                <a:ext cx="733710" cy="36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dirty="0">
                    <a:latin typeface="+mj-lt"/>
                  </a:rPr>
                  <a:t>Here!</a:t>
                </a: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2624418" y="3949231"/>
              <a:ext cx="3609868" cy="367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latin typeface="+mj-lt"/>
                </a:rPr>
                <a:t>Clipboard (copy and paste)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720238" y="6068912"/>
              <a:ext cx="1418226" cy="367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50" dirty="0">
                  <a:latin typeface="+mj-lt"/>
                </a:rPr>
                <a:t>Drag and Drop</a:t>
              </a:r>
            </a:p>
          </p:txBody>
        </p:sp>
        <p:sp>
          <p:nvSpPr>
            <p:cNvPr id="89" name="Explosion 1 88"/>
            <p:cNvSpPr/>
            <p:nvPr/>
          </p:nvSpPr>
          <p:spPr bwMode="auto">
            <a:xfrm>
              <a:off x="6483856" y="5455707"/>
              <a:ext cx="196850" cy="220190"/>
            </a:xfrm>
            <a:prstGeom prst="irregularSeal1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+mj-lt"/>
              </a:endParaRPr>
            </a:p>
          </p:txBody>
        </p:sp>
        <p:pic>
          <p:nvPicPr>
            <p:cNvPr id="90" name="Picture 2" descr="https://upload.wikimedia.org/wikipedia/commons/b/b3/Mouse_pointer_or_cursor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678" y="5557617"/>
              <a:ext cx="199141" cy="303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2A6CE230-BD6D-4760-9617-03A456D367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09767" y="4025503"/>
            <a:ext cx="1062633" cy="66079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EDD3B-6F8D-4BFB-AE24-9FBC0F25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29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static1.jetpens.com/images/a/000/035/35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3732">
            <a:off x="1491687" y="3323289"/>
            <a:ext cx="2128191" cy="141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44" y="976530"/>
            <a:ext cx="2272737" cy="3690720"/>
          </a:xfrm>
        </p:spPr>
        <p:txBody>
          <a:bodyPr/>
          <a:lstStyle/>
          <a:p>
            <a:r>
              <a:rPr lang="en-US" dirty="0"/>
              <a:t>Close the notes document.</a:t>
            </a:r>
          </a:p>
          <a:p>
            <a:r>
              <a:rPr lang="en-US" dirty="0"/>
              <a:t>Make various structural changes to paragraphs:</a:t>
            </a:r>
          </a:p>
          <a:p>
            <a:pPr lvl="1"/>
            <a:r>
              <a:rPr lang="en-US" dirty="0"/>
              <a:t>Delete paragraphs</a:t>
            </a:r>
          </a:p>
          <a:p>
            <a:pPr lvl="1"/>
            <a:r>
              <a:rPr lang="en-US" dirty="0"/>
              <a:t>Rearrange paragraphs</a:t>
            </a:r>
          </a:p>
          <a:p>
            <a:pPr lvl="1"/>
            <a:r>
              <a:rPr lang="en-US" dirty="0"/>
              <a:t>Merge paragraphs</a:t>
            </a:r>
          </a:p>
          <a:p>
            <a:pPr lvl="1"/>
            <a:r>
              <a:rPr lang="en-US" dirty="0"/>
              <a:t>Add paragraphs</a:t>
            </a:r>
          </a:p>
          <a:p>
            <a:r>
              <a:rPr lang="en-US" dirty="0"/>
              <a:t>And make a few other minor changes.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31" y="247860"/>
            <a:ext cx="7883768" cy="633458"/>
          </a:xfrm>
        </p:spPr>
        <p:txBody>
          <a:bodyPr/>
          <a:lstStyle/>
          <a:p>
            <a:r>
              <a:rPr lang="en-US" sz="2800" dirty="0"/>
              <a:t>Activity 1 - 8: Editing to Control Paragraph Structure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00537" y="3747766"/>
            <a:ext cx="252663" cy="16786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668928" y="742950"/>
            <a:ext cx="332072" cy="41719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A7E6F6-1C03-45D6-8D23-E9536A3FEB43}"/>
              </a:ext>
            </a:extLst>
          </p:cNvPr>
          <p:cNvGrpSpPr/>
          <p:nvPr/>
        </p:nvGrpSpPr>
        <p:grpSpPr>
          <a:xfrm>
            <a:off x="3171043" y="768702"/>
            <a:ext cx="3915557" cy="4142727"/>
            <a:chOff x="3742282" y="1024936"/>
            <a:chExt cx="5220743" cy="5523635"/>
          </a:xfrm>
        </p:grpSpPr>
        <p:sp>
          <p:nvSpPr>
            <p:cNvPr id="19" name="TextBox 18"/>
            <p:cNvSpPr txBox="1"/>
            <p:nvPr/>
          </p:nvSpPr>
          <p:spPr>
            <a:xfrm>
              <a:off x="3742282" y="4973542"/>
              <a:ext cx="790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rgbClr val="C00000"/>
                  </a:solidFill>
                </a:rPr>
                <a:t>Rearrange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A91D067-716D-43FF-A735-5B545AAF5CF0}"/>
                </a:ext>
              </a:extLst>
            </p:cNvPr>
            <p:cNvGrpSpPr/>
            <p:nvPr/>
          </p:nvGrpSpPr>
          <p:grpSpPr>
            <a:xfrm>
              <a:off x="4078844" y="1024936"/>
              <a:ext cx="4884181" cy="5523635"/>
              <a:chOff x="4078844" y="1024936"/>
              <a:chExt cx="4884181" cy="552363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r="22122"/>
              <a:stretch/>
            </p:blipFill>
            <p:spPr>
              <a:xfrm>
                <a:off x="4519803" y="1024936"/>
                <a:ext cx="4443222" cy="5038983"/>
              </a:xfrm>
              <a:prstGeom prst="rect">
                <a:avLst/>
              </a:prstGeom>
            </p:spPr>
          </p:pic>
          <p:sp>
            <p:nvSpPr>
              <p:cNvPr id="5" name="Right Brace 4"/>
              <p:cNvSpPr/>
              <p:nvPr/>
            </p:nvSpPr>
            <p:spPr bwMode="auto">
              <a:xfrm>
                <a:off x="6112744" y="1167865"/>
                <a:ext cx="311046" cy="1168935"/>
              </a:xfrm>
              <a:prstGeom prst="rightBrace">
                <a:avLst>
                  <a:gd name="adj1" fmla="val 64722"/>
                  <a:gd name="adj2" fmla="val 50000"/>
                </a:avLst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Arial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401503" y="1741935"/>
                <a:ext cx="22330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dirty="0">
                    <a:solidFill>
                      <a:srgbClr val="C00000"/>
                    </a:solidFill>
                  </a:rPr>
                  <a:t>Reduce line spacing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252688" y="4252744"/>
                <a:ext cx="7879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dirty="0">
                    <a:solidFill>
                      <a:srgbClr val="C00000"/>
                    </a:solidFill>
                  </a:rPr>
                  <a:t>Delete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 flipV="1">
                <a:off x="6376788" y="4378479"/>
                <a:ext cx="933650" cy="54544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TextBox 10"/>
              <p:cNvSpPr txBox="1"/>
              <p:nvPr/>
            </p:nvSpPr>
            <p:spPr>
              <a:xfrm>
                <a:off x="6561678" y="4995348"/>
                <a:ext cx="6024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dirty="0">
                    <a:solidFill>
                      <a:srgbClr val="C00000"/>
                    </a:solidFill>
                  </a:rPr>
                  <a:t>Delete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 flipV="1">
                <a:off x="5685778" y="5150110"/>
                <a:ext cx="933650" cy="54544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Arc 17"/>
              <p:cNvSpPr/>
              <p:nvPr/>
            </p:nvSpPr>
            <p:spPr bwMode="auto">
              <a:xfrm>
                <a:off x="4078844" y="4727853"/>
                <a:ext cx="1122997" cy="803525"/>
              </a:xfrm>
              <a:prstGeom prst="arc">
                <a:avLst>
                  <a:gd name="adj1" fmla="val 5305212"/>
                  <a:gd name="adj2" fmla="val 15830950"/>
                </a:avLst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>
                <a:off x="4654919" y="4446548"/>
                <a:ext cx="166381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4690464" y="5210100"/>
                <a:ext cx="90823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4538431" y="5963795"/>
                <a:ext cx="203864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dirty="0">
                    <a:solidFill>
                      <a:srgbClr val="C00000"/>
                    </a:solidFill>
                  </a:rPr>
                  <a:t>Also: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en-US" sz="750" dirty="0">
                    <a:solidFill>
                      <a:srgbClr val="C00000"/>
                    </a:solidFill>
                  </a:rPr>
                  <a:t>Change the website URL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en-US" sz="750" dirty="0">
                    <a:solidFill>
                      <a:srgbClr val="C00000"/>
                    </a:solidFill>
                  </a:rPr>
                  <a:t>Add a closing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 bwMode="auto">
              <a:xfrm>
                <a:off x="5228645" y="1501938"/>
                <a:ext cx="88409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5344328" y="1237819"/>
                <a:ext cx="12849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dirty="0">
                    <a:solidFill>
                      <a:srgbClr val="C00000"/>
                    </a:solidFill>
                  </a:rPr>
                  <a:t>Fundraising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55375" y="1470299"/>
                <a:ext cx="3027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dirty="0">
                    <a:solidFill>
                      <a:srgbClr val="C00000"/>
                    </a:solidFill>
                  </a:rPr>
                  <a:t>^</a:t>
                </a:r>
              </a:p>
            </p:txBody>
          </p: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AF75AE2-62A4-45D0-9004-5D2C847C9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767" y="4025503"/>
            <a:ext cx="1062633" cy="66079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BF1D91-74AA-4223-9B74-F17C654A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37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5D90E-796E-4D6F-A326-8D0B075F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A543D3-D7E2-4216-AFE0-BB419B34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99" y="289063"/>
            <a:ext cx="7883768" cy="633458"/>
          </a:xfrm>
        </p:spPr>
        <p:txBody>
          <a:bodyPr/>
          <a:lstStyle/>
          <a:p>
            <a:r>
              <a:rPr lang="en-US" dirty="0"/>
              <a:t>Preview and Print Options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C161C2-50DB-418C-AA04-6A7515316B9D}"/>
              </a:ext>
            </a:extLst>
          </p:cNvPr>
          <p:cNvGrpSpPr/>
          <p:nvPr/>
        </p:nvGrpSpPr>
        <p:grpSpPr>
          <a:xfrm>
            <a:off x="1984407" y="1085850"/>
            <a:ext cx="5175188" cy="3751496"/>
            <a:chOff x="1121875" y="1491371"/>
            <a:chExt cx="6900251" cy="50019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8AB919-5F40-4537-BD5F-7B36456A5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1875" y="1491371"/>
              <a:ext cx="6900251" cy="4604628"/>
            </a:xfrm>
            <a:prstGeom prst="rect">
              <a:avLst/>
            </a:prstGeom>
          </p:spPr>
        </p:pic>
        <p:sp>
          <p:nvSpPr>
            <p:cNvPr id="7" name="AutoShape 303">
              <a:extLst>
                <a:ext uri="{FF2B5EF4-FFF2-40B4-BE49-F238E27FC236}">
                  <a16:creationId xmlns:a16="http://schemas.microsoft.com/office/drawing/2014/main" id="{7D771A04-40F3-4B86-87DE-7EE55FE61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3886200"/>
              <a:ext cx="228600" cy="205740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8" name="Rounded Rectangle 143">
              <a:extLst>
                <a:ext uri="{FF2B5EF4-FFF2-40B4-BE49-F238E27FC236}">
                  <a16:creationId xmlns:a16="http://schemas.microsoft.com/office/drawing/2014/main" id="{5313FEF4-4CCE-450A-BC36-0B047A10F03C}"/>
                </a:ext>
              </a:extLst>
            </p:cNvPr>
            <p:cNvSpPr/>
            <p:nvPr/>
          </p:nvSpPr>
          <p:spPr>
            <a:xfrm>
              <a:off x="5562599" y="2057400"/>
              <a:ext cx="1188720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975" b="1" kern="0" dirty="0">
                  <a:solidFill>
                    <a:srgbClr val="FFFFFF"/>
                  </a:solidFill>
                  <a:latin typeface="+mj-lt"/>
                  <a:cs typeface="Calibri"/>
                </a:rPr>
                <a:t>Preview pane</a:t>
              </a:r>
            </a:p>
          </p:txBody>
        </p:sp>
        <p:sp>
          <p:nvSpPr>
            <p:cNvPr id="9" name="Rounded Rectangle 143">
              <a:extLst>
                <a:ext uri="{FF2B5EF4-FFF2-40B4-BE49-F238E27FC236}">
                  <a16:creationId xmlns:a16="http://schemas.microsoft.com/office/drawing/2014/main" id="{4AB27169-7803-40B8-9FC7-4C7825B551C5}"/>
                </a:ext>
              </a:extLst>
            </p:cNvPr>
            <p:cNvSpPr/>
            <p:nvPr/>
          </p:nvSpPr>
          <p:spPr>
            <a:xfrm>
              <a:off x="4132243" y="4648200"/>
              <a:ext cx="1033749" cy="480219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975" b="1" kern="0" dirty="0">
                  <a:solidFill>
                    <a:srgbClr val="FFFFFF"/>
                  </a:solidFill>
                  <a:latin typeface="+mj-lt"/>
                  <a:cs typeface="Calibri"/>
                </a:rPr>
                <a:t>Print options</a:t>
              </a:r>
            </a:p>
          </p:txBody>
        </p:sp>
        <p:sp>
          <p:nvSpPr>
            <p:cNvPr id="10" name="Rounded Rectangle 143">
              <a:extLst>
                <a:ext uri="{FF2B5EF4-FFF2-40B4-BE49-F238E27FC236}">
                  <a16:creationId xmlns:a16="http://schemas.microsoft.com/office/drawing/2014/main" id="{4C137AA6-AC70-4979-83FE-0A409632012D}"/>
                </a:ext>
              </a:extLst>
            </p:cNvPr>
            <p:cNvSpPr/>
            <p:nvPr/>
          </p:nvSpPr>
          <p:spPr>
            <a:xfrm>
              <a:off x="3667236" y="6181958"/>
              <a:ext cx="1963757" cy="274705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975" b="1" kern="0" dirty="0">
                  <a:solidFill>
                    <a:srgbClr val="FFFFFF"/>
                  </a:solidFill>
                  <a:latin typeface="+mj-lt"/>
                  <a:cs typeface="Calibri"/>
                </a:rPr>
                <a:t>Navigate through pages</a:t>
              </a:r>
            </a:p>
          </p:txBody>
        </p:sp>
        <p:sp>
          <p:nvSpPr>
            <p:cNvPr id="11" name="AutoShape 303">
              <a:extLst>
                <a:ext uri="{FF2B5EF4-FFF2-40B4-BE49-F238E27FC236}">
                  <a16:creationId xmlns:a16="http://schemas.microsoft.com/office/drawing/2014/main" id="{71E475E6-2CCA-44DE-BCE1-AA2A1B50FDA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63157" y="5735242"/>
              <a:ext cx="171917" cy="721514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2" name="Rounded Rectangle 143">
              <a:extLst>
                <a:ext uri="{FF2B5EF4-FFF2-40B4-BE49-F238E27FC236}">
                  <a16:creationId xmlns:a16="http://schemas.microsoft.com/office/drawing/2014/main" id="{D5630DD1-6460-4DED-A2F1-046E7EDAB1A0}"/>
                </a:ext>
              </a:extLst>
            </p:cNvPr>
            <p:cNvSpPr/>
            <p:nvPr/>
          </p:nvSpPr>
          <p:spPr>
            <a:xfrm>
              <a:off x="6720840" y="6218660"/>
              <a:ext cx="1280160" cy="274705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975" b="1" kern="0" dirty="0">
                  <a:solidFill>
                    <a:srgbClr val="FFFFFF"/>
                  </a:solidFill>
                  <a:latin typeface="+mj-lt"/>
                  <a:cs typeface="Calibri"/>
                </a:rPr>
                <a:t>Zoom slider</a:t>
              </a:r>
            </a:p>
          </p:txBody>
        </p:sp>
        <p:sp>
          <p:nvSpPr>
            <p:cNvPr id="13" name="AutoShape 303">
              <a:extLst>
                <a:ext uri="{FF2B5EF4-FFF2-40B4-BE49-F238E27FC236}">
                  <a16:creationId xmlns:a16="http://schemas.microsoft.com/office/drawing/2014/main" id="{8E7D858D-4653-43B1-A5B9-E646BFBA85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269480" y="5498102"/>
              <a:ext cx="182880" cy="128016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742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pers, Stack, Heap, Documents, Business, Paperwor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75" y="1143000"/>
            <a:ext cx="4572000" cy="35290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9348"/>
            <a:ext cx="7883768" cy="633458"/>
          </a:xfrm>
        </p:spPr>
        <p:txBody>
          <a:bodyPr/>
          <a:lstStyle/>
          <a:p>
            <a:r>
              <a:rPr lang="en-US" sz="2800" dirty="0"/>
              <a:t>Activity 1 - 9: Previewing and Printing a Document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85900" y="1034143"/>
            <a:ext cx="6172200" cy="14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Preview the printed document.</a:t>
            </a:r>
          </a:p>
          <a:p>
            <a:pPr eaLnBrk="1" hangingPunct="1"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Send a copy to the printer.</a:t>
            </a:r>
          </a:p>
          <a:p>
            <a:pPr marL="171450" lvl="1" indent="-171450"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28613" y="3200400"/>
            <a:ext cx="1838725" cy="13390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5ABC3F-E972-497E-9C7E-CF398EFC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53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some “favorite” commands to the Quick Access Toolbar.</a:t>
            </a:r>
          </a:p>
          <a:p>
            <a:r>
              <a:rPr lang="en-US" dirty="0"/>
              <a:t>Set the visual theme for the Word application.</a:t>
            </a:r>
          </a:p>
          <a:p>
            <a:r>
              <a:rPr lang="en-US" dirty="0"/>
              <a:t>Explore various other options you can configure.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43072"/>
            <a:ext cx="7883768" cy="633458"/>
          </a:xfrm>
        </p:spPr>
        <p:txBody>
          <a:bodyPr/>
          <a:lstStyle/>
          <a:p>
            <a:r>
              <a:rPr lang="en-US" sz="2800" dirty="0"/>
              <a:t>Activity 1 - 10: Customizing the Word User Interface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925" y="1973838"/>
            <a:ext cx="3798151" cy="269341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0E927-DEB8-4AE3-8F51-6DB5C0F0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66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4FFF3-E4B2-4654-AD5B-78453D3F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Apply Character Formatting</a:t>
            </a:r>
          </a:p>
          <a:p>
            <a:r>
              <a:rPr lang="en-US" altLang="en-US" dirty="0"/>
              <a:t>Control Paragraph Layout</a:t>
            </a:r>
          </a:p>
          <a:p>
            <a:r>
              <a:rPr lang="en-US" altLang="en-US" dirty="0"/>
              <a:t>Align Text Using Tabs</a:t>
            </a:r>
          </a:p>
          <a:p>
            <a:r>
              <a:rPr lang="en-US" altLang="en-US" dirty="0"/>
              <a:t>Display Text in Bulleted or Numbered Lists</a:t>
            </a:r>
          </a:p>
          <a:p>
            <a:r>
              <a:rPr lang="en-US" altLang="en-US" dirty="0"/>
              <a:t>Apply Borders and Shading</a:t>
            </a:r>
          </a:p>
          <a:p>
            <a:endParaRPr lang="en-US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25" y="343842"/>
            <a:ext cx="7883768" cy="633458"/>
          </a:xfrm>
        </p:spPr>
        <p:txBody>
          <a:bodyPr/>
          <a:lstStyle/>
          <a:p>
            <a:r>
              <a:rPr lang="en-US" altLang="en-US" sz="4000" dirty="0"/>
              <a:t>Formatting Text and Paragraphs</a:t>
            </a:r>
          </a:p>
        </p:txBody>
      </p:sp>
    </p:spTree>
    <p:extLst>
      <p:ext uri="{BB962C8B-B14F-4D97-AF65-F5344CB8AC3E}">
        <p14:creationId xmlns:p14="http://schemas.microsoft.com/office/powerpoint/2010/main" val="848783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 Formatting in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Font	</a:t>
            </a:r>
          </a:p>
          <a:p>
            <a:pPr>
              <a:lnSpc>
                <a:spcPct val="200000"/>
              </a:lnSpc>
            </a:pPr>
            <a:r>
              <a:rPr lang="en-US" dirty="0"/>
              <a:t>Size	</a:t>
            </a:r>
          </a:p>
          <a:p>
            <a:pPr>
              <a:lnSpc>
                <a:spcPct val="200000"/>
              </a:lnSpc>
            </a:pPr>
            <a:r>
              <a:rPr lang="en-US" dirty="0"/>
              <a:t>Style	</a:t>
            </a:r>
          </a:p>
          <a:p>
            <a:pPr>
              <a:lnSpc>
                <a:spcPct val="200000"/>
              </a:lnSpc>
            </a:pPr>
            <a:r>
              <a:rPr lang="en-US" dirty="0"/>
              <a:t>Color	</a:t>
            </a:r>
          </a:p>
          <a:p>
            <a:pPr>
              <a:lnSpc>
                <a:spcPct val="200000"/>
              </a:lnSpc>
            </a:pPr>
            <a:r>
              <a:rPr lang="en-US" dirty="0"/>
              <a:t>Case	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247942" y="971550"/>
            <a:ext cx="1924008" cy="2111286"/>
            <a:chOff x="1799024" y="1069976"/>
            <a:chExt cx="2250302" cy="24693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9025" y="1069976"/>
              <a:ext cx="2250301" cy="3995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9024" y="1475502"/>
              <a:ext cx="2250301" cy="4891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r="20641"/>
            <a:stretch/>
          </p:blipFill>
          <p:spPr>
            <a:xfrm>
              <a:off x="1799024" y="2154076"/>
              <a:ext cx="1429951" cy="4728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2537" y="2669291"/>
              <a:ext cx="1712185" cy="38320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3455" y="3139806"/>
              <a:ext cx="684874" cy="399510"/>
            </a:xfrm>
            <a:prstGeom prst="rect">
              <a:avLst/>
            </a:prstGeom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86CA5D4-E28B-46EE-9D00-10ADA36F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05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start with an unformatted text document.</a:t>
            </a:r>
          </a:p>
          <a:p>
            <a:r>
              <a:rPr lang="en-US" dirty="0"/>
              <a:t>You’ll set the font format for the entire document in preparation for print output:</a:t>
            </a:r>
          </a:p>
          <a:p>
            <a:pPr lvl="1"/>
            <a:r>
              <a:rPr lang="en-US" dirty="0"/>
              <a:t>Times New Roman font for body text</a:t>
            </a:r>
          </a:p>
          <a:p>
            <a:pPr lvl="1"/>
            <a:r>
              <a:rPr lang="en-US" dirty="0"/>
              <a:t>Franklin Gothic Medium for headings and titles</a:t>
            </a:r>
          </a:p>
          <a:p>
            <a:r>
              <a:rPr lang="en-US" dirty="0"/>
              <a:t>You’ll use other formatting options for emphasis.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36903"/>
            <a:ext cx="7883768" cy="633458"/>
          </a:xfrm>
        </p:spPr>
        <p:txBody>
          <a:bodyPr/>
          <a:lstStyle/>
          <a:p>
            <a:r>
              <a:rPr lang="en-US" sz="4000" dirty="0"/>
              <a:t>Activity 2 - 1: Applying Font Options</a:t>
            </a:r>
          </a:p>
        </p:txBody>
      </p:sp>
      <p:grpSp>
        <p:nvGrpSpPr>
          <p:cNvPr id="2058" name="Group 2057"/>
          <p:cNvGrpSpPr/>
          <p:nvPr/>
        </p:nvGrpSpPr>
        <p:grpSpPr>
          <a:xfrm>
            <a:off x="1980292" y="2703314"/>
            <a:ext cx="5249007" cy="1775222"/>
            <a:chOff x="1270625" y="3280728"/>
            <a:chExt cx="6998676" cy="2366962"/>
          </a:xfrm>
        </p:grpSpPr>
        <p:sp>
          <p:nvSpPr>
            <p:cNvPr id="2049" name="Rectangle 2048"/>
            <p:cNvSpPr/>
            <p:nvPr/>
          </p:nvSpPr>
          <p:spPr>
            <a:xfrm>
              <a:off x="1270625" y="5037892"/>
              <a:ext cx="699867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Lorem ipsum dolor sit amet, c</a:t>
              </a:r>
              <a:r>
                <a:rPr lang="en-US" sz="135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onsectetur adipiscing elit.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0108" y="4009138"/>
              <a:ext cx="2611715" cy="910142"/>
            </a:xfrm>
            <a:prstGeom prst="rect">
              <a:avLst/>
            </a:prstGeom>
          </p:spPr>
        </p:pic>
        <p:pic>
          <p:nvPicPr>
            <p:cNvPr id="1032" name="Picture 8" descr="https://pixabay.com/static/uploads/photo/2013/07/13/01/14/paint-roller-155347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83106">
              <a:off x="2392988" y="2940209"/>
              <a:ext cx="236696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03424-1602-4919-B7B0-8881BA2A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77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want to call attention to a particular sentence in the fact sheet.</a:t>
            </a:r>
          </a:p>
          <a:p>
            <a:r>
              <a:rPr lang="en-US" dirty="0"/>
              <a:t>You’ll experiment with adding and removing highlighting formats.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22473"/>
            <a:ext cx="7883768" cy="633458"/>
          </a:xfrm>
        </p:spPr>
        <p:txBody>
          <a:bodyPr/>
          <a:lstStyle/>
          <a:p>
            <a:r>
              <a:rPr lang="en-US" sz="4800" dirty="0"/>
              <a:t>Activity 2 - 2: Highlighting Text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50053" y="2009476"/>
            <a:ext cx="1840953" cy="1745537"/>
            <a:chOff x="3076070" y="2665223"/>
            <a:chExt cx="2454604" cy="2327382"/>
          </a:xfrm>
        </p:grpSpPr>
        <p:sp>
          <p:nvSpPr>
            <p:cNvPr id="6" name="Rectangle 5"/>
            <p:cNvSpPr/>
            <p:nvPr/>
          </p:nvSpPr>
          <p:spPr bwMode="auto">
            <a:xfrm>
              <a:off x="3106615" y="4642338"/>
              <a:ext cx="1465384" cy="293077"/>
            </a:xfrm>
            <a:prstGeom prst="rect">
              <a:avLst/>
            </a:prstGeom>
            <a:solidFill>
              <a:srgbClr val="FFFF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17784">
              <a:off x="4746593" y="2665223"/>
              <a:ext cx="752412" cy="231865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076070" y="4592496"/>
              <a:ext cx="2454604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dirty="0"/>
                <a:t>your attention, please!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14F5D4-63D0-4752-B538-43477EC5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38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Alignment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Indentation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08134"/>
            <a:ext cx="7883768" cy="633458"/>
          </a:xfrm>
        </p:spPr>
        <p:txBody>
          <a:bodyPr/>
          <a:lstStyle/>
          <a:p>
            <a:r>
              <a:rPr lang="en-US" sz="4800" dirty="0"/>
              <a:t>Paragraph Formatting in Word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43154" y="1623072"/>
            <a:ext cx="5814140" cy="778574"/>
            <a:chOff x="800206" y="1443101"/>
            <a:chExt cx="7752186" cy="10380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206" y="1443101"/>
              <a:ext cx="1695238" cy="10190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6808" y="1481201"/>
              <a:ext cx="1628571" cy="98095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6743" y="1462151"/>
              <a:ext cx="1657143" cy="10190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95249" y="1443101"/>
              <a:ext cx="1657143" cy="100952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28030"/>
          <a:stretch/>
        </p:blipFill>
        <p:spPr>
          <a:xfrm>
            <a:off x="3802426" y="2889490"/>
            <a:ext cx="1728572" cy="6066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t="24566"/>
          <a:stretch/>
        </p:blipFill>
        <p:spPr>
          <a:xfrm>
            <a:off x="3802427" y="3982484"/>
            <a:ext cx="1757143" cy="7381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41218" y="1377075"/>
            <a:ext cx="12162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398CC"/>
                </a:solidFill>
              </a:rPr>
              <a:t>Left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71838" y="1377075"/>
            <a:ext cx="12162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398CC"/>
                </a:solidFill>
              </a:rPr>
              <a:t>Center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14913" y="1377075"/>
            <a:ext cx="1032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398CC"/>
                </a:solidFill>
              </a:rPr>
              <a:t>Right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86512" y="1377075"/>
            <a:ext cx="1144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398CC"/>
                </a:solidFill>
              </a:rPr>
              <a:t>Justify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70256" y="2866178"/>
            <a:ext cx="1032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398CC"/>
                </a:solidFill>
              </a:rPr>
              <a:t>None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70256" y="3975955"/>
            <a:ext cx="1032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398CC"/>
                </a:solidFill>
              </a:rPr>
              <a:t>Indented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879945" y="3496092"/>
            <a:ext cx="0" cy="122456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CD90263-C561-4434-8860-7FB01055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7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Getting Started with Word 2019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Navigate in Microsoft Word</a:t>
            </a:r>
          </a:p>
          <a:p>
            <a:r>
              <a:rPr lang="en-US" altLang="en-US" dirty="0"/>
              <a:t>Create and Save Word Documents</a:t>
            </a:r>
          </a:p>
          <a:p>
            <a:r>
              <a:rPr lang="en-US" altLang="en-US" dirty="0"/>
              <a:t>Manage Your Workspace</a:t>
            </a:r>
          </a:p>
          <a:p>
            <a:r>
              <a:rPr lang="en-US" altLang="en-US" dirty="0"/>
              <a:t>Edit Documents</a:t>
            </a:r>
          </a:p>
          <a:p>
            <a:r>
              <a:rPr lang="en-US" altLang="en-US" dirty="0"/>
              <a:t>Preview and Print Documents</a:t>
            </a:r>
          </a:p>
          <a:p>
            <a:r>
              <a:rPr lang="en-US" altLang="en-US" dirty="0"/>
              <a:t>Customize the Word Environment</a:t>
            </a:r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A96FC-669C-49BD-9ADE-E2DC73B9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3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2273"/>
            <a:ext cx="7883768" cy="633458"/>
          </a:xfrm>
        </p:spPr>
        <p:txBody>
          <a:bodyPr/>
          <a:lstStyle/>
          <a:p>
            <a:r>
              <a:rPr lang="en-US" dirty="0"/>
              <a:t>Margins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057" y="936067"/>
            <a:ext cx="2914286" cy="37714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870" y="957498"/>
            <a:ext cx="2873898" cy="37296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13652" y="957498"/>
            <a:ext cx="10446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398CC"/>
                </a:solidFill>
              </a:rPr>
              <a:t>Top Margin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49688" y="4410160"/>
            <a:ext cx="132247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>
                <a:solidFill>
                  <a:srgbClr val="0398CC"/>
                </a:solidFill>
              </a:rPr>
              <a:t>Bottom Margin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2823192" y="2745945"/>
            <a:ext cx="106035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>
                <a:solidFill>
                  <a:srgbClr val="0398CC"/>
                </a:solidFill>
              </a:rPr>
              <a:t>Left Margin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5364276" y="2745945"/>
            <a:ext cx="117198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>
                <a:solidFill>
                  <a:srgbClr val="0398CC"/>
                </a:solidFill>
              </a:rPr>
              <a:t>Right Margin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193438" y="936067"/>
            <a:ext cx="2914286" cy="377142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5180B3-6BBA-4515-851D-7C25C20B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82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44" y="976530"/>
            <a:ext cx="2353223" cy="3690720"/>
          </a:xfrm>
        </p:spPr>
        <p:txBody>
          <a:bodyPr/>
          <a:lstStyle/>
          <a:p>
            <a:r>
              <a:rPr lang="en-US" dirty="0"/>
              <a:t>Justify-align the first paragraph to prepare a straight edge for adding a photo later.</a:t>
            </a:r>
          </a:p>
          <a:p>
            <a:r>
              <a:rPr lang="en-US" dirty="0"/>
              <a:t>Enable automatic hyphenation.</a:t>
            </a:r>
          </a:p>
          <a:p>
            <a:r>
              <a:rPr lang="en-US" dirty="0"/>
              <a:t>Center-align “Our Mission.”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9131"/>
            <a:ext cx="7883768" cy="633458"/>
          </a:xfrm>
        </p:spPr>
        <p:txBody>
          <a:bodyPr/>
          <a:lstStyle/>
          <a:p>
            <a:r>
              <a:rPr lang="en-US" sz="2800" dirty="0"/>
              <a:t>Activity 2 - 3: Changing Alignment and Hyphenation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FC00A8-DDD6-43B1-ACC7-DB22AE9E11B6}"/>
              </a:ext>
            </a:extLst>
          </p:cNvPr>
          <p:cNvGrpSpPr/>
          <p:nvPr/>
        </p:nvGrpSpPr>
        <p:grpSpPr>
          <a:xfrm>
            <a:off x="3543300" y="1200151"/>
            <a:ext cx="3682842" cy="3350437"/>
            <a:chOff x="4359475" y="1387229"/>
            <a:chExt cx="4910456" cy="4467250"/>
          </a:xfrm>
        </p:grpSpPr>
        <p:sp>
          <p:nvSpPr>
            <p:cNvPr id="5" name="Rectangle 4"/>
            <p:cNvSpPr/>
            <p:nvPr/>
          </p:nvSpPr>
          <p:spPr bwMode="auto">
            <a:xfrm>
              <a:off x="4831555" y="4009401"/>
              <a:ext cx="438150" cy="10742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359475" y="1818834"/>
              <a:ext cx="4910456" cy="3351079"/>
              <a:chOff x="4359475" y="1567046"/>
              <a:chExt cx="4910456" cy="335107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/>
              <a:srcRect b="7058"/>
              <a:stretch/>
            </p:blipFill>
            <p:spPr>
              <a:xfrm rot="782462">
                <a:off x="4359475" y="1567046"/>
                <a:ext cx="4910456" cy="3351079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624518" y="3655653"/>
                <a:ext cx="1976439" cy="28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88" b="1" dirty="0">
                    <a:solidFill>
                      <a:srgbClr val="C00000"/>
                    </a:solidFill>
                  </a:rPr>
                  <a:t>Our Mission</a:t>
                </a: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 bwMode="auto">
            <a:xfrm flipH="1">
              <a:off x="7458076" y="1910449"/>
              <a:ext cx="152399" cy="108349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398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630339" y="1387229"/>
              <a:ext cx="2105135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398CC"/>
                  </a:solidFill>
                </a:rPr>
                <a:t>Justify-aligned</a:t>
              </a:r>
              <a:br>
                <a:rPr lang="en-US" sz="1050" dirty="0">
                  <a:solidFill>
                    <a:srgbClr val="0398CC"/>
                  </a:solidFill>
                </a:rPr>
              </a:br>
              <a:r>
                <a:rPr lang="en-US" sz="1050" dirty="0">
                  <a:solidFill>
                    <a:srgbClr val="0398CC"/>
                  </a:solidFill>
                </a:rPr>
                <a:t>(right edge not ragged)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7027620" y="4136586"/>
              <a:ext cx="766260" cy="13860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398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Rectangle 19"/>
            <p:cNvSpPr/>
            <p:nvPr/>
          </p:nvSpPr>
          <p:spPr>
            <a:xfrm>
              <a:off x="7029230" y="5515924"/>
              <a:ext cx="1529300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398CC"/>
                  </a:solidFill>
                </a:rPr>
                <a:t>Centered</a:t>
              </a: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4A40A55-6A58-4CC9-8555-3F022C13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41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 bwMode="auto">
          <a:xfrm>
            <a:off x="4251506" y="2948867"/>
            <a:ext cx="0" cy="17259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CC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82" y="342559"/>
            <a:ext cx="7883768" cy="633458"/>
          </a:xfrm>
        </p:spPr>
        <p:txBody>
          <a:bodyPr/>
          <a:lstStyle/>
          <a:p>
            <a:r>
              <a:rPr lang="en-US" dirty="0"/>
              <a:t>Indent Markers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83" r="13914"/>
          <a:stretch/>
        </p:blipFill>
        <p:spPr>
          <a:xfrm>
            <a:off x="1143000" y="2146023"/>
            <a:ext cx="6858002" cy="107984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2868216" y="1535268"/>
            <a:ext cx="745" cy="5678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398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2085978" y="993678"/>
            <a:ext cx="1489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398CC"/>
                </a:solidFill>
              </a:rPr>
              <a:t>First line indent marker</a:t>
            </a:r>
            <a:br>
              <a:rPr lang="en-US" sz="1050" dirty="0">
                <a:solidFill>
                  <a:srgbClr val="0398CC"/>
                </a:solidFill>
              </a:rPr>
            </a:br>
            <a:r>
              <a:rPr lang="en-US" sz="1050" dirty="0">
                <a:solidFill>
                  <a:srgbClr val="0398CC"/>
                </a:solidFill>
              </a:rPr>
              <a:t>controls left side of the first line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7004448" y="1535268"/>
            <a:ext cx="745" cy="5678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398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6233626" y="1079406"/>
            <a:ext cx="15788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398CC"/>
                </a:solidFill>
              </a:rPr>
              <a:t>Right indent marker</a:t>
            </a:r>
          </a:p>
          <a:p>
            <a:pPr algn="ctr"/>
            <a:r>
              <a:rPr lang="en-US" sz="1050" dirty="0">
                <a:solidFill>
                  <a:srgbClr val="0398CC"/>
                </a:solidFill>
              </a:rPr>
              <a:t>controls right margin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262223" y="1535268"/>
            <a:ext cx="1" cy="9642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398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3536940" y="993678"/>
            <a:ext cx="164585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398CC"/>
                </a:solidFill>
              </a:rPr>
              <a:t>Hanging indent marker controls left side of lines that wrap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85987" y="2948867"/>
            <a:ext cx="124763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398CC"/>
                </a:solidFill>
              </a:rPr>
              <a:t>Left indent marker</a:t>
            </a:r>
          </a:p>
          <a:p>
            <a:r>
              <a:rPr lang="en-US" sz="1050" dirty="0">
                <a:solidFill>
                  <a:srgbClr val="0398CC"/>
                </a:solidFill>
              </a:rPr>
              <a:t>moves the first line and hanging markers as a set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4590480" y="3056752"/>
            <a:ext cx="3932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398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2868216" y="2948867"/>
            <a:ext cx="0" cy="17259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CC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026854" y="2948867"/>
            <a:ext cx="0" cy="17259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CC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2793207" y="3832502"/>
            <a:ext cx="4371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-1371600"/>
            <a:r>
              <a:rPr lang="en-US" sz="1350" dirty="0"/>
              <a:t>The first line indents to the first line indent marker on the left side. When text wraps, it aligns with the hanging indent marker.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D035C-BA06-483C-8669-E8E09C67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45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ruler options to format the list of “acceptable items.”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40937"/>
            <a:ext cx="7883768" cy="633458"/>
          </a:xfrm>
        </p:spPr>
        <p:txBody>
          <a:bodyPr/>
          <a:lstStyle/>
          <a:p>
            <a:r>
              <a:rPr lang="en-US" sz="2800" dirty="0"/>
              <a:t>Activity 2 - 4: Changing Paragraph Indentation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9854" y="1605718"/>
            <a:ext cx="7348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dirty="0">
                <a:solidFill>
                  <a:srgbClr val="0398CC"/>
                </a:solidFill>
              </a:rPr>
              <a:t>Original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7300" y="2682907"/>
            <a:ext cx="149737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dirty="0">
                <a:solidFill>
                  <a:srgbClr val="0398CC"/>
                </a:solidFill>
              </a:rPr>
              <a:t>First, add a hanging indentation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6744" y="3850099"/>
            <a:ext cx="156792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dirty="0">
                <a:solidFill>
                  <a:srgbClr val="0398CC"/>
                </a:solidFill>
              </a:rPr>
              <a:t>Then, add tabs</a:t>
            </a:r>
            <a:br>
              <a:rPr lang="en-US" sz="1350" dirty="0">
                <a:solidFill>
                  <a:srgbClr val="0398CC"/>
                </a:solidFill>
              </a:rPr>
            </a:br>
            <a:r>
              <a:rPr lang="en-US" sz="1350" dirty="0">
                <a:solidFill>
                  <a:srgbClr val="0398CC"/>
                </a:solidFill>
              </a:rPr>
              <a:t>to align at the indentation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8A08AC-4D6A-4F05-A8D9-8D8398EF20DA}"/>
              </a:ext>
            </a:extLst>
          </p:cNvPr>
          <p:cNvGrpSpPr/>
          <p:nvPr/>
        </p:nvGrpSpPr>
        <p:grpSpPr>
          <a:xfrm>
            <a:off x="2795122" y="1348544"/>
            <a:ext cx="3819991" cy="3288018"/>
            <a:chOff x="2202829" y="1798058"/>
            <a:chExt cx="5093321" cy="4384024"/>
          </a:xfrm>
        </p:grpSpPr>
        <p:grpSp>
          <p:nvGrpSpPr>
            <p:cNvPr id="17" name="Group 16"/>
            <p:cNvGrpSpPr/>
            <p:nvPr/>
          </p:nvGrpSpPr>
          <p:grpSpPr>
            <a:xfrm>
              <a:off x="2220498" y="3142827"/>
              <a:ext cx="4708571" cy="1325500"/>
              <a:chOff x="3192048" y="3425094"/>
              <a:chExt cx="4708571" cy="13255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92048" y="3425094"/>
                <a:ext cx="4708571" cy="119519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 bwMode="auto">
              <a:xfrm>
                <a:off x="6769895" y="4555331"/>
                <a:ext cx="100012" cy="19526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Arial" charset="0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0498" y="1800725"/>
              <a:ext cx="5018502" cy="105652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0498" y="4737931"/>
              <a:ext cx="4594286" cy="136096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2202829" y="1798058"/>
              <a:ext cx="5093321" cy="105652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202829" y="3076927"/>
              <a:ext cx="5093321" cy="1436644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202829" y="4745438"/>
              <a:ext cx="5093321" cy="1436644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E4ED47-2E70-4D3A-8D77-F215B5A2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96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Adjust the space between paragraphs in the list so it doesn’t take as much vertical space.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80422"/>
            <a:ext cx="7883768" cy="633458"/>
          </a:xfrm>
        </p:spPr>
        <p:txBody>
          <a:bodyPr/>
          <a:lstStyle/>
          <a:p>
            <a:r>
              <a:rPr lang="en-US" sz="2800" dirty="0"/>
              <a:t>Activity 2 - 5: Setting Line and Paragraph Spacing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506219"/>
            <a:ext cx="5234339" cy="27228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28900" y="4229100"/>
            <a:ext cx="66172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398CC"/>
                </a:solidFill>
              </a:rPr>
              <a:t>Before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9250" y="4229100"/>
            <a:ext cx="56201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398CC"/>
                </a:solidFill>
              </a:rPr>
              <a:t>After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71F00-1052-445D-ABA0-9B93A98A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15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43072"/>
            <a:ext cx="7883768" cy="633458"/>
          </a:xfrm>
        </p:spPr>
        <p:txBody>
          <a:bodyPr/>
          <a:lstStyle/>
          <a:p>
            <a:r>
              <a:rPr lang="en-US" sz="3600" dirty="0"/>
              <a:t>Guidelines for Using Tabs and Indents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Don't press the Spacebar repeatedly to indent. </a:t>
            </a:r>
          </a:p>
          <a:p>
            <a:r>
              <a:rPr lang="en-US" dirty="0"/>
              <a:t>Don't press Tab to indent the first line of a paragraph. Set the First Line Indent instead so paragraphs automatically indent.</a:t>
            </a:r>
          </a:p>
          <a:p>
            <a:r>
              <a:rPr lang="en-US" dirty="0"/>
              <a:t>Don't press Tab repeatedly to get the indentation you want using default tab stops. Instead, set a custom tab stop exactly where you want to indent, and press Tab once to indent to that point.</a:t>
            </a:r>
          </a:p>
          <a:p>
            <a:r>
              <a:rPr lang="en-US" dirty="0"/>
              <a:t>If one of your columns will contain multiples lines of text, then make it the last column.</a:t>
            </a:r>
          </a:p>
          <a:p>
            <a:r>
              <a:rPr lang="en-US" dirty="0"/>
              <a:t>If more than one column will contain multiples lines of text, then use a table instead of tabs and indents.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809A-CB89-44B2-85FC-D842618E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13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B53ED87-712C-4E8C-9793-8B67076B0747}"/>
              </a:ext>
            </a:extLst>
          </p:cNvPr>
          <p:cNvGrpSpPr/>
          <p:nvPr/>
        </p:nvGrpSpPr>
        <p:grpSpPr>
          <a:xfrm>
            <a:off x="1283899" y="2366648"/>
            <a:ext cx="5345502" cy="2467224"/>
            <a:chOff x="232678" y="3155531"/>
            <a:chExt cx="7127336" cy="32896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2987" y="4946785"/>
              <a:ext cx="5867027" cy="149837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2987" y="3155531"/>
              <a:ext cx="3502703" cy="141081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32678" y="3668888"/>
              <a:ext cx="882295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350" dirty="0">
                  <a:solidFill>
                    <a:srgbClr val="0398CC"/>
                  </a:solidFill>
                </a:rPr>
                <a:t>Before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5622" y="5479042"/>
              <a:ext cx="749351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350" dirty="0">
                  <a:solidFill>
                    <a:srgbClr val="0398CC"/>
                  </a:solidFill>
                </a:rPr>
                <a:t>After</a:t>
              </a:r>
            </a:p>
          </p:txBody>
        </p:sp>
        <p:sp>
          <p:nvSpPr>
            <p:cNvPr id="8" name="Left Brace 7"/>
            <p:cNvSpPr/>
            <p:nvPr/>
          </p:nvSpPr>
          <p:spPr bwMode="auto">
            <a:xfrm>
              <a:off x="1134023" y="3175137"/>
              <a:ext cx="282764" cy="1352550"/>
            </a:xfrm>
            <a:prstGeom prst="leftBrace">
              <a:avLst>
                <a:gd name="adj1" fmla="val 35281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sp>
          <p:nvSpPr>
            <p:cNvPr id="9" name="Left Brace 8"/>
            <p:cNvSpPr/>
            <p:nvPr/>
          </p:nvSpPr>
          <p:spPr bwMode="auto">
            <a:xfrm>
              <a:off x="1134023" y="4996958"/>
              <a:ext cx="282764" cy="1352550"/>
            </a:xfrm>
            <a:prstGeom prst="leftBrace">
              <a:avLst>
                <a:gd name="adj1" fmla="val 35281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 another table with tabbed text.</a:t>
            </a:r>
          </a:p>
          <a:p>
            <a:r>
              <a:rPr lang="en-US" dirty="0"/>
              <a:t>However, this list has:</a:t>
            </a:r>
          </a:p>
          <a:p>
            <a:pPr lvl="1"/>
            <a:r>
              <a:rPr lang="en-US" dirty="0"/>
              <a:t>Three columns</a:t>
            </a:r>
          </a:p>
          <a:p>
            <a:pPr lvl="1"/>
            <a:r>
              <a:rPr lang="en-US" dirty="0"/>
              <a:t>Numbers that should align at their decimal points</a:t>
            </a:r>
          </a:p>
          <a:p>
            <a:r>
              <a:rPr lang="en-US" dirty="0"/>
              <a:t>You will use tab stops to handle these formatting challenges.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09627"/>
            <a:ext cx="7883768" cy="633458"/>
          </a:xfrm>
        </p:spPr>
        <p:txBody>
          <a:bodyPr/>
          <a:lstStyle/>
          <a:p>
            <a:r>
              <a:rPr lang="en-US" sz="3600" dirty="0"/>
              <a:t>Activity 2 - 6: Aligning Text Using Tabs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09A101E-D550-49E7-ABFA-43B9AB2C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27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Organizational goals currently appear as normal paragraphs.</a:t>
            </a:r>
          </a:p>
          <a:p>
            <a:r>
              <a:rPr lang="en-US" dirty="0"/>
              <a:t>Apply a bullet format so they will be easier to recognize as a list.</a:t>
            </a:r>
          </a:p>
          <a:p>
            <a:r>
              <a:rPr lang="en-US" dirty="0"/>
              <a:t>Add another item to the list.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11422"/>
            <a:ext cx="7883768" cy="633458"/>
          </a:xfrm>
        </p:spPr>
        <p:txBody>
          <a:bodyPr/>
          <a:lstStyle/>
          <a:p>
            <a:r>
              <a:rPr lang="en-US" sz="4000" dirty="0"/>
              <a:t>Activity 2 - 7: Creating a Bulleted List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703" y="2292166"/>
            <a:ext cx="4604594" cy="161270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12AA4-D516-445E-864E-CA89C91E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14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border around the three-column table to help it stand out from the rest of the document.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410502"/>
            <a:ext cx="7883768" cy="633458"/>
          </a:xfrm>
        </p:spPr>
        <p:txBody>
          <a:bodyPr/>
          <a:lstStyle/>
          <a:p>
            <a:r>
              <a:rPr lang="en-US" sz="3200" dirty="0"/>
              <a:t>Activity 2 - 8: Adding Borders and Shading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43" y="1979383"/>
            <a:ext cx="4335714" cy="143571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DAEC5-1115-45E3-8C37-7B66E41F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4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81" y="199151"/>
            <a:ext cx="8229600" cy="857250"/>
          </a:xfrm>
        </p:spPr>
        <p:txBody>
          <a:bodyPr/>
          <a:lstStyle/>
          <a:p>
            <a:r>
              <a:rPr lang="en-US" dirty="0"/>
              <a:t>Word’s Place in Office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0F4CA-7274-4F6C-8442-BB17D6420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72941" y="1319315"/>
            <a:ext cx="23023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1" dirty="0"/>
              <a:t>Word processing</a:t>
            </a:r>
          </a:p>
          <a:p>
            <a:pPr algn="r"/>
            <a:r>
              <a:rPr lang="en-US" sz="1050" dirty="0"/>
              <a:t>The written page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5640890" y="1319315"/>
            <a:ext cx="23023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/>
              <a:t>Spreadsheets</a:t>
            </a:r>
          </a:p>
          <a:p>
            <a:r>
              <a:rPr lang="en-US" sz="1050" dirty="0"/>
              <a:t>Columnar data and charts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2941" y="2250936"/>
            <a:ext cx="23023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1" dirty="0"/>
              <a:t>Email / Contacts / Calendar</a:t>
            </a:r>
          </a:p>
          <a:p>
            <a:pPr algn="r"/>
            <a:r>
              <a:rPr lang="en-US" sz="1050" dirty="0"/>
              <a:t>Scheduling and correspondence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640890" y="2250936"/>
            <a:ext cx="23023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/>
              <a:t>Presentations</a:t>
            </a:r>
          </a:p>
          <a:p>
            <a:r>
              <a:rPr lang="en-US" sz="1050" dirty="0"/>
              <a:t>Slides, graphics, animation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2941" y="3192263"/>
            <a:ext cx="23023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1" dirty="0"/>
              <a:t>Access</a:t>
            </a:r>
          </a:p>
          <a:p>
            <a:pPr algn="r"/>
            <a:r>
              <a:rPr lang="en-US" sz="1050" dirty="0"/>
              <a:t>Databases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40890" y="3192263"/>
            <a:ext cx="23023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/>
              <a:t>Publishing</a:t>
            </a:r>
          </a:p>
          <a:p>
            <a:r>
              <a:rPr lang="en-US" sz="1050" dirty="0"/>
              <a:t>Graphics and layout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40890" y="4107041"/>
            <a:ext cx="21743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/>
              <a:t>Information gathering</a:t>
            </a:r>
          </a:p>
          <a:p>
            <a:r>
              <a:rPr lang="en-US" sz="1050" dirty="0"/>
              <a:t>Freeform information, lists, media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281" y="1047750"/>
            <a:ext cx="1890000" cy="3743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6910" y="1654580"/>
            <a:ext cx="9373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Word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04281" y="1654580"/>
            <a:ext cx="9373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Excel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66910" y="2603812"/>
            <a:ext cx="9373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Outlook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4281" y="2603812"/>
            <a:ext cx="9373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PowerPoint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66910" y="3582120"/>
            <a:ext cx="9373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Access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04281" y="3582120"/>
            <a:ext cx="9373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Publisher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66910" y="4500182"/>
            <a:ext cx="9373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Skype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4281" y="4500182"/>
            <a:ext cx="9373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OneNote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72941" y="4107041"/>
            <a:ext cx="23023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1" dirty="0"/>
              <a:t>Collaboration</a:t>
            </a:r>
          </a:p>
          <a:p>
            <a:pPr algn="r"/>
            <a:r>
              <a:rPr lang="en-US" sz="1050" dirty="0"/>
              <a:t>Messaging and screen sharing</a:t>
            </a:r>
          </a:p>
        </p:txBody>
      </p:sp>
    </p:spTree>
    <p:extLst>
      <p:ext uri="{BB962C8B-B14F-4D97-AF65-F5344CB8AC3E}">
        <p14:creationId xmlns:p14="http://schemas.microsoft.com/office/powerpoint/2010/main" val="426227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47119"/>
              </p:ext>
            </p:extLst>
          </p:nvPr>
        </p:nvGraphicFramePr>
        <p:xfrm>
          <a:off x="1460897" y="1015462"/>
          <a:ext cx="6222207" cy="2567940"/>
        </p:xfrm>
        <a:graphic>
          <a:graphicData uri="http://schemas.openxmlformats.org/drawingml/2006/table">
            <a:tbl>
              <a:tblPr/>
              <a:tblGrid>
                <a:gridCol w="307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Desktop Application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Mobile App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Geared toward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traditional computers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such as workstations, notebook computers, and convertibles (notebook/tablet hybrids with detachable keyboard)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900" dirty="0"/>
                        <a:t>Geared toward </a:t>
                      </a:r>
                      <a:r>
                        <a:rPr lang="en-US" sz="900" b="1" dirty="0"/>
                        <a:t>tablets and phones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Comprehensive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feature set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Limited</a:t>
                      </a:r>
                      <a:r>
                        <a:rPr lang="en-US" sz="900" dirty="0"/>
                        <a:t> feature set on phones and other small devices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Best suited for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keyboard and mouse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but compatible with touchscreen interfaces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Optimized for</a:t>
                      </a:r>
                      <a:r>
                        <a:rPr lang="en-US" sz="900" b="1" dirty="0"/>
                        <a:t> touchscreen interface</a:t>
                      </a:r>
                      <a:r>
                        <a:rPr lang="en-US" sz="900" dirty="0"/>
                        <a:t>, but can also be used with keyboard and mouse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Office 2019 is a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one-time purchase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Free </a:t>
                      </a:r>
                      <a:r>
                        <a:rPr lang="en-US" sz="900" b="0" baseline="0" dirty="0"/>
                        <a:t>download </a:t>
                      </a:r>
                      <a:r>
                        <a:rPr lang="en-US" sz="900" dirty="0"/>
                        <a:t>from the Windows Store and comes pre-installed on Windows devices (or download from the Apple App Store or Google Play Store for non-Windows devices)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Left-Right Arrow 9"/>
          <p:cNvSpPr/>
          <p:nvPr/>
        </p:nvSpPr>
        <p:spPr bwMode="auto">
          <a:xfrm>
            <a:off x="1600200" y="4409231"/>
            <a:ext cx="5943600" cy="677119"/>
          </a:xfrm>
          <a:prstGeom prst="leftRightArrow">
            <a:avLst>
              <a:gd name="adj1" fmla="val 50000"/>
              <a:gd name="adj2" fmla="val 85227"/>
            </a:avLst>
          </a:prstGeom>
          <a:solidFill>
            <a:srgbClr val="7F7F7F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perspectiveRelaxedModerately"/>
            <a:lightRig rig="threePt" dir="t"/>
          </a:scene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229"/>
            <a:ext cx="8229600" cy="51792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Word – Desktop Application or Mobile App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5A70A-3EE4-489E-9C7D-FD855E2E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48" y="3620888"/>
            <a:ext cx="15865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923754"/>
            <a:ext cx="855521" cy="8401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4297635"/>
            <a:ext cx="240458" cy="4662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219" y="4058274"/>
            <a:ext cx="455381" cy="705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1600200" y="1805914"/>
            <a:ext cx="2813708" cy="513302"/>
            <a:chOff x="609600" y="1201674"/>
            <a:chExt cx="3751610" cy="6844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869"/>
            <a:stretch/>
          </p:blipFill>
          <p:spPr>
            <a:xfrm>
              <a:off x="609600" y="1201674"/>
              <a:ext cx="3751610" cy="66125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609600" y="1689426"/>
              <a:ext cx="3751610" cy="196650"/>
            </a:xfrm>
            <a:prstGeom prst="rect">
              <a:avLst/>
            </a:prstGeom>
            <a:gradFill flip="none" rotWithShape="1">
              <a:gsLst>
                <a:gs pos="0">
                  <a:srgbClr val="F2F2F2">
                    <a:alpha val="0"/>
                  </a:srgbClr>
                </a:gs>
                <a:gs pos="50000">
                  <a:srgbClr val="F2F2F2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72012" y="1805914"/>
            <a:ext cx="2813708" cy="513302"/>
            <a:chOff x="4705350" y="1201674"/>
            <a:chExt cx="3751610" cy="6844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28"/>
            <a:stretch/>
          </p:blipFill>
          <p:spPr>
            <a:xfrm>
              <a:off x="4705350" y="1201674"/>
              <a:ext cx="3751610" cy="68030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4705350" y="1689426"/>
              <a:ext cx="3751610" cy="196650"/>
            </a:xfrm>
            <a:prstGeom prst="rect">
              <a:avLst/>
            </a:prstGeom>
            <a:gradFill flip="none" rotWithShape="1">
              <a:gsLst>
                <a:gs pos="0">
                  <a:srgbClr val="F2F2F2">
                    <a:alpha val="0"/>
                  </a:srgbClr>
                </a:gs>
                <a:gs pos="50000">
                  <a:srgbClr val="F2F2F2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89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01A54-FB8C-4EEE-85F0-F5081ADD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504222-46A5-4AB9-906E-EA0D8AF8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4591"/>
            <a:ext cx="7883768" cy="633458"/>
          </a:xfrm>
        </p:spPr>
        <p:txBody>
          <a:bodyPr/>
          <a:lstStyle/>
          <a:p>
            <a:r>
              <a:rPr lang="en-US" dirty="0"/>
              <a:t>Word Documents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12C10-D050-406A-AFDB-5AC8D8BD0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52600" y="1133799"/>
            <a:ext cx="6934200" cy="571500"/>
          </a:xfrm>
        </p:spPr>
        <p:txBody>
          <a:bodyPr/>
          <a:lstStyle/>
          <a:p>
            <a:r>
              <a:rPr lang="en-US" b="1" dirty="0"/>
              <a:t>Word document</a:t>
            </a:r>
            <a:r>
              <a:rPr lang="en-US" dirty="0"/>
              <a:t>: An electronic document created by the Word application.</a:t>
            </a:r>
          </a:p>
        </p:txBody>
      </p:sp>
      <p:pic>
        <p:nvPicPr>
          <p:cNvPr id="7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9891CA2-0ACE-4DFF-9011-030871720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654" y="1705299"/>
            <a:ext cx="3280694" cy="30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960" y="303154"/>
            <a:ext cx="8497275" cy="633458"/>
          </a:xfrm>
        </p:spPr>
        <p:txBody>
          <a:bodyPr/>
          <a:lstStyle/>
          <a:p>
            <a:r>
              <a:rPr lang="en-US" dirty="0"/>
              <a:t>The Word Application Window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5B4F47-5141-4C72-B8C7-F320905D7A95}"/>
              </a:ext>
            </a:extLst>
          </p:cNvPr>
          <p:cNvGrpSpPr/>
          <p:nvPr/>
        </p:nvGrpSpPr>
        <p:grpSpPr>
          <a:xfrm>
            <a:off x="1733042" y="1021738"/>
            <a:ext cx="5734558" cy="3904691"/>
            <a:chOff x="676564" y="1381201"/>
            <a:chExt cx="7646077" cy="52062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444" y="1978550"/>
              <a:ext cx="6140683" cy="4110183"/>
            </a:xfrm>
            <a:prstGeom prst="rect">
              <a:avLst/>
            </a:prstGeom>
          </p:spPr>
        </p:pic>
        <p:sp>
          <p:nvSpPr>
            <p:cNvPr id="10" name="Line 205"/>
            <p:cNvSpPr>
              <a:spLocks noChangeShapeType="1"/>
            </p:cNvSpPr>
            <p:nvPr/>
          </p:nvSpPr>
          <p:spPr bwMode="auto">
            <a:xfrm flipH="1">
              <a:off x="5692778" y="3840401"/>
              <a:ext cx="0" cy="20138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1" name="Line 113"/>
            <p:cNvSpPr>
              <a:spLocks noChangeShapeType="1"/>
            </p:cNvSpPr>
            <p:nvPr/>
          </p:nvSpPr>
          <p:spPr bwMode="auto">
            <a:xfrm rot="10800000" flipH="1">
              <a:off x="5996456" y="3840401"/>
              <a:ext cx="8546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86324" y="3703082"/>
              <a:ext cx="1476375" cy="27463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</a:rPr>
                <a:t>Scroll bars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099597" y="3371684"/>
              <a:ext cx="1476375" cy="27463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</a:rPr>
                <a:t>Ribbon</a:t>
              </a:r>
            </a:p>
          </p:txBody>
        </p:sp>
        <p:sp>
          <p:nvSpPr>
            <p:cNvPr id="14" name="Line 167"/>
            <p:cNvSpPr>
              <a:spLocks noChangeShapeType="1"/>
            </p:cNvSpPr>
            <p:nvPr/>
          </p:nvSpPr>
          <p:spPr bwMode="auto">
            <a:xfrm rot="5400000" flipH="1">
              <a:off x="1335432" y="5688123"/>
              <a:ext cx="5139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3428" y="5317641"/>
              <a:ext cx="1476375" cy="27463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</a:rPr>
                <a:t>Status bar</a:t>
              </a:r>
            </a:p>
          </p:txBody>
        </p:sp>
        <p:sp>
          <p:nvSpPr>
            <p:cNvPr id="16" name="AutoShape 29"/>
            <p:cNvSpPr>
              <a:spLocks/>
            </p:cNvSpPr>
            <p:nvPr/>
          </p:nvSpPr>
          <p:spPr bwMode="auto">
            <a:xfrm rot="16200000" flipH="1">
              <a:off x="3702816" y="193238"/>
              <a:ext cx="274634" cy="6021928"/>
            </a:xfrm>
            <a:prstGeom prst="rightBrace">
              <a:avLst>
                <a:gd name="adj1" fmla="val 8688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256518" y="4286084"/>
              <a:ext cx="1066123" cy="45720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Document area</a:t>
              </a:r>
            </a:p>
          </p:txBody>
        </p:sp>
        <p:sp>
          <p:nvSpPr>
            <p:cNvPr id="22" name="AutoShape 29"/>
            <p:cNvSpPr>
              <a:spLocks/>
            </p:cNvSpPr>
            <p:nvPr/>
          </p:nvSpPr>
          <p:spPr bwMode="auto">
            <a:xfrm rot="10800000" flipH="1">
              <a:off x="6945682" y="3172782"/>
              <a:ext cx="266122" cy="2681469"/>
            </a:xfrm>
            <a:prstGeom prst="rightBrace">
              <a:avLst>
                <a:gd name="adj1" fmla="val 8688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139E8B5-083C-48A2-9597-0DC48307F9BC}"/>
                </a:ext>
              </a:extLst>
            </p:cNvPr>
            <p:cNvCxnSpPr/>
            <p:nvPr/>
          </p:nvCxnSpPr>
          <p:spPr>
            <a:xfrm>
              <a:off x="1383081" y="1619084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0BACB99-33FE-47F0-A561-7FE93AFB6FFF}"/>
                </a:ext>
              </a:extLst>
            </p:cNvPr>
            <p:cNvCxnSpPr/>
            <p:nvPr/>
          </p:nvCxnSpPr>
          <p:spPr>
            <a:xfrm>
              <a:off x="3594199" y="1636201"/>
              <a:ext cx="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676564" y="1381201"/>
              <a:ext cx="1653239" cy="436323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Quick Access Toolbar</a:t>
              </a:r>
            </a:p>
          </p:txBody>
        </p:sp>
        <p:sp>
          <p:nvSpPr>
            <p:cNvPr id="8" name="Rounded Rectangle 87"/>
            <p:cNvSpPr/>
            <p:nvPr/>
          </p:nvSpPr>
          <p:spPr>
            <a:xfrm>
              <a:off x="2798177" y="1542884"/>
              <a:ext cx="1476375" cy="274638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Title bar</a:t>
              </a:r>
            </a:p>
          </p:txBody>
        </p:sp>
        <p:sp>
          <p:nvSpPr>
            <p:cNvPr id="23" name="AutoShape 303">
              <a:extLst>
                <a:ext uri="{FF2B5EF4-FFF2-40B4-BE49-F238E27FC236}">
                  <a16:creationId xmlns:a16="http://schemas.microsoft.com/office/drawing/2014/main" id="{3CB8A8B4-F89A-4222-A0D1-053D298859AA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6168256" y="5566921"/>
              <a:ext cx="139095" cy="1226585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Rounded Rectangle 16">
              <a:extLst>
                <a:ext uri="{FF2B5EF4-FFF2-40B4-BE49-F238E27FC236}">
                  <a16:creationId xmlns:a16="http://schemas.microsoft.com/office/drawing/2014/main" id="{1A32B79D-10D3-412C-8EF5-15EAA47B5B97}"/>
                </a:ext>
              </a:extLst>
            </p:cNvPr>
            <p:cNvSpPr/>
            <p:nvPr/>
          </p:nvSpPr>
          <p:spPr>
            <a:xfrm>
              <a:off x="5780603" y="6313136"/>
              <a:ext cx="914400" cy="27432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Zoom bar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A788C3-03E6-482F-A469-44B99A22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1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36" y="550425"/>
            <a:ext cx="7883768" cy="633458"/>
          </a:xfrm>
        </p:spPr>
        <p:txBody>
          <a:bodyPr/>
          <a:lstStyle/>
          <a:p>
            <a:r>
              <a:rPr lang="en-US" dirty="0"/>
              <a:t>The Ribbon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580024-C46F-47B3-889E-FB449539B3AD}"/>
              </a:ext>
            </a:extLst>
          </p:cNvPr>
          <p:cNvGrpSpPr/>
          <p:nvPr/>
        </p:nvGrpSpPr>
        <p:grpSpPr>
          <a:xfrm>
            <a:off x="1754347" y="1716443"/>
            <a:ext cx="6125453" cy="1540923"/>
            <a:chOff x="815129" y="2288589"/>
            <a:chExt cx="8167270" cy="2054564"/>
          </a:xfrm>
        </p:grpSpPr>
        <p:sp>
          <p:nvSpPr>
            <p:cNvPr id="33" name="Line 139"/>
            <p:cNvSpPr>
              <a:spLocks noChangeShapeType="1"/>
            </p:cNvSpPr>
            <p:nvPr/>
          </p:nvSpPr>
          <p:spPr bwMode="auto">
            <a:xfrm rot="16200000">
              <a:off x="7360734" y="2718601"/>
              <a:ext cx="3012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23650" y="2358246"/>
              <a:ext cx="4603958" cy="30003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Tabs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51616" y="4050551"/>
              <a:ext cx="6703988" cy="29260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Command groups</a:t>
              </a:r>
            </a:p>
          </p:txBody>
        </p:sp>
        <p:sp>
          <p:nvSpPr>
            <p:cNvPr id="10" name="Line 139"/>
            <p:cNvSpPr>
              <a:spLocks noChangeShapeType="1"/>
            </p:cNvSpPr>
            <p:nvPr/>
          </p:nvSpPr>
          <p:spPr bwMode="auto">
            <a:xfrm rot="16200000" flipV="1">
              <a:off x="5833168" y="2674974"/>
              <a:ext cx="355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563451" y="2288589"/>
              <a:ext cx="948327" cy="30003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Tell Me</a:t>
              </a:r>
            </a:p>
          </p:txBody>
        </p:sp>
        <p:sp>
          <p:nvSpPr>
            <p:cNvPr id="16" name="AutoShape 302"/>
            <p:cNvSpPr>
              <a:spLocks/>
            </p:cNvSpPr>
            <p:nvPr/>
          </p:nvSpPr>
          <p:spPr bwMode="auto">
            <a:xfrm rot="5400000">
              <a:off x="5852160" y="3035441"/>
              <a:ext cx="182880" cy="1828800"/>
            </a:xfrm>
            <a:prstGeom prst="rightBrace">
              <a:avLst>
                <a:gd name="adj1" fmla="val 6622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>
                <a:latin typeface="+mj-lt"/>
              </a:endParaRPr>
            </a:p>
          </p:txBody>
        </p:sp>
        <p:sp>
          <p:nvSpPr>
            <p:cNvPr id="17" name="AutoShape 302"/>
            <p:cNvSpPr>
              <a:spLocks/>
            </p:cNvSpPr>
            <p:nvPr/>
          </p:nvSpPr>
          <p:spPr bwMode="auto">
            <a:xfrm rot="5400000">
              <a:off x="7040880" y="3766963"/>
              <a:ext cx="182880" cy="365760"/>
            </a:xfrm>
            <a:prstGeom prst="rightBrace">
              <a:avLst>
                <a:gd name="adj1" fmla="val 6622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>
                <a:latin typeface="+mj-lt"/>
              </a:endParaRPr>
            </a:p>
          </p:txBody>
        </p:sp>
        <p:sp>
          <p:nvSpPr>
            <p:cNvPr id="18" name="AutoShape 302"/>
            <p:cNvSpPr>
              <a:spLocks/>
            </p:cNvSpPr>
            <p:nvPr/>
          </p:nvSpPr>
          <p:spPr bwMode="auto">
            <a:xfrm rot="5400000">
              <a:off x="4084320" y="3126881"/>
              <a:ext cx="182880" cy="1645920"/>
            </a:xfrm>
            <a:prstGeom prst="rightBrace">
              <a:avLst>
                <a:gd name="adj1" fmla="val 6622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>
                <a:latin typeface="+mj-lt"/>
              </a:endParaRPr>
            </a:p>
          </p:txBody>
        </p:sp>
        <p:sp>
          <p:nvSpPr>
            <p:cNvPr id="19" name="AutoShape 302"/>
            <p:cNvSpPr>
              <a:spLocks/>
            </p:cNvSpPr>
            <p:nvPr/>
          </p:nvSpPr>
          <p:spPr bwMode="auto">
            <a:xfrm rot="5400000">
              <a:off x="2270760" y="3035443"/>
              <a:ext cx="182880" cy="1828800"/>
            </a:xfrm>
            <a:prstGeom prst="rightBrace">
              <a:avLst>
                <a:gd name="adj1" fmla="val 6622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>
                <a:latin typeface="+mj-lt"/>
              </a:endParaRPr>
            </a:p>
          </p:txBody>
        </p:sp>
        <p:sp>
          <p:nvSpPr>
            <p:cNvPr id="21" name="AutoShape 302"/>
            <p:cNvSpPr>
              <a:spLocks/>
            </p:cNvSpPr>
            <p:nvPr/>
          </p:nvSpPr>
          <p:spPr bwMode="auto">
            <a:xfrm rot="5400000">
              <a:off x="984749" y="3692540"/>
              <a:ext cx="182880" cy="514605"/>
            </a:xfrm>
            <a:prstGeom prst="rightBrace">
              <a:avLst>
                <a:gd name="adj1" fmla="val 6622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>
                <a:latin typeface="+mj-lt"/>
              </a:endParaRPr>
            </a:p>
          </p:txBody>
        </p:sp>
        <p:sp>
          <p:nvSpPr>
            <p:cNvPr id="14" name="AutoShape 302"/>
            <p:cNvSpPr>
              <a:spLocks/>
            </p:cNvSpPr>
            <p:nvPr/>
          </p:nvSpPr>
          <p:spPr bwMode="auto">
            <a:xfrm rot="5400000" flipH="1">
              <a:off x="944432" y="2550980"/>
              <a:ext cx="166450" cy="408015"/>
            </a:xfrm>
            <a:prstGeom prst="rightBrace">
              <a:avLst>
                <a:gd name="adj1" fmla="val 3839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>
                <a:latin typeface="+mj-lt"/>
              </a:endParaRPr>
            </a:p>
          </p:txBody>
        </p:sp>
        <p:sp>
          <p:nvSpPr>
            <p:cNvPr id="22" name="AutoShape 302"/>
            <p:cNvSpPr>
              <a:spLocks/>
            </p:cNvSpPr>
            <p:nvPr/>
          </p:nvSpPr>
          <p:spPr bwMode="auto">
            <a:xfrm rot="5400000" flipH="1">
              <a:off x="1458236" y="2550980"/>
              <a:ext cx="166450" cy="408015"/>
            </a:xfrm>
            <a:prstGeom prst="rightBrace">
              <a:avLst>
                <a:gd name="adj1" fmla="val 3839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>
                <a:latin typeface="+mj-lt"/>
              </a:endParaRPr>
            </a:p>
          </p:txBody>
        </p:sp>
        <p:sp>
          <p:nvSpPr>
            <p:cNvPr id="23" name="AutoShape 302"/>
            <p:cNvSpPr>
              <a:spLocks/>
            </p:cNvSpPr>
            <p:nvPr/>
          </p:nvSpPr>
          <p:spPr bwMode="auto">
            <a:xfrm rot="5400000" flipH="1">
              <a:off x="1919068" y="2581495"/>
              <a:ext cx="166450" cy="346985"/>
            </a:xfrm>
            <a:prstGeom prst="rightBrace">
              <a:avLst>
                <a:gd name="adj1" fmla="val 3839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>
                <a:latin typeface="+mj-lt"/>
              </a:endParaRPr>
            </a:p>
          </p:txBody>
        </p:sp>
        <p:sp>
          <p:nvSpPr>
            <p:cNvPr id="24" name="AutoShape 302"/>
            <p:cNvSpPr>
              <a:spLocks/>
            </p:cNvSpPr>
            <p:nvPr/>
          </p:nvSpPr>
          <p:spPr bwMode="auto">
            <a:xfrm rot="5400000" flipH="1">
              <a:off x="2341789" y="2539774"/>
              <a:ext cx="166450" cy="430427"/>
            </a:xfrm>
            <a:prstGeom prst="rightBrace">
              <a:avLst>
                <a:gd name="adj1" fmla="val 3839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>
                <a:latin typeface="+mj-lt"/>
              </a:endParaRPr>
            </a:p>
          </p:txBody>
        </p:sp>
        <p:sp>
          <p:nvSpPr>
            <p:cNvPr id="25" name="AutoShape 302"/>
            <p:cNvSpPr>
              <a:spLocks/>
            </p:cNvSpPr>
            <p:nvPr/>
          </p:nvSpPr>
          <p:spPr bwMode="auto">
            <a:xfrm rot="5400000" flipH="1">
              <a:off x="2797135" y="2617828"/>
              <a:ext cx="166450" cy="274320"/>
            </a:xfrm>
            <a:prstGeom prst="rightBrace">
              <a:avLst>
                <a:gd name="adj1" fmla="val 3839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>
                <a:latin typeface="+mj-lt"/>
              </a:endParaRPr>
            </a:p>
          </p:txBody>
        </p:sp>
        <p:sp>
          <p:nvSpPr>
            <p:cNvPr id="26" name="AutoShape 302"/>
            <p:cNvSpPr>
              <a:spLocks/>
            </p:cNvSpPr>
            <p:nvPr/>
          </p:nvSpPr>
          <p:spPr bwMode="auto">
            <a:xfrm rot="5400000" flipH="1">
              <a:off x="3239024" y="2480739"/>
              <a:ext cx="166450" cy="548498"/>
            </a:xfrm>
            <a:prstGeom prst="rightBrace">
              <a:avLst>
                <a:gd name="adj1" fmla="val 3839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>
                <a:latin typeface="+mj-lt"/>
              </a:endParaRPr>
            </a:p>
          </p:txBody>
        </p:sp>
        <p:sp>
          <p:nvSpPr>
            <p:cNvPr id="27" name="AutoShape 302"/>
            <p:cNvSpPr>
              <a:spLocks/>
            </p:cNvSpPr>
            <p:nvPr/>
          </p:nvSpPr>
          <p:spPr bwMode="auto">
            <a:xfrm rot="5400000" flipH="1">
              <a:off x="3892890" y="2512673"/>
              <a:ext cx="166450" cy="484630"/>
            </a:xfrm>
            <a:prstGeom prst="rightBrace">
              <a:avLst>
                <a:gd name="adj1" fmla="val 3839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>
                <a:latin typeface="+mj-lt"/>
              </a:endParaRPr>
            </a:p>
          </p:txBody>
        </p:sp>
        <p:sp>
          <p:nvSpPr>
            <p:cNvPr id="28" name="AutoShape 302"/>
            <p:cNvSpPr>
              <a:spLocks/>
            </p:cNvSpPr>
            <p:nvPr/>
          </p:nvSpPr>
          <p:spPr bwMode="auto">
            <a:xfrm rot="5400000" flipH="1">
              <a:off x="4376283" y="2562680"/>
              <a:ext cx="166450" cy="384616"/>
            </a:xfrm>
            <a:prstGeom prst="rightBrace">
              <a:avLst>
                <a:gd name="adj1" fmla="val 3839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>
                <a:latin typeface="+mj-lt"/>
              </a:endParaRPr>
            </a:p>
          </p:txBody>
        </p:sp>
        <p:sp>
          <p:nvSpPr>
            <p:cNvPr id="29" name="AutoShape 302"/>
            <p:cNvSpPr>
              <a:spLocks/>
            </p:cNvSpPr>
            <p:nvPr/>
          </p:nvSpPr>
          <p:spPr bwMode="auto">
            <a:xfrm rot="5400000" flipH="1">
              <a:off x="4833483" y="2562680"/>
              <a:ext cx="166450" cy="384616"/>
            </a:xfrm>
            <a:prstGeom prst="rightBrace">
              <a:avLst>
                <a:gd name="adj1" fmla="val 3839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>
                <a:latin typeface="+mj-lt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156862" y="2360494"/>
              <a:ext cx="708961" cy="30003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Share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129" y="2869211"/>
              <a:ext cx="6957271" cy="972682"/>
            </a:xfrm>
            <a:prstGeom prst="rect">
              <a:avLst/>
            </a:prstGeom>
          </p:spPr>
        </p:pic>
        <p:sp>
          <p:nvSpPr>
            <p:cNvPr id="37" name="AutoShape 302">
              <a:extLst>
                <a:ext uri="{FF2B5EF4-FFF2-40B4-BE49-F238E27FC236}">
                  <a16:creationId xmlns:a16="http://schemas.microsoft.com/office/drawing/2014/main" id="{1813CFD5-D8C7-458E-B769-355EC14790C7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5189815" y="2617828"/>
              <a:ext cx="166450" cy="274320"/>
            </a:xfrm>
            <a:prstGeom prst="rightBrace">
              <a:avLst>
                <a:gd name="adj1" fmla="val 3839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350" dirty="0">
                <a:latin typeface="+mj-lt"/>
              </a:endParaRPr>
            </a:p>
          </p:txBody>
        </p:sp>
        <p:sp>
          <p:nvSpPr>
            <p:cNvPr id="34" name="Line 139"/>
            <p:cNvSpPr>
              <a:spLocks noChangeShapeType="1"/>
            </p:cNvSpPr>
            <p:nvPr/>
          </p:nvSpPr>
          <p:spPr bwMode="auto">
            <a:xfrm rot="10800000" flipH="1" flipV="1">
              <a:off x="7684723" y="3733800"/>
              <a:ext cx="4011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926911" y="3565798"/>
              <a:ext cx="1055488" cy="29260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Hide / Pin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78A6E-0A33-4583-85AA-45E058AD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7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1C073-FC2F-4E72-ACA2-D92A422F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F417E6-5592-47FD-B861-3D4CC544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2" y="300766"/>
            <a:ext cx="7883768" cy="633458"/>
          </a:xfrm>
        </p:spPr>
        <p:txBody>
          <a:bodyPr/>
          <a:lstStyle/>
          <a:p>
            <a:r>
              <a:rPr lang="en-US" dirty="0"/>
              <a:t>Document Views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CB5FB-5BF9-4616-81F1-7FC0BF8DFD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Document view</a:t>
            </a:r>
            <a:r>
              <a:rPr lang="en-US" dirty="0"/>
              <a:t>: A particular layout in which to view your document.</a:t>
            </a:r>
          </a:p>
        </p:txBody>
      </p:sp>
      <p:graphicFrame>
        <p:nvGraphicFramePr>
          <p:cNvPr id="9" name="Group 23">
            <a:extLst>
              <a:ext uri="{FF2B5EF4-FFF2-40B4-BE49-F238E27FC236}">
                <a16:creationId xmlns:a16="http://schemas.microsoft.com/office/drawing/2014/main" id="{90F7465F-397C-41E2-B68F-CCC488C3D970}"/>
              </a:ext>
            </a:extLst>
          </p:cNvPr>
          <p:cNvGraphicFramePr>
            <a:graphicFrameLocks noGrp="1"/>
          </p:cNvGraphicFramePr>
          <p:nvPr/>
        </p:nvGraphicFramePr>
        <p:xfrm>
          <a:off x="1600201" y="1669535"/>
          <a:ext cx="5912826" cy="3066288"/>
        </p:xfrm>
        <a:graphic>
          <a:graphicData uri="http://schemas.openxmlformats.org/drawingml/2006/table">
            <a:tbl>
              <a:tblPr/>
              <a:tblGrid>
                <a:gridCol w="97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28">
                  <a:extLst>
                    <a:ext uri="{9D8B030D-6E8A-4147-A177-3AD203B41FA5}">
                      <a16:colId xmlns:a16="http://schemas.microsoft.com/office/drawing/2014/main" val="3334846997"/>
                    </a:ext>
                  </a:extLst>
                </a:gridCol>
                <a:gridCol w="396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View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Button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DD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Description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6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Print Layout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Shows the document as it will appear when printed.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6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Read Mode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Shows the document in read-only, full-screen mode in which the document is scrolled side to side instead of up and down.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Web Layout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Shows the document as it would appear in a web browser.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Outline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Shows the document data in a hierarchical mode, enabling you to insert and arrange topics and subtopics.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05234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Draft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Shows the document without certain elements, such as graphics, or headers and footers.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682583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5AC38725-EB9D-420D-BB00-9DC6495153F0}"/>
              </a:ext>
            </a:extLst>
          </p:cNvPr>
          <p:cNvGrpSpPr/>
          <p:nvPr/>
        </p:nvGrpSpPr>
        <p:grpSpPr>
          <a:xfrm>
            <a:off x="2800351" y="2059428"/>
            <a:ext cx="492857" cy="2494088"/>
            <a:chOff x="2209800" y="2745904"/>
            <a:chExt cx="657143" cy="3325450"/>
          </a:xfrm>
        </p:grpSpPr>
        <p:pic>
          <p:nvPicPr>
            <p:cNvPr id="12" name="Picture 11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0C35E7E8-88D5-4473-9104-C6F23E6AE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6263" y="2745904"/>
              <a:ext cx="604216" cy="63924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4" name="Picture 13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F73334EC-5E37-4549-83B7-24F1BD649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6263" y="3589214"/>
              <a:ext cx="604216" cy="63924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E1C6270-B7DB-49DA-8101-7134794CF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6263" y="4424355"/>
              <a:ext cx="604216" cy="63924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2" name="Picture 21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4473CE18-AFA4-4C77-B36C-9910215B0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4562" y="5738021"/>
              <a:ext cx="647619" cy="33333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42441B9-3BE5-4B84-860E-03A09F0EB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9800" y="5226592"/>
              <a:ext cx="657143" cy="37142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21153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109</TotalTime>
  <Words>1781</Words>
  <Application>Microsoft Office PowerPoint</Application>
  <PresentationFormat>On-screen Show (16:9)</PresentationFormat>
  <Paragraphs>349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Constantia</vt:lpstr>
      <vt:lpstr>Times New Roman</vt:lpstr>
      <vt:lpstr>Verdana</vt:lpstr>
      <vt:lpstr>Wingdings</vt:lpstr>
      <vt:lpstr>Wingdings 2</vt:lpstr>
      <vt:lpstr>ProfBurnett</vt:lpstr>
      <vt:lpstr>ITI 494 Microsoft Word and Excel Foundations</vt:lpstr>
      <vt:lpstr>Outline</vt:lpstr>
      <vt:lpstr>Getting Started with Word 2019</vt:lpstr>
      <vt:lpstr>Word’s Place in Office</vt:lpstr>
      <vt:lpstr>Word – Desktop Application or Mobile App</vt:lpstr>
      <vt:lpstr>Word Documents</vt:lpstr>
      <vt:lpstr>The Word Application Window</vt:lpstr>
      <vt:lpstr>The Ribbon</vt:lpstr>
      <vt:lpstr>Document Views</vt:lpstr>
      <vt:lpstr>The Help Pane</vt:lpstr>
      <vt:lpstr>The Navigation Pane</vt:lpstr>
      <vt:lpstr>Activity 1 - 1: Navigating Within a Word Document</vt:lpstr>
      <vt:lpstr>Activity 1 - 2: Creating and Saving a New Document</vt:lpstr>
      <vt:lpstr>Activity 1 - 3: Saving a Document to a Different File</vt:lpstr>
      <vt:lpstr>Activity 1 - 4: Saving Revisions in the Current File</vt:lpstr>
      <vt:lpstr>Window Views</vt:lpstr>
      <vt:lpstr>Activity 1 - 5: Managing the Workspace</vt:lpstr>
      <vt:lpstr>Text Selection Techniques</vt:lpstr>
      <vt:lpstr>Activity 1 - 6: Selecting Text</vt:lpstr>
      <vt:lpstr>Activity 1 - 7: Copying and Moving Text</vt:lpstr>
      <vt:lpstr>Activity 1 - 8: Editing to Control Paragraph Structure</vt:lpstr>
      <vt:lpstr>Preview and Print Options</vt:lpstr>
      <vt:lpstr>Activity 1 - 9: Previewing and Printing a Document</vt:lpstr>
      <vt:lpstr>Activity 1 - 10: Customizing the Word User Interface</vt:lpstr>
      <vt:lpstr>Formatting Text and Paragraphs</vt:lpstr>
      <vt:lpstr>Font Formatting in Word</vt:lpstr>
      <vt:lpstr>Activity 2 - 1: Applying Font Options</vt:lpstr>
      <vt:lpstr>Activity 2 - 2: Highlighting Text</vt:lpstr>
      <vt:lpstr>Paragraph Formatting in Word</vt:lpstr>
      <vt:lpstr>Margins</vt:lpstr>
      <vt:lpstr>Activity 2 - 3: Changing Alignment and Hyphenation</vt:lpstr>
      <vt:lpstr>Indent Markers</vt:lpstr>
      <vt:lpstr>Activity 2 - 4: Changing Paragraph Indentation</vt:lpstr>
      <vt:lpstr>Activity 2 - 5: Setting Line and Paragraph Spacing</vt:lpstr>
      <vt:lpstr>Guidelines for Using Tabs and Indents</vt:lpstr>
      <vt:lpstr>Activity 2 - 6: Aligning Text Using Tabs</vt:lpstr>
      <vt:lpstr>Activity 2 - 7: Creating a Bulleted List</vt:lpstr>
      <vt:lpstr>Activity 2 - 8: Adding Borders and Shading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Prof Burnett</cp:lastModifiedBy>
  <cp:revision>19</cp:revision>
  <dcterms:created xsi:type="dcterms:W3CDTF">2015-01-17T12:40:41Z</dcterms:created>
  <dcterms:modified xsi:type="dcterms:W3CDTF">2023-04-02T14:52:07Z</dcterms:modified>
</cp:coreProperties>
</file>