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537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71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2" d="100"/>
          <a:sy n="102" d="100"/>
        </p:scale>
        <p:origin x="107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22155-F6E3-406E-B04F-D5269B29CDF0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77555-22F0-4940-AEB2-481FD6E5A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5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4C614E1-43C6-4BA8-B1D3-DCC7DF35E70A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9786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AE04C6B-A70F-49CA-B511-7DFDEA8CD114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8433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C8A4890-CBA0-4812-B2E4-5005794E82D4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7779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03B8E8A-A83A-4A86-90EC-B30F3F966DC0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6056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1AAA9FA-B277-4188-9645-DB017F9989C6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028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553DA4-8E42-4430-9B75-C0CB2FF86DC0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42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14C13-8E91-401E-A532-BA2C26726314}" type="datetime1">
              <a:rPr lang="en-US" smtClean="0"/>
              <a:t>3/29/2023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2007 - 2019 Carl M. Burnett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46713-525E-45FC-8302-9C25F0907962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7D68-1418-4A1B-9DD0-DA98DCD53FF1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A28F-9A6B-476C-ACB9-885DAF4D5A10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E1812-4284-4E43-9CF2-51F66B9DF21E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C8F81-7A9C-49A5-A7B3-985E11D9D2F6}" type="datetime1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9891-2CF0-47BA-A99F-54D4A989ABF9}" type="datetime1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471F-C1D9-427C-8F6A-9FC67DDB7C14}" type="datetime1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41D92-7A0E-4410-B484-3523FA086AAF}" type="datetime1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E2882-19AC-41D1-B81F-483085D7C417}" type="datetime1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B7C3-6A62-45D8-8EE8-A8EE0C17E8AE}" type="datetime1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20B5E8-FD41-46B0-BC27-5083FAEF094A}" type="datetime1">
              <a:rPr lang="en-US" smtClean="0"/>
              <a:t>3/29/2023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Copyright © 2007 - 2019 Carl M. Burnett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fburnett.com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Cx5ATVJlCE69OKjRXKDd2ajBZeuNGUpCr1Y3iAmNkm5UNlBQQlVaWEtJUkY0MUFTV0UwU1ZaUzk3QS4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b@profburnett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422" y="798048"/>
            <a:ext cx="8250577" cy="1219200"/>
          </a:xfrm>
        </p:spPr>
        <p:txBody>
          <a:bodyPr anchor="ctr"/>
          <a:lstStyle/>
          <a:p>
            <a:r>
              <a:rPr lang="en-US" sz="6000" dirty="0"/>
              <a:t>ITI 494 Microsoft Word and Excel Foundations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1329" y="2400301"/>
            <a:ext cx="8229599" cy="706902"/>
          </a:xfrm>
        </p:spPr>
        <p:txBody>
          <a:bodyPr>
            <a:noAutofit/>
          </a:bodyPr>
          <a:lstStyle/>
          <a:p>
            <a:r>
              <a:rPr lang="en-US" sz="2400" dirty="0"/>
              <a:t>Introduction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3479F0-3058-448E-A91E-D29EF81E75C3}"/>
              </a:ext>
            </a:extLst>
          </p:cNvPr>
          <p:cNvSpPr txBox="1">
            <a:spLocks noChangeArrowheads="1"/>
          </p:cNvSpPr>
          <p:nvPr/>
        </p:nvSpPr>
        <p:spPr>
          <a:xfrm>
            <a:off x="567578" y="3486150"/>
            <a:ext cx="8195422" cy="914400"/>
          </a:xfrm>
          <a:prstGeom prst="rect">
            <a:avLst/>
          </a:prstGeom>
        </p:spPr>
        <p:txBody>
          <a:bodyPr vert="horz" lIns="0" rIns="18288" anchor="b">
            <a:normAutofit fontScale="77500" lnSpcReduction="20000"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b="1" kern="120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br>
              <a:rPr lang="en-US" sz="3600" dirty="0"/>
            </a:br>
            <a:r>
              <a:rPr lang="en-US" sz="2000" dirty="0">
                <a:hlinkClick r:id="rId3"/>
              </a:rPr>
              <a:t>www.profburnett.com</a:t>
            </a:r>
            <a:endParaRPr lang="en-US" sz="2000" dirty="0"/>
          </a:p>
          <a:p>
            <a:pPr>
              <a:defRPr/>
            </a:pPr>
            <a:r>
              <a:rPr lang="en-US" sz="2000" i="1" dirty="0">
                <a:solidFill>
                  <a:srgbClr val="FFC000"/>
                </a:solidFill>
              </a:rPr>
              <a:t>Master a Skill </a:t>
            </a:r>
            <a:r>
              <a:rPr lang="en-US" sz="2000" i="1" dirty="0"/>
              <a:t>/ </a:t>
            </a:r>
            <a:r>
              <a:rPr lang="en-US" sz="2000" i="1" dirty="0">
                <a:solidFill>
                  <a:srgbClr val="FFFF00"/>
                </a:solidFill>
              </a:rPr>
              <a:t>Learn for Life</a:t>
            </a:r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>
                <a:ea typeface="ＭＳ Ｐゴシック" charset="0"/>
                <a:cs typeface="ＭＳ Ｐゴシック" charset="0"/>
              </a:rPr>
              <a:t>Opening delays or cancellations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50182"/>
            <a:ext cx="9144000" cy="3144441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  <a:defRPr/>
            </a:pPr>
            <a:r>
              <a:rPr lang="en-US" dirty="0"/>
              <a:t>	In case of inclement weather or other catastrophes</a:t>
            </a:r>
            <a:br>
              <a:rPr lang="en-US" dirty="0"/>
            </a:br>
            <a:r>
              <a:rPr lang="en-US" dirty="0"/>
              <a:t>Check the Montgomery College Web Site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www.montgomerycollege.edu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Call 240-567-5000 for class delays or cancellations.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BE2DD-91FA-4A6C-BBB0-D7E32B1D1E5A}" type="datetime1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02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Class Schedule</a:t>
            </a:r>
            <a:br>
              <a:rPr lang="en-US" sz="2400" dirty="0"/>
            </a:br>
            <a:r>
              <a:rPr lang="en-US" sz="2400" dirty="0"/>
              <a:t>ITI 494 Microsoft Word and Excel Foundations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086076"/>
              </p:ext>
            </p:extLst>
          </p:nvPr>
        </p:nvGraphicFramePr>
        <p:xfrm>
          <a:off x="457200" y="2007870"/>
          <a:ext cx="8229600" cy="563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Date</a:t>
                      </a: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Day</a:t>
                      </a: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j-lt"/>
                        </a:rPr>
                        <a:t>Hours</a:t>
                      </a:r>
                    </a:p>
                  </a:txBody>
                  <a:tcPr marL="85999" marR="85999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+mj-lt"/>
                        </a:rPr>
                        <a:t>April 3 - 19, 2023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Monday &amp; Wednesday </a:t>
                      </a: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j-lt"/>
                        </a:rPr>
                        <a:t>9:30 AM – 12:30 PM</a:t>
                      </a:r>
                    </a:p>
                  </a:txBody>
                  <a:tcPr marL="85999" marR="85999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F07D7-4BD2-48B9-86E1-E5C3C47C0268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477933" y="3009638"/>
            <a:ext cx="4188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j-lt"/>
              </a:rPr>
              <a:t>All Classes meet in the Rockville, MK 105</a:t>
            </a:r>
          </a:p>
        </p:txBody>
      </p:sp>
    </p:spTree>
    <p:extLst>
      <p:ext uri="{BB962C8B-B14F-4D97-AF65-F5344CB8AC3E}">
        <p14:creationId xmlns:p14="http://schemas.microsoft.com/office/powerpoint/2010/main" val="47729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z="2000" dirty="0">
                <a:ea typeface="ＭＳ Ｐゴシック" pitchFamily="34" charset="-128"/>
              </a:rPr>
              <a:t>Week 1 (4/3): 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Session 1 – Microsoft® Office Word 2019: </a:t>
            </a:r>
          </a:p>
          <a:p>
            <a:pPr lvl="2">
              <a:defRPr/>
            </a:pPr>
            <a:r>
              <a:rPr lang="en-US" sz="1500" dirty="0">
                <a:ea typeface="ＭＳ Ｐゴシック" pitchFamily="34" charset="-128"/>
              </a:rPr>
              <a:t>Lesson 1: Getting Started with Word </a:t>
            </a:r>
          </a:p>
          <a:p>
            <a:pPr lvl="2">
              <a:defRPr/>
            </a:pPr>
            <a:r>
              <a:rPr lang="en-US" sz="1500" dirty="0">
                <a:ea typeface="ＭＳ Ｐゴシック" pitchFamily="34" charset="-128"/>
              </a:rPr>
              <a:t>Lesson 2: Formatting Text and Paragraphs</a:t>
            </a:r>
          </a:p>
          <a:p>
            <a:pPr>
              <a:defRPr/>
            </a:pPr>
            <a:r>
              <a:rPr lang="en-US" sz="2000" dirty="0">
                <a:ea typeface="ＭＳ Ｐゴシック" pitchFamily="34" charset="-128"/>
              </a:rPr>
              <a:t>Week 1 (4/5) : 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Session 2 – Microsoft® Office Word - 2019: </a:t>
            </a:r>
          </a:p>
          <a:p>
            <a:pPr lvl="2">
              <a:defRPr/>
            </a:pPr>
            <a:r>
              <a:rPr lang="en-US" sz="1500" dirty="0">
                <a:ea typeface="ＭＳ Ｐゴシック" pitchFamily="34" charset="-128"/>
              </a:rPr>
              <a:t>Lesson 3: Working More Efficiently </a:t>
            </a:r>
          </a:p>
          <a:p>
            <a:pPr lvl="2">
              <a:defRPr/>
            </a:pPr>
            <a:r>
              <a:rPr lang="en-US" sz="1500" dirty="0">
                <a:ea typeface="ＭＳ Ｐゴシック" pitchFamily="34" charset="-128"/>
              </a:rPr>
              <a:t>Lesson 4: Managing Lists </a:t>
            </a:r>
          </a:p>
          <a:p>
            <a:pPr lvl="2">
              <a:defRPr/>
            </a:pPr>
            <a:r>
              <a:rPr lang="en-US" sz="1500" dirty="0">
                <a:ea typeface="ＭＳ Ｐゴシック" pitchFamily="34" charset="-128"/>
              </a:rPr>
              <a:t>Lesson 5: Adding Tables</a:t>
            </a:r>
          </a:p>
          <a:p>
            <a:pPr>
              <a:defRPr/>
            </a:pPr>
            <a:r>
              <a:rPr lang="en-US" sz="2000" dirty="0">
                <a:ea typeface="ＭＳ Ｐゴシック" pitchFamily="34" charset="-128"/>
              </a:rPr>
              <a:t>Week 2 (4/10) : 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Session 3 - Microsoft® Office Word - 2019: </a:t>
            </a:r>
          </a:p>
          <a:p>
            <a:pPr lvl="2">
              <a:defRPr/>
            </a:pPr>
            <a:r>
              <a:rPr lang="en-US" sz="1500" dirty="0">
                <a:ea typeface="ＭＳ Ｐゴシック" pitchFamily="34" charset="-128"/>
              </a:rPr>
              <a:t>Lesson 6: Inserting Graphics </a:t>
            </a:r>
          </a:p>
          <a:p>
            <a:pPr lvl="2">
              <a:defRPr/>
            </a:pPr>
            <a:r>
              <a:rPr lang="en-US" sz="1500" dirty="0">
                <a:ea typeface="ＭＳ Ｐゴシック" pitchFamily="34" charset="-128"/>
              </a:rPr>
              <a:t>Lesson 7: Controlling Page Appearance </a:t>
            </a:r>
          </a:p>
          <a:p>
            <a:pPr lvl="2">
              <a:defRPr/>
            </a:pPr>
            <a:r>
              <a:rPr lang="en-US" sz="1500" dirty="0">
                <a:ea typeface="ＭＳ Ｐゴシック" pitchFamily="34" charset="-128"/>
              </a:rPr>
              <a:t>Lesson 8: Preparing to Publish</a:t>
            </a:r>
          </a:p>
          <a:p>
            <a:pPr>
              <a:defRPr/>
            </a:pPr>
            <a:endParaRPr lang="en-US" sz="1500" dirty="0">
              <a:ea typeface="ＭＳ Ｐゴシック" pitchFamily="34" charset="-12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DBD1394-5B59-77E7-3376-854C3C4F37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z="2000" dirty="0">
                <a:ea typeface="ＭＳ Ｐゴシック" pitchFamily="34" charset="-128"/>
              </a:rPr>
              <a:t>Week 2 (4/12) : 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Session 4 – Microsoft® Office Excel 2019: </a:t>
            </a:r>
          </a:p>
          <a:p>
            <a:pPr lvl="2">
              <a:defRPr/>
            </a:pPr>
            <a:r>
              <a:rPr lang="en-US" sz="1500" dirty="0">
                <a:ea typeface="ＭＳ Ｐゴシック" pitchFamily="34" charset="-128"/>
              </a:rPr>
              <a:t>Lesson 1: Getting Started with Excel 2019 </a:t>
            </a:r>
          </a:p>
          <a:p>
            <a:pPr lvl="2">
              <a:defRPr/>
            </a:pPr>
            <a:r>
              <a:rPr lang="en-US" sz="1500" dirty="0">
                <a:ea typeface="ＭＳ Ｐゴシック" pitchFamily="34" charset="-128"/>
              </a:rPr>
              <a:t>Lesson 2: Performing Calculations</a:t>
            </a:r>
          </a:p>
          <a:p>
            <a:pPr>
              <a:defRPr/>
            </a:pPr>
            <a:r>
              <a:rPr lang="en-US" sz="2000" dirty="0">
                <a:ea typeface="ＭＳ Ｐゴシック" pitchFamily="34" charset="-128"/>
              </a:rPr>
              <a:t>Week 3 (4/17): 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Session 5 – Microsoft® Office Excel 2019: </a:t>
            </a:r>
          </a:p>
          <a:p>
            <a:pPr lvl="2">
              <a:defRPr/>
            </a:pPr>
            <a:r>
              <a:rPr lang="en-US" sz="1500" dirty="0">
                <a:ea typeface="ＭＳ Ｐゴシック" pitchFamily="34" charset="-128"/>
              </a:rPr>
              <a:t>Lesson 3: Modifying a Worksheet </a:t>
            </a:r>
          </a:p>
          <a:p>
            <a:pPr lvl="2">
              <a:defRPr/>
            </a:pPr>
            <a:r>
              <a:rPr lang="en-US" sz="1500" dirty="0">
                <a:ea typeface="ＭＳ Ｐゴシック" pitchFamily="34" charset="-128"/>
              </a:rPr>
              <a:t>Lesson 4: Formatting a Worksheet</a:t>
            </a:r>
          </a:p>
          <a:p>
            <a:pPr>
              <a:defRPr/>
            </a:pPr>
            <a:r>
              <a:rPr lang="en-US" sz="2000" dirty="0">
                <a:ea typeface="ＭＳ Ｐゴシック" pitchFamily="34" charset="-128"/>
              </a:rPr>
              <a:t>Week 3 (4/19): 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Session 6 – Microsoft® Office Excel 2019: </a:t>
            </a:r>
          </a:p>
          <a:p>
            <a:pPr lvl="2">
              <a:defRPr/>
            </a:pPr>
            <a:r>
              <a:rPr lang="en-US" sz="1500" dirty="0">
                <a:ea typeface="ＭＳ Ｐゴシック" pitchFamily="34" charset="-128"/>
              </a:rPr>
              <a:t>Lesson 5: Printing Workbooks </a:t>
            </a:r>
          </a:p>
          <a:p>
            <a:pPr lvl="2">
              <a:defRPr/>
            </a:pPr>
            <a:r>
              <a:rPr lang="en-US" sz="1500" dirty="0">
                <a:ea typeface="ＭＳ Ｐゴシック" pitchFamily="34" charset="-128"/>
              </a:rPr>
              <a:t>Lesson 6: Managing Workbooks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82EF5-636E-4EF2-BA8A-A5316CAD6147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13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WD&amp;CE Course Evaluation Form</a:t>
            </a:r>
          </a:p>
          <a:p>
            <a:r>
              <a:rPr lang="en-US" sz="1800" dirty="0">
                <a:hlinkClick r:id="rId3"/>
              </a:rPr>
              <a:t>https://forms.office.com/pages/responsepage.aspx?id=Cx5ATVJlCE69OKjRXKDd2ajBZeuNGUpCr1Y3iAmNkm5UNlBQQlVaWEtJUkY0MUFTV0UwU1ZaUzk3QS4u</a:t>
            </a:r>
            <a:endParaRPr lang="en-US" sz="1800" dirty="0"/>
          </a:p>
          <a:p>
            <a:r>
              <a:rPr lang="en-US" dirty="0"/>
              <a:t>Course Name: </a:t>
            </a:r>
            <a:r>
              <a:rPr lang="en-US" sz="2800" dirty="0"/>
              <a:t>Microsoft Word and Excel Foundations </a:t>
            </a:r>
            <a:r>
              <a:rPr lang="en-US" dirty="0"/>
              <a:t>Course CRN: </a:t>
            </a:r>
            <a:r>
              <a:rPr lang="en-US" sz="2800" dirty="0"/>
              <a:t>33992</a:t>
            </a:r>
          </a:p>
          <a:p>
            <a:r>
              <a:rPr lang="en-US" dirty="0"/>
              <a:t>Course Start Date: </a:t>
            </a:r>
            <a:r>
              <a:rPr lang="en-US" sz="2400" dirty="0">
                <a:ea typeface="ＭＳ Ｐゴシック" pitchFamily="34" charset="-128"/>
              </a:rPr>
              <a:t>April 3, 2023</a:t>
            </a:r>
          </a:p>
          <a:p>
            <a:r>
              <a:rPr lang="en-US" dirty="0"/>
              <a:t>Course Instructor: Carl Burnett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0E3B-F67A-4479-B460-FD5B520B3B08}" type="datetime1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2007 - 2019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96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Introductions</a:t>
            </a:r>
          </a:p>
          <a:p>
            <a:pPr eaLnBrk="1" hangingPunct="1"/>
            <a:r>
              <a:rPr lang="en-US" dirty="0"/>
              <a:t>Class Outline</a:t>
            </a:r>
          </a:p>
          <a:p>
            <a:pPr eaLnBrk="1" hangingPunct="1"/>
            <a:r>
              <a:rPr lang="en-US" dirty="0"/>
              <a:t>Review Class Website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D61D-DD0A-4680-B591-45EE2BFC4074}" type="datetime1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2007 - 2019 Carl M. Burnett</a:t>
            </a: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/>
          </a:p>
          <a:p>
            <a:fld id="{0CC56BB0-C7B8-4708-8B8B-B98E7780FB7B}" type="slidenum">
              <a:rPr lang="en-US" smtClean="0"/>
              <a:pPr/>
              <a:t>2</a:t>
            </a:fld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94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dirty="0"/>
              <a:t>Instructor Info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60" dirty="0"/>
              <a:t>Carl Burnett</a:t>
            </a:r>
          </a:p>
          <a:p>
            <a:r>
              <a:rPr lang="en-US" sz="2160" dirty="0"/>
              <a:t>U.S. Army – ORSA Data Science Analyst </a:t>
            </a:r>
          </a:p>
          <a:p>
            <a:r>
              <a:rPr lang="en-US" sz="2160" dirty="0"/>
              <a:t>BAH – Consultant – Web Dev Program Manager</a:t>
            </a:r>
          </a:p>
          <a:p>
            <a:r>
              <a:rPr lang="en-US" sz="2160" dirty="0">
                <a:hlinkClick r:id="rId2"/>
              </a:rPr>
              <a:t>cb@profburnett.com</a:t>
            </a:r>
            <a:r>
              <a:rPr lang="en-US" sz="2160" dirty="0"/>
              <a:t> </a:t>
            </a:r>
          </a:p>
          <a:p>
            <a:r>
              <a:rPr lang="en-US" sz="2160" dirty="0"/>
              <a:t>240.696.1906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/>
          </a:p>
          <a:p>
            <a:fld id="{429C81B3-CAE1-4191-B45D-B78E7F2838A6}" type="slidenum">
              <a:rPr lang="en-US" smtClean="0"/>
              <a:pPr/>
              <a:t>3</a:t>
            </a:fld>
            <a:endParaRPr lang="en-US" dirty="0"/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89C394-4817-4667-AE85-96FB35E0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32B2-D1F4-43E8-A2AC-304D1D95AEA6}" type="datetime1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6B47C8-834D-45F9-A74F-DBC7B871C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2018-2021 © Carl M. Burnett</a:t>
            </a:r>
          </a:p>
        </p:txBody>
      </p:sp>
    </p:spTree>
    <p:extLst>
      <p:ext uri="{BB962C8B-B14F-4D97-AF65-F5344CB8AC3E}">
        <p14:creationId xmlns:p14="http://schemas.microsoft.com/office/powerpoint/2010/main" val="1625205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Introduce Yourselves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Name</a:t>
            </a:r>
            <a:br>
              <a:rPr lang="en-US" sz="2400" dirty="0"/>
            </a:br>
            <a:r>
              <a:rPr lang="en-US" sz="2400" dirty="0"/>
              <a:t>  </a:t>
            </a:r>
          </a:p>
          <a:p>
            <a:r>
              <a:rPr lang="en-US" sz="2400" dirty="0"/>
              <a:t>What do You do - or Want to do?</a:t>
            </a:r>
            <a:br>
              <a:rPr lang="en-US" sz="2400" dirty="0"/>
            </a:br>
            <a:r>
              <a:rPr lang="en-US" sz="2400" dirty="0"/>
              <a:t>  </a:t>
            </a:r>
          </a:p>
          <a:p>
            <a:r>
              <a:rPr lang="en-US" sz="2400" dirty="0"/>
              <a:t>What do you expect from course?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CC31-D4E7-4BD3-9A95-7DD19C8CBF8F}" type="datetime1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2007 - 2019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5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8232648" cy="1584198"/>
          </a:xfrm>
        </p:spPr>
        <p:txBody>
          <a:bodyPr/>
          <a:lstStyle/>
          <a:p>
            <a:pPr algn="r"/>
            <a:r>
              <a:rPr lang="en-US" sz="5400" dirty="0"/>
              <a:t>Administrative </a:t>
            </a:r>
            <a:br>
              <a:rPr lang="en-US" sz="5400" dirty="0"/>
            </a:br>
            <a:r>
              <a:rPr lang="en-US" sz="5400" dirty="0"/>
              <a:t>Announcements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FEC4-A607-4A5D-8339-263CA5D5493F}" type="datetime1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2007 - 2019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8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Attendance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n"/>
              <a:defRPr/>
            </a:pPr>
            <a:r>
              <a:rPr lang="en-US" dirty="0"/>
              <a:t>Please fill out the Name Verification Sheet.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 dirty="0"/>
              <a:t>Please complete the Sign-in Sheet at the start of each class. </a:t>
            </a:r>
          </a:p>
          <a:p>
            <a:pPr>
              <a:buFont typeface="Wingdings" charset="2"/>
              <a:buChar char="n"/>
              <a:defRPr/>
            </a:pPr>
            <a:r>
              <a:rPr lang="en-US" dirty="0"/>
              <a:t>If you come in late, please Sign-in.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7727-ABEF-4C78-9941-7CFF00DD701B}" type="datetime1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40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Course Requirements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Char char="n"/>
              <a:defRPr/>
            </a:pPr>
            <a:r>
              <a:rPr lang="en-US" dirty="0"/>
              <a:t>You are required to attend 80% of the classes to obtain a Certificate of Attendance.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n"/>
              <a:defRPr/>
            </a:pPr>
            <a:r>
              <a:rPr lang="en-US" dirty="0"/>
              <a:t>You are required to complete all projects to obtain a Certificate of Completion required for Front-End Web Certification.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8F46C-48A2-4209-B9B4-BA13B8D45564}" type="datetime1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19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Required Textbooks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51610"/>
            <a:ext cx="4267200" cy="329184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Title: Microsoft Office Word 2019: Part 1 (Pt1)</a:t>
            </a:r>
          </a:p>
          <a:p>
            <a:pPr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ISBN: 9781424638697</a:t>
            </a:r>
          </a:p>
          <a:p>
            <a:pPr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Author: Logical Operations</a:t>
            </a:r>
          </a:p>
          <a:p>
            <a:pPr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Publisher: Logical Operations</a:t>
            </a:r>
          </a:p>
          <a:p>
            <a:pPr>
              <a:buNone/>
              <a:defRPr/>
            </a:pPr>
            <a:r>
              <a:rPr lang="en-US" sz="1600" dirty="0">
                <a:ea typeface="ＭＳ Ｐゴシック" charset="0"/>
                <a:cs typeface="ＭＳ Ｐゴシック" charset="0"/>
              </a:rPr>
              <a:t>Copyright Year: 2019</a:t>
            </a:r>
          </a:p>
          <a:p>
            <a:pPr>
              <a:buNone/>
              <a:defRPr/>
            </a:pPr>
            <a:endParaRPr lang="en-US" sz="105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F9BB4-CEE6-4986-9670-25B57DEE57C7}" type="datetime1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BC1615-E634-2158-8734-D698F02D51BA}"/>
              </a:ext>
            </a:extLst>
          </p:cNvPr>
          <p:cNvSpPr txBox="1"/>
          <p:nvPr/>
        </p:nvSpPr>
        <p:spPr>
          <a:xfrm>
            <a:off x="4564800" y="1417588"/>
            <a:ext cx="40458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+mj-lt"/>
              </a:rPr>
              <a:t>Microsoft Office Excel 2019: Part 1 (Pt1)</a:t>
            </a:r>
          </a:p>
          <a:p>
            <a:r>
              <a:rPr lang="en-US" b="1" dirty="0">
                <a:latin typeface="+mj-lt"/>
              </a:rPr>
              <a:t>ISBN: 9781424638710</a:t>
            </a:r>
          </a:p>
          <a:p>
            <a:r>
              <a:rPr lang="en-US" b="1" dirty="0">
                <a:latin typeface="+mj-lt"/>
              </a:rPr>
              <a:t>Author: Logical Operations</a:t>
            </a:r>
          </a:p>
          <a:p>
            <a:r>
              <a:rPr lang="en-US" b="1" dirty="0">
                <a:latin typeface="+mj-lt"/>
              </a:rPr>
              <a:t>Publisher: Logical Operations</a:t>
            </a:r>
          </a:p>
          <a:p>
            <a:r>
              <a:rPr lang="en-US" b="1" dirty="0">
                <a:latin typeface="+mj-lt"/>
              </a:rPr>
              <a:t>Copyright Year: 2019</a:t>
            </a:r>
          </a:p>
        </p:txBody>
      </p:sp>
    </p:spTree>
    <p:extLst>
      <p:ext uri="{BB962C8B-B14F-4D97-AF65-F5344CB8AC3E}">
        <p14:creationId xmlns:p14="http://schemas.microsoft.com/office/powerpoint/2010/main" val="213705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Campus Logistics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Restrooms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Vending Machines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Bookstore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2A4B-0485-46BA-9C2B-39DEE95ECB6A}" type="datetime1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2007 - 2019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37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85</TotalTime>
  <Words>645</Words>
  <Application>Microsoft Office PowerPoint</Application>
  <PresentationFormat>On-screen Show (16:9)</PresentationFormat>
  <Paragraphs>128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Constantia</vt:lpstr>
      <vt:lpstr>Wingdings</vt:lpstr>
      <vt:lpstr>Wingdings 2</vt:lpstr>
      <vt:lpstr>ProfBurnett</vt:lpstr>
      <vt:lpstr>ITI 494 Microsoft Word and Excel Foundations</vt:lpstr>
      <vt:lpstr>Outline</vt:lpstr>
      <vt:lpstr>Instructor Info</vt:lpstr>
      <vt:lpstr> Introduce Yourselves</vt:lpstr>
      <vt:lpstr>Administrative  Announcements</vt:lpstr>
      <vt:lpstr>Attendance</vt:lpstr>
      <vt:lpstr>Course Requirements</vt:lpstr>
      <vt:lpstr>Required Textbooks</vt:lpstr>
      <vt:lpstr>Campus Logistics</vt:lpstr>
      <vt:lpstr>Opening delays or cancellations</vt:lpstr>
      <vt:lpstr>Class Schedule ITI 494 Microsoft Word and Excel Foundations</vt:lpstr>
      <vt:lpstr>Class Schedule</vt:lpstr>
      <vt:lpstr>Class Evaluation</vt:lpstr>
    </vt:vector>
  </TitlesOfParts>
  <Company>BWGM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 133 HTML5  Desktop and  Mobile  Level I</dc:title>
  <dc:creator>Professor Burnett</dc:creator>
  <cp:lastModifiedBy>Prof Burnett</cp:lastModifiedBy>
  <cp:revision>15</cp:revision>
  <dcterms:created xsi:type="dcterms:W3CDTF">2015-01-17T12:40:41Z</dcterms:created>
  <dcterms:modified xsi:type="dcterms:W3CDTF">2023-03-29T16:40:34Z</dcterms:modified>
</cp:coreProperties>
</file>