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393" r:id="rId3"/>
    <p:sldId id="465" r:id="rId4"/>
    <p:sldId id="288" r:id="rId5"/>
    <p:sldId id="532" r:id="rId6"/>
    <p:sldId id="533" r:id="rId7"/>
    <p:sldId id="535" r:id="rId8"/>
    <p:sldId id="534" r:id="rId9"/>
  </p:sldIdLst>
  <p:sldSz cx="9144000" cy="5143500" type="screen16x9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Burnett" initials="CB" lastIdx="1" clrIdx="0">
    <p:extLst>
      <p:ext uri="{19B8F6BF-5375-455C-9EA6-DF929625EA0E}">
        <p15:presenceInfo xmlns:p15="http://schemas.microsoft.com/office/powerpoint/2012/main" userId="Carl Burn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07326-30CA-4CBC-8D9D-BFB5BF7DB28D}" v="2" dt="2025-12-10T10:09:51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3" d="100"/>
          <a:sy n="133" d="100"/>
        </p:scale>
        <p:origin x="906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f Burnett" userId="74f2c40f-8fce-4844-8973-6f8563cbcf16" providerId="ADAL" clId="{A10413BE-04E7-4767-A404-5E19EF3D2943}"/>
    <pc:docChg chg="custSel addSld modSld">
      <pc:chgData name="Prof Burnett" userId="74f2c40f-8fce-4844-8973-6f8563cbcf16" providerId="ADAL" clId="{A10413BE-04E7-4767-A404-5E19EF3D2943}" dt="2025-12-10T10:10:08.543" v="85" actId="20577"/>
      <pc:docMkLst>
        <pc:docMk/>
      </pc:docMkLst>
      <pc:sldChg chg="modSp add mod">
        <pc:chgData name="Prof Burnett" userId="74f2c40f-8fce-4844-8973-6f8563cbcf16" providerId="ADAL" clId="{A10413BE-04E7-4767-A404-5E19EF3D2943}" dt="2025-12-10T10:10:08.543" v="85" actId="20577"/>
        <pc:sldMkLst>
          <pc:docMk/>
          <pc:sldMk cId="232675350" sldId="535"/>
        </pc:sldMkLst>
        <pc:spChg chg="mod">
          <ac:chgData name="Prof Burnett" userId="74f2c40f-8fce-4844-8973-6f8563cbcf16" providerId="ADAL" clId="{A10413BE-04E7-4767-A404-5E19EF3D2943}" dt="2025-12-10T10:08:38.324" v="15" actId="404"/>
          <ac:spMkLst>
            <pc:docMk/>
            <pc:sldMk cId="232675350" sldId="535"/>
            <ac:spMk id="2" creationId="{0E15AF4B-EE7F-66F6-2BD1-2144452F9807}"/>
          </ac:spMkLst>
        </pc:spChg>
        <pc:spChg chg="mod">
          <ac:chgData name="Prof Burnett" userId="74f2c40f-8fce-4844-8973-6f8563cbcf16" providerId="ADAL" clId="{A10413BE-04E7-4767-A404-5E19EF3D2943}" dt="2025-12-10T10:10:08.543" v="85" actId="20577"/>
          <ac:spMkLst>
            <pc:docMk/>
            <pc:sldMk cId="232675350" sldId="535"/>
            <ac:spMk id="3" creationId="{001252FD-CEA5-A032-BD73-2EC3755799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68BD-8841-403E-838B-34F52EDDB553}" type="datetime1">
              <a:rPr lang="en-US" smtClean="0"/>
              <a:t>12/10/2025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3CE9-4EAE-4099-BDCB-BC52268F5CB9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5EDD-8D21-4570-BB9D-E3369B330969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8C0A-3ED4-4ECD-8829-A796985DC9C4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AD01-E5DC-4E05-8A95-F4B878BAD72A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0821-67C4-42A6-9034-4B3658E7AD4E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A1D6-1526-40BE-8DFF-21F6C53A41C9}" type="datetime1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61A5-9FA6-4400-A3AC-8004FC17374E}" type="datetime1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E818-F63C-44FC-AEA6-F55F06B28619}" type="datetime1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1149-2C18-41DF-B3E3-33BDE6D177A3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9429-857E-4612-9F5F-2F55B400734D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FCABD1-DF41-461D-8B7D-7D05C05C3105}" type="datetime1">
              <a:rPr lang="en-US" smtClean="0"/>
              <a:t>12/10/2025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2007 - 2021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b@profburnet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rofburnett.com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Knowing Technology I </a:t>
            </a:r>
            <a:br>
              <a:rPr lang="en-US" dirty="0">
                <a:ea typeface="ＭＳ Ｐゴシック" pitchFamily="34" charset="-128"/>
              </a:rPr>
            </a:br>
            <a:r>
              <a:rPr lang="en-US" sz="4000" dirty="0">
                <a:ea typeface="ＭＳ Ｐゴシック" pitchFamily="34" charset="-128"/>
              </a:rPr>
              <a:t> Introduction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957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Admin Announcements</a:t>
            </a:r>
          </a:p>
          <a:p>
            <a:r>
              <a:rPr lang="en-US" dirty="0"/>
              <a:t>Class Website</a:t>
            </a:r>
          </a:p>
          <a:p>
            <a:pPr eaLnBrk="1" hangingPunct="1"/>
            <a:r>
              <a:rPr lang="en-US" dirty="0"/>
              <a:t>Class Schedule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C4BA-51C5-4A81-BA48-F562E47ED01D}" type="datetime1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2007 - 2021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Instructor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Carl Burnett</a:t>
            </a:r>
          </a:p>
          <a:p>
            <a:r>
              <a:rPr lang="en-US" sz="2400" dirty="0"/>
              <a:t>U.S. Army </a:t>
            </a:r>
            <a:r>
              <a:rPr lang="en-US" sz="2400"/>
              <a:t>– ORSA Data Science Analyst </a:t>
            </a:r>
          </a:p>
          <a:p>
            <a:r>
              <a:rPr lang="en-US" sz="2400" dirty="0"/>
              <a:t>BAH – Consultant – Web Dev Program Manager</a:t>
            </a:r>
          </a:p>
          <a:p>
            <a:r>
              <a:rPr lang="en-US" sz="2400" dirty="0"/>
              <a:t>GDIT – Senior PM – U.S. Senate</a:t>
            </a:r>
          </a:p>
          <a:p>
            <a:r>
              <a:rPr lang="en-US" sz="2400" dirty="0"/>
              <a:t>Adjunct Prof – JHU</a:t>
            </a:r>
          </a:p>
          <a:p>
            <a:r>
              <a:rPr lang="en-US" sz="2400" dirty="0"/>
              <a:t>Prof – Montgomery College </a:t>
            </a:r>
          </a:p>
          <a:p>
            <a:r>
              <a:rPr lang="en-US" sz="2400" dirty="0">
                <a:hlinkClick r:id="rId2"/>
              </a:rPr>
              <a:t>cb@profburnett.com</a:t>
            </a:r>
            <a:r>
              <a:rPr lang="en-US" sz="2400" dirty="0"/>
              <a:t> </a:t>
            </a:r>
          </a:p>
          <a:p>
            <a:r>
              <a:rPr lang="en-US" sz="2400" dirty="0"/>
              <a:t>240.696.1906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2FFA-C789-4590-BD5B-90E688D16727}" type="datetime1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2007 - 2021 Carl M. Burnett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4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Introduce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Name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is your job or what was your job?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do you to expect from the course?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7EC0-689A-4668-81DB-C455FC359B67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2007 - 2021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8890-B10C-43B1-A0F7-C9B67332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Autofit/>
          </a:bodyPr>
          <a:lstStyle/>
          <a:p>
            <a:r>
              <a:rPr lang="en-US" sz="4400" dirty="0"/>
              <a:t>Profburnett.com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8E8C-180E-4AD7-BADB-3D82E074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89C6-45DC-4598-8BF4-EFF2E1F1FE55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2CF80-D215-45AA-BA69-4DD2BD18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32A7-70AE-4607-A702-2FD6AE3C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FB2D411C-E4AC-F7C1-9FCB-7A746C05AD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3" t="15958" r="18333" b="4972"/>
          <a:stretch>
            <a:fillRect/>
          </a:stretch>
        </p:blipFill>
        <p:spPr>
          <a:xfrm>
            <a:off x="865094" y="895350"/>
            <a:ext cx="69566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A619-A080-4B6E-B1F3-B646E97D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dirty="0"/>
              <a:t>Knowing Technology Series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2EAF-89E1-4228-8430-EC49E95D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I - Your Computer </a:t>
            </a:r>
          </a:p>
          <a:p>
            <a:pPr>
              <a:defRPr/>
            </a:pPr>
            <a:r>
              <a:rPr lang="en-US" sz="1800" dirty="0"/>
              <a:t>Knowing Technology II - Your Files</a:t>
            </a:r>
          </a:p>
          <a:p>
            <a:pPr>
              <a:defRPr/>
            </a:pPr>
            <a:r>
              <a:rPr lang="en-US" sz="1800" dirty="0"/>
              <a:t>Knowing Technology III: Networks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IV: Internet Browsers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V: The Cloud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VI: Digital Security 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VII: Digital Privacy</a:t>
            </a:r>
          </a:p>
          <a:p>
            <a:pPr>
              <a:defRPr/>
            </a:pPr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BBAB1-8555-4644-987B-6CC7CC67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9EE-9F0A-46EB-BF50-10478DEA41FE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BC6D5-36AB-4647-8D0E-FA16D39F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80EB4-2A88-4C3E-851E-E89C62E5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C108A-05A2-9E36-53D5-36666CB2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AF4B-EE7F-66F6-2BD1-2144452F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4000" dirty="0"/>
              <a:t>Knowing Technology Series</a:t>
            </a:r>
            <a:br>
              <a:rPr lang="en-US" sz="4000" dirty="0"/>
            </a:br>
            <a:r>
              <a:rPr lang="en-US" sz="2200" dirty="0"/>
              <a:t>(Revised)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252FD-CEA5-A032-BD73-2EC375579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I: Your Computer </a:t>
            </a:r>
          </a:p>
          <a:p>
            <a:pPr>
              <a:defRPr/>
            </a:pPr>
            <a:r>
              <a:rPr lang="en-US" sz="1800" dirty="0"/>
              <a:t>Knowing Technology II: Your Smartphone</a:t>
            </a:r>
          </a:p>
          <a:p>
            <a:pPr>
              <a:defRPr/>
            </a:pPr>
            <a:r>
              <a:rPr lang="en-US" sz="1800" dirty="0"/>
              <a:t>Knowing Technology III: Networks &amp; The Cloud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IV: Internet Browsers &amp; Your Files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V: Social Media Apps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VI: Digital Security </a:t>
            </a:r>
          </a:p>
          <a:p>
            <a:pPr>
              <a:defRPr/>
            </a:pPr>
            <a:r>
              <a:rPr lang="en-US" sz="1800" dirty="0">
                <a:ea typeface="ＭＳ Ｐゴシック" pitchFamily="34" charset="-128"/>
              </a:rPr>
              <a:t>Knowing Technology VII: Digital Privacy</a:t>
            </a:r>
          </a:p>
          <a:p>
            <a:pPr>
              <a:defRPr/>
            </a:pPr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4C379-3D6D-C702-F4A8-1AF138BD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C9EE-9F0A-46EB-BF50-10478DEA41FE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6FEAE-6404-E256-B58F-79D22CDF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145E2-147A-3E28-4C48-84321093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F947-DBCF-4EBF-BFE7-4288D693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Knowing Technology Series </a:t>
            </a:r>
            <a:br>
              <a:rPr lang="en-US" sz="3200" dirty="0"/>
            </a:br>
            <a:r>
              <a:rPr lang="en-US" sz="3200" dirty="0"/>
              <a:t>MC Recreation Course Schedule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9774A5-D670-4B57-B86F-FF2EB8C04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44"/>
              </p:ext>
            </p:extLst>
          </p:nvPr>
        </p:nvGraphicFramePr>
        <p:xfrm>
          <a:off x="457200" y="1604975"/>
          <a:ext cx="7924800" cy="2580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92450335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18361623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04455585"/>
                    </a:ext>
                  </a:extLst>
                </a:gridCol>
              </a:tblGrid>
              <a:tr h="316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9183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12/5/2025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339100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12/12/2025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790675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1/16/2026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87401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1/23/2026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08236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</a:t>
                      </a:r>
                      <a:r>
                        <a:rPr lang="en-US" sz="1200" b="1" strike="noStrike">
                          <a:latin typeface="+mj-lt"/>
                        </a:rPr>
                        <a:t>– 1/30/2025</a:t>
                      </a:r>
                      <a:endParaRPr lang="en-US" sz="1200" b="1" strike="noStrik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093146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2/6/2026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542914"/>
                  </a:ext>
                </a:extLst>
              </a:tr>
              <a:tr h="3164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Knowing Technology 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Friday – 2/13/2026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noStrike" dirty="0">
                          <a:latin typeface="+mj-lt"/>
                        </a:rPr>
                        <a:t>10:00 – 11:30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73186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3DAF-B4D7-4951-989E-D213F0BC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5A1F-C459-4EC3-AD9B-2DBD3E4DF5DE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8ED87-D570-4B8C-943A-19B4FF0B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2007 - 2021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2A374-D880-4E9D-9A43-B9486F0D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1608</TotalTime>
  <Words>354</Words>
  <Application>Microsoft Office PowerPoint</Application>
  <PresentationFormat>On-screen Show (16:9)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Calibri</vt:lpstr>
      <vt:lpstr>Constantia</vt:lpstr>
      <vt:lpstr>Wingdings 2</vt:lpstr>
      <vt:lpstr>ProfBurnett</vt:lpstr>
      <vt:lpstr>Knowing Technology I   Introduction</vt:lpstr>
      <vt:lpstr>Outline</vt:lpstr>
      <vt:lpstr>Instructor Info</vt:lpstr>
      <vt:lpstr> Introduce Yourselves</vt:lpstr>
      <vt:lpstr>Profburnett.com</vt:lpstr>
      <vt:lpstr>Knowing Technology Series</vt:lpstr>
      <vt:lpstr>Knowing Technology Series (Revised)</vt:lpstr>
      <vt:lpstr>Knowing Technology Series  MC Recreation Course Schedule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127</cp:revision>
  <cp:lastPrinted>2019-10-10T16:15:34Z</cp:lastPrinted>
  <dcterms:created xsi:type="dcterms:W3CDTF">2015-01-17T12:40:41Z</dcterms:created>
  <dcterms:modified xsi:type="dcterms:W3CDTF">2025-12-10T10:10:16Z</dcterms:modified>
</cp:coreProperties>
</file>