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393" r:id="rId3"/>
    <p:sldId id="465" r:id="rId4"/>
    <p:sldId id="288" r:id="rId5"/>
    <p:sldId id="532" r:id="rId6"/>
    <p:sldId id="533" r:id="rId7"/>
    <p:sldId id="534" r:id="rId8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urnett" initials="CB" lastIdx="1" clrIdx="0">
    <p:extLst>
      <p:ext uri="{19B8F6BF-5375-455C-9EA6-DF929625EA0E}">
        <p15:presenceInfo xmlns:p15="http://schemas.microsoft.com/office/powerpoint/2012/main" userId="Carl Burn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94523-053D-46F5-9EE2-49CA70D22CC5}" v="6" dt="2025-09-12T10:43:5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0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 Burnett" userId="74f2c40f-8fce-4844-8973-6f8563cbcf16" providerId="ADAL" clId="{A10413BE-04E7-4767-A404-5E19EF3D2943}"/>
    <pc:docChg chg="modSld">
      <pc:chgData name="Prof Burnett" userId="74f2c40f-8fce-4844-8973-6f8563cbcf16" providerId="ADAL" clId="{A10413BE-04E7-4767-A404-5E19EF3D2943}" dt="2025-09-12T10:43:57.795" v="5"/>
      <pc:docMkLst>
        <pc:docMk/>
      </pc:docMkLst>
      <pc:sldChg chg="modSp">
        <pc:chgData name="Prof Burnett" userId="74f2c40f-8fce-4844-8973-6f8563cbcf16" providerId="ADAL" clId="{A10413BE-04E7-4767-A404-5E19EF3D2943}" dt="2025-09-12T10:41:41.189" v="0"/>
        <pc:sldMkLst>
          <pc:docMk/>
          <pc:sldMk cId="468333951" sldId="532"/>
        </pc:sldMkLst>
        <pc:picChg chg="mod">
          <ac:chgData name="Prof Burnett" userId="74f2c40f-8fce-4844-8973-6f8563cbcf16" providerId="ADAL" clId="{A10413BE-04E7-4767-A404-5E19EF3D2943}" dt="2025-09-12T10:41:41.189" v="0"/>
          <ac:picMkLst>
            <pc:docMk/>
            <pc:sldMk cId="468333951" sldId="532"/>
            <ac:picMk id="8" creationId="{AE80FD02-7255-0A8A-0E5D-6AD0683583D4}"/>
          </ac:picMkLst>
        </pc:picChg>
      </pc:sldChg>
      <pc:sldChg chg="modSp">
        <pc:chgData name="Prof Burnett" userId="74f2c40f-8fce-4844-8973-6f8563cbcf16" providerId="ADAL" clId="{A10413BE-04E7-4767-A404-5E19EF3D2943}" dt="2025-09-12T10:43:57.795" v="5"/>
        <pc:sldMkLst>
          <pc:docMk/>
          <pc:sldMk cId="94534834" sldId="534"/>
        </pc:sldMkLst>
        <pc:graphicFrameChg chg="mod">
          <ac:chgData name="Prof Burnett" userId="74f2c40f-8fce-4844-8973-6f8563cbcf16" providerId="ADAL" clId="{A10413BE-04E7-4767-A404-5E19EF3D2943}" dt="2025-09-12T10:43:57.795" v="5"/>
          <ac:graphicFrameMkLst>
            <pc:docMk/>
            <pc:sldMk cId="94534834" sldId="534"/>
            <ac:graphicFrameMk id="7" creationId="{CF9774A5-D670-4B57-B86F-FF2EB8C04A56}"/>
          </ac:graphicFrameMkLst>
        </pc:graphicFrameChg>
      </pc:sldChg>
    </pc:docChg>
  </pc:docChgLst>
  <pc:docChgLst>
    <pc:chgData name="Prof Burnett" userId="74f2c40f-8fce-4844-8973-6f8563cbcf16" providerId="ADAL" clId="{22694523-053D-46F5-9EE2-49CA70D22CC5}"/>
    <pc:docChg chg="delSld">
      <pc:chgData name="Prof Burnett" userId="74f2c40f-8fce-4844-8973-6f8563cbcf16" providerId="ADAL" clId="{22694523-053D-46F5-9EE2-49CA70D22CC5}" dt="2025-09-07T14:34:47.497" v="0" actId="47"/>
      <pc:docMkLst>
        <pc:docMk/>
      </pc:docMkLst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873741747" sldId="28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576723695" sldId="30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835751426" sldId="301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802307384" sldId="302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293020859" sldId="30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68927186" sldId="30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789568075" sldId="308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005350397" sldId="309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099998646" sldId="31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327144834" sldId="31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164553070" sldId="317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636765078" sldId="318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817971961" sldId="32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641635459" sldId="321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610361011" sldId="322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149258478" sldId="32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691221510" sldId="324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902593141" sldId="325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484451461" sldId="32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121688125" sldId="327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783505300" sldId="33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802845612" sldId="331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989881531" sldId="36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698803493" sldId="364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855485266" sldId="365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301580836" sldId="36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60028505" sldId="367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222983600" sldId="368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681897851" sldId="37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658224103" sldId="37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628570100" sldId="377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384509955" sldId="379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462841993" sldId="38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592162127" sldId="381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063554156" sldId="382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4194447820" sldId="38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519165707" sldId="392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386610013" sldId="40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632446294" sldId="402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660722089" sldId="403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453757090" sldId="404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4027962924" sldId="514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888888383" sldId="515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17719477" sldId="51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901469269" sldId="525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964635130" sldId="526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04328905" sldId="527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743353370" sldId="528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1071872675" sldId="530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249901620" sldId="531"/>
        </pc:sldMkLst>
      </pc:sldChg>
      <pc:sldChg chg="del">
        <pc:chgData name="Prof Burnett" userId="74f2c40f-8fce-4844-8973-6f8563cbcf16" providerId="ADAL" clId="{22694523-053D-46F5-9EE2-49CA70D22CC5}" dt="2025-09-07T14:34:47.497" v="0" actId="47"/>
        <pc:sldMkLst>
          <pc:docMk/>
          <pc:sldMk cId="3284451128" sldId="5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68BD-8841-403E-838B-34F52EDDB553}" type="datetime1">
              <a:rPr lang="en-US" smtClean="0"/>
              <a:t>9/12/2025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3CE9-4EAE-4099-BDCB-BC52268F5CB9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5EDD-8D21-4570-BB9D-E3369B330969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8C0A-3ED4-4ECD-8829-A796985DC9C4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AD01-E5DC-4E05-8A95-F4B878BAD72A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0821-67C4-42A6-9034-4B3658E7AD4E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A1D6-1526-40BE-8DFF-21F6C53A41C9}" type="datetime1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61A5-9FA6-4400-A3AC-8004FC17374E}" type="datetime1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E818-F63C-44FC-AEA6-F55F06B28619}" type="datetime1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1149-2C18-41DF-B3E3-33BDE6D177A3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9429-857E-4612-9F5F-2F55B400734D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CABD1-DF41-461D-8B7D-7D05C05C3105}" type="datetime1">
              <a:rPr lang="en-US" smtClean="0"/>
              <a:t>9/12/2025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2007 - 2021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b@profburnet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rofburnett.com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Knowing Technology I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000" dirty="0">
                <a:ea typeface="ＭＳ Ｐゴシック" pitchFamily="34" charset="-128"/>
              </a:rPr>
              <a:t> Introduction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957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Admin Announcements</a:t>
            </a:r>
          </a:p>
          <a:p>
            <a:r>
              <a:rPr lang="en-US" dirty="0"/>
              <a:t>Class Website</a:t>
            </a:r>
          </a:p>
          <a:p>
            <a:pPr eaLnBrk="1" hangingPunct="1"/>
            <a:r>
              <a:rPr lang="en-US" dirty="0"/>
              <a:t>Class Schedule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C4BA-51C5-4A81-BA48-F562E47ED01D}" type="datetime1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U.S. Army </a:t>
            </a:r>
            <a:r>
              <a:rPr lang="en-US" sz="2400"/>
              <a:t>– ORSA Data Science Analyst </a:t>
            </a:r>
          </a:p>
          <a:p>
            <a:r>
              <a:rPr lang="en-US" sz="2400" dirty="0"/>
              <a:t>BAH – Consultant – Web Dev Program Manager</a:t>
            </a:r>
          </a:p>
          <a:p>
            <a:r>
              <a:rPr lang="en-US" sz="2400" dirty="0"/>
              <a:t>GDIT – Senior PM – U.S. Senate</a:t>
            </a:r>
          </a:p>
          <a:p>
            <a:r>
              <a:rPr lang="en-US" sz="2400" dirty="0"/>
              <a:t>Adjunct Prof – JHU</a:t>
            </a:r>
          </a:p>
          <a:p>
            <a:r>
              <a:rPr lang="en-US" sz="2400" dirty="0"/>
              <a:t>Prof – Montgomery College </a:t>
            </a:r>
          </a:p>
          <a:p>
            <a:r>
              <a:rPr lang="en-US" sz="2400" dirty="0">
                <a:hlinkClick r:id="rId2"/>
              </a:rPr>
              <a:t>cb@profburnett.com</a:t>
            </a:r>
            <a:r>
              <a:rPr lang="en-US" sz="2400" dirty="0"/>
              <a:t> </a:t>
            </a:r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2FFA-C789-4590-BD5B-90E688D16727}" type="datetime1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4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is your job or what was your job?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to expect from the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7EC0-689A-4668-81DB-C455FC359B67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8890-B10C-43B1-A0F7-C9B67332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Autofit/>
          </a:bodyPr>
          <a:lstStyle/>
          <a:p>
            <a:r>
              <a:rPr lang="en-US" sz="4400" dirty="0"/>
              <a:t>Profburnett.com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8E8C-180E-4AD7-BADB-3D82E074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89C6-45DC-4598-8BF4-EFF2E1F1FE55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CF80-D215-45AA-BA69-4DD2BD18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32A7-70AE-4607-A702-2FD6AE3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E80FD02-7255-0A8A-0E5D-6AD06835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36"/>
          <a:stretch>
            <a:fillRect/>
          </a:stretch>
        </p:blipFill>
        <p:spPr>
          <a:xfrm>
            <a:off x="228600" y="934212"/>
            <a:ext cx="8686800" cy="38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A619-A080-4B6E-B1F3-B646E97D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Knowing Technology Series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2EAF-89E1-4228-8430-EC49E95D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 - Your Computer </a:t>
            </a:r>
          </a:p>
          <a:p>
            <a:pPr>
              <a:defRPr/>
            </a:pPr>
            <a:r>
              <a:rPr lang="en-US" sz="1800" dirty="0"/>
              <a:t>Knowing Technology II - Your Files</a:t>
            </a:r>
          </a:p>
          <a:p>
            <a:pPr>
              <a:defRPr/>
            </a:pPr>
            <a:r>
              <a:rPr lang="en-US" sz="1800" dirty="0"/>
              <a:t>Knowing Technology III: Networks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IV: Internet Browsers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V: The Cloud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VI: Digital Security &amp; Privacy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BBAB1-8555-4644-987B-6CC7CC67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9EE-9F0A-46EB-BF50-10478DEA41FE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BC6D5-36AB-4647-8D0E-FA16D39F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0EB4-2A88-4C3E-851E-E89C62E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F947-DBCF-4EBF-BFE7-4288D693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Knowing Technology Series </a:t>
            </a:r>
            <a:br>
              <a:rPr lang="en-US" sz="3200" dirty="0"/>
            </a:br>
            <a:r>
              <a:rPr lang="en-US" sz="3200" dirty="0"/>
              <a:t>MC Recreation Course Schedule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9774A5-D670-4B57-B86F-FF2EB8C0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384631"/>
              </p:ext>
            </p:extLst>
          </p:nvPr>
        </p:nvGraphicFramePr>
        <p:xfrm>
          <a:off x="457200" y="1604975"/>
          <a:ext cx="7924800" cy="226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92450335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8361623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4455585"/>
                    </a:ext>
                  </a:extLst>
                </a:gridCol>
              </a:tblGrid>
              <a:tr h="316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9183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9/12/2025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339100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9/19/2025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90675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9/26/2025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7401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10/3/2025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08236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10/10/2025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93146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</a:t>
                      </a:r>
                      <a:r>
                        <a:rPr lang="en-US" sz="1200" b="1" strike="noStrike">
                          <a:latin typeface="+mj-lt"/>
                        </a:rPr>
                        <a:t>– 10/17/2025</a:t>
                      </a:r>
                      <a:endParaRPr lang="en-US" sz="1200" b="1" strike="noStrik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429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3DAF-B4D7-4951-989E-D213F0BC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5A1F-C459-4EC3-AD9B-2DBD3E4DF5DE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8ED87-D570-4B8C-943A-19B4FF0B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A374-D880-4E9D-9A43-B9486F0D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1598</TotalTime>
  <Words>274</Words>
  <Application>Microsoft Office PowerPoint</Application>
  <PresentationFormat>On-screen Show (16:9)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Calibri</vt:lpstr>
      <vt:lpstr>Constantia</vt:lpstr>
      <vt:lpstr>Wingdings 2</vt:lpstr>
      <vt:lpstr>ProfBurnett</vt:lpstr>
      <vt:lpstr>Knowing Technology I   Introduction</vt:lpstr>
      <vt:lpstr>Outline</vt:lpstr>
      <vt:lpstr>Instructor Info</vt:lpstr>
      <vt:lpstr> Introduce Yourselves</vt:lpstr>
      <vt:lpstr>Profburnett.com</vt:lpstr>
      <vt:lpstr>Knowing Technology Series</vt:lpstr>
      <vt:lpstr>Knowing Technology Series  MC Recreation Course Schedule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Carl Burnett</cp:lastModifiedBy>
  <cp:revision>125</cp:revision>
  <cp:lastPrinted>2019-10-10T16:15:34Z</cp:lastPrinted>
  <dcterms:created xsi:type="dcterms:W3CDTF">2015-01-17T12:40:41Z</dcterms:created>
  <dcterms:modified xsi:type="dcterms:W3CDTF">2025-09-12T10:45:24Z</dcterms:modified>
</cp:coreProperties>
</file>