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2"/>
  </p:notesMasterIdLst>
  <p:sldIdLst>
    <p:sldId id="256" r:id="rId2"/>
    <p:sldId id="379" r:id="rId3"/>
    <p:sldId id="279" r:id="rId4"/>
    <p:sldId id="309" r:id="rId5"/>
    <p:sldId id="515" r:id="rId6"/>
    <p:sldId id="584" r:id="rId7"/>
    <p:sldId id="549" r:id="rId8"/>
    <p:sldId id="271" r:id="rId9"/>
    <p:sldId id="583" r:id="rId10"/>
    <p:sldId id="550" r:id="rId11"/>
    <p:sldId id="528" r:id="rId12"/>
    <p:sldId id="548" r:id="rId13"/>
    <p:sldId id="551" r:id="rId14"/>
    <p:sldId id="585" r:id="rId15"/>
    <p:sldId id="261" r:id="rId16"/>
    <p:sldId id="262" r:id="rId17"/>
    <p:sldId id="268" r:id="rId18"/>
    <p:sldId id="269" r:id="rId19"/>
    <p:sldId id="270" r:id="rId20"/>
    <p:sldId id="272" r:id="rId21"/>
    <p:sldId id="283" r:id="rId22"/>
    <p:sldId id="284" r:id="rId23"/>
    <p:sldId id="273" r:id="rId24"/>
    <p:sldId id="274" r:id="rId25"/>
    <p:sldId id="280" r:id="rId26"/>
    <p:sldId id="586" r:id="rId27"/>
    <p:sldId id="259" r:id="rId28"/>
    <p:sldId id="539" r:id="rId29"/>
    <p:sldId id="264" r:id="rId30"/>
    <p:sldId id="263" r:id="rId31"/>
    <p:sldId id="541" r:id="rId32"/>
    <p:sldId id="543" r:id="rId33"/>
    <p:sldId id="542" r:id="rId34"/>
    <p:sldId id="587" r:id="rId35"/>
    <p:sldId id="588" r:id="rId36"/>
    <p:sldId id="589" r:id="rId37"/>
    <p:sldId id="266" r:id="rId38"/>
    <p:sldId id="275" r:id="rId39"/>
    <p:sldId id="276" r:id="rId40"/>
    <p:sldId id="267" r:id="rId41"/>
    <p:sldId id="544" r:id="rId42"/>
    <p:sldId id="545" r:id="rId43"/>
    <p:sldId id="590" r:id="rId44"/>
    <p:sldId id="563" r:id="rId45"/>
    <p:sldId id="564" r:id="rId46"/>
    <p:sldId id="567" r:id="rId47"/>
    <p:sldId id="566" r:id="rId48"/>
    <p:sldId id="565" r:id="rId49"/>
    <p:sldId id="569" r:id="rId50"/>
    <p:sldId id="570" r:id="rId51"/>
    <p:sldId id="572" r:id="rId52"/>
    <p:sldId id="573" r:id="rId53"/>
    <p:sldId id="575" r:id="rId54"/>
    <p:sldId id="576" r:id="rId55"/>
    <p:sldId id="285" r:id="rId56"/>
    <p:sldId id="577" r:id="rId57"/>
    <p:sldId id="287" r:id="rId58"/>
    <p:sldId id="288" r:id="rId59"/>
    <p:sldId id="289" r:id="rId60"/>
    <p:sldId id="290" r:id="rId61"/>
    <p:sldId id="291" r:id="rId62"/>
    <p:sldId id="591" r:id="rId63"/>
    <p:sldId id="592" r:id="rId64"/>
    <p:sldId id="531" r:id="rId65"/>
    <p:sldId id="578" r:id="rId66"/>
    <p:sldId id="579" r:id="rId67"/>
    <p:sldId id="580" r:id="rId68"/>
    <p:sldId id="593" r:id="rId69"/>
    <p:sldId id="595" r:id="rId70"/>
    <p:sldId id="296" r:id="rId71"/>
    <p:sldId id="297" r:id="rId72"/>
    <p:sldId id="530" r:id="rId73"/>
    <p:sldId id="293" r:id="rId74"/>
    <p:sldId id="294" r:id="rId75"/>
    <p:sldId id="295" r:id="rId76"/>
    <p:sldId id="316" r:id="rId77"/>
    <p:sldId id="317" r:id="rId78"/>
    <p:sldId id="318" r:id="rId79"/>
    <p:sldId id="320" r:id="rId80"/>
    <p:sldId id="596" r:id="rId81"/>
  </p:sldIdLst>
  <p:sldSz cx="9144000" cy="5143500" type="screen16x9"/>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 Burnett" initials="CB" lastIdx="1" clrIdx="0">
    <p:extLst>
      <p:ext uri="{19B8F6BF-5375-455C-9EA6-DF929625EA0E}">
        <p15:presenceInfo xmlns:p15="http://schemas.microsoft.com/office/powerpoint/2012/main" userId="Carl Burn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4DCAE4-D2AC-4874-86AB-07A757001DD6}" v="69" dt="2025-09-08T12:11:26.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howGuides="1">
      <p:cViewPr varScale="1">
        <p:scale>
          <a:sx n="123" d="100"/>
          <a:sy n="123" d="100"/>
        </p:scale>
        <p:origin x="300" y="3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f Burnett" userId="74f2c40f-8fce-4844-8973-6f8563cbcf16" providerId="ADAL" clId="{A10413BE-04E7-4767-A404-5E19EF3D2943}"/>
    <pc:docChg chg="undo custSel addSld delSld modSld sldOrd">
      <pc:chgData name="Prof Burnett" userId="74f2c40f-8fce-4844-8973-6f8563cbcf16" providerId="ADAL" clId="{A10413BE-04E7-4767-A404-5E19EF3D2943}" dt="2025-09-08T12:11:26.462" v="1963"/>
      <pc:docMkLst>
        <pc:docMk/>
      </pc:docMkLst>
      <pc:sldChg chg="modSp mod">
        <pc:chgData name="Prof Burnett" userId="74f2c40f-8fce-4844-8973-6f8563cbcf16" providerId="ADAL" clId="{A10413BE-04E7-4767-A404-5E19EF3D2943}" dt="2025-09-07T18:12:59.828" v="1018" actId="6549"/>
        <pc:sldMkLst>
          <pc:docMk/>
          <pc:sldMk cId="705180470" sldId="256"/>
        </pc:sldMkLst>
        <pc:spChg chg="mod">
          <ac:chgData name="Prof Burnett" userId="74f2c40f-8fce-4844-8973-6f8563cbcf16" providerId="ADAL" clId="{A10413BE-04E7-4767-A404-5E19EF3D2943}" dt="2025-09-07T18:12:59.828" v="1018" actId="6549"/>
          <ac:spMkLst>
            <pc:docMk/>
            <pc:sldMk cId="705180470" sldId="256"/>
            <ac:spMk id="2" creationId="{00000000-0000-0000-0000-000000000000}"/>
          </ac:spMkLst>
        </pc:spChg>
      </pc:sldChg>
      <pc:sldChg chg="delSp modSp add mod setBg delDesignElem">
        <pc:chgData name="Prof Burnett" userId="74f2c40f-8fce-4844-8973-6f8563cbcf16" providerId="ADAL" clId="{A10413BE-04E7-4767-A404-5E19EF3D2943}" dt="2025-09-07T18:13:56.380" v="1026"/>
        <pc:sldMkLst>
          <pc:docMk/>
          <pc:sldMk cId="3926615529" sldId="259"/>
        </pc:sldMkLst>
        <pc:spChg chg="del">
          <ac:chgData name="Prof Burnett" userId="74f2c40f-8fce-4844-8973-6f8563cbcf16" providerId="ADAL" clId="{A10413BE-04E7-4767-A404-5E19EF3D2943}" dt="2025-09-07T17:12:38.163" v="44"/>
          <ac:spMkLst>
            <pc:docMk/>
            <pc:sldMk cId="3926615529" sldId="259"/>
            <ac:spMk id="3072" creationId="{6288FC2F-B192-42B2-90BE-517E1039BE0B}"/>
          </ac:spMkLst>
        </pc:spChg>
        <pc:spChg chg="mod">
          <ac:chgData name="Prof Burnett" userId="74f2c40f-8fce-4844-8973-6f8563cbcf16" providerId="ADAL" clId="{A10413BE-04E7-4767-A404-5E19EF3D2943}" dt="2025-09-07T18:13:56.380" v="1026"/>
          <ac:spMkLst>
            <pc:docMk/>
            <pc:sldMk cId="3926615529" sldId="259"/>
            <ac:spMk id="3074" creationId="{00000000-0000-0000-0000-000000000000}"/>
          </ac:spMkLst>
        </pc:spChg>
        <pc:spChg chg="del">
          <ac:chgData name="Prof Burnett" userId="74f2c40f-8fce-4844-8973-6f8563cbcf16" providerId="ADAL" clId="{A10413BE-04E7-4767-A404-5E19EF3D2943}" dt="2025-09-07T17:12:38.163" v="44"/>
          <ac:spMkLst>
            <pc:docMk/>
            <pc:sldMk cId="3926615529" sldId="259"/>
            <ac:spMk id="3078" creationId="{CC28BCC9-4093-4FD5-83EB-7EC297F51396}"/>
          </ac:spMkLst>
        </pc:spChg>
        <pc:grpChg chg="del">
          <ac:chgData name="Prof Burnett" userId="74f2c40f-8fce-4844-8973-6f8563cbcf16" providerId="ADAL" clId="{A10413BE-04E7-4767-A404-5E19EF3D2943}" dt="2025-09-07T17:12:38.163" v="44"/>
          <ac:grpSpMkLst>
            <pc:docMk/>
            <pc:sldMk cId="3926615529" sldId="259"/>
            <ac:grpSpMk id="3073" creationId="{08BCF048-8940-4354-B9EC-5AD74E283CE3}"/>
          </ac:grpSpMkLst>
        </pc:grpChg>
        <pc:grpChg chg="del">
          <ac:chgData name="Prof Burnett" userId="74f2c40f-8fce-4844-8973-6f8563cbcf16" providerId="ADAL" clId="{A10413BE-04E7-4767-A404-5E19EF3D2943}" dt="2025-09-07T17:12:38.163" v="44"/>
          <ac:grpSpMkLst>
            <pc:docMk/>
            <pc:sldMk cId="3926615529" sldId="259"/>
            <ac:grpSpMk id="3199" creationId="{E5D4A15D-C852-47D7-A7E3-7F8FEE9FCA9D}"/>
          </ac:grpSpMkLst>
        </pc:grpChg>
        <pc:graphicFrameChg chg="mod">
          <ac:chgData name="Prof Burnett" userId="74f2c40f-8fce-4844-8973-6f8563cbcf16" providerId="ADAL" clId="{A10413BE-04E7-4767-A404-5E19EF3D2943}" dt="2025-09-07T18:00:29.368" v="840" actId="2711"/>
          <ac:graphicFrameMkLst>
            <pc:docMk/>
            <pc:sldMk cId="3926615529" sldId="259"/>
            <ac:graphicFrameMk id="3076" creationId="{26A6B9EC-570E-83BE-5C7E-7058DFC3E214}"/>
          </ac:graphicFrameMkLst>
        </pc:graphicFrameChg>
      </pc:sldChg>
      <pc:sldChg chg="delSp add del setBg delDesignElem">
        <pc:chgData name="Prof Burnett" userId="74f2c40f-8fce-4844-8973-6f8563cbcf16" providerId="ADAL" clId="{A10413BE-04E7-4767-A404-5E19EF3D2943}" dt="2025-09-08T12:07:01.428" v="1940" actId="47"/>
        <pc:sldMkLst>
          <pc:docMk/>
          <pc:sldMk cId="1926720716" sldId="260"/>
        </pc:sldMkLst>
        <pc:spChg chg="del">
          <ac:chgData name="Prof Burnett" userId="74f2c40f-8fce-4844-8973-6f8563cbcf16" providerId="ADAL" clId="{A10413BE-04E7-4767-A404-5E19EF3D2943}" dt="2025-09-08T12:02:46.902" v="1904"/>
          <ac:spMkLst>
            <pc:docMk/>
            <pc:sldMk cId="1926720716" sldId="260"/>
            <ac:spMk id="34" creationId="{CC28BCC9-4093-4FD5-83EB-7EC297F51396}"/>
          </ac:spMkLst>
        </pc:spChg>
        <pc:grpChg chg="del">
          <ac:chgData name="Prof Burnett" userId="74f2c40f-8fce-4844-8973-6f8563cbcf16" providerId="ADAL" clId="{A10413BE-04E7-4767-A404-5E19EF3D2943}" dt="2025-09-08T12:02:46.902" v="1904"/>
          <ac:grpSpMkLst>
            <pc:docMk/>
            <pc:sldMk cId="1926720716" sldId="260"/>
            <ac:grpSpMk id="25" creationId="{08BCF048-8940-4354-B9EC-5AD74E283CE3}"/>
          </ac:grpSpMkLst>
        </pc:grpChg>
      </pc:sldChg>
      <pc:sldChg chg="modSp add del mod setBg">
        <pc:chgData name="Prof Burnett" userId="74f2c40f-8fce-4844-8973-6f8563cbcf16" providerId="ADAL" clId="{A10413BE-04E7-4767-A404-5E19EF3D2943}" dt="2025-09-07T17:29:31.261" v="348" actId="47"/>
        <pc:sldMkLst>
          <pc:docMk/>
          <pc:sldMk cId="3208385804" sldId="260"/>
        </pc:sldMkLst>
        <pc:spChg chg="mod">
          <ac:chgData name="Prof Burnett" userId="74f2c40f-8fce-4844-8973-6f8563cbcf16" providerId="ADAL" clId="{A10413BE-04E7-4767-A404-5E19EF3D2943}" dt="2025-09-07T17:12:38.230" v="48" actId="27636"/>
          <ac:spMkLst>
            <pc:docMk/>
            <pc:sldMk cId="3208385804" sldId="260"/>
            <ac:spMk id="5" creationId="{00000000-0000-0000-0000-000000000000}"/>
          </ac:spMkLst>
        </pc:spChg>
        <pc:spChg chg="mod">
          <ac:chgData name="Prof Burnett" userId="74f2c40f-8fce-4844-8973-6f8563cbcf16" providerId="ADAL" clId="{A10413BE-04E7-4767-A404-5E19EF3D2943}" dt="2025-09-07T17:12:38.230" v="47" actId="27636"/>
          <ac:spMkLst>
            <pc:docMk/>
            <pc:sldMk cId="3208385804" sldId="260"/>
            <ac:spMk id="6" creationId="{00000000-0000-0000-0000-000000000000}"/>
          </ac:spMkLst>
        </pc:spChg>
      </pc:sldChg>
      <pc:sldChg chg="modSp add mod setBg chgLayout">
        <pc:chgData name="Prof Burnett" userId="74f2c40f-8fce-4844-8973-6f8563cbcf16" providerId="ADAL" clId="{A10413BE-04E7-4767-A404-5E19EF3D2943}" dt="2025-09-07T17:59:35.958" v="803" actId="20577"/>
        <pc:sldMkLst>
          <pc:docMk/>
          <pc:sldMk cId="1613804412" sldId="261"/>
        </pc:sldMkLst>
        <pc:spChg chg="mod ord">
          <ac:chgData name="Prof Burnett" userId="74f2c40f-8fce-4844-8973-6f8563cbcf16" providerId="ADAL" clId="{A10413BE-04E7-4767-A404-5E19EF3D2943}" dt="2025-09-07T17:59:35.958" v="803" actId="20577"/>
          <ac:spMkLst>
            <pc:docMk/>
            <pc:sldMk cId="1613804412" sldId="261"/>
            <ac:spMk id="2" creationId="{00000000-0000-0000-0000-000000000000}"/>
          </ac:spMkLst>
        </pc:spChg>
        <pc:spChg chg="mod ord">
          <ac:chgData name="Prof Burnett" userId="74f2c40f-8fce-4844-8973-6f8563cbcf16" providerId="ADAL" clId="{A10413BE-04E7-4767-A404-5E19EF3D2943}" dt="2025-09-07T17:19:08.120" v="175" actId="20577"/>
          <ac:spMkLst>
            <pc:docMk/>
            <pc:sldMk cId="1613804412" sldId="261"/>
            <ac:spMk id="3" creationId="{00000000-0000-0000-0000-000000000000}"/>
          </ac:spMkLst>
        </pc:spChg>
        <pc:picChg chg="mod">
          <ac:chgData name="Prof Burnett" userId="74f2c40f-8fce-4844-8973-6f8563cbcf16" providerId="ADAL" clId="{A10413BE-04E7-4767-A404-5E19EF3D2943}" dt="2025-09-07T17:19:12.107" v="176" actId="1076"/>
          <ac:picMkLst>
            <pc:docMk/>
            <pc:sldMk cId="1613804412" sldId="261"/>
            <ac:picMk id="4" creationId="{51625D51-1A63-26CF-C834-CDC44727134E}"/>
          </ac:picMkLst>
        </pc:picChg>
      </pc:sldChg>
      <pc:sldChg chg="modSp add mod">
        <pc:chgData name="Prof Burnett" userId="74f2c40f-8fce-4844-8973-6f8563cbcf16" providerId="ADAL" clId="{A10413BE-04E7-4767-A404-5E19EF3D2943}" dt="2025-09-07T17:11:58.662" v="29" actId="27636"/>
        <pc:sldMkLst>
          <pc:docMk/>
          <pc:sldMk cId="3306969000" sldId="262"/>
        </pc:sldMkLst>
        <pc:spChg chg="mod">
          <ac:chgData name="Prof Burnett" userId="74f2c40f-8fce-4844-8973-6f8563cbcf16" providerId="ADAL" clId="{A10413BE-04E7-4767-A404-5E19EF3D2943}" dt="2025-09-07T17:11:58.662" v="29" actId="27636"/>
          <ac:spMkLst>
            <pc:docMk/>
            <pc:sldMk cId="3306969000" sldId="262"/>
            <ac:spMk id="3" creationId="{00000000-0000-0000-0000-000000000000}"/>
          </ac:spMkLst>
        </pc:spChg>
      </pc:sldChg>
      <pc:sldChg chg="add ord">
        <pc:chgData name="Prof Burnett" userId="74f2c40f-8fce-4844-8973-6f8563cbcf16" providerId="ADAL" clId="{A10413BE-04E7-4767-A404-5E19EF3D2943}" dt="2025-09-07T17:30:31.991" v="363"/>
        <pc:sldMkLst>
          <pc:docMk/>
          <pc:sldMk cId="974690807" sldId="263"/>
        </pc:sldMkLst>
      </pc:sldChg>
      <pc:sldChg chg="modSp add mod chgLayout">
        <pc:chgData name="Prof Burnett" userId="74f2c40f-8fce-4844-8973-6f8563cbcf16" providerId="ADAL" clId="{A10413BE-04E7-4767-A404-5E19EF3D2943}" dt="2025-09-07T17:30:19.815" v="360" actId="404"/>
        <pc:sldMkLst>
          <pc:docMk/>
          <pc:sldMk cId="921878771" sldId="264"/>
        </pc:sldMkLst>
        <pc:spChg chg="mod ord">
          <ac:chgData name="Prof Burnett" userId="74f2c40f-8fce-4844-8973-6f8563cbcf16" providerId="ADAL" clId="{A10413BE-04E7-4767-A404-5E19EF3D2943}" dt="2025-09-07T17:30:19.815" v="360" actId="404"/>
          <ac:spMkLst>
            <pc:docMk/>
            <pc:sldMk cId="921878771" sldId="264"/>
            <ac:spMk id="2" creationId="{00000000-0000-0000-0000-000000000000}"/>
          </ac:spMkLst>
        </pc:spChg>
        <pc:spChg chg="mod ord">
          <ac:chgData name="Prof Burnett" userId="74f2c40f-8fce-4844-8973-6f8563cbcf16" providerId="ADAL" clId="{A10413BE-04E7-4767-A404-5E19EF3D2943}" dt="2025-09-07T17:30:14.575" v="358" actId="700"/>
          <ac:spMkLst>
            <pc:docMk/>
            <pc:sldMk cId="921878771" sldId="264"/>
            <ac:spMk id="3" creationId="{00000000-0000-0000-0000-000000000000}"/>
          </ac:spMkLst>
        </pc:spChg>
      </pc:sldChg>
      <pc:sldChg chg="modSp add del mod">
        <pc:chgData name="Prof Burnett" userId="74f2c40f-8fce-4844-8973-6f8563cbcf16" providerId="ADAL" clId="{A10413BE-04E7-4767-A404-5E19EF3D2943}" dt="2025-09-07T17:20:53.511" v="184" actId="47"/>
        <pc:sldMkLst>
          <pc:docMk/>
          <pc:sldMk cId="3616851503" sldId="265"/>
        </pc:sldMkLst>
        <pc:spChg chg="mod">
          <ac:chgData name="Prof Burnett" userId="74f2c40f-8fce-4844-8973-6f8563cbcf16" providerId="ADAL" clId="{A10413BE-04E7-4767-A404-5E19EF3D2943}" dt="2025-09-07T17:11:58.672" v="32" actId="27636"/>
          <ac:spMkLst>
            <pc:docMk/>
            <pc:sldMk cId="3616851503" sldId="265"/>
            <ac:spMk id="3" creationId="{00000000-0000-0000-0000-000000000000}"/>
          </ac:spMkLst>
        </pc:spChg>
      </pc:sldChg>
      <pc:sldChg chg="modSp add mod ord setBg chgLayout">
        <pc:chgData name="Prof Burnett" userId="74f2c40f-8fce-4844-8973-6f8563cbcf16" providerId="ADAL" clId="{A10413BE-04E7-4767-A404-5E19EF3D2943}" dt="2025-09-07T18:02:51.205" v="894"/>
        <pc:sldMkLst>
          <pc:docMk/>
          <pc:sldMk cId="454394843" sldId="266"/>
        </pc:sldMkLst>
        <pc:spChg chg="mod ord">
          <ac:chgData name="Prof Burnett" userId="74f2c40f-8fce-4844-8973-6f8563cbcf16" providerId="ADAL" clId="{A10413BE-04E7-4767-A404-5E19EF3D2943}" dt="2025-09-07T17:33:35.168" v="428" actId="207"/>
          <ac:spMkLst>
            <pc:docMk/>
            <pc:sldMk cId="454394843" sldId="266"/>
            <ac:spMk id="2" creationId="{00000000-0000-0000-0000-000000000000}"/>
          </ac:spMkLst>
        </pc:spChg>
        <pc:spChg chg="mod ord">
          <ac:chgData name="Prof Burnett" userId="74f2c40f-8fce-4844-8973-6f8563cbcf16" providerId="ADAL" clId="{A10413BE-04E7-4767-A404-5E19EF3D2943}" dt="2025-09-07T17:33:29.088" v="426" actId="27636"/>
          <ac:spMkLst>
            <pc:docMk/>
            <pc:sldMk cId="454394843" sldId="266"/>
            <ac:spMk id="3" creationId="{00000000-0000-0000-0000-000000000000}"/>
          </ac:spMkLst>
        </pc:spChg>
        <pc:picChg chg="mod">
          <ac:chgData name="Prof Burnett" userId="74f2c40f-8fce-4844-8973-6f8563cbcf16" providerId="ADAL" clId="{A10413BE-04E7-4767-A404-5E19EF3D2943}" dt="2025-09-07T17:33:31.696" v="427" actId="1076"/>
          <ac:picMkLst>
            <pc:docMk/>
            <pc:sldMk cId="454394843" sldId="266"/>
            <ac:picMk id="4" creationId="{3F515FAA-1122-9863-BFA4-0B0233D86A28}"/>
          </ac:picMkLst>
        </pc:picChg>
      </pc:sldChg>
      <pc:sldChg chg="addSp modSp add mod setBg chgLayout">
        <pc:chgData name="Prof Burnett" userId="74f2c40f-8fce-4844-8973-6f8563cbcf16" providerId="ADAL" clId="{A10413BE-04E7-4767-A404-5E19EF3D2943}" dt="2025-09-07T18:11:05.914" v="927" actId="1076"/>
        <pc:sldMkLst>
          <pc:docMk/>
          <pc:sldMk cId="1766791853" sldId="267"/>
        </pc:sldMkLst>
        <pc:spChg chg="mod ord">
          <ac:chgData name="Prof Burnett" userId="74f2c40f-8fce-4844-8973-6f8563cbcf16" providerId="ADAL" clId="{A10413BE-04E7-4767-A404-5E19EF3D2943}" dt="2025-09-07T17:33:43.363" v="430" actId="27636"/>
          <ac:spMkLst>
            <pc:docMk/>
            <pc:sldMk cId="1766791853" sldId="267"/>
            <ac:spMk id="2" creationId="{00000000-0000-0000-0000-000000000000}"/>
          </ac:spMkLst>
        </pc:spChg>
        <pc:spChg chg="mod ord">
          <ac:chgData name="Prof Burnett" userId="74f2c40f-8fce-4844-8973-6f8563cbcf16" providerId="ADAL" clId="{A10413BE-04E7-4767-A404-5E19EF3D2943}" dt="2025-09-07T17:35:05.079" v="469" actId="20577"/>
          <ac:spMkLst>
            <pc:docMk/>
            <pc:sldMk cId="1766791853" sldId="267"/>
            <ac:spMk id="3" creationId="{00000000-0000-0000-0000-000000000000}"/>
          </ac:spMkLst>
        </pc:spChg>
        <pc:picChg chg="mod">
          <ac:chgData name="Prof Burnett" userId="74f2c40f-8fce-4844-8973-6f8563cbcf16" providerId="ADAL" clId="{A10413BE-04E7-4767-A404-5E19EF3D2943}" dt="2025-09-07T17:46:38.888" v="740" actId="1076"/>
          <ac:picMkLst>
            <pc:docMk/>
            <pc:sldMk cId="1766791853" sldId="267"/>
            <ac:picMk id="4" creationId="{618DCFB2-20E1-3802-2FFD-968698A62224}"/>
          </ac:picMkLst>
        </pc:picChg>
        <pc:picChg chg="add mod">
          <ac:chgData name="Prof Burnett" userId="74f2c40f-8fce-4844-8973-6f8563cbcf16" providerId="ADAL" clId="{A10413BE-04E7-4767-A404-5E19EF3D2943}" dt="2025-09-07T18:11:05.914" v="927" actId="1076"/>
          <ac:picMkLst>
            <pc:docMk/>
            <pc:sldMk cId="1766791853" sldId="267"/>
            <ac:picMk id="5" creationId="{9A54A383-F5E2-1081-6941-BA779BCCE88E}"/>
          </ac:picMkLst>
        </pc:picChg>
        <pc:picChg chg="add mod">
          <ac:chgData name="Prof Burnett" userId="74f2c40f-8fce-4844-8973-6f8563cbcf16" providerId="ADAL" clId="{A10413BE-04E7-4767-A404-5E19EF3D2943}" dt="2025-09-07T17:46:42.624" v="742" actId="1076"/>
          <ac:picMkLst>
            <pc:docMk/>
            <pc:sldMk cId="1766791853" sldId="267"/>
            <ac:picMk id="6" creationId="{9565300B-AD28-127D-FF2F-3F2019B668E6}"/>
          </ac:picMkLst>
        </pc:picChg>
        <pc:picChg chg="mod">
          <ac:chgData name="Prof Burnett" userId="74f2c40f-8fce-4844-8973-6f8563cbcf16" providerId="ADAL" clId="{A10413BE-04E7-4767-A404-5E19EF3D2943}" dt="2025-09-07T17:46:37.204" v="739" actId="1076"/>
          <ac:picMkLst>
            <pc:docMk/>
            <pc:sldMk cId="1766791853" sldId="267"/>
            <ac:picMk id="7" creationId="{7E23D3A6-E5BB-D2FC-9868-9FD9CE5EF69B}"/>
          </ac:picMkLst>
        </pc:picChg>
        <pc:picChg chg="add mod">
          <ac:chgData name="Prof Burnett" userId="74f2c40f-8fce-4844-8973-6f8563cbcf16" providerId="ADAL" clId="{A10413BE-04E7-4767-A404-5E19EF3D2943}" dt="2025-09-07T18:11:03.939" v="926" actId="1076"/>
          <ac:picMkLst>
            <pc:docMk/>
            <pc:sldMk cId="1766791853" sldId="267"/>
            <ac:picMk id="8" creationId="{811832D6-A856-1152-B81F-78AD36D5AC99}"/>
          </ac:picMkLst>
        </pc:picChg>
      </pc:sldChg>
      <pc:sldChg chg="delSp modSp add mod setBg delDesignElem chgLayout">
        <pc:chgData name="Prof Burnett" userId="74f2c40f-8fce-4844-8973-6f8563cbcf16" providerId="ADAL" clId="{A10413BE-04E7-4767-A404-5E19EF3D2943}" dt="2025-09-07T17:19:57.821" v="183" actId="14100"/>
        <pc:sldMkLst>
          <pc:docMk/>
          <pc:sldMk cId="83270325" sldId="268"/>
        </pc:sldMkLst>
        <pc:spChg chg="mod ord">
          <ac:chgData name="Prof Burnett" userId="74f2c40f-8fce-4844-8973-6f8563cbcf16" providerId="ADAL" clId="{A10413BE-04E7-4767-A404-5E19EF3D2943}" dt="2025-09-07T17:19:43.283" v="180" actId="27636"/>
          <ac:spMkLst>
            <pc:docMk/>
            <pc:sldMk cId="83270325" sldId="268"/>
            <ac:spMk id="2" creationId="{00000000-0000-0000-0000-000000000000}"/>
          </ac:spMkLst>
        </pc:spChg>
        <pc:spChg chg="mod ord">
          <ac:chgData name="Prof Burnett" userId="74f2c40f-8fce-4844-8973-6f8563cbcf16" providerId="ADAL" clId="{A10413BE-04E7-4767-A404-5E19EF3D2943}" dt="2025-09-07T17:19:43.287" v="181" actId="27636"/>
          <ac:spMkLst>
            <pc:docMk/>
            <pc:sldMk cId="83270325" sldId="268"/>
            <ac:spMk id="3" creationId="{00000000-0000-0000-0000-000000000000}"/>
          </ac:spMkLst>
        </pc:spChg>
        <pc:spChg chg="del">
          <ac:chgData name="Prof Burnett" userId="74f2c40f-8fce-4844-8973-6f8563cbcf16" providerId="ADAL" clId="{A10413BE-04E7-4767-A404-5E19EF3D2943}" dt="2025-09-07T17:11:58.603" v="27"/>
          <ac:spMkLst>
            <pc:docMk/>
            <pc:sldMk cId="83270325" sldId="268"/>
            <ac:spMk id="9" creationId="{6E0488BA-180E-40D8-8350-4B179179556B}"/>
          </ac:spMkLst>
        </pc:spChg>
        <pc:picChg chg="mod">
          <ac:chgData name="Prof Burnett" userId="74f2c40f-8fce-4844-8973-6f8563cbcf16" providerId="ADAL" clId="{A10413BE-04E7-4767-A404-5E19EF3D2943}" dt="2025-09-07T17:19:57.821" v="183" actId="14100"/>
          <ac:picMkLst>
            <pc:docMk/>
            <pc:sldMk cId="83270325" sldId="268"/>
            <ac:picMk id="5" creationId="{AD93E351-39AC-8AF5-8ACF-39FE976DF57D}"/>
          </ac:picMkLst>
        </pc:picChg>
      </pc:sldChg>
      <pc:sldChg chg="modSp add mod">
        <pc:chgData name="Prof Burnett" userId="74f2c40f-8fce-4844-8973-6f8563cbcf16" providerId="ADAL" clId="{A10413BE-04E7-4767-A404-5E19EF3D2943}" dt="2025-09-07T17:11:58.672" v="33" actId="27636"/>
        <pc:sldMkLst>
          <pc:docMk/>
          <pc:sldMk cId="4217004384" sldId="269"/>
        </pc:sldMkLst>
        <pc:spChg chg="mod">
          <ac:chgData name="Prof Burnett" userId="74f2c40f-8fce-4844-8973-6f8563cbcf16" providerId="ADAL" clId="{A10413BE-04E7-4767-A404-5E19EF3D2943}" dt="2025-09-07T17:11:58.672" v="33" actId="27636"/>
          <ac:spMkLst>
            <pc:docMk/>
            <pc:sldMk cId="4217004384" sldId="269"/>
            <ac:spMk id="3" creationId="{00000000-0000-0000-0000-000000000000}"/>
          </ac:spMkLst>
        </pc:spChg>
      </pc:sldChg>
      <pc:sldChg chg="modSp add mod setBg chgLayout">
        <pc:chgData name="Prof Burnett" userId="74f2c40f-8fce-4844-8973-6f8563cbcf16" providerId="ADAL" clId="{A10413BE-04E7-4767-A404-5E19EF3D2943}" dt="2025-09-07T17:21:20.139" v="191" actId="1076"/>
        <pc:sldMkLst>
          <pc:docMk/>
          <pc:sldMk cId="3939042135" sldId="270"/>
        </pc:sldMkLst>
        <pc:spChg chg="mod ord">
          <ac:chgData name="Prof Burnett" userId="74f2c40f-8fce-4844-8973-6f8563cbcf16" providerId="ADAL" clId="{A10413BE-04E7-4767-A404-5E19EF3D2943}" dt="2025-09-07T17:21:12.006" v="188" actId="27636"/>
          <ac:spMkLst>
            <pc:docMk/>
            <pc:sldMk cId="3939042135" sldId="270"/>
            <ac:spMk id="2" creationId="{00000000-0000-0000-0000-000000000000}"/>
          </ac:spMkLst>
        </pc:spChg>
        <pc:spChg chg="mod ord">
          <ac:chgData name="Prof Burnett" userId="74f2c40f-8fce-4844-8973-6f8563cbcf16" providerId="ADAL" clId="{A10413BE-04E7-4767-A404-5E19EF3D2943}" dt="2025-09-07T17:21:12.005" v="187" actId="27636"/>
          <ac:spMkLst>
            <pc:docMk/>
            <pc:sldMk cId="3939042135" sldId="270"/>
            <ac:spMk id="3" creationId="{00000000-0000-0000-0000-000000000000}"/>
          </ac:spMkLst>
        </pc:spChg>
        <pc:picChg chg="mod">
          <ac:chgData name="Prof Burnett" userId="74f2c40f-8fce-4844-8973-6f8563cbcf16" providerId="ADAL" clId="{A10413BE-04E7-4767-A404-5E19EF3D2943}" dt="2025-09-07T17:21:15.753" v="189" actId="1076"/>
          <ac:picMkLst>
            <pc:docMk/>
            <pc:sldMk cId="3939042135" sldId="270"/>
            <ac:picMk id="7" creationId="{3AF064F7-CCCD-BB1A-085C-EFD79F566D64}"/>
          </ac:picMkLst>
        </pc:picChg>
        <pc:picChg chg="mod">
          <ac:chgData name="Prof Burnett" userId="74f2c40f-8fce-4844-8973-6f8563cbcf16" providerId="ADAL" clId="{A10413BE-04E7-4767-A404-5E19EF3D2943}" dt="2025-09-07T17:21:20.139" v="191" actId="1076"/>
          <ac:picMkLst>
            <pc:docMk/>
            <pc:sldMk cId="3939042135" sldId="270"/>
            <ac:picMk id="10" creationId="{277405F9-4F46-7C00-92ED-7803EC65E89B}"/>
          </ac:picMkLst>
        </pc:picChg>
      </pc:sldChg>
      <pc:sldChg chg="add del">
        <pc:chgData name="Prof Burnett" userId="74f2c40f-8fce-4844-8973-6f8563cbcf16" providerId="ADAL" clId="{A10413BE-04E7-4767-A404-5E19EF3D2943}" dt="2025-09-07T17:37:51.950" v="498" actId="2696"/>
        <pc:sldMkLst>
          <pc:docMk/>
          <pc:sldMk cId="348452775" sldId="271"/>
        </pc:sldMkLst>
      </pc:sldChg>
      <pc:sldChg chg="add">
        <pc:chgData name="Prof Burnett" userId="74f2c40f-8fce-4844-8973-6f8563cbcf16" providerId="ADAL" clId="{A10413BE-04E7-4767-A404-5E19EF3D2943}" dt="2025-09-07T17:38:02.897" v="499"/>
        <pc:sldMkLst>
          <pc:docMk/>
          <pc:sldMk cId="690382484" sldId="271"/>
        </pc:sldMkLst>
      </pc:sldChg>
      <pc:sldChg chg="modSp add mod setBg chgLayout">
        <pc:chgData name="Prof Burnett" userId="74f2c40f-8fce-4844-8973-6f8563cbcf16" providerId="ADAL" clId="{A10413BE-04E7-4767-A404-5E19EF3D2943}" dt="2025-09-07T17:22:00.136" v="203" actId="14100"/>
        <pc:sldMkLst>
          <pc:docMk/>
          <pc:sldMk cId="2800454545" sldId="272"/>
        </pc:sldMkLst>
        <pc:spChg chg="mod ord">
          <ac:chgData name="Prof Burnett" userId="74f2c40f-8fce-4844-8973-6f8563cbcf16" providerId="ADAL" clId="{A10413BE-04E7-4767-A404-5E19EF3D2943}" dt="2025-09-07T17:21:48.361" v="193" actId="27636"/>
          <ac:spMkLst>
            <pc:docMk/>
            <pc:sldMk cId="2800454545" sldId="272"/>
            <ac:spMk id="2" creationId="{00000000-0000-0000-0000-000000000000}"/>
          </ac:spMkLst>
        </pc:spChg>
        <pc:spChg chg="mod ord">
          <ac:chgData name="Prof Burnett" userId="74f2c40f-8fce-4844-8973-6f8563cbcf16" providerId="ADAL" clId="{A10413BE-04E7-4767-A404-5E19EF3D2943}" dt="2025-09-07T17:21:54.537" v="201" actId="27636"/>
          <ac:spMkLst>
            <pc:docMk/>
            <pc:sldMk cId="2800454545" sldId="272"/>
            <ac:spMk id="3" creationId="{00000000-0000-0000-0000-000000000000}"/>
          </ac:spMkLst>
        </pc:spChg>
        <pc:picChg chg="mod">
          <ac:chgData name="Prof Burnett" userId="74f2c40f-8fce-4844-8973-6f8563cbcf16" providerId="ADAL" clId="{A10413BE-04E7-4767-A404-5E19EF3D2943}" dt="2025-09-07T17:22:00.136" v="203" actId="14100"/>
          <ac:picMkLst>
            <pc:docMk/>
            <pc:sldMk cId="2800454545" sldId="272"/>
            <ac:picMk id="4" creationId="{8101C4C3-34B0-ABAE-2D30-5210227F406D}"/>
          </ac:picMkLst>
        </pc:picChg>
      </pc:sldChg>
      <pc:sldChg chg="modSp add mod">
        <pc:chgData name="Prof Burnett" userId="74f2c40f-8fce-4844-8973-6f8563cbcf16" providerId="ADAL" clId="{A10413BE-04E7-4767-A404-5E19EF3D2943}" dt="2025-09-07T17:25:05.981" v="265" actId="1076"/>
        <pc:sldMkLst>
          <pc:docMk/>
          <pc:sldMk cId="1560627479" sldId="273"/>
        </pc:sldMkLst>
        <pc:spChg chg="mod">
          <ac:chgData name="Prof Burnett" userId="74f2c40f-8fce-4844-8973-6f8563cbcf16" providerId="ADAL" clId="{A10413BE-04E7-4767-A404-5E19EF3D2943}" dt="2025-09-07T17:24:56.973" v="262" actId="20577"/>
          <ac:spMkLst>
            <pc:docMk/>
            <pc:sldMk cId="1560627479" sldId="273"/>
            <ac:spMk id="3" creationId="{00000000-0000-0000-0000-000000000000}"/>
          </ac:spMkLst>
        </pc:spChg>
        <pc:picChg chg="mod">
          <ac:chgData name="Prof Burnett" userId="74f2c40f-8fce-4844-8973-6f8563cbcf16" providerId="ADAL" clId="{A10413BE-04E7-4767-A404-5E19EF3D2943}" dt="2025-09-07T17:25:05.981" v="265" actId="1076"/>
          <ac:picMkLst>
            <pc:docMk/>
            <pc:sldMk cId="1560627479" sldId="273"/>
            <ac:picMk id="4" creationId="{376554F6-E815-2F0D-685B-286ABF49E3E0}"/>
          </ac:picMkLst>
        </pc:picChg>
      </pc:sldChg>
      <pc:sldChg chg="add">
        <pc:chgData name="Prof Burnett" userId="74f2c40f-8fce-4844-8973-6f8563cbcf16" providerId="ADAL" clId="{A10413BE-04E7-4767-A404-5E19EF3D2943}" dt="2025-09-07T17:11:58.603" v="27"/>
        <pc:sldMkLst>
          <pc:docMk/>
          <pc:sldMk cId="1222823640" sldId="274"/>
        </pc:sldMkLst>
      </pc:sldChg>
      <pc:sldChg chg="delSp modSp add mod ord setBg delDesignElem chgLayout">
        <pc:chgData name="Prof Burnett" userId="74f2c40f-8fce-4844-8973-6f8563cbcf16" providerId="ADAL" clId="{A10413BE-04E7-4767-A404-5E19EF3D2943}" dt="2025-09-07T18:01:12.253" v="844"/>
        <pc:sldMkLst>
          <pc:docMk/>
          <pc:sldMk cId="1672428610" sldId="275"/>
        </pc:sldMkLst>
        <pc:spChg chg="mod ord">
          <ac:chgData name="Prof Burnett" userId="74f2c40f-8fce-4844-8973-6f8563cbcf16" providerId="ADAL" clId="{A10413BE-04E7-4767-A404-5E19EF3D2943}" dt="2025-09-07T17:32:06.078" v="385" actId="207"/>
          <ac:spMkLst>
            <pc:docMk/>
            <pc:sldMk cId="1672428610" sldId="275"/>
            <ac:spMk id="2" creationId="{00000000-0000-0000-0000-000000000000}"/>
          </ac:spMkLst>
        </pc:spChg>
        <pc:spChg chg="mod ord">
          <ac:chgData name="Prof Burnett" userId="74f2c40f-8fce-4844-8973-6f8563cbcf16" providerId="ADAL" clId="{A10413BE-04E7-4767-A404-5E19EF3D2943}" dt="2025-09-07T17:32:00.420" v="384" actId="700"/>
          <ac:spMkLst>
            <pc:docMk/>
            <pc:sldMk cId="1672428610" sldId="275"/>
            <ac:spMk id="3" creationId="{00000000-0000-0000-0000-000000000000}"/>
          </ac:spMkLst>
        </pc:spChg>
        <pc:spChg chg="del">
          <ac:chgData name="Prof Burnett" userId="74f2c40f-8fce-4844-8973-6f8563cbcf16" providerId="ADAL" clId="{A10413BE-04E7-4767-A404-5E19EF3D2943}" dt="2025-09-07T17:12:38.163" v="44"/>
          <ac:spMkLst>
            <pc:docMk/>
            <pc:sldMk cId="1672428610" sldId="275"/>
            <ac:spMk id="12" creationId="{D1DE3271-DD99-4DEF-AF9F-84397884C8EF}"/>
          </ac:spMkLst>
        </pc:spChg>
        <pc:spChg chg="del">
          <ac:chgData name="Prof Burnett" userId="74f2c40f-8fce-4844-8973-6f8563cbcf16" providerId="ADAL" clId="{A10413BE-04E7-4767-A404-5E19EF3D2943}" dt="2025-09-07T17:12:38.163" v="44"/>
          <ac:spMkLst>
            <pc:docMk/>
            <pc:sldMk cId="1672428610" sldId="275"/>
            <ac:spMk id="14" creationId="{E06A31CE-F9B6-4BA2-8685-60F3524D07DA}"/>
          </ac:spMkLst>
        </pc:spChg>
        <pc:spChg chg="del">
          <ac:chgData name="Prof Burnett" userId="74f2c40f-8fce-4844-8973-6f8563cbcf16" providerId="ADAL" clId="{A10413BE-04E7-4767-A404-5E19EF3D2943}" dt="2025-09-07T17:12:38.163" v="44"/>
          <ac:spMkLst>
            <pc:docMk/>
            <pc:sldMk cId="1672428610" sldId="275"/>
            <ac:spMk id="16" creationId="{8ADF14A3-1454-4B74-8B4A-CB197D7A797F}"/>
          </ac:spMkLst>
        </pc:spChg>
        <pc:spChg chg="del">
          <ac:chgData name="Prof Burnett" userId="74f2c40f-8fce-4844-8973-6f8563cbcf16" providerId="ADAL" clId="{A10413BE-04E7-4767-A404-5E19EF3D2943}" dt="2025-09-07T17:12:38.163" v="44"/>
          <ac:spMkLst>
            <pc:docMk/>
            <pc:sldMk cId="1672428610" sldId="275"/>
            <ac:spMk id="18" creationId="{EC19D556-0251-4E87-AE24-890965BAD5D9}"/>
          </ac:spMkLst>
        </pc:spChg>
        <pc:spChg chg="del">
          <ac:chgData name="Prof Burnett" userId="74f2c40f-8fce-4844-8973-6f8563cbcf16" providerId="ADAL" clId="{A10413BE-04E7-4767-A404-5E19EF3D2943}" dt="2025-09-07T17:12:38.163" v="44"/>
          <ac:spMkLst>
            <pc:docMk/>
            <pc:sldMk cId="1672428610" sldId="275"/>
            <ac:spMk id="20" creationId="{CBC3C8C6-98E2-45EF-AEFC-30C0DBA0E958}"/>
          </ac:spMkLst>
        </pc:spChg>
        <pc:picChg chg="mod">
          <ac:chgData name="Prof Burnett" userId="74f2c40f-8fce-4844-8973-6f8563cbcf16" providerId="ADAL" clId="{A10413BE-04E7-4767-A404-5E19EF3D2943}" dt="2025-09-07T17:31:33.450" v="381" actId="1076"/>
          <ac:picMkLst>
            <pc:docMk/>
            <pc:sldMk cId="1672428610" sldId="275"/>
            <ac:picMk id="4" creationId="{891B0454-9CA6-8665-B7B4-C984C40F8640}"/>
          </ac:picMkLst>
        </pc:picChg>
        <pc:picChg chg="mod">
          <ac:chgData name="Prof Burnett" userId="74f2c40f-8fce-4844-8973-6f8563cbcf16" providerId="ADAL" clId="{A10413BE-04E7-4767-A404-5E19EF3D2943}" dt="2025-09-07T17:31:35.226" v="382" actId="1076"/>
          <ac:picMkLst>
            <pc:docMk/>
            <pc:sldMk cId="1672428610" sldId="275"/>
            <ac:picMk id="7" creationId="{E1B41BDB-BD0A-7E8F-FDE3-9E751C664E7C}"/>
          </ac:picMkLst>
        </pc:picChg>
      </pc:sldChg>
      <pc:sldChg chg="addSp modSp add mod ord setBg chgLayout">
        <pc:chgData name="Prof Burnett" userId="74f2c40f-8fce-4844-8973-6f8563cbcf16" providerId="ADAL" clId="{A10413BE-04E7-4767-A404-5E19EF3D2943}" dt="2025-09-07T18:10:56.733" v="923" actId="1076"/>
        <pc:sldMkLst>
          <pc:docMk/>
          <pc:sldMk cId="1783400173" sldId="276"/>
        </pc:sldMkLst>
        <pc:spChg chg="mod ord">
          <ac:chgData name="Prof Burnett" userId="74f2c40f-8fce-4844-8973-6f8563cbcf16" providerId="ADAL" clId="{A10413BE-04E7-4767-A404-5E19EF3D2943}" dt="2025-09-07T17:32:11.040" v="387" actId="27636"/>
          <ac:spMkLst>
            <pc:docMk/>
            <pc:sldMk cId="1783400173" sldId="276"/>
            <ac:spMk id="2" creationId="{00000000-0000-0000-0000-000000000000}"/>
          </ac:spMkLst>
        </pc:spChg>
        <pc:spChg chg="mod ord">
          <ac:chgData name="Prof Burnett" userId="74f2c40f-8fce-4844-8973-6f8563cbcf16" providerId="ADAL" clId="{A10413BE-04E7-4767-A404-5E19EF3D2943}" dt="2025-09-07T17:32:11.040" v="388" actId="27636"/>
          <ac:spMkLst>
            <pc:docMk/>
            <pc:sldMk cId="1783400173" sldId="276"/>
            <ac:spMk id="3" creationId="{00000000-0000-0000-0000-000000000000}"/>
          </ac:spMkLst>
        </pc:spChg>
        <pc:picChg chg="mod">
          <ac:chgData name="Prof Burnett" userId="74f2c40f-8fce-4844-8973-6f8563cbcf16" providerId="ADAL" clId="{A10413BE-04E7-4767-A404-5E19EF3D2943}" dt="2025-09-07T18:10:50.778" v="919" actId="1076"/>
          <ac:picMkLst>
            <pc:docMk/>
            <pc:sldMk cId="1783400173" sldId="276"/>
            <ac:picMk id="4" creationId="{9E3F6618-CE57-BC44-5A08-5BE7D27847B2}"/>
          </ac:picMkLst>
        </pc:picChg>
        <pc:picChg chg="add mod">
          <ac:chgData name="Prof Burnett" userId="74f2c40f-8fce-4844-8973-6f8563cbcf16" providerId="ADAL" clId="{A10413BE-04E7-4767-A404-5E19EF3D2943}" dt="2025-09-07T18:10:56.733" v="923" actId="1076"/>
          <ac:picMkLst>
            <pc:docMk/>
            <pc:sldMk cId="1783400173" sldId="276"/>
            <ac:picMk id="5" creationId="{C7FEC545-BF32-F355-651C-AD4522467086}"/>
          </ac:picMkLst>
        </pc:picChg>
        <pc:picChg chg="mod">
          <ac:chgData name="Prof Burnett" userId="74f2c40f-8fce-4844-8973-6f8563cbcf16" providerId="ADAL" clId="{A10413BE-04E7-4767-A404-5E19EF3D2943}" dt="2025-09-07T18:10:52.335" v="920" actId="1076"/>
          <ac:picMkLst>
            <pc:docMk/>
            <pc:sldMk cId="1783400173" sldId="276"/>
            <ac:picMk id="7" creationId="{768AE2E8-D74E-6816-E71C-A454C36FC463}"/>
          </ac:picMkLst>
        </pc:picChg>
      </pc:sldChg>
      <pc:sldChg chg="modSp add del mod setBg">
        <pc:chgData name="Prof Burnett" userId="74f2c40f-8fce-4844-8973-6f8563cbcf16" providerId="ADAL" clId="{A10413BE-04E7-4767-A404-5E19EF3D2943}" dt="2025-09-07T17:25:35.959" v="273" actId="47"/>
        <pc:sldMkLst>
          <pc:docMk/>
          <pc:sldMk cId="1367887277" sldId="277"/>
        </pc:sldMkLst>
        <pc:spChg chg="mod">
          <ac:chgData name="Prof Burnett" userId="74f2c40f-8fce-4844-8973-6f8563cbcf16" providerId="ADAL" clId="{A10413BE-04E7-4767-A404-5E19EF3D2943}" dt="2025-09-07T17:11:58.702" v="40" actId="27636"/>
          <ac:spMkLst>
            <pc:docMk/>
            <pc:sldMk cId="1367887277" sldId="277"/>
            <ac:spMk id="2" creationId="{00000000-0000-0000-0000-000000000000}"/>
          </ac:spMkLst>
        </pc:spChg>
      </pc:sldChg>
      <pc:sldChg chg="modSp add del mod">
        <pc:chgData name="Prof Burnett" userId="74f2c40f-8fce-4844-8973-6f8563cbcf16" providerId="ADAL" clId="{A10413BE-04E7-4767-A404-5E19EF3D2943}" dt="2025-09-07T17:21:06.413" v="185" actId="47"/>
        <pc:sldMkLst>
          <pc:docMk/>
          <pc:sldMk cId="2966674524" sldId="278"/>
        </pc:sldMkLst>
        <pc:spChg chg="mod">
          <ac:chgData name="Prof Burnett" userId="74f2c40f-8fce-4844-8973-6f8563cbcf16" providerId="ADAL" clId="{A10413BE-04E7-4767-A404-5E19EF3D2943}" dt="2025-09-07T17:11:58.680" v="34" actId="27636"/>
          <ac:spMkLst>
            <pc:docMk/>
            <pc:sldMk cId="2966674524" sldId="278"/>
            <ac:spMk id="3" creationId="{00000000-0000-0000-0000-000000000000}"/>
          </ac:spMkLst>
        </pc:spChg>
      </pc:sldChg>
      <pc:sldChg chg="addSp delSp modSp add mod setBg modClrScheme delDesignElem chgLayout">
        <pc:chgData name="Prof Burnett" userId="74f2c40f-8fce-4844-8973-6f8563cbcf16" providerId="ADAL" clId="{A10413BE-04E7-4767-A404-5E19EF3D2943}" dt="2025-09-08T11:41:35.319" v="1549" actId="6549"/>
        <pc:sldMkLst>
          <pc:docMk/>
          <pc:sldMk cId="3898314174" sldId="279"/>
        </pc:sldMkLst>
        <pc:spChg chg="mod ord">
          <ac:chgData name="Prof Burnett" userId="74f2c40f-8fce-4844-8973-6f8563cbcf16" providerId="ADAL" clId="{A10413BE-04E7-4767-A404-5E19EF3D2943}" dt="2025-09-07T17:45:04.951" v="726" actId="207"/>
          <ac:spMkLst>
            <pc:docMk/>
            <pc:sldMk cId="3898314174" sldId="279"/>
            <ac:spMk id="2" creationId="{00000000-0000-0000-0000-000000000000}"/>
          </ac:spMkLst>
        </pc:spChg>
        <pc:spChg chg="del mod ord">
          <ac:chgData name="Prof Burnett" userId="74f2c40f-8fce-4844-8973-6f8563cbcf16" providerId="ADAL" clId="{A10413BE-04E7-4767-A404-5E19EF3D2943}" dt="2025-09-07T17:26:08.811" v="276" actId="478"/>
          <ac:spMkLst>
            <pc:docMk/>
            <pc:sldMk cId="3898314174" sldId="279"/>
            <ac:spMk id="3" creationId="{00000000-0000-0000-0000-000000000000}"/>
          </ac:spMkLst>
        </pc:spChg>
        <pc:spChg chg="add del mod">
          <ac:chgData name="Prof Burnett" userId="74f2c40f-8fce-4844-8973-6f8563cbcf16" providerId="ADAL" clId="{A10413BE-04E7-4767-A404-5E19EF3D2943}" dt="2025-09-07T17:44:53.111" v="724"/>
          <ac:spMkLst>
            <pc:docMk/>
            <pc:sldMk cId="3898314174" sldId="279"/>
            <ac:spMk id="5" creationId="{6840BDF0-48BE-4688-AED8-7DB31FFA5F03}"/>
          </ac:spMkLst>
        </pc:spChg>
        <pc:spChg chg="add del mod">
          <ac:chgData name="Prof Burnett" userId="74f2c40f-8fce-4844-8973-6f8563cbcf16" providerId="ADAL" clId="{A10413BE-04E7-4767-A404-5E19EF3D2943}" dt="2025-09-07T17:27:23.674" v="313"/>
          <ac:spMkLst>
            <pc:docMk/>
            <pc:sldMk cId="3898314174" sldId="279"/>
            <ac:spMk id="6" creationId="{6CEC955B-B805-4A95-A9B5-FB365A15E48F}"/>
          </ac:spMkLst>
        </pc:spChg>
        <pc:spChg chg="add del mod ord">
          <ac:chgData name="Prof Burnett" userId="74f2c40f-8fce-4844-8973-6f8563cbcf16" providerId="ADAL" clId="{A10413BE-04E7-4767-A404-5E19EF3D2943}" dt="2025-09-07T17:44:28.642" v="718" actId="478"/>
          <ac:spMkLst>
            <pc:docMk/>
            <pc:sldMk cId="3898314174" sldId="279"/>
            <ac:spMk id="7" creationId="{B83390F6-37CD-0351-1227-5716D50B379F}"/>
          </ac:spMkLst>
        </pc:spChg>
        <pc:spChg chg="add mod ord">
          <ac:chgData name="Prof Burnett" userId="74f2c40f-8fce-4844-8973-6f8563cbcf16" providerId="ADAL" clId="{A10413BE-04E7-4767-A404-5E19EF3D2943}" dt="2025-09-08T11:41:35.319" v="1549" actId="6549"/>
          <ac:spMkLst>
            <pc:docMk/>
            <pc:sldMk cId="3898314174" sldId="279"/>
            <ac:spMk id="18" creationId="{B9F16E61-35A8-37F1-8003-EF9FE26D2DE1}"/>
          </ac:spMkLst>
        </pc:spChg>
        <pc:spChg chg="del">
          <ac:chgData name="Prof Burnett" userId="74f2c40f-8fce-4844-8973-6f8563cbcf16" providerId="ADAL" clId="{A10413BE-04E7-4767-A404-5E19EF3D2943}" dt="2025-09-07T17:11:58.603" v="27"/>
          <ac:spMkLst>
            <pc:docMk/>
            <pc:sldMk cId="3898314174" sldId="279"/>
            <ac:spMk id="19" creationId="{20E145FF-1D18-4246-A2BA-9F6B4D53364C}"/>
          </ac:spMkLst>
        </pc:spChg>
        <pc:spChg chg="del">
          <ac:chgData name="Prof Burnett" userId="74f2c40f-8fce-4844-8973-6f8563cbcf16" providerId="ADAL" clId="{A10413BE-04E7-4767-A404-5E19EF3D2943}" dt="2025-09-07T17:11:58.603" v="27"/>
          <ac:spMkLst>
            <pc:docMk/>
            <pc:sldMk cId="3898314174" sldId="279"/>
            <ac:spMk id="21" creationId="{324E43EB-867C-4B35-9A5C-E435157C7297}"/>
          </ac:spMkLst>
        </pc:spChg>
        <pc:spChg chg="del">
          <ac:chgData name="Prof Burnett" userId="74f2c40f-8fce-4844-8973-6f8563cbcf16" providerId="ADAL" clId="{A10413BE-04E7-4767-A404-5E19EF3D2943}" dt="2025-09-07T17:11:58.603" v="27"/>
          <ac:spMkLst>
            <pc:docMk/>
            <pc:sldMk cId="3898314174" sldId="279"/>
            <ac:spMk id="23" creationId="{A7C0F5DA-B59F-4F13-8BB8-FFD8F2C572BC}"/>
          </ac:spMkLst>
        </pc:spChg>
        <pc:spChg chg="del">
          <ac:chgData name="Prof Burnett" userId="74f2c40f-8fce-4844-8973-6f8563cbcf16" providerId="ADAL" clId="{A10413BE-04E7-4767-A404-5E19EF3D2943}" dt="2025-09-07T17:11:58.603" v="27"/>
          <ac:spMkLst>
            <pc:docMk/>
            <pc:sldMk cId="3898314174" sldId="279"/>
            <ac:spMk id="25" creationId="{9CEA1DEC-CC9E-4776-9E08-048A15BFA6CA}"/>
          </ac:spMkLst>
        </pc:spChg>
        <pc:spChg chg="del">
          <ac:chgData name="Prof Burnett" userId="74f2c40f-8fce-4844-8973-6f8563cbcf16" providerId="ADAL" clId="{A10413BE-04E7-4767-A404-5E19EF3D2943}" dt="2025-09-07T17:11:58.603" v="27"/>
          <ac:spMkLst>
            <pc:docMk/>
            <pc:sldMk cId="3898314174" sldId="279"/>
            <ac:spMk id="27" creationId="{9CE399CF-F4B8-4832-A8CB-B93F6B1EF44B}"/>
          </ac:spMkLst>
        </pc:spChg>
        <pc:spChg chg="del">
          <ac:chgData name="Prof Burnett" userId="74f2c40f-8fce-4844-8973-6f8563cbcf16" providerId="ADAL" clId="{A10413BE-04E7-4767-A404-5E19EF3D2943}" dt="2025-09-07T17:11:58.603" v="27"/>
          <ac:spMkLst>
            <pc:docMk/>
            <pc:sldMk cId="3898314174" sldId="279"/>
            <ac:spMk id="29" creationId="{1F23E73A-FDC8-462C-83C1-3AA8961449CF}"/>
          </ac:spMkLst>
        </pc:spChg>
        <pc:grpChg chg="del">
          <ac:chgData name="Prof Burnett" userId="74f2c40f-8fce-4844-8973-6f8563cbcf16" providerId="ADAL" clId="{A10413BE-04E7-4767-A404-5E19EF3D2943}" dt="2025-09-07T17:11:58.603" v="27"/>
          <ac:grpSpMkLst>
            <pc:docMk/>
            <pc:sldMk cId="3898314174" sldId="279"/>
            <ac:grpSpMk id="8" creationId="{7084313B-C03D-4981-9786-879159A60395}"/>
          </ac:grpSpMkLst>
        </pc:grpChg>
      </pc:sldChg>
      <pc:sldChg chg="modSp add mod">
        <pc:chgData name="Prof Burnett" userId="74f2c40f-8fce-4844-8973-6f8563cbcf16" providerId="ADAL" clId="{A10413BE-04E7-4767-A404-5E19EF3D2943}" dt="2025-09-07T18:08:37.845" v="897" actId="20577"/>
        <pc:sldMkLst>
          <pc:docMk/>
          <pc:sldMk cId="3370575396" sldId="280"/>
        </pc:sldMkLst>
        <pc:spChg chg="mod">
          <ac:chgData name="Prof Burnett" userId="74f2c40f-8fce-4844-8973-6f8563cbcf16" providerId="ADAL" clId="{A10413BE-04E7-4767-A404-5E19EF3D2943}" dt="2025-09-07T18:08:37.845" v="897" actId="20577"/>
          <ac:spMkLst>
            <pc:docMk/>
            <pc:sldMk cId="3370575396" sldId="280"/>
            <ac:spMk id="3" creationId="{00000000-0000-0000-0000-000000000000}"/>
          </ac:spMkLst>
        </pc:spChg>
        <pc:picChg chg="mod">
          <ac:chgData name="Prof Burnett" userId="74f2c40f-8fce-4844-8973-6f8563cbcf16" providerId="ADAL" clId="{A10413BE-04E7-4767-A404-5E19EF3D2943}" dt="2025-09-07T17:25:21.938" v="270" actId="1076"/>
          <ac:picMkLst>
            <pc:docMk/>
            <pc:sldMk cId="3370575396" sldId="280"/>
            <ac:picMk id="4" creationId="{7E8367AF-D45E-6275-B8A6-C891DB029608}"/>
          </ac:picMkLst>
        </pc:picChg>
      </pc:sldChg>
      <pc:sldChg chg="add del">
        <pc:chgData name="Prof Burnett" userId="74f2c40f-8fce-4844-8973-6f8563cbcf16" providerId="ADAL" clId="{A10413BE-04E7-4767-A404-5E19EF3D2943}" dt="2025-09-07T17:25:28.324" v="271" actId="47"/>
        <pc:sldMkLst>
          <pc:docMk/>
          <pc:sldMk cId="1465460141" sldId="281"/>
        </pc:sldMkLst>
      </pc:sldChg>
      <pc:sldChg chg="add del">
        <pc:chgData name="Prof Burnett" userId="74f2c40f-8fce-4844-8973-6f8563cbcf16" providerId="ADAL" clId="{A10413BE-04E7-4767-A404-5E19EF3D2943}" dt="2025-09-07T17:25:34.481" v="272" actId="47"/>
        <pc:sldMkLst>
          <pc:docMk/>
          <pc:sldMk cId="337393908" sldId="282"/>
        </pc:sldMkLst>
      </pc:sldChg>
      <pc:sldChg chg="modSp add mod setBg chgLayout">
        <pc:chgData name="Prof Burnett" userId="74f2c40f-8fce-4844-8973-6f8563cbcf16" providerId="ADAL" clId="{A10413BE-04E7-4767-A404-5E19EF3D2943}" dt="2025-09-07T17:23:24.611" v="223" actId="27636"/>
        <pc:sldMkLst>
          <pc:docMk/>
          <pc:sldMk cId="3348542313" sldId="283"/>
        </pc:sldMkLst>
        <pc:spChg chg="mod ord">
          <ac:chgData name="Prof Burnett" userId="74f2c40f-8fce-4844-8973-6f8563cbcf16" providerId="ADAL" clId="{A10413BE-04E7-4767-A404-5E19EF3D2943}" dt="2025-09-07T17:23:00.670" v="214" actId="6549"/>
          <ac:spMkLst>
            <pc:docMk/>
            <pc:sldMk cId="3348542313" sldId="283"/>
            <ac:spMk id="2" creationId="{00000000-0000-0000-0000-000000000000}"/>
          </ac:spMkLst>
        </pc:spChg>
        <pc:spChg chg="mod ord">
          <ac:chgData name="Prof Burnett" userId="74f2c40f-8fce-4844-8973-6f8563cbcf16" providerId="ADAL" clId="{A10413BE-04E7-4767-A404-5E19EF3D2943}" dt="2025-09-07T17:23:24.611" v="223" actId="27636"/>
          <ac:spMkLst>
            <pc:docMk/>
            <pc:sldMk cId="3348542313" sldId="283"/>
            <ac:spMk id="3" creationId="{00000000-0000-0000-0000-000000000000}"/>
          </ac:spMkLst>
        </pc:spChg>
        <pc:picChg chg="mod">
          <ac:chgData name="Prof Burnett" userId="74f2c40f-8fce-4844-8973-6f8563cbcf16" providerId="ADAL" clId="{A10413BE-04E7-4767-A404-5E19EF3D2943}" dt="2025-09-07T17:22:45.963" v="212" actId="1076"/>
          <ac:picMkLst>
            <pc:docMk/>
            <pc:sldMk cId="3348542313" sldId="283"/>
            <ac:picMk id="7" creationId="{3E10155C-6A39-3E3E-3AD4-E8262C2D133F}"/>
          </ac:picMkLst>
        </pc:picChg>
      </pc:sldChg>
      <pc:sldChg chg="modSp add mod">
        <pc:chgData name="Prof Burnett" userId="74f2c40f-8fce-4844-8973-6f8563cbcf16" providerId="ADAL" clId="{A10413BE-04E7-4767-A404-5E19EF3D2943}" dt="2025-09-07T17:23:53.807" v="234" actId="14100"/>
        <pc:sldMkLst>
          <pc:docMk/>
          <pc:sldMk cId="3969343782" sldId="284"/>
        </pc:sldMkLst>
        <pc:spChg chg="mod">
          <ac:chgData name="Prof Burnett" userId="74f2c40f-8fce-4844-8973-6f8563cbcf16" providerId="ADAL" clId="{A10413BE-04E7-4767-A404-5E19EF3D2943}" dt="2025-09-07T17:23:38.235" v="225" actId="20577"/>
          <ac:spMkLst>
            <pc:docMk/>
            <pc:sldMk cId="3969343782" sldId="284"/>
            <ac:spMk id="2" creationId="{00000000-0000-0000-0000-000000000000}"/>
          </ac:spMkLst>
        </pc:spChg>
        <pc:spChg chg="mod">
          <ac:chgData name="Prof Burnett" userId="74f2c40f-8fce-4844-8973-6f8563cbcf16" providerId="ADAL" clId="{A10413BE-04E7-4767-A404-5E19EF3D2943}" dt="2025-09-07T17:23:48.560" v="232" actId="27636"/>
          <ac:spMkLst>
            <pc:docMk/>
            <pc:sldMk cId="3969343782" sldId="284"/>
            <ac:spMk id="3" creationId="{00000000-0000-0000-0000-000000000000}"/>
          </ac:spMkLst>
        </pc:spChg>
        <pc:picChg chg="mod">
          <ac:chgData name="Prof Burnett" userId="74f2c40f-8fce-4844-8973-6f8563cbcf16" providerId="ADAL" clId="{A10413BE-04E7-4767-A404-5E19EF3D2943}" dt="2025-09-07T17:23:53.807" v="234" actId="14100"/>
          <ac:picMkLst>
            <pc:docMk/>
            <pc:sldMk cId="3969343782" sldId="284"/>
            <ac:picMk id="4" creationId="{FC8EFC90-64FE-9005-ACF2-6FA2A707459B}"/>
          </ac:picMkLst>
        </pc:picChg>
      </pc:sldChg>
      <pc:sldChg chg="modSp add del mod setBg">
        <pc:chgData name="Prof Burnett" userId="74f2c40f-8fce-4844-8973-6f8563cbcf16" providerId="ADAL" clId="{A10413BE-04E7-4767-A404-5E19EF3D2943}" dt="2025-09-08T11:43:10.950" v="1550" actId="2696"/>
        <pc:sldMkLst>
          <pc:docMk/>
          <pc:sldMk cId="3960695611" sldId="285"/>
        </pc:sldMkLst>
        <pc:spChg chg="mod">
          <ac:chgData name="Prof Burnett" userId="74f2c40f-8fce-4844-8973-6f8563cbcf16" providerId="ADAL" clId="{A10413BE-04E7-4767-A404-5E19EF3D2943}" dt="2025-09-07T17:15:22.666" v="118" actId="27636"/>
          <ac:spMkLst>
            <pc:docMk/>
            <pc:sldMk cId="3960695611" sldId="285"/>
            <ac:spMk id="2" creationId="{00000000-0000-0000-0000-000000000000}"/>
          </ac:spMkLst>
        </pc:spChg>
        <pc:spChg chg="mod">
          <ac:chgData name="Prof Burnett" userId="74f2c40f-8fce-4844-8973-6f8563cbcf16" providerId="ADAL" clId="{A10413BE-04E7-4767-A404-5E19EF3D2943}" dt="2025-09-07T17:15:22.666" v="117" actId="27636"/>
          <ac:spMkLst>
            <pc:docMk/>
            <pc:sldMk cId="3960695611" sldId="285"/>
            <ac:spMk id="3" creationId="{00000000-0000-0000-0000-000000000000}"/>
          </ac:spMkLst>
        </pc:spChg>
      </pc:sldChg>
      <pc:sldChg chg="addSp modSp add mod modClrScheme chgLayout">
        <pc:chgData name="Prof Burnett" userId="74f2c40f-8fce-4844-8973-6f8563cbcf16" providerId="ADAL" clId="{A10413BE-04E7-4767-A404-5E19EF3D2943}" dt="2025-09-08T11:50:22.997" v="1698" actId="26606"/>
        <pc:sldMkLst>
          <pc:docMk/>
          <pc:sldMk cId="4286953060" sldId="285"/>
        </pc:sldMkLst>
        <pc:spChg chg="mod ord">
          <ac:chgData name="Prof Burnett" userId="74f2c40f-8fce-4844-8973-6f8563cbcf16" providerId="ADAL" clId="{A10413BE-04E7-4767-A404-5E19EF3D2943}" dt="2025-09-08T11:50:22.997" v="1698" actId="26606"/>
          <ac:spMkLst>
            <pc:docMk/>
            <pc:sldMk cId="4286953060" sldId="285"/>
            <ac:spMk id="2" creationId="{00000000-0000-0000-0000-000000000000}"/>
          </ac:spMkLst>
        </pc:spChg>
        <pc:spChg chg="mod ord">
          <ac:chgData name="Prof Burnett" userId="74f2c40f-8fce-4844-8973-6f8563cbcf16" providerId="ADAL" clId="{A10413BE-04E7-4767-A404-5E19EF3D2943}" dt="2025-09-08T11:50:22.997" v="1698" actId="26606"/>
          <ac:spMkLst>
            <pc:docMk/>
            <pc:sldMk cId="4286953060" sldId="285"/>
            <ac:spMk id="3" creationId="{00000000-0000-0000-0000-000000000000}"/>
          </ac:spMkLst>
        </pc:spChg>
        <pc:spChg chg="add mod">
          <ac:chgData name="Prof Burnett" userId="74f2c40f-8fce-4844-8973-6f8563cbcf16" providerId="ADAL" clId="{A10413BE-04E7-4767-A404-5E19EF3D2943}" dt="2025-09-08T11:50:22.997" v="1698" actId="26606"/>
          <ac:spMkLst>
            <pc:docMk/>
            <pc:sldMk cId="4286953060" sldId="285"/>
            <ac:spMk id="9" creationId="{BFB38412-9BA8-9C59-6B6F-D46D7FA0D155}"/>
          </ac:spMkLst>
        </pc:spChg>
        <pc:spChg chg="add mod">
          <ac:chgData name="Prof Burnett" userId="74f2c40f-8fce-4844-8973-6f8563cbcf16" providerId="ADAL" clId="{A10413BE-04E7-4767-A404-5E19EF3D2943}" dt="2025-09-08T11:50:22.997" v="1698" actId="26606"/>
          <ac:spMkLst>
            <pc:docMk/>
            <pc:sldMk cId="4286953060" sldId="285"/>
            <ac:spMk id="11" creationId="{ABC66AAD-FC4C-72F7-E456-BA8EF3FB2B7E}"/>
          </ac:spMkLst>
        </pc:spChg>
        <pc:spChg chg="add mod">
          <ac:chgData name="Prof Burnett" userId="74f2c40f-8fce-4844-8973-6f8563cbcf16" providerId="ADAL" clId="{A10413BE-04E7-4767-A404-5E19EF3D2943}" dt="2025-09-08T11:50:22.997" v="1698" actId="26606"/>
          <ac:spMkLst>
            <pc:docMk/>
            <pc:sldMk cId="4286953060" sldId="285"/>
            <ac:spMk id="13" creationId="{65CF62A7-AC72-C765-035C-8E7D03B28721}"/>
          </ac:spMkLst>
        </pc:spChg>
        <pc:picChg chg="mod">
          <ac:chgData name="Prof Burnett" userId="74f2c40f-8fce-4844-8973-6f8563cbcf16" providerId="ADAL" clId="{A10413BE-04E7-4767-A404-5E19EF3D2943}" dt="2025-09-08T11:50:22.997" v="1698" actId="26606"/>
          <ac:picMkLst>
            <pc:docMk/>
            <pc:sldMk cId="4286953060" sldId="285"/>
            <ac:picMk id="4" creationId="{BFE7E401-4A71-EFF6-F2C4-6D115E707A3D}"/>
          </ac:picMkLst>
        </pc:picChg>
      </pc:sldChg>
      <pc:sldChg chg="del">
        <pc:chgData name="Prof Burnett" userId="74f2c40f-8fce-4844-8973-6f8563cbcf16" providerId="ADAL" clId="{A10413BE-04E7-4767-A404-5E19EF3D2943}" dt="2025-09-08T12:09:28.913" v="1951" actId="47"/>
        <pc:sldMkLst>
          <pc:docMk/>
          <pc:sldMk cId="2873741747" sldId="286"/>
        </pc:sldMkLst>
      </pc:sldChg>
      <pc:sldChg chg="addSp modSp add mod modClrScheme chgLayout">
        <pc:chgData name="Prof Burnett" userId="74f2c40f-8fce-4844-8973-6f8563cbcf16" providerId="ADAL" clId="{A10413BE-04E7-4767-A404-5E19EF3D2943}" dt="2025-09-08T11:50:38.865" v="1700" actId="26606"/>
        <pc:sldMkLst>
          <pc:docMk/>
          <pc:sldMk cId="2969251143" sldId="287"/>
        </pc:sldMkLst>
        <pc:spChg chg="mod">
          <ac:chgData name="Prof Burnett" userId="74f2c40f-8fce-4844-8973-6f8563cbcf16" providerId="ADAL" clId="{A10413BE-04E7-4767-A404-5E19EF3D2943}" dt="2025-09-08T11:50:38.865" v="1700" actId="26606"/>
          <ac:spMkLst>
            <pc:docMk/>
            <pc:sldMk cId="2969251143" sldId="287"/>
            <ac:spMk id="2" creationId="{00000000-0000-0000-0000-000000000000}"/>
          </ac:spMkLst>
        </pc:spChg>
        <pc:spChg chg="mod ord">
          <ac:chgData name="Prof Burnett" userId="74f2c40f-8fce-4844-8973-6f8563cbcf16" providerId="ADAL" clId="{A10413BE-04E7-4767-A404-5E19EF3D2943}" dt="2025-09-08T11:50:38.865" v="1700" actId="26606"/>
          <ac:spMkLst>
            <pc:docMk/>
            <pc:sldMk cId="2969251143" sldId="287"/>
            <ac:spMk id="3" creationId="{00000000-0000-0000-0000-000000000000}"/>
          </ac:spMkLst>
        </pc:spChg>
        <pc:spChg chg="add mod">
          <ac:chgData name="Prof Burnett" userId="74f2c40f-8fce-4844-8973-6f8563cbcf16" providerId="ADAL" clId="{A10413BE-04E7-4767-A404-5E19EF3D2943}" dt="2025-09-08T11:50:38.865" v="1700" actId="26606"/>
          <ac:spMkLst>
            <pc:docMk/>
            <pc:sldMk cId="2969251143" sldId="287"/>
            <ac:spMk id="12" creationId="{C40C98D9-87AE-C301-CBE8-6DA45915402E}"/>
          </ac:spMkLst>
        </pc:spChg>
        <pc:spChg chg="add mod">
          <ac:chgData name="Prof Burnett" userId="74f2c40f-8fce-4844-8973-6f8563cbcf16" providerId="ADAL" clId="{A10413BE-04E7-4767-A404-5E19EF3D2943}" dt="2025-09-08T11:50:38.865" v="1700" actId="26606"/>
          <ac:spMkLst>
            <pc:docMk/>
            <pc:sldMk cId="2969251143" sldId="287"/>
            <ac:spMk id="14" creationId="{C55F6278-FEEF-25D3-0AA4-E0ABF2F1F151}"/>
          </ac:spMkLst>
        </pc:spChg>
        <pc:spChg chg="add mod">
          <ac:chgData name="Prof Burnett" userId="74f2c40f-8fce-4844-8973-6f8563cbcf16" providerId="ADAL" clId="{A10413BE-04E7-4767-A404-5E19EF3D2943}" dt="2025-09-08T11:50:38.865" v="1700" actId="26606"/>
          <ac:spMkLst>
            <pc:docMk/>
            <pc:sldMk cId="2969251143" sldId="287"/>
            <ac:spMk id="16" creationId="{906A2434-97FF-A6AD-BEBB-37B83AC3E6A0}"/>
          </ac:spMkLst>
        </pc:spChg>
        <pc:picChg chg="mod">
          <ac:chgData name="Prof Burnett" userId="74f2c40f-8fce-4844-8973-6f8563cbcf16" providerId="ADAL" clId="{A10413BE-04E7-4767-A404-5E19EF3D2943}" dt="2025-09-08T11:50:38.865" v="1700" actId="26606"/>
          <ac:picMkLst>
            <pc:docMk/>
            <pc:sldMk cId="2969251143" sldId="287"/>
            <ac:picMk id="7" creationId="{2DA1DE23-7C4F-0C0E-DE6C-04D709B58823}"/>
          </ac:picMkLst>
        </pc:picChg>
      </pc:sldChg>
      <pc:sldChg chg="modSp add del mod setBg">
        <pc:chgData name="Prof Burnett" userId="74f2c40f-8fce-4844-8973-6f8563cbcf16" providerId="ADAL" clId="{A10413BE-04E7-4767-A404-5E19EF3D2943}" dt="2025-09-08T11:43:10.950" v="1550" actId="2696"/>
        <pc:sldMkLst>
          <pc:docMk/>
          <pc:sldMk cId="3530686349" sldId="287"/>
        </pc:sldMkLst>
        <pc:spChg chg="mod">
          <ac:chgData name="Prof Burnett" userId="74f2c40f-8fce-4844-8973-6f8563cbcf16" providerId="ADAL" clId="{A10413BE-04E7-4767-A404-5E19EF3D2943}" dt="2025-09-07T17:15:22.666" v="120" actId="27636"/>
          <ac:spMkLst>
            <pc:docMk/>
            <pc:sldMk cId="3530686349" sldId="287"/>
            <ac:spMk id="2" creationId="{00000000-0000-0000-0000-000000000000}"/>
          </ac:spMkLst>
        </pc:spChg>
      </pc:sldChg>
      <pc:sldChg chg="del">
        <pc:chgData name="Prof Burnett" userId="74f2c40f-8fce-4844-8973-6f8563cbcf16" providerId="ADAL" clId="{A10413BE-04E7-4767-A404-5E19EF3D2943}" dt="2025-09-07T17:09:46.728" v="0" actId="47"/>
        <pc:sldMkLst>
          <pc:docMk/>
          <pc:sldMk cId="37154918" sldId="288"/>
        </pc:sldMkLst>
      </pc:sldChg>
      <pc:sldChg chg="addSp modSp add mod modClrScheme chgLayout">
        <pc:chgData name="Prof Burnett" userId="74f2c40f-8fce-4844-8973-6f8563cbcf16" providerId="ADAL" clId="{A10413BE-04E7-4767-A404-5E19EF3D2943}" dt="2025-09-08T11:51:04.618" v="1704" actId="26606"/>
        <pc:sldMkLst>
          <pc:docMk/>
          <pc:sldMk cId="2086194857" sldId="288"/>
        </pc:sldMkLst>
        <pc:spChg chg="mod ord">
          <ac:chgData name="Prof Burnett" userId="74f2c40f-8fce-4844-8973-6f8563cbcf16" providerId="ADAL" clId="{A10413BE-04E7-4767-A404-5E19EF3D2943}" dt="2025-09-08T11:51:04.618" v="1704" actId="26606"/>
          <ac:spMkLst>
            <pc:docMk/>
            <pc:sldMk cId="2086194857" sldId="288"/>
            <ac:spMk id="2" creationId="{00000000-0000-0000-0000-000000000000}"/>
          </ac:spMkLst>
        </pc:spChg>
        <pc:spChg chg="mod ord">
          <ac:chgData name="Prof Burnett" userId="74f2c40f-8fce-4844-8973-6f8563cbcf16" providerId="ADAL" clId="{A10413BE-04E7-4767-A404-5E19EF3D2943}" dt="2025-09-08T11:51:04.618" v="1704" actId="26606"/>
          <ac:spMkLst>
            <pc:docMk/>
            <pc:sldMk cId="2086194857" sldId="288"/>
            <ac:spMk id="3" creationId="{00000000-0000-0000-0000-000000000000}"/>
          </ac:spMkLst>
        </pc:spChg>
        <pc:spChg chg="add mod">
          <ac:chgData name="Prof Burnett" userId="74f2c40f-8fce-4844-8973-6f8563cbcf16" providerId="ADAL" clId="{A10413BE-04E7-4767-A404-5E19EF3D2943}" dt="2025-09-08T11:51:04.618" v="1704" actId="26606"/>
          <ac:spMkLst>
            <pc:docMk/>
            <pc:sldMk cId="2086194857" sldId="288"/>
            <ac:spMk id="9" creationId="{07F14D3E-835C-4F0F-07A5-6D9806A0C561}"/>
          </ac:spMkLst>
        </pc:spChg>
        <pc:spChg chg="add mod">
          <ac:chgData name="Prof Burnett" userId="74f2c40f-8fce-4844-8973-6f8563cbcf16" providerId="ADAL" clId="{A10413BE-04E7-4767-A404-5E19EF3D2943}" dt="2025-09-08T11:51:04.618" v="1704" actId="26606"/>
          <ac:spMkLst>
            <pc:docMk/>
            <pc:sldMk cId="2086194857" sldId="288"/>
            <ac:spMk id="11" creationId="{23FDC26C-09E6-5F87-631D-49839C9A621D}"/>
          </ac:spMkLst>
        </pc:spChg>
        <pc:spChg chg="add mod">
          <ac:chgData name="Prof Burnett" userId="74f2c40f-8fce-4844-8973-6f8563cbcf16" providerId="ADAL" clId="{A10413BE-04E7-4767-A404-5E19EF3D2943}" dt="2025-09-08T11:51:04.618" v="1704" actId="26606"/>
          <ac:spMkLst>
            <pc:docMk/>
            <pc:sldMk cId="2086194857" sldId="288"/>
            <ac:spMk id="13" creationId="{3A7F3967-6F74-AE00-E2C1-DB08DAA64639}"/>
          </ac:spMkLst>
        </pc:spChg>
        <pc:picChg chg="mod">
          <ac:chgData name="Prof Burnett" userId="74f2c40f-8fce-4844-8973-6f8563cbcf16" providerId="ADAL" clId="{A10413BE-04E7-4767-A404-5E19EF3D2943}" dt="2025-09-08T11:51:04.618" v="1704" actId="26606"/>
          <ac:picMkLst>
            <pc:docMk/>
            <pc:sldMk cId="2086194857" sldId="288"/>
            <ac:picMk id="4" creationId="{D2D4909E-1B63-50F3-EC1A-D5993E520055}"/>
          </ac:picMkLst>
        </pc:picChg>
      </pc:sldChg>
      <pc:sldChg chg="modSp add del mod setBg">
        <pc:chgData name="Prof Burnett" userId="74f2c40f-8fce-4844-8973-6f8563cbcf16" providerId="ADAL" clId="{A10413BE-04E7-4767-A404-5E19EF3D2943}" dt="2025-09-08T11:43:10.950" v="1550" actId="2696"/>
        <pc:sldMkLst>
          <pc:docMk/>
          <pc:sldMk cId="3279538062" sldId="288"/>
        </pc:sldMkLst>
        <pc:spChg chg="mod">
          <ac:chgData name="Prof Burnett" userId="74f2c40f-8fce-4844-8973-6f8563cbcf16" providerId="ADAL" clId="{A10413BE-04E7-4767-A404-5E19EF3D2943}" dt="2025-09-07T17:15:22.677" v="122" actId="27636"/>
          <ac:spMkLst>
            <pc:docMk/>
            <pc:sldMk cId="3279538062" sldId="288"/>
            <ac:spMk id="2" creationId="{00000000-0000-0000-0000-000000000000}"/>
          </ac:spMkLst>
        </pc:spChg>
        <pc:spChg chg="mod">
          <ac:chgData name="Prof Burnett" userId="74f2c40f-8fce-4844-8973-6f8563cbcf16" providerId="ADAL" clId="{A10413BE-04E7-4767-A404-5E19EF3D2943}" dt="2025-09-07T17:15:22.677" v="121" actId="27636"/>
          <ac:spMkLst>
            <pc:docMk/>
            <pc:sldMk cId="3279538062" sldId="288"/>
            <ac:spMk id="3" creationId="{00000000-0000-0000-0000-000000000000}"/>
          </ac:spMkLst>
        </pc:spChg>
      </pc:sldChg>
      <pc:sldChg chg="modSp add del mod setBg">
        <pc:chgData name="Prof Burnett" userId="74f2c40f-8fce-4844-8973-6f8563cbcf16" providerId="ADAL" clId="{A10413BE-04E7-4767-A404-5E19EF3D2943}" dt="2025-09-08T11:43:10.950" v="1550" actId="2696"/>
        <pc:sldMkLst>
          <pc:docMk/>
          <pc:sldMk cId="402538555" sldId="289"/>
        </pc:sldMkLst>
        <pc:spChg chg="mod">
          <ac:chgData name="Prof Burnett" userId="74f2c40f-8fce-4844-8973-6f8563cbcf16" providerId="ADAL" clId="{A10413BE-04E7-4767-A404-5E19EF3D2943}" dt="2025-09-07T17:15:22.677" v="123" actId="27636"/>
          <ac:spMkLst>
            <pc:docMk/>
            <pc:sldMk cId="402538555" sldId="289"/>
            <ac:spMk id="2" creationId="{00000000-0000-0000-0000-000000000000}"/>
          </ac:spMkLst>
        </pc:spChg>
        <pc:spChg chg="mod">
          <ac:chgData name="Prof Burnett" userId="74f2c40f-8fce-4844-8973-6f8563cbcf16" providerId="ADAL" clId="{A10413BE-04E7-4767-A404-5E19EF3D2943}" dt="2025-09-07T17:15:22.681" v="124" actId="27636"/>
          <ac:spMkLst>
            <pc:docMk/>
            <pc:sldMk cId="402538555" sldId="289"/>
            <ac:spMk id="3" creationId="{00000000-0000-0000-0000-000000000000}"/>
          </ac:spMkLst>
        </pc:spChg>
      </pc:sldChg>
      <pc:sldChg chg="addSp modSp add mod modClrScheme chgLayout">
        <pc:chgData name="Prof Burnett" userId="74f2c40f-8fce-4844-8973-6f8563cbcf16" providerId="ADAL" clId="{A10413BE-04E7-4767-A404-5E19EF3D2943}" dt="2025-09-08T11:51:10.718" v="1705" actId="26606"/>
        <pc:sldMkLst>
          <pc:docMk/>
          <pc:sldMk cId="3999042723" sldId="289"/>
        </pc:sldMkLst>
        <pc:spChg chg="mod">
          <ac:chgData name="Prof Burnett" userId="74f2c40f-8fce-4844-8973-6f8563cbcf16" providerId="ADAL" clId="{A10413BE-04E7-4767-A404-5E19EF3D2943}" dt="2025-09-08T11:51:10.718" v="1705" actId="26606"/>
          <ac:spMkLst>
            <pc:docMk/>
            <pc:sldMk cId="3999042723" sldId="289"/>
            <ac:spMk id="2" creationId="{00000000-0000-0000-0000-000000000000}"/>
          </ac:spMkLst>
        </pc:spChg>
        <pc:spChg chg="mod">
          <ac:chgData name="Prof Burnett" userId="74f2c40f-8fce-4844-8973-6f8563cbcf16" providerId="ADAL" clId="{A10413BE-04E7-4767-A404-5E19EF3D2943}" dt="2025-09-08T11:51:10.718" v="1705" actId="26606"/>
          <ac:spMkLst>
            <pc:docMk/>
            <pc:sldMk cId="3999042723" sldId="289"/>
            <ac:spMk id="3" creationId="{00000000-0000-0000-0000-000000000000}"/>
          </ac:spMkLst>
        </pc:spChg>
        <pc:spChg chg="add mod">
          <ac:chgData name="Prof Burnett" userId="74f2c40f-8fce-4844-8973-6f8563cbcf16" providerId="ADAL" clId="{A10413BE-04E7-4767-A404-5E19EF3D2943}" dt="2025-09-08T11:51:10.718" v="1705" actId="26606"/>
          <ac:spMkLst>
            <pc:docMk/>
            <pc:sldMk cId="3999042723" sldId="289"/>
            <ac:spMk id="9" creationId="{E64B1AFA-32FC-3C54-0139-36320326ADC9}"/>
          </ac:spMkLst>
        </pc:spChg>
        <pc:spChg chg="add mod">
          <ac:chgData name="Prof Burnett" userId="74f2c40f-8fce-4844-8973-6f8563cbcf16" providerId="ADAL" clId="{A10413BE-04E7-4767-A404-5E19EF3D2943}" dt="2025-09-08T11:51:10.718" v="1705" actId="26606"/>
          <ac:spMkLst>
            <pc:docMk/>
            <pc:sldMk cId="3999042723" sldId="289"/>
            <ac:spMk id="11" creationId="{B002906E-4519-7D6C-D17F-41E6AAFF8FE1}"/>
          </ac:spMkLst>
        </pc:spChg>
        <pc:spChg chg="add mod">
          <ac:chgData name="Prof Burnett" userId="74f2c40f-8fce-4844-8973-6f8563cbcf16" providerId="ADAL" clId="{A10413BE-04E7-4767-A404-5E19EF3D2943}" dt="2025-09-08T11:51:10.718" v="1705" actId="26606"/>
          <ac:spMkLst>
            <pc:docMk/>
            <pc:sldMk cId="3999042723" sldId="289"/>
            <ac:spMk id="13" creationId="{2E74DBA5-42EB-6829-261B-9161174BC751}"/>
          </ac:spMkLst>
        </pc:spChg>
        <pc:picChg chg="mod">
          <ac:chgData name="Prof Burnett" userId="74f2c40f-8fce-4844-8973-6f8563cbcf16" providerId="ADAL" clId="{A10413BE-04E7-4767-A404-5E19EF3D2943}" dt="2025-09-08T11:51:10.718" v="1705" actId="26606"/>
          <ac:picMkLst>
            <pc:docMk/>
            <pc:sldMk cId="3999042723" sldId="289"/>
            <ac:picMk id="4" creationId="{D7F56181-7E49-854E-3BB5-130B3354CF2A}"/>
          </ac:picMkLst>
        </pc:picChg>
      </pc:sldChg>
      <pc:sldChg chg="addSp modSp add mod modClrScheme chgLayout">
        <pc:chgData name="Prof Burnett" userId="74f2c40f-8fce-4844-8973-6f8563cbcf16" providerId="ADAL" clId="{A10413BE-04E7-4767-A404-5E19EF3D2943}" dt="2025-09-08T11:51:16.292" v="1706" actId="26606"/>
        <pc:sldMkLst>
          <pc:docMk/>
          <pc:sldMk cId="718435735" sldId="290"/>
        </pc:sldMkLst>
        <pc:spChg chg="mod">
          <ac:chgData name="Prof Burnett" userId="74f2c40f-8fce-4844-8973-6f8563cbcf16" providerId="ADAL" clId="{A10413BE-04E7-4767-A404-5E19EF3D2943}" dt="2025-09-08T11:51:16.292" v="1706" actId="26606"/>
          <ac:spMkLst>
            <pc:docMk/>
            <pc:sldMk cId="718435735" sldId="290"/>
            <ac:spMk id="2" creationId="{00000000-0000-0000-0000-000000000000}"/>
          </ac:spMkLst>
        </pc:spChg>
        <pc:spChg chg="mod">
          <ac:chgData name="Prof Burnett" userId="74f2c40f-8fce-4844-8973-6f8563cbcf16" providerId="ADAL" clId="{A10413BE-04E7-4767-A404-5E19EF3D2943}" dt="2025-09-08T11:51:16.292" v="1706" actId="26606"/>
          <ac:spMkLst>
            <pc:docMk/>
            <pc:sldMk cId="718435735" sldId="290"/>
            <ac:spMk id="3" creationId="{00000000-0000-0000-0000-000000000000}"/>
          </ac:spMkLst>
        </pc:spChg>
        <pc:spChg chg="add mod">
          <ac:chgData name="Prof Burnett" userId="74f2c40f-8fce-4844-8973-6f8563cbcf16" providerId="ADAL" clId="{A10413BE-04E7-4767-A404-5E19EF3D2943}" dt="2025-09-08T11:51:16.292" v="1706" actId="26606"/>
          <ac:spMkLst>
            <pc:docMk/>
            <pc:sldMk cId="718435735" sldId="290"/>
            <ac:spMk id="9" creationId="{7DC99259-8C1A-C87A-B360-E3B61F9DC74D}"/>
          </ac:spMkLst>
        </pc:spChg>
        <pc:spChg chg="add mod">
          <ac:chgData name="Prof Burnett" userId="74f2c40f-8fce-4844-8973-6f8563cbcf16" providerId="ADAL" clId="{A10413BE-04E7-4767-A404-5E19EF3D2943}" dt="2025-09-08T11:51:16.292" v="1706" actId="26606"/>
          <ac:spMkLst>
            <pc:docMk/>
            <pc:sldMk cId="718435735" sldId="290"/>
            <ac:spMk id="11" creationId="{B126281E-0ADA-20B5-6EFF-C6ABA76C7E9A}"/>
          </ac:spMkLst>
        </pc:spChg>
        <pc:spChg chg="add mod">
          <ac:chgData name="Prof Burnett" userId="74f2c40f-8fce-4844-8973-6f8563cbcf16" providerId="ADAL" clId="{A10413BE-04E7-4767-A404-5E19EF3D2943}" dt="2025-09-08T11:51:16.292" v="1706" actId="26606"/>
          <ac:spMkLst>
            <pc:docMk/>
            <pc:sldMk cId="718435735" sldId="290"/>
            <ac:spMk id="13" creationId="{F83745C2-2166-AB62-7E62-C381B1BC54B4}"/>
          </ac:spMkLst>
        </pc:spChg>
        <pc:picChg chg="mod ord">
          <ac:chgData name="Prof Burnett" userId="74f2c40f-8fce-4844-8973-6f8563cbcf16" providerId="ADAL" clId="{A10413BE-04E7-4767-A404-5E19EF3D2943}" dt="2025-09-08T11:51:16.292" v="1706" actId="26606"/>
          <ac:picMkLst>
            <pc:docMk/>
            <pc:sldMk cId="718435735" sldId="290"/>
            <ac:picMk id="4" creationId="{6E5150A7-482A-7ACD-0C41-D75816A33879}"/>
          </ac:picMkLst>
        </pc:picChg>
      </pc:sldChg>
      <pc:sldChg chg="modSp add del mod setBg">
        <pc:chgData name="Prof Burnett" userId="74f2c40f-8fce-4844-8973-6f8563cbcf16" providerId="ADAL" clId="{A10413BE-04E7-4767-A404-5E19EF3D2943}" dt="2025-09-08T11:43:10.950" v="1550" actId="2696"/>
        <pc:sldMkLst>
          <pc:docMk/>
          <pc:sldMk cId="3452060696" sldId="290"/>
        </pc:sldMkLst>
        <pc:spChg chg="mod">
          <ac:chgData name="Prof Burnett" userId="74f2c40f-8fce-4844-8973-6f8563cbcf16" providerId="ADAL" clId="{A10413BE-04E7-4767-A404-5E19EF3D2943}" dt="2025-09-07T17:15:22.683" v="126" actId="27636"/>
          <ac:spMkLst>
            <pc:docMk/>
            <pc:sldMk cId="3452060696" sldId="290"/>
            <ac:spMk id="2" creationId="{00000000-0000-0000-0000-000000000000}"/>
          </ac:spMkLst>
        </pc:spChg>
        <pc:spChg chg="mod">
          <ac:chgData name="Prof Burnett" userId="74f2c40f-8fce-4844-8973-6f8563cbcf16" providerId="ADAL" clId="{A10413BE-04E7-4767-A404-5E19EF3D2943}" dt="2025-09-07T17:15:22.683" v="125" actId="27636"/>
          <ac:spMkLst>
            <pc:docMk/>
            <pc:sldMk cId="3452060696" sldId="290"/>
            <ac:spMk id="3" creationId="{00000000-0000-0000-0000-000000000000}"/>
          </ac:spMkLst>
        </pc:spChg>
      </pc:sldChg>
      <pc:sldChg chg="addSp modSp add mod modClrScheme chgLayout">
        <pc:chgData name="Prof Burnett" userId="74f2c40f-8fce-4844-8973-6f8563cbcf16" providerId="ADAL" clId="{A10413BE-04E7-4767-A404-5E19EF3D2943}" dt="2025-09-08T11:51:22.914" v="1707" actId="26606"/>
        <pc:sldMkLst>
          <pc:docMk/>
          <pc:sldMk cId="2146618169" sldId="291"/>
        </pc:sldMkLst>
        <pc:spChg chg="mod">
          <ac:chgData name="Prof Burnett" userId="74f2c40f-8fce-4844-8973-6f8563cbcf16" providerId="ADAL" clId="{A10413BE-04E7-4767-A404-5E19EF3D2943}" dt="2025-09-08T11:51:22.914" v="1707" actId="26606"/>
          <ac:spMkLst>
            <pc:docMk/>
            <pc:sldMk cId="2146618169" sldId="291"/>
            <ac:spMk id="2" creationId="{00000000-0000-0000-0000-000000000000}"/>
          </ac:spMkLst>
        </pc:spChg>
        <pc:spChg chg="mod">
          <ac:chgData name="Prof Burnett" userId="74f2c40f-8fce-4844-8973-6f8563cbcf16" providerId="ADAL" clId="{A10413BE-04E7-4767-A404-5E19EF3D2943}" dt="2025-09-08T11:51:22.914" v="1707" actId="26606"/>
          <ac:spMkLst>
            <pc:docMk/>
            <pc:sldMk cId="2146618169" sldId="291"/>
            <ac:spMk id="3" creationId="{00000000-0000-0000-0000-000000000000}"/>
          </ac:spMkLst>
        </pc:spChg>
        <pc:spChg chg="add mod">
          <ac:chgData name="Prof Burnett" userId="74f2c40f-8fce-4844-8973-6f8563cbcf16" providerId="ADAL" clId="{A10413BE-04E7-4767-A404-5E19EF3D2943}" dt="2025-09-08T11:51:22.914" v="1707" actId="26606"/>
          <ac:spMkLst>
            <pc:docMk/>
            <pc:sldMk cId="2146618169" sldId="291"/>
            <ac:spMk id="9" creationId="{1CF3FE4C-4C80-764E-EC6A-7126AD465DFA}"/>
          </ac:spMkLst>
        </pc:spChg>
        <pc:spChg chg="add mod">
          <ac:chgData name="Prof Burnett" userId="74f2c40f-8fce-4844-8973-6f8563cbcf16" providerId="ADAL" clId="{A10413BE-04E7-4767-A404-5E19EF3D2943}" dt="2025-09-08T11:51:22.914" v="1707" actId="26606"/>
          <ac:spMkLst>
            <pc:docMk/>
            <pc:sldMk cId="2146618169" sldId="291"/>
            <ac:spMk id="11" creationId="{6904A601-2F6A-B11C-0BAC-C9C0709EC11D}"/>
          </ac:spMkLst>
        </pc:spChg>
        <pc:spChg chg="add mod">
          <ac:chgData name="Prof Burnett" userId="74f2c40f-8fce-4844-8973-6f8563cbcf16" providerId="ADAL" clId="{A10413BE-04E7-4767-A404-5E19EF3D2943}" dt="2025-09-08T11:51:22.914" v="1707" actId="26606"/>
          <ac:spMkLst>
            <pc:docMk/>
            <pc:sldMk cId="2146618169" sldId="291"/>
            <ac:spMk id="13" creationId="{7948A636-3FA4-B949-17D7-36C4C06D0B4E}"/>
          </ac:spMkLst>
        </pc:spChg>
        <pc:spChg chg="add mod">
          <ac:chgData name="Prof Burnett" userId="74f2c40f-8fce-4844-8973-6f8563cbcf16" providerId="ADAL" clId="{A10413BE-04E7-4767-A404-5E19EF3D2943}" dt="2025-09-08T11:51:22.914" v="1707" actId="26606"/>
          <ac:spMkLst>
            <pc:docMk/>
            <pc:sldMk cId="2146618169" sldId="291"/>
            <ac:spMk id="15" creationId="{01601D22-E6D3-2139-E9FE-2C324A290700}"/>
          </ac:spMkLst>
        </pc:spChg>
        <pc:spChg chg="add mod">
          <ac:chgData name="Prof Burnett" userId="74f2c40f-8fce-4844-8973-6f8563cbcf16" providerId="ADAL" clId="{A10413BE-04E7-4767-A404-5E19EF3D2943}" dt="2025-09-08T11:51:22.914" v="1707" actId="26606"/>
          <ac:spMkLst>
            <pc:docMk/>
            <pc:sldMk cId="2146618169" sldId="291"/>
            <ac:spMk id="17" creationId="{B10EBC98-6C4B-6F23-7FA9-1004F9EA120B}"/>
          </ac:spMkLst>
        </pc:spChg>
        <pc:picChg chg="add">
          <ac:chgData name="Prof Burnett" userId="74f2c40f-8fce-4844-8973-6f8563cbcf16" providerId="ADAL" clId="{A10413BE-04E7-4767-A404-5E19EF3D2943}" dt="2025-09-08T11:51:22.914" v="1707" actId="26606"/>
          <ac:picMkLst>
            <pc:docMk/>
            <pc:sldMk cId="2146618169" sldId="291"/>
            <ac:picMk id="5" creationId="{58A05D58-B1A9-0AB1-6A3B-BB13557C1A9A}"/>
          </ac:picMkLst>
        </pc:picChg>
      </pc:sldChg>
      <pc:sldChg chg="add del">
        <pc:chgData name="Prof Burnett" userId="74f2c40f-8fce-4844-8973-6f8563cbcf16" providerId="ADAL" clId="{A10413BE-04E7-4767-A404-5E19EF3D2943}" dt="2025-09-08T11:43:10.950" v="1550" actId="2696"/>
        <pc:sldMkLst>
          <pc:docMk/>
          <pc:sldMk cId="3476036223" sldId="291"/>
        </pc:sldMkLst>
      </pc:sldChg>
      <pc:sldChg chg="modSp add del mod setBg">
        <pc:chgData name="Prof Burnett" userId="74f2c40f-8fce-4844-8973-6f8563cbcf16" providerId="ADAL" clId="{A10413BE-04E7-4767-A404-5E19EF3D2943}" dt="2025-09-08T12:04:52.493" v="1931" actId="47"/>
        <pc:sldMkLst>
          <pc:docMk/>
          <pc:sldMk cId="3741654640" sldId="292"/>
        </pc:sldMkLst>
        <pc:spChg chg="mod">
          <ac:chgData name="Prof Burnett" userId="74f2c40f-8fce-4844-8973-6f8563cbcf16" providerId="ADAL" clId="{A10413BE-04E7-4767-A404-5E19EF3D2943}" dt="2025-09-08T12:02:46.977" v="1906" actId="27636"/>
          <ac:spMkLst>
            <pc:docMk/>
            <pc:sldMk cId="3741654640" sldId="292"/>
            <ac:spMk id="2" creationId="{00000000-0000-0000-0000-000000000000}"/>
          </ac:spMkLst>
        </pc:spChg>
      </pc:sldChg>
      <pc:sldChg chg="addSp modSp add mod setBg modClrScheme chgLayout">
        <pc:chgData name="Prof Burnett" userId="74f2c40f-8fce-4844-8973-6f8563cbcf16" providerId="ADAL" clId="{A10413BE-04E7-4767-A404-5E19EF3D2943}" dt="2025-09-08T12:05:02.129" v="1932" actId="26606"/>
        <pc:sldMkLst>
          <pc:docMk/>
          <pc:sldMk cId="4188694086" sldId="293"/>
        </pc:sldMkLst>
        <pc:spChg chg="mod">
          <ac:chgData name="Prof Burnett" userId="74f2c40f-8fce-4844-8973-6f8563cbcf16" providerId="ADAL" clId="{A10413BE-04E7-4767-A404-5E19EF3D2943}" dt="2025-09-08T12:05:02.129" v="1932" actId="26606"/>
          <ac:spMkLst>
            <pc:docMk/>
            <pc:sldMk cId="4188694086" sldId="293"/>
            <ac:spMk id="4" creationId="{00000000-0000-0000-0000-000000000000}"/>
          </ac:spMkLst>
        </pc:spChg>
        <pc:spChg chg="mod">
          <ac:chgData name="Prof Burnett" userId="74f2c40f-8fce-4844-8973-6f8563cbcf16" providerId="ADAL" clId="{A10413BE-04E7-4767-A404-5E19EF3D2943}" dt="2025-09-08T12:05:02.129" v="1932" actId="26606"/>
          <ac:spMkLst>
            <pc:docMk/>
            <pc:sldMk cId="4188694086" sldId="293"/>
            <ac:spMk id="11" creationId="{00000000-0000-0000-0000-000000000000}"/>
          </ac:spMkLst>
        </pc:spChg>
        <pc:spChg chg="add mod">
          <ac:chgData name="Prof Burnett" userId="74f2c40f-8fce-4844-8973-6f8563cbcf16" providerId="ADAL" clId="{A10413BE-04E7-4767-A404-5E19EF3D2943}" dt="2025-09-08T12:05:02.129" v="1932" actId="26606"/>
          <ac:spMkLst>
            <pc:docMk/>
            <pc:sldMk cId="4188694086" sldId="293"/>
            <ac:spMk id="22" creationId="{8490BA77-05BF-C7BB-AF59-57A06F937787}"/>
          </ac:spMkLst>
        </pc:spChg>
        <pc:spChg chg="add mod">
          <ac:chgData name="Prof Burnett" userId="74f2c40f-8fce-4844-8973-6f8563cbcf16" providerId="ADAL" clId="{A10413BE-04E7-4767-A404-5E19EF3D2943}" dt="2025-09-08T12:05:02.129" v="1932" actId="26606"/>
          <ac:spMkLst>
            <pc:docMk/>
            <pc:sldMk cId="4188694086" sldId="293"/>
            <ac:spMk id="24" creationId="{DAA56FBA-73B2-BE08-B4C3-DB4EB80155F5}"/>
          </ac:spMkLst>
        </pc:spChg>
        <pc:spChg chg="add mod">
          <ac:chgData name="Prof Burnett" userId="74f2c40f-8fce-4844-8973-6f8563cbcf16" providerId="ADAL" clId="{A10413BE-04E7-4767-A404-5E19EF3D2943}" dt="2025-09-08T12:05:02.129" v="1932" actId="26606"/>
          <ac:spMkLst>
            <pc:docMk/>
            <pc:sldMk cId="4188694086" sldId="293"/>
            <ac:spMk id="26" creationId="{30CA7989-37A1-1AA2-C2BB-84E36E2A2B67}"/>
          </ac:spMkLst>
        </pc:spChg>
        <pc:picChg chg="mod ord">
          <ac:chgData name="Prof Burnett" userId="74f2c40f-8fce-4844-8973-6f8563cbcf16" providerId="ADAL" clId="{A10413BE-04E7-4767-A404-5E19EF3D2943}" dt="2025-09-08T12:05:02.129" v="1932" actId="26606"/>
          <ac:picMkLst>
            <pc:docMk/>
            <pc:sldMk cId="4188694086" sldId="293"/>
            <ac:picMk id="17" creationId="{1463CCBF-CF2D-6B8D-D56E-E674DFD2C61A}"/>
          </ac:picMkLst>
        </pc:picChg>
      </pc:sldChg>
      <pc:sldChg chg="modSp add mod chgLayout">
        <pc:chgData name="Prof Burnett" userId="74f2c40f-8fce-4844-8973-6f8563cbcf16" providerId="ADAL" clId="{A10413BE-04E7-4767-A404-5E19EF3D2943}" dt="2025-09-08T12:05:17.972" v="1934" actId="404"/>
        <pc:sldMkLst>
          <pc:docMk/>
          <pc:sldMk cId="2924496810" sldId="294"/>
        </pc:sldMkLst>
        <pc:spChg chg="mod ord">
          <ac:chgData name="Prof Burnett" userId="74f2c40f-8fce-4844-8973-6f8563cbcf16" providerId="ADAL" clId="{A10413BE-04E7-4767-A404-5E19EF3D2943}" dt="2025-09-08T12:05:17.972" v="1934" actId="404"/>
          <ac:spMkLst>
            <pc:docMk/>
            <pc:sldMk cId="2924496810" sldId="294"/>
            <ac:spMk id="2" creationId="{00000000-0000-0000-0000-000000000000}"/>
          </ac:spMkLst>
        </pc:spChg>
        <pc:graphicFrameChg chg="mod ord">
          <ac:chgData name="Prof Burnett" userId="74f2c40f-8fce-4844-8973-6f8563cbcf16" providerId="ADAL" clId="{A10413BE-04E7-4767-A404-5E19EF3D2943}" dt="2025-09-08T12:05:13.949" v="1933" actId="700"/>
          <ac:graphicFrameMkLst>
            <pc:docMk/>
            <pc:sldMk cId="2924496810" sldId="294"/>
            <ac:graphicFrameMk id="7" creationId="{23DDA6F4-AAA3-250C-84EA-E1E15269FF8B}"/>
          </ac:graphicFrameMkLst>
        </pc:graphicFrameChg>
      </pc:sldChg>
      <pc:sldChg chg="addSp modSp add mod setBg modClrScheme chgLayout">
        <pc:chgData name="Prof Burnett" userId="74f2c40f-8fce-4844-8973-6f8563cbcf16" providerId="ADAL" clId="{A10413BE-04E7-4767-A404-5E19EF3D2943}" dt="2025-09-08T12:05:25.459" v="1935" actId="26606"/>
        <pc:sldMkLst>
          <pc:docMk/>
          <pc:sldMk cId="3066405453" sldId="295"/>
        </pc:sldMkLst>
        <pc:spChg chg="mod">
          <ac:chgData name="Prof Burnett" userId="74f2c40f-8fce-4844-8973-6f8563cbcf16" providerId="ADAL" clId="{A10413BE-04E7-4767-A404-5E19EF3D2943}" dt="2025-09-08T12:05:25.459" v="1935" actId="26606"/>
          <ac:spMkLst>
            <pc:docMk/>
            <pc:sldMk cId="3066405453" sldId="295"/>
            <ac:spMk id="2" creationId="{00000000-0000-0000-0000-000000000000}"/>
          </ac:spMkLst>
        </pc:spChg>
        <pc:spChg chg="mod">
          <ac:chgData name="Prof Burnett" userId="74f2c40f-8fce-4844-8973-6f8563cbcf16" providerId="ADAL" clId="{A10413BE-04E7-4767-A404-5E19EF3D2943}" dt="2025-09-08T12:05:25.459" v="1935" actId="26606"/>
          <ac:spMkLst>
            <pc:docMk/>
            <pc:sldMk cId="3066405453" sldId="295"/>
            <ac:spMk id="3" creationId="{00000000-0000-0000-0000-000000000000}"/>
          </ac:spMkLst>
        </pc:spChg>
        <pc:spChg chg="add mod">
          <ac:chgData name="Prof Burnett" userId="74f2c40f-8fce-4844-8973-6f8563cbcf16" providerId="ADAL" clId="{A10413BE-04E7-4767-A404-5E19EF3D2943}" dt="2025-09-08T12:05:25.459" v="1935" actId="26606"/>
          <ac:spMkLst>
            <pc:docMk/>
            <pc:sldMk cId="3066405453" sldId="295"/>
            <ac:spMk id="9" creationId="{34EF2234-E1FF-8AD4-E4EE-25F8BFEA4266}"/>
          </ac:spMkLst>
        </pc:spChg>
        <pc:spChg chg="add mod">
          <ac:chgData name="Prof Burnett" userId="74f2c40f-8fce-4844-8973-6f8563cbcf16" providerId="ADAL" clId="{A10413BE-04E7-4767-A404-5E19EF3D2943}" dt="2025-09-08T12:05:25.459" v="1935" actId="26606"/>
          <ac:spMkLst>
            <pc:docMk/>
            <pc:sldMk cId="3066405453" sldId="295"/>
            <ac:spMk id="11" creationId="{782D962E-1746-1914-4ADE-7AC1DC69BF1D}"/>
          </ac:spMkLst>
        </pc:spChg>
        <pc:spChg chg="add mod">
          <ac:chgData name="Prof Burnett" userId="74f2c40f-8fce-4844-8973-6f8563cbcf16" providerId="ADAL" clId="{A10413BE-04E7-4767-A404-5E19EF3D2943}" dt="2025-09-08T12:05:25.459" v="1935" actId="26606"/>
          <ac:spMkLst>
            <pc:docMk/>
            <pc:sldMk cId="3066405453" sldId="295"/>
            <ac:spMk id="13" creationId="{FA7E1320-95CB-B6F5-C222-1F2429E394B1}"/>
          </ac:spMkLst>
        </pc:spChg>
        <pc:picChg chg="mod">
          <ac:chgData name="Prof Burnett" userId="74f2c40f-8fce-4844-8973-6f8563cbcf16" providerId="ADAL" clId="{A10413BE-04E7-4767-A404-5E19EF3D2943}" dt="2025-09-08T12:05:25.459" v="1935" actId="26606"/>
          <ac:picMkLst>
            <pc:docMk/>
            <pc:sldMk cId="3066405453" sldId="295"/>
            <ac:picMk id="4" creationId="{FDC1C0C8-2E9D-CEE5-3382-597405A6ADD2}"/>
          </ac:picMkLst>
        </pc:picChg>
      </pc:sldChg>
      <pc:sldChg chg="modSp add del mod setBg">
        <pc:chgData name="Prof Burnett" userId="74f2c40f-8fce-4844-8973-6f8563cbcf16" providerId="ADAL" clId="{A10413BE-04E7-4767-A404-5E19EF3D2943}" dt="2025-09-08T12:03:10.957" v="1911" actId="2696"/>
        <pc:sldMkLst>
          <pc:docMk/>
          <pc:sldMk cId="930496218" sldId="296"/>
        </pc:sldMkLst>
        <pc:spChg chg="mod">
          <ac:chgData name="Prof Burnett" userId="74f2c40f-8fce-4844-8973-6f8563cbcf16" providerId="ADAL" clId="{A10413BE-04E7-4767-A404-5E19EF3D2943}" dt="2025-09-08T12:02:46.986" v="1909" actId="27636"/>
          <ac:spMkLst>
            <pc:docMk/>
            <pc:sldMk cId="930496218" sldId="296"/>
            <ac:spMk id="2" creationId="{00000000-0000-0000-0000-000000000000}"/>
          </ac:spMkLst>
        </pc:spChg>
      </pc:sldChg>
      <pc:sldChg chg="addSp modSp add mod modClrScheme chgLayout">
        <pc:chgData name="Prof Burnett" userId="74f2c40f-8fce-4844-8973-6f8563cbcf16" providerId="ADAL" clId="{A10413BE-04E7-4767-A404-5E19EF3D2943}" dt="2025-09-08T12:03:27.754" v="1914" actId="26606"/>
        <pc:sldMkLst>
          <pc:docMk/>
          <pc:sldMk cId="3749295779" sldId="296"/>
        </pc:sldMkLst>
        <pc:spChg chg="mod">
          <ac:chgData name="Prof Burnett" userId="74f2c40f-8fce-4844-8973-6f8563cbcf16" providerId="ADAL" clId="{A10413BE-04E7-4767-A404-5E19EF3D2943}" dt="2025-09-08T12:03:27.754" v="1914" actId="26606"/>
          <ac:spMkLst>
            <pc:docMk/>
            <pc:sldMk cId="3749295779" sldId="296"/>
            <ac:spMk id="2" creationId="{00000000-0000-0000-0000-000000000000}"/>
          </ac:spMkLst>
        </pc:spChg>
        <pc:spChg chg="mod ord">
          <ac:chgData name="Prof Burnett" userId="74f2c40f-8fce-4844-8973-6f8563cbcf16" providerId="ADAL" clId="{A10413BE-04E7-4767-A404-5E19EF3D2943}" dt="2025-09-08T12:03:27.754" v="1914" actId="26606"/>
          <ac:spMkLst>
            <pc:docMk/>
            <pc:sldMk cId="3749295779" sldId="296"/>
            <ac:spMk id="3" creationId="{00000000-0000-0000-0000-000000000000}"/>
          </ac:spMkLst>
        </pc:spChg>
        <pc:spChg chg="add mod">
          <ac:chgData name="Prof Burnett" userId="74f2c40f-8fce-4844-8973-6f8563cbcf16" providerId="ADAL" clId="{A10413BE-04E7-4767-A404-5E19EF3D2943}" dt="2025-09-08T12:03:27.754" v="1914" actId="26606"/>
          <ac:spMkLst>
            <pc:docMk/>
            <pc:sldMk cId="3749295779" sldId="296"/>
            <ac:spMk id="9" creationId="{828C218F-2177-66F7-BD0F-1B1E29B9A0F0}"/>
          </ac:spMkLst>
        </pc:spChg>
        <pc:spChg chg="add mod">
          <ac:chgData name="Prof Burnett" userId="74f2c40f-8fce-4844-8973-6f8563cbcf16" providerId="ADAL" clId="{A10413BE-04E7-4767-A404-5E19EF3D2943}" dt="2025-09-08T12:03:27.754" v="1914" actId="26606"/>
          <ac:spMkLst>
            <pc:docMk/>
            <pc:sldMk cId="3749295779" sldId="296"/>
            <ac:spMk id="11" creationId="{A27DF587-799B-C58E-D5E9-6DA22105F437}"/>
          </ac:spMkLst>
        </pc:spChg>
        <pc:spChg chg="add mod">
          <ac:chgData name="Prof Burnett" userId="74f2c40f-8fce-4844-8973-6f8563cbcf16" providerId="ADAL" clId="{A10413BE-04E7-4767-A404-5E19EF3D2943}" dt="2025-09-08T12:03:27.754" v="1914" actId="26606"/>
          <ac:spMkLst>
            <pc:docMk/>
            <pc:sldMk cId="3749295779" sldId="296"/>
            <ac:spMk id="13" creationId="{1743D90A-60BA-07B9-0C71-F4E5F0327C5F}"/>
          </ac:spMkLst>
        </pc:spChg>
        <pc:picChg chg="mod">
          <ac:chgData name="Prof Burnett" userId="74f2c40f-8fce-4844-8973-6f8563cbcf16" providerId="ADAL" clId="{A10413BE-04E7-4767-A404-5E19EF3D2943}" dt="2025-09-08T12:03:27.754" v="1914" actId="26606"/>
          <ac:picMkLst>
            <pc:docMk/>
            <pc:sldMk cId="3749295779" sldId="296"/>
            <ac:picMk id="4" creationId="{D80633A4-7399-6252-65EC-20E488B14AFD}"/>
          </ac:picMkLst>
        </pc:picChg>
      </pc:sldChg>
      <pc:sldChg chg="addSp modSp add mod modClrScheme chgLayout">
        <pc:chgData name="Prof Burnett" userId="74f2c40f-8fce-4844-8973-6f8563cbcf16" providerId="ADAL" clId="{A10413BE-04E7-4767-A404-5E19EF3D2943}" dt="2025-09-08T12:03:39.940" v="1915" actId="26606"/>
        <pc:sldMkLst>
          <pc:docMk/>
          <pc:sldMk cId="1441615231" sldId="297"/>
        </pc:sldMkLst>
        <pc:spChg chg="mod">
          <ac:chgData name="Prof Burnett" userId="74f2c40f-8fce-4844-8973-6f8563cbcf16" providerId="ADAL" clId="{A10413BE-04E7-4767-A404-5E19EF3D2943}" dt="2025-09-08T12:03:39.940" v="1915" actId="26606"/>
          <ac:spMkLst>
            <pc:docMk/>
            <pc:sldMk cId="1441615231" sldId="297"/>
            <ac:spMk id="2" creationId="{00000000-0000-0000-0000-000000000000}"/>
          </ac:spMkLst>
        </pc:spChg>
        <pc:spChg chg="mod ord">
          <ac:chgData name="Prof Burnett" userId="74f2c40f-8fce-4844-8973-6f8563cbcf16" providerId="ADAL" clId="{A10413BE-04E7-4767-A404-5E19EF3D2943}" dt="2025-09-08T12:03:39.940" v="1915" actId="26606"/>
          <ac:spMkLst>
            <pc:docMk/>
            <pc:sldMk cId="1441615231" sldId="297"/>
            <ac:spMk id="3" creationId="{00000000-0000-0000-0000-000000000000}"/>
          </ac:spMkLst>
        </pc:spChg>
        <pc:spChg chg="add mod">
          <ac:chgData name="Prof Burnett" userId="74f2c40f-8fce-4844-8973-6f8563cbcf16" providerId="ADAL" clId="{A10413BE-04E7-4767-A404-5E19EF3D2943}" dt="2025-09-08T12:03:39.940" v="1915" actId="26606"/>
          <ac:spMkLst>
            <pc:docMk/>
            <pc:sldMk cId="1441615231" sldId="297"/>
            <ac:spMk id="9" creationId="{3007BAE4-DF86-4C0A-0539-596EDB4296C4}"/>
          </ac:spMkLst>
        </pc:spChg>
        <pc:spChg chg="add mod">
          <ac:chgData name="Prof Burnett" userId="74f2c40f-8fce-4844-8973-6f8563cbcf16" providerId="ADAL" clId="{A10413BE-04E7-4767-A404-5E19EF3D2943}" dt="2025-09-08T12:03:39.940" v="1915" actId="26606"/>
          <ac:spMkLst>
            <pc:docMk/>
            <pc:sldMk cId="1441615231" sldId="297"/>
            <ac:spMk id="11" creationId="{BDA4444B-493C-65AB-642F-141CA8534595}"/>
          </ac:spMkLst>
        </pc:spChg>
        <pc:spChg chg="add mod">
          <ac:chgData name="Prof Burnett" userId="74f2c40f-8fce-4844-8973-6f8563cbcf16" providerId="ADAL" clId="{A10413BE-04E7-4767-A404-5E19EF3D2943}" dt="2025-09-08T12:03:39.940" v="1915" actId="26606"/>
          <ac:spMkLst>
            <pc:docMk/>
            <pc:sldMk cId="1441615231" sldId="297"/>
            <ac:spMk id="13" creationId="{11515642-E44E-614B-7C70-43618EFF9A34}"/>
          </ac:spMkLst>
        </pc:spChg>
        <pc:picChg chg="mod">
          <ac:chgData name="Prof Burnett" userId="74f2c40f-8fce-4844-8973-6f8563cbcf16" providerId="ADAL" clId="{A10413BE-04E7-4767-A404-5E19EF3D2943}" dt="2025-09-08T12:03:39.940" v="1915" actId="26606"/>
          <ac:picMkLst>
            <pc:docMk/>
            <pc:sldMk cId="1441615231" sldId="297"/>
            <ac:picMk id="4" creationId="{B289E3F7-BF12-13D6-0A02-3D6D23C17F74}"/>
          </ac:picMkLst>
        </pc:picChg>
      </pc:sldChg>
      <pc:sldChg chg="modSp add del mod setBg">
        <pc:chgData name="Prof Burnett" userId="74f2c40f-8fce-4844-8973-6f8563cbcf16" providerId="ADAL" clId="{A10413BE-04E7-4767-A404-5E19EF3D2943}" dt="2025-09-08T12:03:10.957" v="1911" actId="2696"/>
        <pc:sldMkLst>
          <pc:docMk/>
          <pc:sldMk cId="2633852185" sldId="297"/>
        </pc:sldMkLst>
        <pc:spChg chg="mod">
          <ac:chgData name="Prof Burnett" userId="74f2c40f-8fce-4844-8973-6f8563cbcf16" providerId="ADAL" clId="{A10413BE-04E7-4767-A404-5E19EF3D2943}" dt="2025-09-08T12:02:46.988" v="1910" actId="27636"/>
          <ac:spMkLst>
            <pc:docMk/>
            <pc:sldMk cId="2633852185" sldId="297"/>
            <ac:spMk id="2" creationId="{00000000-0000-0000-0000-000000000000}"/>
          </ac:spMkLst>
        </pc:spChg>
      </pc:sldChg>
      <pc:sldChg chg="del">
        <pc:chgData name="Prof Burnett" userId="74f2c40f-8fce-4844-8973-6f8563cbcf16" providerId="ADAL" clId="{A10413BE-04E7-4767-A404-5E19EF3D2943}" dt="2025-09-07T18:29:12.931" v="1520" actId="47"/>
        <pc:sldMkLst>
          <pc:docMk/>
          <pc:sldMk cId="576723695" sldId="300"/>
        </pc:sldMkLst>
      </pc:sldChg>
      <pc:sldChg chg="del">
        <pc:chgData name="Prof Burnett" userId="74f2c40f-8fce-4844-8973-6f8563cbcf16" providerId="ADAL" clId="{A10413BE-04E7-4767-A404-5E19EF3D2943}" dt="2025-09-07T18:29:29.931" v="1521" actId="47"/>
        <pc:sldMkLst>
          <pc:docMk/>
          <pc:sldMk cId="3835751426" sldId="301"/>
        </pc:sldMkLst>
      </pc:sldChg>
      <pc:sldChg chg="del">
        <pc:chgData name="Prof Burnett" userId="74f2c40f-8fce-4844-8973-6f8563cbcf16" providerId="ADAL" clId="{A10413BE-04E7-4767-A404-5E19EF3D2943}" dt="2025-09-07T18:29:29.931" v="1521" actId="47"/>
        <pc:sldMkLst>
          <pc:docMk/>
          <pc:sldMk cId="802307384" sldId="302"/>
        </pc:sldMkLst>
      </pc:sldChg>
      <pc:sldChg chg="del">
        <pc:chgData name="Prof Burnett" userId="74f2c40f-8fce-4844-8973-6f8563cbcf16" providerId="ADAL" clId="{A10413BE-04E7-4767-A404-5E19EF3D2943}" dt="2025-09-07T18:29:29.931" v="1521" actId="47"/>
        <pc:sldMkLst>
          <pc:docMk/>
          <pc:sldMk cId="1293020859" sldId="303"/>
        </pc:sldMkLst>
      </pc:sldChg>
      <pc:sldChg chg="del">
        <pc:chgData name="Prof Burnett" userId="74f2c40f-8fce-4844-8973-6f8563cbcf16" providerId="ADAL" clId="{A10413BE-04E7-4767-A404-5E19EF3D2943}" dt="2025-09-07T18:29:29.931" v="1521" actId="47"/>
        <pc:sldMkLst>
          <pc:docMk/>
          <pc:sldMk cId="368927186" sldId="306"/>
        </pc:sldMkLst>
      </pc:sldChg>
      <pc:sldChg chg="del">
        <pc:chgData name="Prof Burnett" userId="74f2c40f-8fce-4844-8973-6f8563cbcf16" providerId="ADAL" clId="{A10413BE-04E7-4767-A404-5E19EF3D2943}" dt="2025-09-07T18:29:29.931" v="1521" actId="47"/>
        <pc:sldMkLst>
          <pc:docMk/>
          <pc:sldMk cId="789568075" sldId="308"/>
        </pc:sldMkLst>
      </pc:sldChg>
      <pc:sldChg chg="del">
        <pc:chgData name="Prof Burnett" userId="74f2c40f-8fce-4844-8973-6f8563cbcf16" providerId="ADAL" clId="{A10413BE-04E7-4767-A404-5E19EF3D2943}" dt="2025-09-07T18:29:46.451" v="1522" actId="2696"/>
        <pc:sldMkLst>
          <pc:docMk/>
          <pc:sldMk cId="2005350397" sldId="309"/>
        </pc:sldMkLst>
      </pc:sldChg>
      <pc:sldChg chg="add">
        <pc:chgData name="Prof Burnett" userId="74f2c40f-8fce-4844-8973-6f8563cbcf16" providerId="ADAL" clId="{A10413BE-04E7-4767-A404-5E19EF3D2943}" dt="2025-09-07T18:29:56.054" v="1523"/>
        <pc:sldMkLst>
          <pc:docMk/>
          <pc:sldMk cId="4012642528" sldId="309"/>
        </pc:sldMkLst>
      </pc:sldChg>
      <pc:sldChg chg="del">
        <pc:chgData name="Prof Burnett" userId="74f2c40f-8fce-4844-8973-6f8563cbcf16" providerId="ADAL" clId="{A10413BE-04E7-4767-A404-5E19EF3D2943}" dt="2025-09-08T12:09:14.568" v="1949" actId="47"/>
        <pc:sldMkLst>
          <pc:docMk/>
          <pc:sldMk cId="2099998646" sldId="310"/>
        </pc:sldMkLst>
      </pc:sldChg>
      <pc:sldChg chg="del">
        <pc:chgData name="Prof Burnett" userId="74f2c40f-8fce-4844-8973-6f8563cbcf16" providerId="ADAL" clId="{A10413BE-04E7-4767-A404-5E19EF3D2943}" dt="2025-09-07T18:29:29.931" v="1521" actId="47"/>
        <pc:sldMkLst>
          <pc:docMk/>
          <pc:sldMk cId="2641635459" sldId="321"/>
        </pc:sldMkLst>
      </pc:sldChg>
      <pc:sldChg chg="del">
        <pc:chgData name="Prof Burnett" userId="74f2c40f-8fce-4844-8973-6f8563cbcf16" providerId="ADAL" clId="{A10413BE-04E7-4767-A404-5E19EF3D2943}" dt="2025-09-07T18:29:29.931" v="1521" actId="47"/>
        <pc:sldMkLst>
          <pc:docMk/>
          <pc:sldMk cId="1610361011" sldId="322"/>
        </pc:sldMkLst>
      </pc:sldChg>
      <pc:sldChg chg="del">
        <pc:chgData name="Prof Burnett" userId="74f2c40f-8fce-4844-8973-6f8563cbcf16" providerId="ADAL" clId="{A10413BE-04E7-4767-A404-5E19EF3D2943}" dt="2025-09-07T18:29:29.931" v="1521" actId="47"/>
        <pc:sldMkLst>
          <pc:docMk/>
          <pc:sldMk cId="1149258478" sldId="323"/>
        </pc:sldMkLst>
      </pc:sldChg>
      <pc:sldChg chg="del">
        <pc:chgData name="Prof Burnett" userId="74f2c40f-8fce-4844-8973-6f8563cbcf16" providerId="ADAL" clId="{A10413BE-04E7-4767-A404-5E19EF3D2943}" dt="2025-09-07T18:29:29.931" v="1521" actId="47"/>
        <pc:sldMkLst>
          <pc:docMk/>
          <pc:sldMk cId="2691221510" sldId="324"/>
        </pc:sldMkLst>
      </pc:sldChg>
      <pc:sldChg chg="del">
        <pc:chgData name="Prof Burnett" userId="74f2c40f-8fce-4844-8973-6f8563cbcf16" providerId="ADAL" clId="{A10413BE-04E7-4767-A404-5E19EF3D2943}" dt="2025-09-07T18:29:29.931" v="1521" actId="47"/>
        <pc:sldMkLst>
          <pc:docMk/>
          <pc:sldMk cId="2902593141" sldId="325"/>
        </pc:sldMkLst>
      </pc:sldChg>
      <pc:sldChg chg="del">
        <pc:chgData name="Prof Burnett" userId="74f2c40f-8fce-4844-8973-6f8563cbcf16" providerId="ADAL" clId="{A10413BE-04E7-4767-A404-5E19EF3D2943}" dt="2025-09-07T18:29:29.931" v="1521" actId="47"/>
        <pc:sldMkLst>
          <pc:docMk/>
          <pc:sldMk cId="3484451461" sldId="326"/>
        </pc:sldMkLst>
      </pc:sldChg>
      <pc:sldChg chg="del">
        <pc:chgData name="Prof Burnett" userId="74f2c40f-8fce-4844-8973-6f8563cbcf16" providerId="ADAL" clId="{A10413BE-04E7-4767-A404-5E19EF3D2943}" dt="2025-09-07T18:29:29.931" v="1521" actId="47"/>
        <pc:sldMkLst>
          <pc:docMk/>
          <pc:sldMk cId="1121688125" sldId="327"/>
        </pc:sldMkLst>
      </pc:sldChg>
      <pc:sldChg chg="del">
        <pc:chgData name="Prof Burnett" userId="74f2c40f-8fce-4844-8973-6f8563cbcf16" providerId="ADAL" clId="{A10413BE-04E7-4767-A404-5E19EF3D2943}" dt="2025-09-07T18:29:29.931" v="1521" actId="47"/>
        <pc:sldMkLst>
          <pc:docMk/>
          <pc:sldMk cId="3783505300" sldId="330"/>
        </pc:sldMkLst>
      </pc:sldChg>
      <pc:sldChg chg="del">
        <pc:chgData name="Prof Burnett" userId="74f2c40f-8fce-4844-8973-6f8563cbcf16" providerId="ADAL" clId="{A10413BE-04E7-4767-A404-5E19EF3D2943}" dt="2025-09-07T18:29:12.931" v="1520" actId="47"/>
        <pc:sldMkLst>
          <pc:docMk/>
          <pc:sldMk cId="3802845612" sldId="331"/>
        </pc:sldMkLst>
      </pc:sldChg>
      <pc:sldChg chg="del">
        <pc:chgData name="Prof Burnett" userId="74f2c40f-8fce-4844-8973-6f8563cbcf16" providerId="ADAL" clId="{A10413BE-04E7-4767-A404-5E19EF3D2943}" dt="2025-09-08T12:09:14.568" v="1949" actId="47"/>
        <pc:sldMkLst>
          <pc:docMk/>
          <pc:sldMk cId="1989881531" sldId="363"/>
        </pc:sldMkLst>
      </pc:sldChg>
      <pc:sldChg chg="del">
        <pc:chgData name="Prof Burnett" userId="74f2c40f-8fce-4844-8973-6f8563cbcf16" providerId="ADAL" clId="{A10413BE-04E7-4767-A404-5E19EF3D2943}" dt="2025-09-08T12:09:14.568" v="1949" actId="47"/>
        <pc:sldMkLst>
          <pc:docMk/>
          <pc:sldMk cId="3698803493" sldId="364"/>
        </pc:sldMkLst>
      </pc:sldChg>
      <pc:sldChg chg="del">
        <pc:chgData name="Prof Burnett" userId="74f2c40f-8fce-4844-8973-6f8563cbcf16" providerId="ADAL" clId="{A10413BE-04E7-4767-A404-5E19EF3D2943}" dt="2025-09-08T12:09:14.568" v="1949" actId="47"/>
        <pc:sldMkLst>
          <pc:docMk/>
          <pc:sldMk cId="855485266" sldId="365"/>
        </pc:sldMkLst>
      </pc:sldChg>
      <pc:sldChg chg="del">
        <pc:chgData name="Prof Burnett" userId="74f2c40f-8fce-4844-8973-6f8563cbcf16" providerId="ADAL" clId="{A10413BE-04E7-4767-A404-5E19EF3D2943}" dt="2025-09-08T12:09:14.568" v="1949" actId="47"/>
        <pc:sldMkLst>
          <pc:docMk/>
          <pc:sldMk cId="3301580836" sldId="366"/>
        </pc:sldMkLst>
      </pc:sldChg>
      <pc:sldChg chg="del">
        <pc:chgData name="Prof Burnett" userId="74f2c40f-8fce-4844-8973-6f8563cbcf16" providerId="ADAL" clId="{A10413BE-04E7-4767-A404-5E19EF3D2943}" dt="2025-09-08T12:09:14.568" v="1949" actId="47"/>
        <pc:sldMkLst>
          <pc:docMk/>
          <pc:sldMk cId="60028505" sldId="367"/>
        </pc:sldMkLst>
      </pc:sldChg>
      <pc:sldChg chg="del">
        <pc:chgData name="Prof Burnett" userId="74f2c40f-8fce-4844-8973-6f8563cbcf16" providerId="ADAL" clId="{A10413BE-04E7-4767-A404-5E19EF3D2943}" dt="2025-09-08T12:09:14.568" v="1949" actId="47"/>
        <pc:sldMkLst>
          <pc:docMk/>
          <pc:sldMk cId="1222983600" sldId="368"/>
        </pc:sldMkLst>
      </pc:sldChg>
      <pc:sldChg chg="del">
        <pc:chgData name="Prof Burnett" userId="74f2c40f-8fce-4844-8973-6f8563cbcf16" providerId="ADAL" clId="{A10413BE-04E7-4767-A404-5E19EF3D2943}" dt="2025-09-08T12:09:14.568" v="1949" actId="47"/>
        <pc:sldMkLst>
          <pc:docMk/>
          <pc:sldMk cId="1681897851" sldId="373"/>
        </pc:sldMkLst>
      </pc:sldChg>
      <pc:sldChg chg="del">
        <pc:chgData name="Prof Burnett" userId="74f2c40f-8fce-4844-8973-6f8563cbcf16" providerId="ADAL" clId="{A10413BE-04E7-4767-A404-5E19EF3D2943}" dt="2025-09-08T12:09:18.833" v="1950" actId="47"/>
        <pc:sldMkLst>
          <pc:docMk/>
          <pc:sldMk cId="658224103" sldId="376"/>
        </pc:sldMkLst>
      </pc:sldChg>
      <pc:sldChg chg="del">
        <pc:chgData name="Prof Burnett" userId="74f2c40f-8fce-4844-8973-6f8563cbcf16" providerId="ADAL" clId="{A10413BE-04E7-4767-A404-5E19EF3D2943}" dt="2025-09-08T12:09:14.568" v="1949" actId="47"/>
        <pc:sldMkLst>
          <pc:docMk/>
          <pc:sldMk cId="2628570100" sldId="377"/>
        </pc:sldMkLst>
      </pc:sldChg>
      <pc:sldChg chg="addSp delSp modSp mod modClrScheme modAnim chgLayout">
        <pc:chgData name="Prof Burnett" userId="74f2c40f-8fce-4844-8973-6f8563cbcf16" providerId="ADAL" clId="{A10413BE-04E7-4767-A404-5E19EF3D2943}" dt="2025-09-08T12:11:26.462" v="1963"/>
        <pc:sldMkLst>
          <pc:docMk/>
          <pc:sldMk cId="1384509955" sldId="379"/>
        </pc:sldMkLst>
        <pc:spChg chg="add mod ord">
          <ac:chgData name="Prof Burnett" userId="74f2c40f-8fce-4844-8973-6f8563cbcf16" providerId="ADAL" clId="{A10413BE-04E7-4767-A404-5E19EF3D2943}" dt="2025-09-08T12:10:15.001" v="1962"/>
          <ac:spMkLst>
            <pc:docMk/>
            <pc:sldMk cId="1384509955" sldId="379"/>
            <ac:spMk id="2" creationId="{65A77968-6551-005E-67F7-E2E97B6B9AAB}"/>
          </ac:spMkLst>
        </pc:spChg>
        <pc:spChg chg="mod ord">
          <ac:chgData name="Prof Burnett" userId="74f2c40f-8fce-4844-8973-6f8563cbcf16" providerId="ADAL" clId="{A10413BE-04E7-4767-A404-5E19EF3D2943}" dt="2025-09-07T17:10:07.386" v="2" actId="700"/>
          <ac:spMkLst>
            <pc:docMk/>
            <pc:sldMk cId="1384509955" sldId="379"/>
            <ac:spMk id="4" creationId="{9B8A41A3-5FA3-4567-B81F-053D441E50FD}"/>
          </ac:spMkLst>
        </pc:spChg>
        <pc:spChg chg="mod ord">
          <ac:chgData name="Prof Burnett" userId="74f2c40f-8fce-4844-8973-6f8563cbcf16" providerId="ADAL" clId="{A10413BE-04E7-4767-A404-5E19EF3D2943}" dt="2025-09-07T17:10:07.386" v="2" actId="700"/>
          <ac:spMkLst>
            <pc:docMk/>
            <pc:sldMk cId="1384509955" sldId="379"/>
            <ac:spMk id="5" creationId="{2449041A-60B4-423C-A1E1-9A8BC61460C3}"/>
          </ac:spMkLst>
        </pc:spChg>
        <pc:spChg chg="mod ord">
          <ac:chgData name="Prof Burnett" userId="74f2c40f-8fce-4844-8973-6f8563cbcf16" providerId="ADAL" clId="{A10413BE-04E7-4767-A404-5E19EF3D2943}" dt="2025-09-07T17:10:07.386" v="2" actId="700"/>
          <ac:spMkLst>
            <pc:docMk/>
            <pc:sldMk cId="1384509955" sldId="379"/>
            <ac:spMk id="6" creationId="{813A9969-5C41-4E9F-9528-C6BECB693A6A}"/>
          </ac:spMkLst>
        </pc:spChg>
        <pc:picChg chg="add mod">
          <ac:chgData name="Prof Burnett" userId="74f2c40f-8fce-4844-8973-6f8563cbcf16" providerId="ADAL" clId="{A10413BE-04E7-4767-A404-5E19EF3D2943}" dt="2025-09-08T12:11:26.462" v="1963"/>
          <ac:picMkLst>
            <pc:docMk/>
            <pc:sldMk cId="1384509955" sldId="379"/>
            <ac:picMk id="3" creationId="{86C11335-B3D0-BA08-F1C0-EEEBE0317069}"/>
          </ac:picMkLst>
        </pc:picChg>
        <pc:picChg chg="del">
          <ac:chgData name="Prof Burnett" userId="74f2c40f-8fce-4844-8973-6f8563cbcf16" providerId="ADAL" clId="{A10413BE-04E7-4767-A404-5E19EF3D2943}" dt="2025-09-07T17:09:52.654" v="1" actId="478"/>
          <ac:picMkLst>
            <pc:docMk/>
            <pc:sldMk cId="1384509955" sldId="379"/>
            <ac:picMk id="9" creationId="{793DA389-6095-4ADB-BBAE-7E65ECE7D3FB}"/>
          </ac:picMkLst>
        </pc:picChg>
      </pc:sldChg>
      <pc:sldChg chg="del">
        <pc:chgData name="Prof Burnett" userId="74f2c40f-8fce-4844-8973-6f8563cbcf16" providerId="ADAL" clId="{A10413BE-04E7-4767-A404-5E19EF3D2943}" dt="2025-09-07T18:29:29.931" v="1521" actId="47"/>
        <pc:sldMkLst>
          <pc:docMk/>
          <pc:sldMk cId="3462841993" sldId="380"/>
        </pc:sldMkLst>
      </pc:sldChg>
      <pc:sldChg chg="del">
        <pc:chgData name="Prof Burnett" userId="74f2c40f-8fce-4844-8973-6f8563cbcf16" providerId="ADAL" clId="{A10413BE-04E7-4767-A404-5E19EF3D2943}" dt="2025-09-08T12:09:14.568" v="1949" actId="47"/>
        <pc:sldMkLst>
          <pc:docMk/>
          <pc:sldMk cId="3592162127" sldId="381"/>
        </pc:sldMkLst>
      </pc:sldChg>
      <pc:sldChg chg="del">
        <pc:chgData name="Prof Burnett" userId="74f2c40f-8fce-4844-8973-6f8563cbcf16" providerId="ADAL" clId="{A10413BE-04E7-4767-A404-5E19EF3D2943}" dt="2025-09-08T12:09:14.568" v="1949" actId="47"/>
        <pc:sldMkLst>
          <pc:docMk/>
          <pc:sldMk cId="2063554156" sldId="382"/>
        </pc:sldMkLst>
      </pc:sldChg>
      <pc:sldChg chg="del">
        <pc:chgData name="Prof Burnett" userId="74f2c40f-8fce-4844-8973-6f8563cbcf16" providerId="ADAL" clId="{A10413BE-04E7-4767-A404-5E19EF3D2943}" dt="2025-09-08T12:09:14.568" v="1949" actId="47"/>
        <pc:sldMkLst>
          <pc:docMk/>
          <pc:sldMk cId="4194447820" sldId="383"/>
        </pc:sldMkLst>
      </pc:sldChg>
      <pc:sldChg chg="del">
        <pc:chgData name="Prof Burnett" userId="74f2c40f-8fce-4844-8973-6f8563cbcf16" providerId="ADAL" clId="{A10413BE-04E7-4767-A404-5E19EF3D2943}" dt="2025-09-07T18:29:29.931" v="1521" actId="47"/>
        <pc:sldMkLst>
          <pc:docMk/>
          <pc:sldMk cId="519165707" sldId="392"/>
        </pc:sldMkLst>
      </pc:sldChg>
      <pc:sldChg chg="del">
        <pc:chgData name="Prof Burnett" userId="74f2c40f-8fce-4844-8973-6f8563cbcf16" providerId="ADAL" clId="{A10413BE-04E7-4767-A404-5E19EF3D2943}" dt="2025-09-07T17:09:46.728" v="0" actId="47"/>
        <pc:sldMkLst>
          <pc:docMk/>
          <pc:sldMk cId="201888005" sldId="393"/>
        </pc:sldMkLst>
      </pc:sldChg>
      <pc:sldChg chg="modSp del mod">
        <pc:chgData name="Prof Burnett" userId="74f2c40f-8fce-4844-8973-6f8563cbcf16" providerId="ADAL" clId="{A10413BE-04E7-4767-A404-5E19EF3D2943}" dt="2025-09-08T11:40:58.111" v="1543" actId="47"/>
        <pc:sldMkLst>
          <pc:docMk/>
          <pc:sldMk cId="1386610013" sldId="400"/>
        </pc:sldMkLst>
        <pc:spChg chg="mod">
          <ac:chgData name="Prof Burnett" userId="74f2c40f-8fce-4844-8973-6f8563cbcf16" providerId="ADAL" clId="{A10413BE-04E7-4767-A404-5E19EF3D2943}" dt="2025-09-07T18:12:48.992" v="1003" actId="6549"/>
          <ac:spMkLst>
            <pc:docMk/>
            <pc:sldMk cId="1386610013" sldId="400"/>
            <ac:spMk id="2" creationId="{00000000-0000-0000-0000-000000000000}"/>
          </ac:spMkLst>
        </pc:spChg>
      </pc:sldChg>
      <pc:sldChg chg="del">
        <pc:chgData name="Prof Burnett" userId="74f2c40f-8fce-4844-8973-6f8563cbcf16" providerId="ADAL" clId="{A10413BE-04E7-4767-A404-5E19EF3D2943}" dt="2025-09-07T18:29:29.931" v="1521" actId="47"/>
        <pc:sldMkLst>
          <pc:docMk/>
          <pc:sldMk cId="1632446294" sldId="402"/>
        </pc:sldMkLst>
      </pc:sldChg>
      <pc:sldChg chg="del">
        <pc:chgData name="Prof Burnett" userId="74f2c40f-8fce-4844-8973-6f8563cbcf16" providerId="ADAL" clId="{A10413BE-04E7-4767-A404-5E19EF3D2943}" dt="2025-09-07T18:29:12.931" v="1520" actId="47"/>
        <pc:sldMkLst>
          <pc:docMk/>
          <pc:sldMk cId="2660722089" sldId="403"/>
        </pc:sldMkLst>
      </pc:sldChg>
      <pc:sldChg chg="del">
        <pc:chgData name="Prof Burnett" userId="74f2c40f-8fce-4844-8973-6f8563cbcf16" providerId="ADAL" clId="{A10413BE-04E7-4767-A404-5E19EF3D2943}" dt="2025-09-08T12:09:14.568" v="1949" actId="47"/>
        <pc:sldMkLst>
          <pc:docMk/>
          <pc:sldMk cId="453757090" sldId="404"/>
        </pc:sldMkLst>
      </pc:sldChg>
      <pc:sldChg chg="del">
        <pc:chgData name="Prof Burnett" userId="74f2c40f-8fce-4844-8973-6f8563cbcf16" providerId="ADAL" clId="{A10413BE-04E7-4767-A404-5E19EF3D2943}" dt="2025-09-07T17:09:46.728" v="0" actId="47"/>
        <pc:sldMkLst>
          <pc:docMk/>
          <pc:sldMk cId="1339948356" sldId="465"/>
        </pc:sldMkLst>
      </pc:sldChg>
      <pc:sldChg chg="del">
        <pc:chgData name="Prof Burnett" userId="74f2c40f-8fce-4844-8973-6f8563cbcf16" providerId="ADAL" clId="{A10413BE-04E7-4767-A404-5E19EF3D2943}" dt="2025-09-07T18:29:29.931" v="1521" actId="47"/>
        <pc:sldMkLst>
          <pc:docMk/>
          <pc:sldMk cId="4027962924" sldId="514"/>
        </pc:sldMkLst>
      </pc:sldChg>
      <pc:sldChg chg="add">
        <pc:chgData name="Prof Burnett" userId="74f2c40f-8fce-4844-8973-6f8563cbcf16" providerId="ADAL" clId="{A10413BE-04E7-4767-A404-5E19EF3D2943}" dt="2025-09-07T18:29:56.054" v="1523"/>
        <pc:sldMkLst>
          <pc:docMk/>
          <pc:sldMk cId="279689655" sldId="515"/>
        </pc:sldMkLst>
      </pc:sldChg>
      <pc:sldChg chg="del">
        <pc:chgData name="Prof Burnett" userId="74f2c40f-8fce-4844-8973-6f8563cbcf16" providerId="ADAL" clId="{A10413BE-04E7-4767-A404-5E19EF3D2943}" dt="2025-09-07T18:29:46.451" v="1522" actId="2696"/>
        <pc:sldMkLst>
          <pc:docMk/>
          <pc:sldMk cId="888888383" sldId="515"/>
        </pc:sldMkLst>
      </pc:sldChg>
      <pc:sldChg chg="del">
        <pc:chgData name="Prof Burnett" userId="74f2c40f-8fce-4844-8973-6f8563cbcf16" providerId="ADAL" clId="{A10413BE-04E7-4767-A404-5E19EF3D2943}" dt="2025-09-08T12:09:14.568" v="1949" actId="47"/>
        <pc:sldMkLst>
          <pc:docMk/>
          <pc:sldMk cId="117719477" sldId="516"/>
        </pc:sldMkLst>
      </pc:sldChg>
      <pc:sldChg chg="del">
        <pc:chgData name="Prof Burnett" userId="74f2c40f-8fce-4844-8973-6f8563cbcf16" providerId="ADAL" clId="{A10413BE-04E7-4767-A404-5E19EF3D2943}" dt="2025-09-07T18:29:29.931" v="1521" actId="47"/>
        <pc:sldMkLst>
          <pc:docMk/>
          <pc:sldMk cId="901469269" sldId="525"/>
        </pc:sldMkLst>
      </pc:sldChg>
      <pc:sldChg chg="del">
        <pc:chgData name="Prof Burnett" userId="74f2c40f-8fce-4844-8973-6f8563cbcf16" providerId="ADAL" clId="{A10413BE-04E7-4767-A404-5E19EF3D2943}" dt="2025-09-07T18:29:29.931" v="1521" actId="47"/>
        <pc:sldMkLst>
          <pc:docMk/>
          <pc:sldMk cId="964635130" sldId="526"/>
        </pc:sldMkLst>
      </pc:sldChg>
      <pc:sldChg chg="del">
        <pc:chgData name="Prof Burnett" userId="74f2c40f-8fce-4844-8973-6f8563cbcf16" providerId="ADAL" clId="{A10413BE-04E7-4767-A404-5E19EF3D2943}" dt="2025-09-07T18:29:29.931" v="1521" actId="47"/>
        <pc:sldMkLst>
          <pc:docMk/>
          <pc:sldMk cId="104328905" sldId="527"/>
        </pc:sldMkLst>
      </pc:sldChg>
      <pc:sldChg chg="del">
        <pc:chgData name="Prof Burnett" userId="74f2c40f-8fce-4844-8973-6f8563cbcf16" providerId="ADAL" clId="{A10413BE-04E7-4767-A404-5E19EF3D2943}" dt="2025-09-08T12:08:02.311" v="1943" actId="2696"/>
        <pc:sldMkLst>
          <pc:docMk/>
          <pc:sldMk cId="2743353370" sldId="528"/>
        </pc:sldMkLst>
      </pc:sldChg>
      <pc:sldChg chg="add ord">
        <pc:chgData name="Prof Burnett" userId="74f2c40f-8fce-4844-8973-6f8563cbcf16" providerId="ADAL" clId="{A10413BE-04E7-4767-A404-5E19EF3D2943}" dt="2025-09-08T12:08:40.140" v="1948"/>
        <pc:sldMkLst>
          <pc:docMk/>
          <pc:sldMk cId="3365257717" sldId="528"/>
        </pc:sldMkLst>
      </pc:sldChg>
      <pc:sldChg chg="del">
        <pc:chgData name="Prof Burnett" userId="74f2c40f-8fce-4844-8973-6f8563cbcf16" providerId="ADAL" clId="{A10413BE-04E7-4767-A404-5E19EF3D2943}" dt="2025-09-08T12:06:27.102" v="1938" actId="2696"/>
        <pc:sldMkLst>
          <pc:docMk/>
          <pc:sldMk cId="1071872675" sldId="530"/>
        </pc:sldMkLst>
      </pc:sldChg>
      <pc:sldChg chg="add">
        <pc:chgData name="Prof Burnett" userId="74f2c40f-8fce-4844-8973-6f8563cbcf16" providerId="ADAL" clId="{A10413BE-04E7-4767-A404-5E19EF3D2943}" dt="2025-09-08T12:06:40.115" v="1939"/>
        <pc:sldMkLst>
          <pc:docMk/>
          <pc:sldMk cId="2309385143" sldId="530"/>
        </pc:sldMkLst>
      </pc:sldChg>
      <pc:sldChg chg="del">
        <pc:chgData name="Prof Burnett" userId="74f2c40f-8fce-4844-8973-6f8563cbcf16" providerId="ADAL" clId="{A10413BE-04E7-4767-A404-5E19EF3D2943}" dt="2025-09-08T12:07:17.645" v="1941" actId="2696"/>
        <pc:sldMkLst>
          <pc:docMk/>
          <pc:sldMk cId="249901620" sldId="531"/>
        </pc:sldMkLst>
      </pc:sldChg>
      <pc:sldChg chg="add">
        <pc:chgData name="Prof Burnett" userId="74f2c40f-8fce-4844-8973-6f8563cbcf16" providerId="ADAL" clId="{A10413BE-04E7-4767-A404-5E19EF3D2943}" dt="2025-09-08T12:07:35.010" v="1942"/>
        <pc:sldMkLst>
          <pc:docMk/>
          <pc:sldMk cId="4220103354" sldId="531"/>
        </pc:sldMkLst>
      </pc:sldChg>
      <pc:sldChg chg="del">
        <pc:chgData name="Prof Burnett" userId="74f2c40f-8fce-4844-8973-6f8563cbcf16" providerId="ADAL" clId="{A10413BE-04E7-4767-A404-5E19EF3D2943}" dt="2025-09-07T17:09:46.728" v="0" actId="47"/>
        <pc:sldMkLst>
          <pc:docMk/>
          <pc:sldMk cId="468333951" sldId="532"/>
        </pc:sldMkLst>
      </pc:sldChg>
      <pc:sldChg chg="del">
        <pc:chgData name="Prof Burnett" userId="74f2c40f-8fce-4844-8973-6f8563cbcf16" providerId="ADAL" clId="{A10413BE-04E7-4767-A404-5E19EF3D2943}" dt="2025-09-07T17:09:46.728" v="0" actId="47"/>
        <pc:sldMkLst>
          <pc:docMk/>
          <pc:sldMk cId="434106605" sldId="533"/>
        </pc:sldMkLst>
      </pc:sldChg>
      <pc:sldChg chg="del">
        <pc:chgData name="Prof Burnett" userId="74f2c40f-8fce-4844-8973-6f8563cbcf16" providerId="ADAL" clId="{A10413BE-04E7-4767-A404-5E19EF3D2943}" dt="2025-09-07T17:09:46.728" v="0" actId="47"/>
        <pc:sldMkLst>
          <pc:docMk/>
          <pc:sldMk cId="94534834" sldId="534"/>
        </pc:sldMkLst>
      </pc:sldChg>
      <pc:sldChg chg="del">
        <pc:chgData name="Prof Burnett" userId="74f2c40f-8fce-4844-8973-6f8563cbcf16" providerId="ADAL" clId="{A10413BE-04E7-4767-A404-5E19EF3D2943}" dt="2025-09-07T18:29:29.931" v="1521" actId="47"/>
        <pc:sldMkLst>
          <pc:docMk/>
          <pc:sldMk cId="3284451128" sldId="535"/>
        </pc:sldMkLst>
      </pc:sldChg>
      <pc:sldChg chg="delSp add del setBg delDesignElem">
        <pc:chgData name="Prof Burnett" userId="74f2c40f-8fce-4844-8973-6f8563cbcf16" providerId="ADAL" clId="{A10413BE-04E7-4767-A404-5E19EF3D2943}" dt="2025-09-07T17:18:13.952" v="159" actId="47"/>
        <pc:sldMkLst>
          <pc:docMk/>
          <pc:sldMk cId="324292083" sldId="536"/>
        </pc:sldMkLst>
        <pc:spChg chg="del">
          <ac:chgData name="Prof Burnett" userId="74f2c40f-8fce-4844-8973-6f8563cbcf16" providerId="ADAL" clId="{A10413BE-04E7-4767-A404-5E19EF3D2943}" dt="2025-09-07T17:11:58.603" v="27"/>
          <ac:spMkLst>
            <pc:docMk/>
            <pc:sldMk cId="324292083" sldId="536"/>
            <ac:spMk id="21" creationId="{324E43EB-867C-4B35-9A5C-E435157C7297}"/>
          </ac:spMkLst>
        </pc:spChg>
        <pc:spChg chg="del">
          <ac:chgData name="Prof Burnett" userId="74f2c40f-8fce-4844-8973-6f8563cbcf16" providerId="ADAL" clId="{A10413BE-04E7-4767-A404-5E19EF3D2943}" dt="2025-09-07T17:11:58.603" v="27"/>
          <ac:spMkLst>
            <pc:docMk/>
            <pc:sldMk cId="324292083" sldId="536"/>
            <ac:spMk id="23" creationId="{A7C0F5DA-B59F-4F13-8BB8-FFD8F2C572BC}"/>
          </ac:spMkLst>
        </pc:spChg>
        <pc:spChg chg="del">
          <ac:chgData name="Prof Burnett" userId="74f2c40f-8fce-4844-8973-6f8563cbcf16" providerId="ADAL" clId="{A10413BE-04E7-4767-A404-5E19EF3D2943}" dt="2025-09-07T17:11:58.603" v="27"/>
          <ac:spMkLst>
            <pc:docMk/>
            <pc:sldMk cId="324292083" sldId="536"/>
            <ac:spMk id="25" creationId="{9CEA1DEC-CC9E-4776-9E08-048A15BFA6CA}"/>
          </ac:spMkLst>
        </pc:spChg>
        <pc:spChg chg="del">
          <ac:chgData name="Prof Burnett" userId="74f2c40f-8fce-4844-8973-6f8563cbcf16" providerId="ADAL" clId="{A10413BE-04E7-4767-A404-5E19EF3D2943}" dt="2025-09-07T17:11:58.603" v="27"/>
          <ac:spMkLst>
            <pc:docMk/>
            <pc:sldMk cId="324292083" sldId="536"/>
            <ac:spMk id="27" creationId="{9CE399CF-F4B8-4832-A8CB-B93F6B1EF44B}"/>
          </ac:spMkLst>
        </pc:spChg>
        <pc:spChg chg="del">
          <ac:chgData name="Prof Burnett" userId="74f2c40f-8fce-4844-8973-6f8563cbcf16" providerId="ADAL" clId="{A10413BE-04E7-4767-A404-5E19EF3D2943}" dt="2025-09-07T17:11:58.603" v="27"/>
          <ac:spMkLst>
            <pc:docMk/>
            <pc:sldMk cId="324292083" sldId="536"/>
            <ac:spMk id="29" creationId="{1F23E73A-FDC8-462C-83C1-3AA8961449CF}"/>
          </ac:spMkLst>
        </pc:spChg>
      </pc:sldChg>
      <pc:sldChg chg="delSp modSp add del mod setBg delDesignElem">
        <pc:chgData name="Prof Burnett" userId="74f2c40f-8fce-4844-8973-6f8563cbcf16" providerId="ADAL" clId="{A10413BE-04E7-4767-A404-5E19EF3D2943}" dt="2025-09-07T17:28:32.763" v="337" actId="47"/>
        <pc:sldMkLst>
          <pc:docMk/>
          <pc:sldMk cId="330113170" sldId="537"/>
        </pc:sldMkLst>
        <pc:spChg chg="mod">
          <ac:chgData name="Prof Burnett" userId="74f2c40f-8fce-4844-8973-6f8563cbcf16" providerId="ADAL" clId="{A10413BE-04E7-4767-A404-5E19EF3D2943}" dt="2025-09-07T17:12:38.200" v="45" actId="27636"/>
          <ac:spMkLst>
            <pc:docMk/>
            <pc:sldMk cId="330113170" sldId="537"/>
            <ac:spMk id="3075" creationId="{00000000-0000-0000-0000-000000000000}"/>
          </ac:spMkLst>
        </pc:spChg>
        <pc:spChg chg="del">
          <ac:chgData name="Prof Burnett" userId="74f2c40f-8fce-4844-8973-6f8563cbcf16" providerId="ADAL" clId="{A10413BE-04E7-4767-A404-5E19EF3D2943}" dt="2025-09-07T17:12:38.163" v="44"/>
          <ac:spMkLst>
            <pc:docMk/>
            <pc:sldMk cId="330113170" sldId="537"/>
            <ac:spMk id="3077" creationId="{324E43EB-867C-4B35-9A5C-E435157C7297}"/>
          </ac:spMkLst>
        </pc:spChg>
        <pc:spChg chg="del">
          <ac:chgData name="Prof Burnett" userId="74f2c40f-8fce-4844-8973-6f8563cbcf16" providerId="ADAL" clId="{A10413BE-04E7-4767-A404-5E19EF3D2943}" dt="2025-09-07T17:12:38.163" v="44"/>
          <ac:spMkLst>
            <pc:docMk/>
            <pc:sldMk cId="330113170" sldId="537"/>
            <ac:spMk id="3078" creationId="{A7C0F5DA-B59F-4F13-8BB8-FFD8F2C572BC}"/>
          </ac:spMkLst>
        </pc:spChg>
        <pc:spChg chg="del">
          <ac:chgData name="Prof Burnett" userId="74f2c40f-8fce-4844-8973-6f8563cbcf16" providerId="ADAL" clId="{A10413BE-04E7-4767-A404-5E19EF3D2943}" dt="2025-09-07T17:12:38.163" v="44"/>
          <ac:spMkLst>
            <pc:docMk/>
            <pc:sldMk cId="330113170" sldId="537"/>
            <ac:spMk id="3079" creationId="{9CEA1DEC-CC9E-4776-9E08-048A15BFA6CA}"/>
          </ac:spMkLst>
        </pc:spChg>
        <pc:spChg chg="del">
          <ac:chgData name="Prof Burnett" userId="74f2c40f-8fce-4844-8973-6f8563cbcf16" providerId="ADAL" clId="{A10413BE-04E7-4767-A404-5E19EF3D2943}" dt="2025-09-07T17:12:38.163" v="44"/>
          <ac:spMkLst>
            <pc:docMk/>
            <pc:sldMk cId="330113170" sldId="537"/>
            <ac:spMk id="3081" creationId="{9CE399CF-F4B8-4832-A8CB-B93F6B1EF44B}"/>
          </ac:spMkLst>
        </pc:spChg>
        <pc:spChg chg="del">
          <ac:chgData name="Prof Burnett" userId="74f2c40f-8fce-4844-8973-6f8563cbcf16" providerId="ADAL" clId="{A10413BE-04E7-4767-A404-5E19EF3D2943}" dt="2025-09-07T17:12:38.163" v="44"/>
          <ac:spMkLst>
            <pc:docMk/>
            <pc:sldMk cId="330113170" sldId="537"/>
            <ac:spMk id="3083" creationId="{1F23E73A-FDC8-462C-83C1-3AA8961449CF}"/>
          </ac:spMkLst>
        </pc:spChg>
      </pc:sldChg>
      <pc:sldChg chg="modSp add del mod setBg">
        <pc:chgData name="Prof Burnett" userId="74f2c40f-8fce-4844-8973-6f8563cbcf16" providerId="ADAL" clId="{A10413BE-04E7-4767-A404-5E19EF3D2943}" dt="2025-09-07T18:13:39.516" v="1020" actId="47"/>
        <pc:sldMkLst>
          <pc:docMk/>
          <pc:sldMk cId="4224269968" sldId="538"/>
        </pc:sldMkLst>
        <pc:spChg chg="mod">
          <ac:chgData name="Prof Burnett" userId="74f2c40f-8fce-4844-8973-6f8563cbcf16" providerId="ADAL" clId="{A10413BE-04E7-4767-A404-5E19EF3D2943}" dt="2025-09-07T17:12:38.220" v="46" actId="27636"/>
          <ac:spMkLst>
            <pc:docMk/>
            <pc:sldMk cId="4224269968" sldId="538"/>
            <ac:spMk id="3" creationId="{779F55CF-4178-DED5-62A9-53AD9AABE482}"/>
          </ac:spMkLst>
        </pc:spChg>
      </pc:sldChg>
      <pc:sldChg chg="modSp add mod setBg chgLayout">
        <pc:chgData name="Prof Burnett" userId="74f2c40f-8fce-4844-8973-6f8563cbcf16" providerId="ADAL" clId="{A10413BE-04E7-4767-A404-5E19EF3D2943}" dt="2025-09-07T17:30:03.512" v="357" actId="1076"/>
        <pc:sldMkLst>
          <pc:docMk/>
          <pc:sldMk cId="2717188358" sldId="539"/>
        </pc:sldMkLst>
        <pc:spChg chg="mod ord">
          <ac:chgData name="Prof Burnett" userId="74f2c40f-8fce-4844-8973-6f8563cbcf16" providerId="ADAL" clId="{A10413BE-04E7-4767-A404-5E19EF3D2943}" dt="2025-09-07T17:29:40.997" v="351" actId="27636"/>
          <ac:spMkLst>
            <pc:docMk/>
            <pc:sldMk cId="2717188358" sldId="539"/>
            <ac:spMk id="2" creationId="{00000000-0000-0000-0000-000000000000}"/>
          </ac:spMkLst>
        </pc:spChg>
        <pc:spChg chg="mod ord">
          <ac:chgData name="Prof Burnett" userId="74f2c40f-8fce-4844-8973-6f8563cbcf16" providerId="ADAL" clId="{A10413BE-04E7-4767-A404-5E19EF3D2943}" dt="2025-09-07T17:30:01.225" v="356" actId="14100"/>
          <ac:spMkLst>
            <pc:docMk/>
            <pc:sldMk cId="2717188358" sldId="539"/>
            <ac:spMk id="3" creationId="{00000000-0000-0000-0000-000000000000}"/>
          </ac:spMkLst>
        </pc:spChg>
        <pc:picChg chg="mod">
          <ac:chgData name="Prof Burnett" userId="74f2c40f-8fce-4844-8973-6f8563cbcf16" providerId="ADAL" clId="{A10413BE-04E7-4767-A404-5E19EF3D2943}" dt="2025-09-07T17:30:03.512" v="357" actId="1076"/>
          <ac:picMkLst>
            <pc:docMk/>
            <pc:sldMk cId="2717188358" sldId="539"/>
            <ac:picMk id="4" creationId="{371A1D3C-3C15-09C4-BD8E-D952B0590146}"/>
          </ac:picMkLst>
        </pc:picChg>
      </pc:sldChg>
      <pc:sldChg chg="modSp add del mod setBg">
        <pc:chgData name="Prof Burnett" userId="74f2c40f-8fce-4844-8973-6f8563cbcf16" providerId="ADAL" clId="{A10413BE-04E7-4767-A404-5E19EF3D2943}" dt="2025-09-07T17:30:28.167" v="361" actId="47"/>
        <pc:sldMkLst>
          <pc:docMk/>
          <pc:sldMk cId="1406166568" sldId="540"/>
        </pc:sldMkLst>
        <pc:spChg chg="mod">
          <ac:chgData name="Prof Burnett" userId="74f2c40f-8fce-4844-8973-6f8563cbcf16" providerId="ADAL" clId="{A10413BE-04E7-4767-A404-5E19EF3D2943}" dt="2025-09-07T17:12:38.233" v="50" actId="27636"/>
          <ac:spMkLst>
            <pc:docMk/>
            <pc:sldMk cId="1406166568" sldId="540"/>
            <ac:spMk id="2" creationId="{00000000-0000-0000-0000-000000000000}"/>
          </ac:spMkLst>
        </pc:spChg>
      </pc:sldChg>
      <pc:sldChg chg="addSp modSp add mod setBg chgLayout">
        <pc:chgData name="Prof Burnett" userId="74f2c40f-8fce-4844-8973-6f8563cbcf16" providerId="ADAL" clId="{A10413BE-04E7-4767-A404-5E19EF3D2943}" dt="2025-09-07T18:10:32.458" v="915" actId="1076"/>
        <pc:sldMkLst>
          <pc:docMk/>
          <pc:sldMk cId="2701610006" sldId="541"/>
        </pc:sldMkLst>
        <pc:spChg chg="mod ord">
          <ac:chgData name="Prof Burnett" userId="74f2c40f-8fce-4844-8973-6f8563cbcf16" providerId="ADAL" clId="{A10413BE-04E7-4767-A404-5E19EF3D2943}" dt="2025-09-07T17:30:43.780" v="365" actId="27636"/>
          <ac:spMkLst>
            <pc:docMk/>
            <pc:sldMk cId="2701610006" sldId="541"/>
            <ac:spMk id="2" creationId="{00000000-0000-0000-0000-000000000000}"/>
          </ac:spMkLst>
        </pc:spChg>
        <pc:spChg chg="mod ord">
          <ac:chgData name="Prof Burnett" userId="74f2c40f-8fce-4844-8973-6f8563cbcf16" providerId="ADAL" clId="{A10413BE-04E7-4767-A404-5E19EF3D2943}" dt="2025-09-07T18:10:16.784" v="909" actId="27636"/>
          <ac:spMkLst>
            <pc:docMk/>
            <pc:sldMk cId="2701610006" sldId="541"/>
            <ac:spMk id="3" creationId="{00000000-0000-0000-0000-000000000000}"/>
          </ac:spMkLst>
        </pc:spChg>
        <pc:picChg chg="mod">
          <ac:chgData name="Prof Burnett" userId="74f2c40f-8fce-4844-8973-6f8563cbcf16" providerId="ADAL" clId="{A10413BE-04E7-4767-A404-5E19EF3D2943}" dt="2025-09-07T18:10:21.659" v="910" actId="1076"/>
          <ac:picMkLst>
            <pc:docMk/>
            <pc:sldMk cId="2701610006" sldId="541"/>
            <ac:picMk id="4" creationId="{D0E3A6B8-F63B-A645-9123-8921C3F51A9D}"/>
          </ac:picMkLst>
        </pc:picChg>
        <pc:picChg chg="add mod">
          <ac:chgData name="Prof Burnett" userId="74f2c40f-8fce-4844-8973-6f8563cbcf16" providerId="ADAL" clId="{A10413BE-04E7-4767-A404-5E19EF3D2943}" dt="2025-09-07T18:10:27.591" v="913" actId="1076"/>
          <ac:picMkLst>
            <pc:docMk/>
            <pc:sldMk cId="2701610006" sldId="541"/>
            <ac:picMk id="6" creationId="{E77EE064-F061-0359-934A-28E760CA9127}"/>
          </ac:picMkLst>
        </pc:picChg>
        <pc:picChg chg="mod">
          <ac:chgData name="Prof Burnett" userId="74f2c40f-8fce-4844-8973-6f8563cbcf16" providerId="ADAL" clId="{A10413BE-04E7-4767-A404-5E19EF3D2943}" dt="2025-09-07T18:10:32.458" v="915" actId="1076"/>
          <ac:picMkLst>
            <pc:docMk/>
            <pc:sldMk cId="2701610006" sldId="541"/>
            <ac:picMk id="13" creationId="{CAAB0251-2CDF-6E33-4DF0-469BC5631A2B}"/>
          </ac:picMkLst>
        </pc:picChg>
      </pc:sldChg>
      <pc:sldChg chg="modSp add mod setBg chgLayout">
        <pc:chgData name="Prof Burnett" userId="74f2c40f-8fce-4844-8973-6f8563cbcf16" providerId="ADAL" clId="{A10413BE-04E7-4767-A404-5E19EF3D2943}" dt="2025-09-07T18:01:48.872" v="859" actId="404"/>
        <pc:sldMkLst>
          <pc:docMk/>
          <pc:sldMk cId="3001631467" sldId="542"/>
        </pc:sldMkLst>
        <pc:spChg chg="mod ord">
          <ac:chgData name="Prof Burnett" userId="74f2c40f-8fce-4844-8973-6f8563cbcf16" providerId="ADAL" clId="{A10413BE-04E7-4767-A404-5E19EF3D2943}" dt="2025-09-07T18:01:48.872" v="859" actId="404"/>
          <ac:spMkLst>
            <pc:docMk/>
            <pc:sldMk cId="3001631467" sldId="542"/>
            <ac:spMk id="2" creationId="{00000000-0000-0000-0000-000000000000}"/>
          </ac:spMkLst>
        </pc:spChg>
        <pc:spChg chg="mod ord">
          <ac:chgData name="Prof Burnett" userId="74f2c40f-8fce-4844-8973-6f8563cbcf16" providerId="ADAL" clId="{A10413BE-04E7-4767-A404-5E19EF3D2943}" dt="2025-09-07T17:33:09.009" v="421" actId="20577"/>
          <ac:spMkLst>
            <pc:docMk/>
            <pc:sldMk cId="3001631467" sldId="542"/>
            <ac:spMk id="3" creationId="{00000000-0000-0000-0000-000000000000}"/>
          </ac:spMkLst>
        </pc:spChg>
        <pc:picChg chg="mod">
          <ac:chgData name="Prof Burnett" userId="74f2c40f-8fce-4844-8973-6f8563cbcf16" providerId="ADAL" clId="{A10413BE-04E7-4767-A404-5E19EF3D2943}" dt="2025-09-07T17:32:46.979" v="397" actId="1076"/>
          <ac:picMkLst>
            <pc:docMk/>
            <pc:sldMk cId="3001631467" sldId="542"/>
            <ac:picMk id="4" creationId="{3B31508A-6B33-2435-A0EA-19D82301A282}"/>
          </ac:picMkLst>
        </pc:picChg>
        <pc:picChg chg="mod">
          <ac:chgData name="Prof Burnett" userId="74f2c40f-8fce-4844-8973-6f8563cbcf16" providerId="ADAL" clId="{A10413BE-04E7-4767-A404-5E19EF3D2943}" dt="2025-09-07T17:33:13.235" v="422" actId="1076"/>
          <ac:picMkLst>
            <pc:docMk/>
            <pc:sldMk cId="3001631467" sldId="542"/>
            <ac:picMk id="13" creationId="{75A9233E-AFEA-EC07-A9D1-6FB98DA81096}"/>
          </ac:picMkLst>
        </pc:picChg>
      </pc:sldChg>
      <pc:sldChg chg="modSp add mod ord chgLayout">
        <pc:chgData name="Prof Burnett" userId="74f2c40f-8fce-4844-8973-6f8563cbcf16" providerId="ADAL" clId="{A10413BE-04E7-4767-A404-5E19EF3D2943}" dt="2025-09-07T18:00:59.541" v="842"/>
        <pc:sldMkLst>
          <pc:docMk/>
          <pc:sldMk cId="2271926382" sldId="543"/>
        </pc:sldMkLst>
        <pc:spChg chg="mod ord">
          <ac:chgData name="Prof Burnett" userId="74f2c40f-8fce-4844-8973-6f8563cbcf16" providerId="ADAL" clId="{A10413BE-04E7-4767-A404-5E19EF3D2943}" dt="2025-09-07T17:33:20.013" v="423" actId="700"/>
          <ac:spMkLst>
            <pc:docMk/>
            <pc:sldMk cId="2271926382" sldId="543"/>
            <ac:spMk id="2" creationId="{00000000-0000-0000-0000-000000000000}"/>
          </ac:spMkLst>
        </pc:spChg>
        <pc:spChg chg="mod ord">
          <ac:chgData name="Prof Burnett" userId="74f2c40f-8fce-4844-8973-6f8563cbcf16" providerId="ADAL" clId="{A10413BE-04E7-4767-A404-5E19EF3D2943}" dt="2025-09-07T17:33:20.013" v="423" actId="700"/>
          <ac:spMkLst>
            <pc:docMk/>
            <pc:sldMk cId="2271926382" sldId="543"/>
            <ac:spMk id="3" creationId="{00000000-0000-0000-0000-000000000000}"/>
          </ac:spMkLst>
        </pc:spChg>
      </pc:sldChg>
      <pc:sldChg chg="modSp add mod setBg chgLayout">
        <pc:chgData name="Prof Burnett" userId="74f2c40f-8fce-4844-8973-6f8563cbcf16" providerId="ADAL" clId="{A10413BE-04E7-4767-A404-5E19EF3D2943}" dt="2025-09-07T17:35:43.631" v="483" actId="1076"/>
        <pc:sldMkLst>
          <pc:docMk/>
          <pc:sldMk cId="31767430" sldId="544"/>
        </pc:sldMkLst>
        <pc:spChg chg="mod ord">
          <ac:chgData name="Prof Burnett" userId="74f2c40f-8fce-4844-8973-6f8563cbcf16" providerId="ADAL" clId="{A10413BE-04E7-4767-A404-5E19EF3D2943}" dt="2025-09-07T17:35:34.448" v="478" actId="27636"/>
          <ac:spMkLst>
            <pc:docMk/>
            <pc:sldMk cId="31767430" sldId="544"/>
            <ac:spMk id="2" creationId="{00000000-0000-0000-0000-000000000000}"/>
          </ac:spMkLst>
        </pc:spChg>
        <pc:spChg chg="mod ord">
          <ac:chgData name="Prof Burnett" userId="74f2c40f-8fce-4844-8973-6f8563cbcf16" providerId="ADAL" clId="{A10413BE-04E7-4767-A404-5E19EF3D2943}" dt="2025-09-07T17:35:41.857" v="482" actId="27636"/>
          <ac:spMkLst>
            <pc:docMk/>
            <pc:sldMk cId="31767430" sldId="544"/>
            <ac:spMk id="3" creationId="{00000000-0000-0000-0000-000000000000}"/>
          </ac:spMkLst>
        </pc:spChg>
        <pc:picChg chg="mod">
          <ac:chgData name="Prof Burnett" userId="74f2c40f-8fce-4844-8973-6f8563cbcf16" providerId="ADAL" clId="{A10413BE-04E7-4767-A404-5E19EF3D2943}" dt="2025-09-07T17:35:43.631" v="483" actId="1076"/>
          <ac:picMkLst>
            <pc:docMk/>
            <pc:sldMk cId="31767430" sldId="544"/>
            <ac:picMk id="4" creationId="{CF550017-7CF9-B481-B2D8-5DA582C720F7}"/>
          </ac:picMkLst>
        </pc:picChg>
      </pc:sldChg>
      <pc:sldChg chg="modSp add mod setBg chgLayout">
        <pc:chgData name="Prof Burnett" userId="74f2c40f-8fce-4844-8973-6f8563cbcf16" providerId="ADAL" clId="{A10413BE-04E7-4767-A404-5E19EF3D2943}" dt="2025-09-07T17:36:03.866" v="489" actId="1076"/>
        <pc:sldMkLst>
          <pc:docMk/>
          <pc:sldMk cId="1999859733" sldId="545"/>
        </pc:sldMkLst>
        <pc:spChg chg="mod ord">
          <ac:chgData name="Prof Burnett" userId="74f2c40f-8fce-4844-8973-6f8563cbcf16" providerId="ADAL" clId="{A10413BE-04E7-4767-A404-5E19EF3D2943}" dt="2025-09-07T17:35:51.029" v="485" actId="27636"/>
          <ac:spMkLst>
            <pc:docMk/>
            <pc:sldMk cId="1999859733" sldId="545"/>
            <ac:spMk id="2" creationId="{00000000-0000-0000-0000-000000000000}"/>
          </ac:spMkLst>
        </pc:spChg>
        <pc:spChg chg="mod ord">
          <ac:chgData name="Prof Burnett" userId="74f2c40f-8fce-4844-8973-6f8563cbcf16" providerId="ADAL" clId="{A10413BE-04E7-4767-A404-5E19EF3D2943}" dt="2025-09-07T17:35:59.463" v="488" actId="242"/>
          <ac:spMkLst>
            <pc:docMk/>
            <pc:sldMk cId="1999859733" sldId="545"/>
            <ac:spMk id="3" creationId="{00000000-0000-0000-0000-000000000000}"/>
          </ac:spMkLst>
        </pc:spChg>
        <pc:picChg chg="mod">
          <ac:chgData name="Prof Burnett" userId="74f2c40f-8fce-4844-8973-6f8563cbcf16" providerId="ADAL" clId="{A10413BE-04E7-4767-A404-5E19EF3D2943}" dt="2025-09-07T17:36:03.866" v="489" actId="1076"/>
          <ac:picMkLst>
            <pc:docMk/>
            <pc:sldMk cId="1999859733" sldId="545"/>
            <ac:picMk id="4" creationId="{994B440E-D428-A5E3-4B37-12F7EA6F00AB}"/>
          </ac:picMkLst>
        </pc:picChg>
      </pc:sldChg>
      <pc:sldChg chg="modSp add del mod">
        <pc:chgData name="Prof Burnett" userId="74f2c40f-8fce-4844-8973-6f8563cbcf16" providerId="ADAL" clId="{A10413BE-04E7-4767-A404-5E19EF3D2943}" dt="2025-09-07T17:36:12.349" v="490" actId="47"/>
        <pc:sldMkLst>
          <pc:docMk/>
          <pc:sldMk cId="1748291315" sldId="546"/>
        </pc:sldMkLst>
        <pc:spChg chg="mod">
          <ac:chgData name="Prof Burnett" userId="74f2c40f-8fce-4844-8973-6f8563cbcf16" providerId="ADAL" clId="{A10413BE-04E7-4767-A404-5E19EF3D2943}" dt="2025-09-07T17:12:38.281" v="67" actId="27636"/>
          <ac:spMkLst>
            <pc:docMk/>
            <pc:sldMk cId="1748291315" sldId="546"/>
            <ac:spMk id="4" creationId="{00000000-0000-0000-0000-000000000000}"/>
          </ac:spMkLst>
        </pc:spChg>
        <pc:spChg chg="mod">
          <ac:chgData name="Prof Burnett" userId="74f2c40f-8fce-4844-8973-6f8563cbcf16" providerId="ADAL" clId="{A10413BE-04E7-4767-A404-5E19EF3D2943}" dt="2025-09-07T17:12:38.281" v="68" actId="27636"/>
          <ac:spMkLst>
            <pc:docMk/>
            <pc:sldMk cId="1748291315" sldId="546"/>
            <ac:spMk id="5" creationId="{00000000-0000-0000-0000-000000000000}"/>
          </ac:spMkLst>
        </pc:spChg>
      </pc:sldChg>
      <pc:sldChg chg="delSp modSp add del mod setBg delDesignElem">
        <pc:chgData name="Prof Burnett" userId="74f2c40f-8fce-4844-8973-6f8563cbcf16" providerId="ADAL" clId="{A10413BE-04E7-4767-A404-5E19EF3D2943}" dt="2025-09-07T17:37:51.950" v="498" actId="2696"/>
        <pc:sldMkLst>
          <pc:docMk/>
          <pc:sldMk cId="1495694040" sldId="547"/>
        </pc:sldMkLst>
        <pc:spChg chg="mod">
          <ac:chgData name="Prof Burnett" userId="74f2c40f-8fce-4844-8973-6f8563cbcf16" providerId="ADAL" clId="{A10413BE-04E7-4767-A404-5E19EF3D2943}" dt="2025-09-07T17:13:55.335" v="74" actId="27636"/>
          <ac:spMkLst>
            <pc:docMk/>
            <pc:sldMk cId="1495694040" sldId="547"/>
            <ac:spMk id="2" creationId="{00000000-0000-0000-0000-000000000000}"/>
          </ac:spMkLst>
        </pc:spChg>
        <pc:spChg chg="mod">
          <ac:chgData name="Prof Burnett" userId="74f2c40f-8fce-4844-8973-6f8563cbcf16" providerId="ADAL" clId="{A10413BE-04E7-4767-A404-5E19EF3D2943}" dt="2025-09-07T17:13:55.335" v="73" actId="27636"/>
          <ac:spMkLst>
            <pc:docMk/>
            <pc:sldMk cId="1495694040" sldId="547"/>
            <ac:spMk id="3075" creationId="{00000000-0000-0000-0000-000000000000}"/>
          </ac:spMkLst>
        </pc:spChg>
        <pc:spChg chg="del">
          <ac:chgData name="Prof Burnett" userId="74f2c40f-8fce-4844-8973-6f8563cbcf16" providerId="ADAL" clId="{A10413BE-04E7-4767-A404-5E19EF3D2943}" dt="2025-09-07T17:13:55.297" v="71"/>
          <ac:spMkLst>
            <pc:docMk/>
            <pc:sldMk cId="1495694040" sldId="547"/>
            <ac:spMk id="3091" creationId="{6288FC2F-B192-42B2-90BE-517E1039BE0B}"/>
          </ac:spMkLst>
        </pc:spChg>
        <pc:spChg chg="del">
          <ac:chgData name="Prof Burnett" userId="74f2c40f-8fce-4844-8973-6f8563cbcf16" providerId="ADAL" clId="{A10413BE-04E7-4767-A404-5E19EF3D2943}" dt="2025-09-07T17:13:55.297" v="71"/>
          <ac:spMkLst>
            <pc:docMk/>
            <pc:sldMk cId="1495694040" sldId="547"/>
            <ac:spMk id="3102" creationId="{CC28BCC9-4093-4FD5-83EB-7EC297F51396}"/>
          </ac:spMkLst>
        </pc:spChg>
        <pc:grpChg chg="del">
          <ac:chgData name="Prof Burnett" userId="74f2c40f-8fce-4844-8973-6f8563cbcf16" providerId="ADAL" clId="{A10413BE-04E7-4767-A404-5E19EF3D2943}" dt="2025-09-07T17:13:55.297" v="71"/>
          <ac:grpSpMkLst>
            <pc:docMk/>
            <pc:sldMk cId="1495694040" sldId="547"/>
            <ac:grpSpMk id="3080" creationId="{E5D4A15D-C852-47D7-A7E3-7F8FEE9FCA9D}"/>
          </ac:grpSpMkLst>
        </pc:grpChg>
        <pc:grpChg chg="del">
          <ac:chgData name="Prof Burnett" userId="74f2c40f-8fce-4844-8973-6f8563cbcf16" providerId="ADAL" clId="{A10413BE-04E7-4767-A404-5E19EF3D2943}" dt="2025-09-07T17:13:55.297" v="71"/>
          <ac:grpSpMkLst>
            <pc:docMk/>
            <pc:sldMk cId="1495694040" sldId="547"/>
            <ac:grpSpMk id="3093" creationId="{08BCF048-8940-4354-B9EC-5AD74E283CE3}"/>
          </ac:grpSpMkLst>
        </pc:grpChg>
      </pc:sldChg>
      <pc:sldChg chg="add del">
        <pc:chgData name="Prof Burnett" userId="74f2c40f-8fce-4844-8973-6f8563cbcf16" providerId="ADAL" clId="{A10413BE-04E7-4767-A404-5E19EF3D2943}" dt="2025-09-07T17:43:59.627" v="706" actId="47"/>
        <pc:sldMkLst>
          <pc:docMk/>
          <pc:sldMk cId="3605398608" sldId="547"/>
        </pc:sldMkLst>
      </pc:sldChg>
      <pc:sldChg chg="delSp modSp add del mod setBg delDesignElem">
        <pc:chgData name="Prof Burnett" userId="74f2c40f-8fce-4844-8973-6f8563cbcf16" providerId="ADAL" clId="{A10413BE-04E7-4767-A404-5E19EF3D2943}" dt="2025-09-07T17:37:51.950" v="498" actId="2696"/>
        <pc:sldMkLst>
          <pc:docMk/>
          <pc:sldMk cId="250976547" sldId="548"/>
        </pc:sldMkLst>
        <pc:spChg chg="mod">
          <ac:chgData name="Prof Burnett" userId="74f2c40f-8fce-4844-8973-6f8563cbcf16" providerId="ADAL" clId="{A10413BE-04E7-4767-A404-5E19EF3D2943}" dt="2025-09-07T17:13:55.366" v="75" actId="27636"/>
          <ac:spMkLst>
            <pc:docMk/>
            <pc:sldMk cId="250976547" sldId="548"/>
            <ac:spMk id="6" creationId="{00000000-0000-0000-0000-000000000000}"/>
          </ac:spMkLst>
        </pc:spChg>
        <pc:spChg chg="del">
          <ac:chgData name="Prof Burnett" userId="74f2c40f-8fce-4844-8973-6f8563cbcf16" providerId="ADAL" clId="{A10413BE-04E7-4767-A404-5E19EF3D2943}" dt="2025-09-07T17:13:55.297" v="71"/>
          <ac:spMkLst>
            <pc:docMk/>
            <pc:sldMk cId="250976547" sldId="548"/>
            <ac:spMk id="11" creationId="{89EA2611-DCBA-4E97-A2B2-9A466E76BDA4}"/>
          </ac:spMkLst>
        </pc:spChg>
        <pc:spChg chg="del">
          <ac:chgData name="Prof Burnett" userId="74f2c40f-8fce-4844-8973-6f8563cbcf16" providerId="ADAL" clId="{A10413BE-04E7-4767-A404-5E19EF3D2943}" dt="2025-09-07T17:13:55.297" v="71"/>
          <ac:spMkLst>
            <pc:docMk/>
            <pc:sldMk cId="250976547" sldId="548"/>
            <ac:spMk id="13" creationId="{FD2669AB-35DB-41EC-BE9C-DA80B60A3280}"/>
          </ac:spMkLst>
        </pc:spChg>
        <pc:spChg chg="del">
          <ac:chgData name="Prof Burnett" userId="74f2c40f-8fce-4844-8973-6f8563cbcf16" providerId="ADAL" clId="{A10413BE-04E7-4767-A404-5E19EF3D2943}" dt="2025-09-07T17:13:55.297" v="71"/>
          <ac:spMkLst>
            <pc:docMk/>
            <pc:sldMk cId="250976547" sldId="548"/>
            <ac:spMk id="15" creationId="{BBC615D1-6E12-40EF-915B-316CFDB550D5}"/>
          </ac:spMkLst>
        </pc:spChg>
        <pc:spChg chg="del">
          <ac:chgData name="Prof Burnett" userId="74f2c40f-8fce-4844-8973-6f8563cbcf16" providerId="ADAL" clId="{A10413BE-04E7-4767-A404-5E19EF3D2943}" dt="2025-09-07T17:13:55.297" v="71"/>
          <ac:spMkLst>
            <pc:docMk/>
            <pc:sldMk cId="250976547" sldId="548"/>
            <ac:spMk id="17" creationId="{B9797D36-DE1E-47CD-881A-6C1F5828261B}"/>
          </ac:spMkLst>
        </pc:spChg>
        <pc:spChg chg="del">
          <ac:chgData name="Prof Burnett" userId="74f2c40f-8fce-4844-8973-6f8563cbcf16" providerId="ADAL" clId="{A10413BE-04E7-4767-A404-5E19EF3D2943}" dt="2025-09-07T17:13:55.297" v="71"/>
          <ac:spMkLst>
            <pc:docMk/>
            <pc:sldMk cId="250976547" sldId="548"/>
            <ac:spMk id="19" creationId="{4A2FAF1F-F462-46AF-A9E6-CC93C4E2C359}"/>
          </ac:spMkLst>
        </pc:spChg>
        <pc:spChg chg="del">
          <ac:chgData name="Prof Burnett" userId="74f2c40f-8fce-4844-8973-6f8563cbcf16" providerId="ADAL" clId="{A10413BE-04E7-4767-A404-5E19EF3D2943}" dt="2025-09-07T17:13:55.297" v="71"/>
          <ac:spMkLst>
            <pc:docMk/>
            <pc:sldMk cId="250976547" sldId="548"/>
            <ac:spMk id="21" creationId="{7146BED8-BAE9-42C5-A3DD-7B946445DB8C}"/>
          </ac:spMkLst>
        </pc:spChg>
        <pc:spChg chg="del">
          <ac:chgData name="Prof Burnett" userId="74f2c40f-8fce-4844-8973-6f8563cbcf16" providerId="ADAL" clId="{A10413BE-04E7-4767-A404-5E19EF3D2943}" dt="2025-09-07T17:13:55.297" v="71"/>
          <ac:spMkLst>
            <pc:docMk/>
            <pc:sldMk cId="250976547" sldId="548"/>
            <ac:spMk id="23" creationId="{15765FE8-B62F-41E4-A73C-74C91A8FD945}"/>
          </ac:spMkLst>
        </pc:spChg>
      </pc:sldChg>
      <pc:sldChg chg="modSp add mod ord chgLayout">
        <pc:chgData name="Prof Burnett" userId="74f2c40f-8fce-4844-8973-6f8563cbcf16" providerId="ADAL" clId="{A10413BE-04E7-4767-A404-5E19EF3D2943}" dt="2025-09-07T17:43:12.984" v="702" actId="20577"/>
        <pc:sldMkLst>
          <pc:docMk/>
          <pc:sldMk cId="3758252016" sldId="548"/>
        </pc:sldMkLst>
        <pc:spChg chg="mod ord">
          <ac:chgData name="Prof Burnett" userId="74f2c40f-8fce-4844-8973-6f8563cbcf16" providerId="ADAL" clId="{A10413BE-04E7-4767-A404-5E19EF3D2943}" dt="2025-09-07T17:41:47.980" v="621" actId="207"/>
          <ac:spMkLst>
            <pc:docMk/>
            <pc:sldMk cId="3758252016" sldId="548"/>
            <ac:spMk id="5" creationId="{00000000-0000-0000-0000-000000000000}"/>
          </ac:spMkLst>
        </pc:spChg>
        <pc:spChg chg="mod ord">
          <ac:chgData name="Prof Burnett" userId="74f2c40f-8fce-4844-8973-6f8563cbcf16" providerId="ADAL" clId="{A10413BE-04E7-4767-A404-5E19EF3D2943}" dt="2025-09-07T17:43:12.984" v="702" actId="20577"/>
          <ac:spMkLst>
            <pc:docMk/>
            <pc:sldMk cId="3758252016" sldId="548"/>
            <ac:spMk id="6" creationId="{00000000-0000-0000-0000-000000000000}"/>
          </ac:spMkLst>
        </pc:spChg>
        <pc:picChg chg="mod">
          <ac:chgData name="Prof Burnett" userId="74f2c40f-8fce-4844-8973-6f8563cbcf16" providerId="ADAL" clId="{A10413BE-04E7-4767-A404-5E19EF3D2943}" dt="2025-09-07T17:41:43.883" v="620" actId="1076"/>
          <ac:picMkLst>
            <pc:docMk/>
            <pc:sldMk cId="3758252016" sldId="548"/>
            <ac:picMk id="2" creationId="{01B375F7-CE18-DB7A-3C49-DC81BDC5A473}"/>
          </ac:picMkLst>
        </pc:picChg>
      </pc:sldChg>
      <pc:sldChg chg="modSp add del mod setBg">
        <pc:chgData name="Prof Burnett" userId="74f2c40f-8fce-4844-8973-6f8563cbcf16" providerId="ADAL" clId="{A10413BE-04E7-4767-A404-5E19EF3D2943}" dt="2025-09-07T17:37:51.950" v="498" actId="2696"/>
        <pc:sldMkLst>
          <pc:docMk/>
          <pc:sldMk cId="1960212542" sldId="549"/>
        </pc:sldMkLst>
        <pc:spChg chg="mod">
          <ac:chgData name="Prof Burnett" userId="74f2c40f-8fce-4844-8973-6f8563cbcf16" providerId="ADAL" clId="{A10413BE-04E7-4767-A404-5E19EF3D2943}" dt="2025-09-07T17:13:55.375" v="77" actId="27636"/>
          <ac:spMkLst>
            <pc:docMk/>
            <pc:sldMk cId="1960212542" sldId="549"/>
            <ac:spMk id="2" creationId="{00000000-0000-0000-0000-000000000000}"/>
          </ac:spMkLst>
        </pc:spChg>
        <pc:spChg chg="mod">
          <ac:chgData name="Prof Burnett" userId="74f2c40f-8fce-4844-8973-6f8563cbcf16" providerId="ADAL" clId="{A10413BE-04E7-4767-A404-5E19EF3D2943}" dt="2025-09-07T17:13:55.375" v="76" actId="27636"/>
          <ac:spMkLst>
            <pc:docMk/>
            <pc:sldMk cId="1960212542" sldId="549"/>
            <ac:spMk id="3" creationId="{00000000-0000-0000-0000-000000000000}"/>
          </ac:spMkLst>
        </pc:spChg>
      </pc:sldChg>
      <pc:sldChg chg="modSp add mod chgLayout">
        <pc:chgData name="Prof Burnett" userId="74f2c40f-8fce-4844-8973-6f8563cbcf16" providerId="ADAL" clId="{A10413BE-04E7-4767-A404-5E19EF3D2943}" dt="2025-09-07T17:40:00.918" v="592" actId="20577"/>
        <pc:sldMkLst>
          <pc:docMk/>
          <pc:sldMk cId="1978105395" sldId="549"/>
        </pc:sldMkLst>
        <pc:spChg chg="mod ord">
          <ac:chgData name="Prof Burnett" userId="74f2c40f-8fce-4844-8973-6f8563cbcf16" providerId="ADAL" clId="{A10413BE-04E7-4767-A404-5E19EF3D2943}" dt="2025-09-07T17:38:45.919" v="514" actId="20577"/>
          <ac:spMkLst>
            <pc:docMk/>
            <pc:sldMk cId="1978105395" sldId="549"/>
            <ac:spMk id="2" creationId="{00000000-0000-0000-0000-000000000000}"/>
          </ac:spMkLst>
        </pc:spChg>
        <pc:spChg chg="mod ord">
          <ac:chgData name="Prof Burnett" userId="74f2c40f-8fce-4844-8973-6f8563cbcf16" providerId="ADAL" clId="{A10413BE-04E7-4767-A404-5E19EF3D2943}" dt="2025-09-07T17:40:00.918" v="592" actId="20577"/>
          <ac:spMkLst>
            <pc:docMk/>
            <pc:sldMk cId="1978105395" sldId="549"/>
            <ac:spMk id="3" creationId="{00000000-0000-0000-0000-000000000000}"/>
          </ac:spMkLst>
        </pc:spChg>
        <pc:picChg chg="mod">
          <ac:chgData name="Prof Burnett" userId="74f2c40f-8fce-4844-8973-6f8563cbcf16" providerId="ADAL" clId="{A10413BE-04E7-4767-A404-5E19EF3D2943}" dt="2025-09-07T17:39:05.762" v="519" actId="1076"/>
          <ac:picMkLst>
            <pc:docMk/>
            <pc:sldMk cId="1978105395" sldId="549"/>
            <ac:picMk id="4" creationId="{A6298251-7C3A-D552-D19E-2899CECFED61}"/>
          </ac:picMkLst>
        </pc:picChg>
      </pc:sldChg>
      <pc:sldChg chg="modSp add del mod setBg">
        <pc:chgData name="Prof Burnett" userId="74f2c40f-8fce-4844-8973-6f8563cbcf16" providerId="ADAL" clId="{A10413BE-04E7-4767-A404-5E19EF3D2943}" dt="2025-09-07T17:37:51.950" v="498" actId="2696"/>
        <pc:sldMkLst>
          <pc:docMk/>
          <pc:sldMk cId="1151598561" sldId="550"/>
        </pc:sldMkLst>
        <pc:spChg chg="mod">
          <ac:chgData name="Prof Burnett" userId="74f2c40f-8fce-4844-8973-6f8563cbcf16" providerId="ADAL" clId="{A10413BE-04E7-4767-A404-5E19EF3D2943}" dt="2025-09-07T17:13:55.383" v="79" actId="27636"/>
          <ac:spMkLst>
            <pc:docMk/>
            <pc:sldMk cId="1151598561" sldId="550"/>
            <ac:spMk id="2" creationId="{00000000-0000-0000-0000-000000000000}"/>
          </ac:spMkLst>
        </pc:spChg>
        <pc:spChg chg="mod">
          <ac:chgData name="Prof Burnett" userId="74f2c40f-8fce-4844-8973-6f8563cbcf16" providerId="ADAL" clId="{A10413BE-04E7-4767-A404-5E19EF3D2943}" dt="2025-09-07T17:13:55.382" v="78" actId="27636"/>
          <ac:spMkLst>
            <pc:docMk/>
            <pc:sldMk cId="1151598561" sldId="550"/>
            <ac:spMk id="3" creationId="{00000000-0000-0000-0000-000000000000}"/>
          </ac:spMkLst>
        </pc:spChg>
      </pc:sldChg>
      <pc:sldChg chg="modSp add mod chgLayout">
        <pc:chgData name="Prof Burnett" userId="74f2c40f-8fce-4844-8973-6f8563cbcf16" providerId="ADAL" clId="{A10413BE-04E7-4767-A404-5E19EF3D2943}" dt="2025-09-07T17:41:08.047" v="611" actId="1076"/>
        <pc:sldMkLst>
          <pc:docMk/>
          <pc:sldMk cId="3116816915" sldId="550"/>
        </pc:sldMkLst>
        <pc:spChg chg="mod ord">
          <ac:chgData name="Prof Burnett" userId="74f2c40f-8fce-4844-8973-6f8563cbcf16" providerId="ADAL" clId="{A10413BE-04E7-4767-A404-5E19EF3D2943}" dt="2025-09-07T17:41:00.075" v="608" actId="6549"/>
          <ac:spMkLst>
            <pc:docMk/>
            <pc:sldMk cId="3116816915" sldId="550"/>
            <ac:spMk id="2" creationId="{00000000-0000-0000-0000-000000000000}"/>
          </ac:spMkLst>
        </pc:spChg>
        <pc:spChg chg="mod ord">
          <ac:chgData name="Prof Burnett" userId="74f2c40f-8fce-4844-8973-6f8563cbcf16" providerId="ADAL" clId="{A10413BE-04E7-4767-A404-5E19EF3D2943}" dt="2025-09-07T17:41:04.688" v="610" actId="27636"/>
          <ac:spMkLst>
            <pc:docMk/>
            <pc:sldMk cId="3116816915" sldId="550"/>
            <ac:spMk id="3" creationId="{00000000-0000-0000-0000-000000000000}"/>
          </ac:spMkLst>
        </pc:spChg>
        <pc:picChg chg="mod">
          <ac:chgData name="Prof Burnett" userId="74f2c40f-8fce-4844-8973-6f8563cbcf16" providerId="ADAL" clId="{A10413BE-04E7-4767-A404-5E19EF3D2943}" dt="2025-09-07T17:41:08.047" v="611" actId="1076"/>
          <ac:picMkLst>
            <pc:docMk/>
            <pc:sldMk cId="3116816915" sldId="550"/>
            <ac:picMk id="5" creationId="{41E482D4-AA72-717B-F036-3309EEC06828}"/>
          </ac:picMkLst>
        </pc:picChg>
      </pc:sldChg>
      <pc:sldChg chg="add del">
        <pc:chgData name="Prof Burnett" userId="74f2c40f-8fce-4844-8973-6f8563cbcf16" providerId="ADAL" clId="{A10413BE-04E7-4767-A404-5E19EF3D2943}" dt="2025-09-07T17:37:51.950" v="498" actId="2696"/>
        <pc:sldMkLst>
          <pc:docMk/>
          <pc:sldMk cId="1926720716" sldId="551"/>
        </pc:sldMkLst>
      </pc:sldChg>
      <pc:sldChg chg="add">
        <pc:chgData name="Prof Burnett" userId="74f2c40f-8fce-4844-8973-6f8563cbcf16" providerId="ADAL" clId="{A10413BE-04E7-4767-A404-5E19EF3D2943}" dt="2025-09-07T17:38:02.897" v="499"/>
        <pc:sldMkLst>
          <pc:docMk/>
          <pc:sldMk cId="3752377432" sldId="551"/>
        </pc:sldMkLst>
      </pc:sldChg>
      <pc:sldChg chg="modSp add del mod setBg">
        <pc:chgData name="Prof Burnett" userId="74f2c40f-8fce-4844-8973-6f8563cbcf16" providerId="ADAL" clId="{A10413BE-04E7-4767-A404-5E19EF3D2943}" dt="2025-09-08T12:07:01.428" v="1940" actId="47"/>
        <pc:sldMkLst>
          <pc:docMk/>
          <pc:sldMk cId="3345662298" sldId="552"/>
        </pc:sldMkLst>
        <pc:spChg chg="mod">
          <ac:chgData name="Prof Burnett" userId="74f2c40f-8fce-4844-8973-6f8563cbcf16" providerId="ADAL" clId="{A10413BE-04E7-4767-A404-5E19EF3D2943}" dt="2025-09-07T17:13:55.384" v="80" actId="27636"/>
          <ac:spMkLst>
            <pc:docMk/>
            <pc:sldMk cId="3345662298" sldId="552"/>
            <ac:spMk id="2" creationId="{00000000-0000-0000-0000-000000000000}"/>
          </ac:spMkLst>
        </pc:spChg>
        <pc:spChg chg="mod">
          <ac:chgData name="Prof Burnett" userId="74f2c40f-8fce-4844-8973-6f8563cbcf16" providerId="ADAL" clId="{A10413BE-04E7-4767-A404-5E19EF3D2943}" dt="2025-09-07T17:13:55.385" v="81" actId="27636"/>
          <ac:spMkLst>
            <pc:docMk/>
            <pc:sldMk cId="3345662298" sldId="552"/>
            <ac:spMk id="3" creationId="{00000000-0000-0000-0000-000000000000}"/>
          </ac:spMkLst>
        </pc:spChg>
      </pc:sldChg>
      <pc:sldChg chg="modSp add del mod setBg">
        <pc:chgData name="Prof Burnett" userId="74f2c40f-8fce-4844-8973-6f8563cbcf16" providerId="ADAL" clId="{A10413BE-04E7-4767-A404-5E19EF3D2943}" dt="2025-09-08T12:07:01.428" v="1940" actId="47"/>
        <pc:sldMkLst>
          <pc:docMk/>
          <pc:sldMk cId="4000286459" sldId="553"/>
        </pc:sldMkLst>
        <pc:spChg chg="mod">
          <ac:chgData name="Prof Burnett" userId="74f2c40f-8fce-4844-8973-6f8563cbcf16" providerId="ADAL" clId="{A10413BE-04E7-4767-A404-5E19EF3D2943}" dt="2025-09-07T17:13:55.385" v="83" actId="27636"/>
          <ac:spMkLst>
            <pc:docMk/>
            <pc:sldMk cId="4000286459" sldId="553"/>
            <ac:spMk id="2" creationId="{00000000-0000-0000-0000-000000000000}"/>
          </ac:spMkLst>
        </pc:spChg>
        <pc:spChg chg="mod">
          <ac:chgData name="Prof Burnett" userId="74f2c40f-8fce-4844-8973-6f8563cbcf16" providerId="ADAL" clId="{A10413BE-04E7-4767-A404-5E19EF3D2943}" dt="2025-09-07T17:13:55.385" v="82" actId="27636"/>
          <ac:spMkLst>
            <pc:docMk/>
            <pc:sldMk cId="4000286459" sldId="553"/>
            <ac:spMk id="3" creationId="{00000000-0000-0000-0000-000000000000}"/>
          </ac:spMkLst>
        </pc:spChg>
      </pc:sldChg>
      <pc:sldChg chg="add del setBg">
        <pc:chgData name="Prof Burnett" userId="74f2c40f-8fce-4844-8973-6f8563cbcf16" providerId="ADAL" clId="{A10413BE-04E7-4767-A404-5E19EF3D2943}" dt="2025-09-08T12:07:01.428" v="1940" actId="47"/>
        <pc:sldMkLst>
          <pc:docMk/>
          <pc:sldMk cId="928190754" sldId="554"/>
        </pc:sldMkLst>
      </pc:sldChg>
      <pc:sldChg chg="modSp add del mod setBg">
        <pc:chgData name="Prof Burnett" userId="74f2c40f-8fce-4844-8973-6f8563cbcf16" providerId="ADAL" clId="{A10413BE-04E7-4767-A404-5E19EF3D2943}" dt="2025-09-08T12:07:01.428" v="1940" actId="47"/>
        <pc:sldMkLst>
          <pc:docMk/>
          <pc:sldMk cId="553191873" sldId="555"/>
        </pc:sldMkLst>
        <pc:spChg chg="mod">
          <ac:chgData name="Prof Burnett" userId="74f2c40f-8fce-4844-8973-6f8563cbcf16" providerId="ADAL" clId="{A10413BE-04E7-4767-A404-5E19EF3D2943}" dt="2025-09-07T17:13:55.385" v="85" actId="27636"/>
          <ac:spMkLst>
            <pc:docMk/>
            <pc:sldMk cId="553191873" sldId="555"/>
            <ac:spMk id="2" creationId="{00000000-0000-0000-0000-000000000000}"/>
          </ac:spMkLst>
        </pc:spChg>
        <pc:spChg chg="mod">
          <ac:chgData name="Prof Burnett" userId="74f2c40f-8fce-4844-8973-6f8563cbcf16" providerId="ADAL" clId="{A10413BE-04E7-4767-A404-5E19EF3D2943}" dt="2025-09-07T17:13:55.385" v="84" actId="27636"/>
          <ac:spMkLst>
            <pc:docMk/>
            <pc:sldMk cId="553191873" sldId="555"/>
            <ac:spMk id="3" creationId="{00000000-0000-0000-0000-000000000000}"/>
          </ac:spMkLst>
        </pc:spChg>
      </pc:sldChg>
      <pc:sldChg chg="modSp add del mod setBg">
        <pc:chgData name="Prof Burnett" userId="74f2c40f-8fce-4844-8973-6f8563cbcf16" providerId="ADAL" clId="{A10413BE-04E7-4767-A404-5E19EF3D2943}" dt="2025-09-08T12:07:01.428" v="1940" actId="47"/>
        <pc:sldMkLst>
          <pc:docMk/>
          <pc:sldMk cId="3176496062" sldId="556"/>
        </pc:sldMkLst>
        <pc:spChg chg="mod">
          <ac:chgData name="Prof Burnett" userId="74f2c40f-8fce-4844-8973-6f8563cbcf16" providerId="ADAL" clId="{A10413BE-04E7-4767-A404-5E19EF3D2943}" dt="2025-09-07T17:13:55.398" v="87" actId="27636"/>
          <ac:spMkLst>
            <pc:docMk/>
            <pc:sldMk cId="3176496062" sldId="556"/>
            <ac:spMk id="2" creationId="{00000000-0000-0000-0000-000000000000}"/>
          </ac:spMkLst>
        </pc:spChg>
        <pc:spChg chg="mod">
          <ac:chgData name="Prof Burnett" userId="74f2c40f-8fce-4844-8973-6f8563cbcf16" providerId="ADAL" clId="{A10413BE-04E7-4767-A404-5E19EF3D2943}" dt="2025-09-07T17:13:55.397" v="86" actId="27636"/>
          <ac:spMkLst>
            <pc:docMk/>
            <pc:sldMk cId="3176496062" sldId="556"/>
            <ac:spMk id="3" creationId="{00000000-0000-0000-0000-000000000000}"/>
          </ac:spMkLst>
        </pc:spChg>
      </pc:sldChg>
      <pc:sldChg chg="modSp add del mod setBg">
        <pc:chgData name="Prof Burnett" userId="74f2c40f-8fce-4844-8973-6f8563cbcf16" providerId="ADAL" clId="{A10413BE-04E7-4767-A404-5E19EF3D2943}" dt="2025-09-08T12:07:01.428" v="1940" actId="47"/>
        <pc:sldMkLst>
          <pc:docMk/>
          <pc:sldMk cId="1874701970" sldId="557"/>
        </pc:sldMkLst>
        <pc:spChg chg="mod">
          <ac:chgData name="Prof Burnett" userId="74f2c40f-8fce-4844-8973-6f8563cbcf16" providerId="ADAL" clId="{A10413BE-04E7-4767-A404-5E19EF3D2943}" dt="2025-09-07T17:13:55.399" v="88" actId="27636"/>
          <ac:spMkLst>
            <pc:docMk/>
            <pc:sldMk cId="1874701970" sldId="557"/>
            <ac:spMk id="2" creationId="{00000000-0000-0000-0000-000000000000}"/>
          </ac:spMkLst>
        </pc:spChg>
        <pc:spChg chg="mod">
          <ac:chgData name="Prof Burnett" userId="74f2c40f-8fce-4844-8973-6f8563cbcf16" providerId="ADAL" clId="{A10413BE-04E7-4767-A404-5E19EF3D2943}" dt="2025-09-07T17:13:55.399" v="89" actId="27636"/>
          <ac:spMkLst>
            <pc:docMk/>
            <pc:sldMk cId="1874701970" sldId="557"/>
            <ac:spMk id="3" creationId="{00000000-0000-0000-0000-000000000000}"/>
          </ac:spMkLst>
        </pc:spChg>
      </pc:sldChg>
      <pc:sldChg chg="modSp add del mod setBg">
        <pc:chgData name="Prof Burnett" userId="74f2c40f-8fce-4844-8973-6f8563cbcf16" providerId="ADAL" clId="{A10413BE-04E7-4767-A404-5E19EF3D2943}" dt="2025-09-08T12:07:01.428" v="1940" actId="47"/>
        <pc:sldMkLst>
          <pc:docMk/>
          <pc:sldMk cId="1373537546" sldId="558"/>
        </pc:sldMkLst>
        <pc:spChg chg="mod">
          <ac:chgData name="Prof Burnett" userId="74f2c40f-8fce-4844-8973-6f8563cbcf16" providerId="ADAL" clId="{A10413BE-04E7-4767-A404-5E19EF3D2943}" dt="2025-09-07T17:13:55.399" v="90" actId="27636"/>
          <ac:spMkLst>
            <pc:docMk/>
            <pc:sldMk cId="1373537546" sldId="558"/>
            <ac:spMk id="2" creationId="{00000000-0000-0000-0000-000000000000}"/>
          </ac:spMkLst>
        </pc:spChg>
      </pc:sldChg>
      <pc:sldChg chg="add del">
        <pc:chgData name="Prof Burnett" userId="74f2c40f-8fce-4844-8973-6f8563cbcf16" providerId="ADAL" clId="{A10413BE-04E7-4767-A404-5E19EF3D2943}" dt="2025-09-08T12:07:01.428" v="1940" actId="47"/>
        <pc:sldMkLst>
          <pc:docMk/>
          <pc:sldMk cId="3990987826" sldId="559"/>
        </pc:sldMkLst>
      </pc:sldChg>
      <pc:sldChg chg="modSp add del mod setBg">
        <pc:chgData name="Prof Burnett" userId="74f2c40f-8fce-4844-8973-6f8563cbcf16" providerId="ADAL" clId="{A10413BE-04E7-4767-A404-5E19EF3D2943}" dt="2025-09-08T12:07:01.428" v="1940" actId="47"/>
        <pc:sldMkLst>
          <pc:docMk/>
          <pc:sldMk cId="2202746770" sldId="560"/>
        </pc:sldMkLst>
        <pc:spChg chg="mod">
          <ac:chgData name="Prof Burnett" userId="74f2c40f-8fce-4844-8973-6f8563cbcf16" providerId="ADAL" clId="{A10413BE-04E7-4767-A404-5E19EF3D2943}" dt="2025-09-07T17:15:22.601" v="94" actId="27636"/>
          <ac:spMkLst>
            <pc:docMk/>
            <pc:sldMk cId="2202746770" sldId="560"/>
            <ac:spMk id="2" creationId="{00000000-0000-0000-0000-000000000000}"/>
          </ac:spMkLst>
        </pc:spChg>
      </pc:sldChg>
      <pc:sldChg chg="modSp add del mod">
        <pc:chgData name="Prof Burnett" userId="74f2c40f-8fce-4844-8973-6f8563cbcf16" providerId="ADAL" clId="{A10413BE-04E7-4767-A404-5E19EF3D2943}" dt="2025-09-08T12:07:01.428" v="1940" actId="47"/>
        <pc:sldMkLst>
          <pc:docMk/>
          <pc:sldMk cId="155890235" sldId="561"/>
        </pc:sldMkLst>
        <pc:spChg chg="mod">
          <ac:chgData name="Prof Burnett" userId="74f2c40f-8fce-4844-8973-6f8563cbcf16" providerId="ADAL" clId="{A10413BE-04E7-4767-A404-5E19EF3D2943}" dt="2025-09-07T17:15:22.601" v="95" actId="27636"/>
          <ac:spMkLst>
            <pc:docMk/>
            <pc:sldMk cId="155890235" sldId="561"/>
            <ac:spMk id="3" creationId="{00000000-0000-0000-0000-000000000000}"/>
          </ac:spMkLst>
        </pc:spChg>
      </pc:sldChg>
      <pc:sldChg chg="modSp add del mod setBg">
        <pc:chgData name="Prof Burnett" userId="74f2c40f-8fce-4844-8973-6f8563cbcf16" providerId="ADAL" clId="{A10413BE-04E7-4767-A404-5E19EF3D2943}" dt="2025-09-08T12:07:01.428" v="1940" actId="47"/>
        <pc:sldMkLst>
          <pc:docMk/>
          <pc:sldMk cId="1616706084" sldId="562"/>
        </pc:sldMkLst>
        <pc:spChg chg="mod">
          <ac:chgData name="Prof Burnett" userId="74f2c40f-8fce-4844-8973-6f8563cbcf16" providerId="ADAL" clId="{A10413BE-04E7-4767-A404-5E19EF3D2943}" dt="2025-09-07T17:15:22.611" v="96" actId="27636"/>
          <ac:spMkLst>
            <pc:docMk/>
            <pc:sldMk cId="1616706084" sldId="562"/>
            <ac:spMk id="2" creationId="{00000000-0000-0000-0000-000000000000}"/>
          </ac:spMkLst>
        </pc:spChg>
      </pc:sldChg>
      <pc:sldChg chg="modSp add mod chgLayout">
        <pc:chgData name="Prof Burnett" userId="74f2c40f-8fce-4844-8973-6f8563cbcf16" providerId="ADAL" clId="{A10413BE-04E7-4767-A404-5E19EF3D2943}" dt="2025-09-08T11:43:48.524" v="1555" actId="113"/>
        <pc:sldMkLst>
          <pc:docMk/>
          <pc:sldMk cId="1059675795" sldId="563"/>
        </pc:sldMkLst>
        <pc:spChg chg="mod ord">
          <ac:chgData name="Prof Burnett" userId="74f2c40f-8fce-4844-8973-6f8563cbcf16" providerId="ADAL" clId="{A10413BE-04E7-4767-A404-5E19EF3D2943}" dt="2025-09-08T11:43:33.929" v="1553" actId="207"/>
          <ac:spMkLst>
            <pc:docMk/>
            <pc:sldMk cId="1059675795" sldId="563"/>
            <ac:spMk id="2" creationId="{00000000-0000-0000-0000-000000000000}"/>
          </ac:spMkLst>
        </pc:spChg>
        <pc:graphicFrameChg chg="mod ord">
          <ac:chgData name="Prof Burnett" userId="74f2c40f-8fce-4844-8973-6f8563cbcf16" providerId="ADAL" clId="{A10413BE-04E7-4767-A404-5E19EF3D2943}" dt="2025-09-08T11:43:48.524" v="1555" actId="113"/>
          <ac:graphicFrameMkLst>
            <pc:docMk/>
            <pc:sldMk cId="1059675795" sldId="563"/>
            <ac:graphicFrameMk id="5" creationId="{F88BDE78-602A-4F0F-4B4C-75D2BBD9E599}"/>
          </ac:graphicFrameMkLst>
        </pc:graphicFrameChg>
      </pc:sldChg>
      <pc:sldChg chg="delSp add del setBg delDesignElem">
        <pc:chgData name="Prof Burnett" userId="74f2c40f-8fce-4844-8973-6f8563cbcf16" providerId="ADAL" clId="{A10413BE-04E7-4767-A404-5E19EF3D2943}" dt="2025-09-08T11:43:10.950" v="1550" actId="2696"/>
        <pc:sldMkLst>
          <pc:docMk/>
          <pc:sldMk cId="3913481146" sldId="563"/>
        </pc:sldMkLst>
        <pc:spChg chg="del">
          <ac:chgData name="Prof Burnett" userId="74f2c40f-8fce-4844-8973-6f8563cbcf16" providerId="ADAL" clId="{A10413BE-04E7-4767-A404-5E19EF3D2943}" dt="2025-09-07T17:15:22.556" v="93"/>
          <ac:spMkLst>
            <pc:docMk/>
            <pc:sldMk cId="3913481146" sldId="563"/>
            <ac:spMk id="18" creationId="{CC28BCC9-4093-4FD5-83EB-7EC297F51396}"/>
          </ac:spMkLst>
        </pc:spChg>
        <pc:grpChg chg="del">
          <ac:chgData name="Prof Burnett" userId="74f2c40f-8fce-4844-8973-6f8563cbcf16" providerId="ADAL" clId="{A10413BE-04E7-4767-A404-5E19EF3D2943}" dt="2025-09-07T17:15:22.556" v="93"/>
          <ac:grpSpMkLst>
            <pc:docMk/>
            <pc:sldMk cId="3913481146" sldId="563"/>
            <ac:grpSpMk id="9" creationId="{08BCF048-8940-4354-B9EC-5AD74E283CE3}"/>
          </ac:grpSpMkLst>
        </pc:grpChg>
      </pc:sldChg>
      <pc:sldChg chg="modSp add mod">
        <pc:chgData name="Prof Burnett" userId="74f2c40f-8fce-4844-8973-6f8563cbcf16" providerId="ADAL" clId="{A10413BE-04E7-4767-A404-5E19EF3D2943}" dt="2025-09-08T11:45:41.473" v="1608" actId="20577"/>
        <pc:sldMkLst>
          <pc:docMk/>
          <pc:sldMk cId="2348167460" sldId="564"/>
        </pc:sldMkLst>
        <pc:spChg chg="mod">
          <ac:chgData name="Prof Burnett" userId="74f2c40f-8fce-4844-8973-6f8563cbcf16" providerId="ADAL" clId="{A10413BE-04E7-4767-A404-5E19EF3D2943}" dt="2025-09-08T11:45:41.473" v="1608" actId="20577"/>
          <ac:spMkLst>
            <pc:docMk/>
            <pc:sldMk cId="2348167460" sldId="564"/>
            <ac:spMk id="3" creationId="{00000000-0000-0000-0000-000000000000}"/>
          </ac:spMkLst>
        </pc:spChg>
        <pc:spChg chg="mod">
          <ac:chgData name="Prof Burnett" userId="74f2c40f-8fce-4844-8973-6f8563cbcf16" providerId="ADAL" clId="{A10413BE-04E7-4767-A404-5E19EF3D2943}" dt="2025-09-08T11:45:01.961" v="1580" actId="27636"/>
          <ac:spMkLst>
            <pc:docMk/>
            <pc:sldMk cId="2348167460" sldId="564"/>
            <ac:spMk id="4" creationId="{00000000-0000-0000-0000-000000000000}"/>
          </ac:spMkLst>
        </pc:spChg>
      </pc:sldChg>
      <pc:sldChg chg="modSp add del mod">
        <pc:chgData name="Prof Burnett" userId="74f2c40f-8fce-4844-8973-6f8563cbcf16" providerId="ADAL" clId="{A10413BE-04E7-4767-A404-5E19EF3D2943}" dt="2025-09-08T11:43:10.950" v="1550" actId="2696"/>
        <pc:sldMkLst>
          <pc:docMk/>
          <pc:sldMk cId="3559683686" sldId="564"/>
        </pc:sldMkLst>
        <pc:spChg chg="mod">
          <ac:chgData name="Prof Burnett" userId="74f2c40f-8fce-4844-8973-6f8563cbcf16" providerId="ADAL" clId="{A10413BE-04E7-4767-A404-5E19EF3D2943}" dt="2025-09-07T17:15:22.617" v="99" actId="27636"/>
          <ac:spMkLst>
            <pc:docMk/>
            <pc:sldMk cId="3559683686" sldId="564"/>
            <ac:spMk id="2" creationId="{00000000-0000-0000-0000-000000000000}"/>
          </ac:spMkLst>
        </pc:spChg>
        <pc:spChg chg="mod">
          <ac:chgData name="Prof Burnett" userId="74f2c40f-8fce-4844-8973-6f8563cbcf16" providerId="ADAL" clId="{A10413BE-04E7-4767-A404-5E19EF3D2943}" dt="2025-09-07T17:15:22.617" v="98" actId="27636"/>
          <ac:spMkLst>
            <pc:docMk/>
            <pc:sldMk cId="3559683686" sldId="564"/>
            <ac:spMk id="3" creationId="{00000000-0000-0000-0000-000000000000}"/>
          </ac:spMkLst>
        </pc:spChg>
        <pc:spChg chg="mod">
          <ac:chgData name="Prof Burnett" userId="74f2c40f-8fce-4844-8973-6f8563cbcf16" providerId="ADAL" clId="{A10413BE-04E7-4767-A404-5E19EF3D2943}" dt="2025-09-07T17:15:22.617" v="97" actId="27636"/>
          <ac:spMkLst>
            <pc:docMk/>
            <pc:sldMk cId="3559683686" sldId="564"/>
            <ac:spMk id="4" creationId="{00000000-0000-0000-0000-000000000000}"/>
          </ac:spMkLst>
        </pc:spChg>
      </pc:sldChg>
      <pc:sldChg chg="modSp add mod chgLayout">
        <pc:chgData name="Prof Burnett" userId="74f2c40f-8fce-4844-8973-6f8563cbcf16" providerId="ADAL" clId="{A10413BE-04E7-4767-A404-5E19EF3D2943}" dt="2025-09-08T11:47:37.087" v="1649" actId="1076"/>
        <pc:sldMkLst>
          <pc:docMk/>
          <pc:sldMk cId="99884255" sldId="565"/>
        </pc:sldMkLst>
        <pc:spChg chg="mod ord">
          <ac:chgData name="Prof Burnett" userId="74f2c40f-8fce-4844-8973-6f8563cbcf16" providerId="ADAL" clId="{A10413BE-04E7-4767-A404-5E19EF3D2943}" dt="2025-09-08T11:47:34.403" v="1647" actId="27636"/>
          <ac:spMkLst>
            <pc:docMk/>
            <pc:sldMk cId="99884255" sldId="565"/>
            <ac:spMk id="2" creationId="{00000000-0000-0000-0000-000000000000}"/>
          </ac:spMkLst>
        </pc:spChg>
        <pc:spChg chg="mod ord">
          <ac:chgData name="Prof Burnett" userId="74f2c40f-8fce-4844-8973-6f8563cbcf16" providerId="ADAL" clId="{A10413BE-04E7-4767-A404-5E19EF3D2943}" dt="2025-09-08T11:47:34.405" v="1648" actId="27636"/>
          <ac:spMkLst>
            <pc:docMk/>
            <pc:sldMk cId="99884255" sldId="565"/>
            <ac:spMk id="3" creationId="{00000000-0000-0000-0000-000000000000}"/>
          </ac:spMkLst>
        </pc:spChg>
        <pc:picChg chg="mod">
          <ac:chgData name="Prof Burnett" userId="74f2c40f-8fce-4844-8973-6f8563cbcf16" providerId="ADAL" clId="{A10413BE-04E7-4767-A404-5E19EF3D2943}" dt="2025-09-08T11:47:37.087" v="1649" actId="1076"/>
          <ac:picMkLst>
            <pc:docMk/>
            <pc:sldMk cId="99884255" sldId="565"/>
            <ac:picMk id="4" creationId="{A26843B5-A1F5-7BDF-9E26-6E8BB164477F}"/>
          </ac:picMkLst>
        </pc:picChg>
      </pc:sldChg>
      <pc:sldChg chg="modSp add del mod setBg">
        <pc:chgData name="Prof Burnett" userId="74f2c40f-8fce-4844-8973-6f8563cbcf16" providerId="ADAL" clId="{A10413BE-04E7-4767-A404-5E19EF3D2943}" dt="2025-09-08T11:43:10.950" v="1550" actId="2696"/>
        <pc:sldMkLst>
          <pc:docMk/>
          <pc:sldMk cId="4238622379" sldId="565"/>
        </pc:sldMkLst>
        <pc:spChg chg="mod">
          <ac:chgData name="Prof Burnett" userId="74f2c40f-8fce-4844-8973-6f8563cbcf16" providerId="ADAL" clId="{A10413BE-04E7-4767-A404-5E19EF3D2943}" dt="2025-09-07T17:15:22.621" v="101" actId="27636"/>
          <ac:spMkLst>
            <pc:docMk/>
            <pc:sldMk cId="4238622379" sldId="565"/>
            <ac:spMk id="2" creationId="{00000000-0000-0000-0000-000000000000}"/>
          </ac:spMkLst>
        </pc:spChg>
        <pc:spChg chg="mod">
          <ac:chgData name="Prof Burnett" userId="74f2c40f-8fce-4844-8973-6f8563cbcf16" providerId="ADAL" clId="{A10413BE-04E7-4767-A404-5E19EF3D2943}" dt="2025-09-07T17:15:22.621" v="100" actId="27636"/>
          <ac:spMkLst>
            <pc:docMk/>
            <pc:sldMk cId="4238622379" sldId="565"/>
            <ac:spMk id="3" creationId="{00000000-0000-0000-0000-000000000000}"/>
          </ac:spMkLst>
        </pc:spChg>
      </pc:sldChg>
      <pc:sldChg chg="modSp add del mod setBg">
        <pc:chgData name="Prof Burnett" userId="74f2c40f-8fce-4844-8973-6f8563cbcf16" providerId="ADAL" clId="{A10413BE-04E7-4767-A404-5E19EF3D2943}" dt="2025-09-08T11:43:10.950" v="1550" actId="2696"/>
        <pc:sldMkLst>
          <pc:docMk/>
          <pc:sldMk cId="2067862762" sldId="566"/>
        </pc:sldMkLst>
        <pc:spChg chg="mod">
          <ac:chgData name="Prof Burnett" userId="74f2c40f-8fce-4844-8973-6f8563cbcf16" providerId="ADAL" clId="{A10413BE-04E7-4767-A404-5E19EF3D2943}" dt="2025-09-07T17:15:22.621" v="102" actId="27636"/>
          <ac:spMkLst>
            <pc:docMk/>
            <pc:sldMk cId="2067862762" sldId="566"/>
            <ac:spMk id="2" creationId="{00000000-0000-0000-0000-000000000000}"/>
          </ac:spMkLst>
        </pc:spChg>
      </pc:sldChg>
      <pc:sldChg chg="modSp add mod ord chgLayout">
        <pc:chgData name="Prof Burnett" userId="74f2c40f-8fce-4844-8973-6f8563cbcf16" providerId="ADAL" clId="{A10413BE-04E7-4767-A404-5E19EF3D2943}" dt="2025-09-08T11:47:23.891" v="1645" actId="1076"/>
        <pc:sldMkLst>
          <pc:docMk/>
          <pc:sldMk cId="3140658565" sldId="566"/>
        </pc:sldMkLst>
        <pc:spChg chg="mod ord">
          <ac:chgData name="Prof Burnett" userId="74f2c40f-8fce-4844-8973-6f8563cbcf16" providerId="ADAL" clId="{A10413BE-04E7-4767-A404-5E19EF3D2943}" dt="2025-09-08T11:47:21.606" v="1644" actId="207"/>
          <ac:spMkLst>
            <pc:docMk/>
            <pc:sldMk cId="3140658565" sldId="566"/>
            <ac:spMk id="2" creationId="{00000000-0000-0000-0000-000000000000}"/>
          </ac:spMkLst>
        </pc:spChg>
        <pc:spChg chg="mod ord">
          <ac:chgData name="Prof Burnett" userId="74f2c40f-8fce-4844-8973-6f8563cbcf16" providerId="ADAL" clId="{A10413BE-04E7-4767-A404-5E19EF3D2943}" dt="2025-09-08T11:47:16.122" v="1643" actId="14100"/>
          <ac:spMkLst>
            <pc:docMk/>
            <pc:sldMk cId="3140658565" sldId="566"/>
            <ac:spMk id="3" creationId="{00000000-0000-0000-0000-000000000000}"/>
          </ac:spMkLst>
        </pc:spChg>
        <pc:picChg chg="mod">
          <ac:chgData name="Prof Burnett" userId="74f2c40f-8fce-4844-8973-6f8563cbcf16" providerId="ADAL" clId="{A10413BE-04E7-4767-A404-5E19EF3D2943}" dt="2025-09-08T11:47:23.891" v="1645" actId="1076"/>
          <ac:picMkLst>
            <pc:docMk/>
            <pc:sldMk cId="3140658565" sldId="566"/>
            <ac:picMk id="5" creationId="{4FBABDF1-0B15-B0BD-3993-E6C61780AD09}"/>
          </ac:picMkLst>
        </pc:picChg>
      </pc:sldChg>
      <pc:sldChg chg="modSp add del mod setBg">
        <pc:chgData name="Prof Burnett" userId="74f2c40f-8fce-4844-8973-6f8563cbcf16" providerId="ADAL" clId="{A10413BE-04E7-4767-A404-5E19EF3D2943}" dt="2025-09-08T11:43:10.950" v="1550" actId="2696"/>
        <pc:sldMkLst>
          <pc:docMk/>
          <pc:sldMk cId="3070837240" sldId="567"/>
        </pc:sldMkLst>
        <pc:spChg chg="mod">
          <ac:chgData name="Prof Burnett" userId="74f2c40f-8fce-4844-8973-6f8563cbcf16" providerId="ADAL" clId="{A10413BE-04E7-4767-A404-5E19EF3D2943}" dt="2025-09-07T17:15:22.633" v="104" actId="27636"/>
          <ac:spMkLst>
            <pc:docMk/>
            <pc:sldMk cId="3070837240" sldId="567"/>
            <ac:spMk id="2" creationId="{00000000-0000-0000-0000-000000000000}"/>
          </ac:spMkLst>
        </pc:spChg>
        <pc:spChg chg="mod">
          <ac:chgData name="Prof Burnett" userId="74f2c40f-8fce-4844-8973-6f8563cbcf16" providerId="ADAL" clId="{A10413BE-04E7-4767-A404-5E19EF3D2943}" dt="2025-09-07T17:15:22.632" v="103" actId="27636"/>
          <ac:spMkLst>
            <pc:docMk/>
            <pc:sldMk cId="3070837240" sldId="567"/>
            <ac:spMk id="3" creationId="{00000000-0000-0000-0000-000000000000}"/>
          </ac:spMkLst>
        </pc:spChg>
      </pc:sldChg>
      <pc:sldChg chg="modSp add mod ord chgLayout">
        <pc:chgData name="Prof Burnett" userId="74f2c40f-8fce-4844-8973-6f8563cbcf16" providerId="ADAL" clId="{A10413BE-04E7-4767-A404-5E19EF3D2943}" dt="2025-09-08T11:46:54.540" v="1631" actId="1076"/>
        <pc:sldMkLst>
          <pc:docMk/>
          <pc:sldMk cId="3515349174" sldId="567"/>
        </pc:sldMkLst>
        <pc:spChg chg="mod ord">
          <ac:chgData name="Prof Burnett" userId="74f2c40f-8fce-4844-8973-6f8563cbcf16" providerId="ADAL" clId="{A10413BE-04E7-4767-A404-5E19EF3D2943}" dt="2025-09-08T11:46:21.758" v="1615" actId="207"/>
          <ac:spMkLst>
            <pc:docMk/>
            <pc:sldMk cId="3515349174" sldId="567"/>
            <ac:spMk id="2" creationId="{00000000-0000-0000-0000-000000000000}"/>
          </ac:spMkLst>
        </pc:spChg>
        <pc:spChg chg="mod ord">
          <ac:chgData name="Prof Burnett" userId="74f2c40f-8fce-4844-8973-6f8563cbcf16" providerId="ADAL" clId="{A10413BE-04E7-4767-A404-5E19EF3D2943}" dt="2025-09-08T11:46:47.856" v="1630" actId="20577"/>
          <ac:spMkLst>
            <pc:docMk/>
            <pc:sldMk cId="3515349174" sldId="567"/>
            <ac:spMk id="3" creationId="{00000000-0000-0000-0000-000000000000}"/>
          </ac:spMkLst>
        </pc:spChg>
        <pc:picChg chg="mod modCrop">
          <ac:chgData name="Prof Burnett" userId="74f2c40f-8fce-4844-8973-6f8563cbcf16" providerId="ADAL" clId="{A10413BE-04E7-4767-A404-5E19EF3D2943}" dt="2025-09-08T11:46:54.540" v="1631" actId="1076"/>
          <ac:picMkLst>
            <pc:docMk/>
            <pc:sldMk cId="3515349174" sldId="567"/>
            <ac:picMk id="4" creationId="{547C5AE6-7120-10B6-2508-B01E38735790}"/>
          </ac:picMkLst>
        </pc:picChg>
      </pc:sldChg>
      <pc:sldChg chg="modSp add del mod setBg">
        <pc:chgData name="Prof Burnett" userId="74f2c40f-8fce-4844-8973-6f8563cbcf16" providerId="ADAL" clId="{A10413BE-04E7-4767-A404-5E19EF3D2943}" dt="2025-09-08T11:43:10.950" v="1550" actId="2696"/>
        <pc:sldMkLst>
          <pc:docMk/>
          <pc:sldMk cId="1050676317" sldId="568"/>
        </pc:sldMkLst>
        <pc:spChg chg="mod">
          <ac:chgData name="Prof Burnett" userId="74f2c40f-8fce-4844-8973-6f8563cbcf16" providerId="ADAL" clId="{A10413BE-04E7-4767-A404-5E19EF3D2943}" dt="2025-09-07T17:15:22.633" v="106" actId="27636"/>
          <ac:spMkLst>
            <pc:docMk/>
            <pc:sldMk cId="1050676317" sldId="568"/>
            <ac:spMk id="2" creationId="{00000000-0000-0000-0000-000000000000}"/>
          </ac:spMkLst>
        </pc:spChg>
        <pc:spChg chg="mod">
          <ac:chgData name="Prof Burnett" userId="74f2c40f-8fce-4844-8973-6f8563cbcf16" providerId="ADAL" clId="{A10413BE-04E7-4767-A404-5E19EF3D2943}" dt="2025-09-07T17:15:22.633" v="105" actId="27636"/>
          <ac:spMkLst>
            <pc:docMk/>
            <pc:sldMk cId="1050676317" sldId="568"/>
            <ac:spMk id="3" creationId="{00000000-0000-0000-0000-000000000000}"/>
          </ac:spMkLst>
        </pc:spChg>
      </pc:sldChg>
      <pc:sldChg chg="add del">
        <pc:chgData name="Prof Burnett" userId="74f2c40f-8fce-4844-8973-6f8563cbcf16" providerId="ADAL" clId="{A10413BE-04E7-4767-A404-5E19EF3D2943}" dt="2025-09-08T11:47:47.203" v="1650" actId="47"/>
        <pc:sldMkLst>
          <pc:docMk/>
          <pc:sldMk cId="1379677967" sldId="568"/>
        </pc:sldMkLst>
      </pc:sldChg>
      <pc:sldChg chg="modSp add del mod setBg">
        <pc:chgData name="Prof Burnett" userId="74f2c40f-8fce-4844-8973-6f8563cbcf16" providerId="ADAL" clId="{A10413BE-04E7-4767-A404-5E19EF3D2943}" dt="2025-09-08T11:43:10.950" v="1550" actId="2696"/>
        <pc:sldMkLst>
          <pc:docMk/>
          <pc:sldMk cId="159043554" sldId="569"/>
        </pc:sldMkLst>
        <pc:spChg chg="mod">
          <ac:chgData name="Prof Burnett" userId="74f2c40f-8fce-4844-8973-6f8563cbcf16" providerId="ADAL" clId="{A10413BE-04E7-4767-A404-5E19EF3D2943}" dt="2025-09-07T17:15:22.633" v="107" actId="27636"/>
          <ac:spMkLst>
            <pc:docMk/>
            <pc:sldMk cId="159043554" sldId="569"/>
            <ac:spMk id="2" creationId="{00000000-0000-0000-0000-000000000000}"/>
          </ac:spMkLst>
        </pc:spChg>
        <pc:spChg chg="mod">
          <ac:chgData name="Prof Burnett" userId="74f2c40f-8fce-4844-8973-6f8563cbcf16" providerId="ADAL" clId="{A10413BE-04E7-4767-A404-5E19EF3D2943}" dt="2025-09-07T17:15:22.641" v="108" actId="27636"/>
          <ac:spMkLst>
            <pc:docMk/>
            <pc:sldMk cId="159043554" sldId="569"/>
            <ac:spMk id="3" creationId="{00000000-0000-0000-0000-000000000000}"/>
          </ac:spMkLst>
        </pc:spChg>
      </pc:sldChg>
      <pc:sldChg chg="modSp add mod chgLayout">
        <pc:chgData name="Prof Burnett" userId="74f2c40f-8fce-4844-8973-6f8563cbcf16" providerId="ADAL" clId="{A10413BE-04E7-4767-A404-5E19EF3D2943}" dt="2025-09-08T11:48:05.653" v="1657" actId="207"/>
        <pc:sldMkLst>
          <pc:docMk/>
          <pc:sldMk cId="4085576891" sldId="569"/>
        </pc:sldMkLst>
        <pc:spChg chg="mod ord">
          <ac:chgData name="Prof Burnett" userId="74f2c40f-8fce-4844-8973-6f8563cbcf16" providerId="ADAL" clId="{A10413BE-04E7-4767-A404-5E19EF3D2943}" dt="2025-09-08T11:48:05.653" v="1657" actId="207"/>
          <ac:spMkLst>
            <pc:docMk/>
            <pc:sldMk cId="4085576891" sldId="569"/>
            <ac:spMk id="2" creationId="{00000000-0000-0000-0000-000000000000}"/>
          </ac:spMkLst>
        </pc:spChg>
        <pc:spChg chg="mod ord">
          <ac:chgData name="Prof Burnett" userId="74f2c40f-8fce-4844-8973-6f8563cbcf16" providerId="ADAL" clId="{A10413BE-04E7-4767-A404-5E19EF3D2943}" dt="2025-09-08T11:48:01.710" v="1656" actId="14100"/>
          <ac:spMkLst>
            <pc:docMk/>
            <pc:sldMk cId="4085576891" sldId="569"/>
            <ac:spMk id="3" creationId="{00000000-0000-0000-0000-000000000000}"/>
          </ac:spMkLst>
        </pc:spChg>
        <pc:picChg chg="mod">
          <ac:chgData name="Prof Burnett" userId="74f2c40f-8fce-4844-8973-6f8563cbcf16" providerId="ADAL" clId="{A10413BE-04E7-4767-A404-5E19EF3D2943}" dt="2025-09-08T11:47:55.096" v="1654" actId="1076"/>
          <ac:picMkLst>
            <pc:docMk/>
            <pc:sldMk cId="4085576891" sldId="569"/>
            <ac:picMk id="4" creationId="{8BC6B721-F84D-270C-44D2-0BF20929BE7A}"/>
          </ac:picMkLst>
        </pc:picChg>
      </pc:sldChg>
      <pc:sldChg chg="modSp add del mod setBg">
        <pc:chgData name="Prof Burnett" userId="74f2c40f-8fce-4844-8973-6f8563cbcf16" providerId="ADAL" clId="{A10413BE-04E7-4767-A404-5E19EF3D2943}" dt="2025-09-08T11:43:10.950" v="1550" actId="2696"/>
        <pc:sldMkLst>
          <pc:docMk/>
          <pc:sldMk cId="1340976725" sldId="570"/>
        </pc:sldMkLst>
        <pc:spChg chg="mod">
          <ac:chgData name="Prof Burnett" userId="74f2c40f-8fce-4844-8973-6f8563cbcf16" providerId="ADAL" clId="{A10413BE-04E7-4767-A404-5E19EF3D2943}" dt="2025-09-07T17:15:22.641" v="109" actId="27636"/>
          <ac:spMkLst>
            <pc:docMk/>
            <pc:sldMk cId="1340976725" sldId="570"/>
            <ac:spMk id="2" creationId="{00000000-0000-0000-0000-000000000000}"/>
          </ac:spMkLst>
        </pc:spChg>
        <pc:spChg chg="mod">
          <ac:chgData name="Prof Burnett" userId="74f2c40f-8fce-4844-8973-6f8563cbcf16" providerId="ADAL" clId="{A10413BE-04E7-4767-A404-5E19EF3D2943}" dt="2025-09-07T17:15:22.641" v="110" actId="27636"/>
          <ac:spMkLst>
            <pc:docMk/>
            <pc:sldMk cId="1340976725" sldId="570"/>
            <ac:spMk id="3" creationId="{00000000-0000-0000-0000-000000000000}"/>
          </ac:spMkLst>
        </pc:spChg>
      </pc:sldChg>
      <pc:sldChg chg="modSp add mod chgLayout">
        <pc:chgData name="Prof Burnett" userId="74f2c40f-8fce-4844-8973-6f8563cbcf16" providerId="ADAL" clId="{A10413BE-04E7-4767-A404-5E19EF3D2943}" dt="2025-09-08T11:48:25.740" v="1664" actId="207"/>
        <pc:sldMkLst>
          <pc:docMk/>
          <pc:sldMk cId="3501842070" sldId="570"/>
        </pc:sldMkLst>
        <pc:spChg chg="mod ord">
          <ac:chgData name="Prof Burnett" userId="74f2c40f-8fce-4844-8973-6f8563cbcf16" providerId="ADAL" clId="{A10413BE-04E7-4767-A404-5E19EF3D2943}" dt="2025-09-08T11:48:25.740" v="1664" actId="207"/>
          <ac:spMkLst>
            <pc:docMk/>
            <pc:sldMk cId="3501842070" sldId="570"/>
            <ac:spMk id="2" creationId="{00000000-0000-0000-0000-000000000000}"/>
          </ac:spMkLst>
        </pc:spChg>
        <pc:spChg chg="mod ord">
          <ac:chgData name="Prof Burnett" userId="74f2c40f-8fce-4844-8973-6f8563cbcf16" providerId="ADAL" clId="{A10413BE-04E7-4767-A404-5E19EF3D2943}" dt="2025-09-08T11:48:22.261" v="1663" actId="14100"/>
          <ac:spMkLst>
            <pc:docMk/>
            <pc:sldMk cId="3501842070" sldId="570"/>
            <ac:spMk id="3" creationId="{00000000-0000-0000-0000-000000000000}"/>
          </ac:spMkLst>
        </pc:spChg>
        <pc:picChg chg="mod">
          <ac:chgData name="Prof Burnett" userId="74f2c40f-8fce-4844-8973-6f8563cbcf16" providerId="ADAL" clId="{A10413BE-04E7-4767-A404-5E19EF3D2943}" dt="2025-09-08T11:48:15.532" v="1661" actId="1076"/>
          <ac:picMkLst>
            <pc:docMk/>
            <pc:sldMk cId="3501842070" sldId="570"/>
            <ac:picMk id="4" creationId="{387CAF1B-3C03-24AF-9674-092A0672BC87}"/>
          </ac:picMkLst>
        </pc:picChg>
      </pc:sldChg>
      <pc:sldChg chg="add del">
        <pc:chgData name="Prof Burnett" userId="74f2c40f-8fce-4844-8973-6f8563cbcf16" providerId="ADAL" clId="{A10413BE-04E7-4767-A404-5E19EF3D2943}" dt="2025-09-08T11:48:33.032" v="1665" actId="47"/>
        <pc:sldMkLst>
          <pc:docMk/>
          <pc:sldMk cId="3030281492" sldId="571"/>
        </pc:sldMkLst>
      </pc:sldChg>
      <pc:sldChg chg="modSp add del mod setBg">
        <pc:chgData name="Prof Burnett" userId="74f2c40f-8fce-4844-8973-6f8563cbcf16" providerId="ADAL" clId="{A10413BE-04E7-4767-A404-5E19EF3D2943}" dt="2025-09-08T11:43:10.950" v="1550" actId="2696"/>
        <pc:sldMkLst>
          <pc:docMk/>
          <pc:sldMk cId="3645958094" sldId="571"/>
        </pc:sldMkLst>
        <pc:spChg chg="mod">
          <ac:chgData name="Prof Burnett" userId="74f2c40f-8fce-4844-8973-6f8563cbcf16" providerId="ADAL" clId="{A10413BE-04E7-4767-A404-5E19EF3D2943}" dt="2025-09-07T17:15:22.648" v="111" actId="27636"/>
          <ac:spMkLst>
            <pc:docMk/>
            <pc:sldMk cId="3645958094" sldId="571"/>
            <ac:spMk id="2" creationId="{00000000-0000-0000-0000-000000000000}"/>
          </ac:spMkLst>
        </pc:spChg>
        <pc:spChg chg="mod">
          <ac:chgData name="Prof Burnett" userId="74f2c40f-8fce-4844-8973-6f8563cbcf16" providerId="ADAL" clId="{A10413BE-04E7-4767-A404-5E19EF3D2943}" dt="2025-09-07T17:15:22.652" v="112" actId="27636"/>
          <ac:spMkLst>
            <pc:docMk/>
            <pc:sldMk cId="3645958094" sldId="571"/>
            <ac:spMk id="3" creationId="{00000000-0000-0000-0000-000000000000}"/>
          </ac:spMkLst>
        </pc:spChg>
      </pc:sldChg>
      <pc:sldChg chg="add">
        <pc:chgData name="Prof Burnett" userId="74f2c40f-8fce-4844-8973-6f8563cbcf16" providerId="ADAL" clId="{A10413BE-04E7-4767-A404-5E19EF3D2943}" dt="2025-09-08T11:43:21.353" v="1551"/>
        <pc:sldMkLst>
          <pc:docMk/>
          <pc:sldMk cId="976474832" sldId="572"/>
        </pc:sldMkLst>
      </pc:sldChg>
      <pc:sldChg chg="modSp add del mod">
        <pc:chgData name="Prof Burnett" userId="74f2c40f-8fce-4844-8973-6f8563cbcf16" providerId="ADAL" clId="{A10413BE-04E7-4767-A404-5E19EF3D2943}" dt="2025-09-08T11:43:10.950" v="1550" actId="2696"/>
        <pc:sldMkLst>
          <pc:docMk/>
          <pc:sldMk cId="4055917400" sldId="572"/>
        </pc:sldMkLst>
        <pc:spChg chg="mod">
          <ac:chgData name="Prof Burnett" userId="74f2c40f-8fce-4844-8973-6f8563cbcf16" providerId="ADAL" clId="{A10413BE-04E7-4767-A404-5E19EF3D2943}" dt="2025-09-07T17:15:22.652" v="113" actId="27636"/>
          <ac:spMkLst>
            <pc:docMk/>
            <pc:sldMk cId="4055917400" sldId="572"/>
            <ac:spMk id="3" creationId="{00000000-0000-0000-0000-000000000000}"/>
          </ac:spMkLst>
        </pc:spChg>
      </pc:sldChg>
      <pc:sldChg chg="modSp add del mod setBg">
        <pc:chgData name="Prof Burnett" userId="74f2c40f-8fce-4844-8973-6f8563cbcf16" providerId="ADAL" clId="{A10413BE-04E7-4767-A404-5E19EF3D2943}" dt="2025-09-08T11:43:10.950" v="1550" actId="2696"/>
        <pc:sldMkLst>
          <pc:docMk/>
          <pc:sldMk cId="208962378" sldId="573"/>
        </pc:sldMkLst>
        <pc:spChg chg="mod">
          <ac:chgData name="Prof Burnett" userId="74f2c40f-8fce-4844-8973-6f8563cbcf16" providerId="ADAL" clId="{A10413BE-04E7-4767-A404-5E19EF3D2943}" dt="2025-09-07T17:15:22.657" v="114" actId="27636"/>
          <ac:spMkLst>
            <pc:docMk/>
            <pc:sldMk cId="208962378" sldId="573"/>
            <ac:spMk id="2" creationId="{00000000-0000-0000-0000-000000000000}"/>
          </ac:spMkLst>
        </pc:spChg>
      </pc:sldChg>
      <pc:sldChg chg="modSp add mod chgLayout">
        <pc:chgData name="Prof Burnett" userId="74f2c40f-8fce-4844-8973-6f8563cbcf16" providerId="ADAL" clId="{A10413BE-04E7-4767-A404-5E19EF3D2943}" dt="2025-09-08T11:48:59.478" v="1676" actId="207"/>
        <pc:sldMkLst>
          <pc:docMk/>
          <pc:sldMk cId="4289909197" sldId="573"/>
        </pc:sldMkLst>
        <pc:spChg chg="mod ord">
          <ac:chgData name="Prof Burnett" userId="74f2c40f-8fce-4844-8973-6f8563cbcf16" providerId="ADAL" clId="{A10413BE-04E7-4767-A404-5E19EF3D2943}" dt="2025-09-08T11:48:59.478" v="1676" actId="207"/>
          <ac:spMkLst>
            <pc:docMk/>
            <pc:sldMk cId="4289909197" sldId="573"/>
            <ac:spMk id="2" creationId="{00000000-0000-0000-0000-000000000000}"/>
          </ac:spMkLst>
        </pc:spChg>
        <pc:spChg chg="mod ord">
          <ac:chgData name="Prof Burnett" userId="74f2c40f-8fce-4844-8973-6f8563cbcf16" providerId="ADAL" clId="{A10413BE-04E7-4767-A404-5E19EF3D2943}" dt="2025-09-08T11:48:56.307" v="1675" actId="14100"/>
          <ac:spMkLst>
            <pc:docMk/>
            <pc:sldMk cId="4289909197" sldId="573"/>
            <ac:spMk id="3" creationId="{00000000-0000-0000-0000-000000000000}"/>
          </ac:spMkLst>
        </pc:spChg>
        <pc:picChg chg="mod">
          <ac:chgData name="Prof Burnett" userId="74f2c40f-8fce-4844-8973-6f8563cbcf16" providerId="ADAL" clId="{A10413BE-04E7-4767-A404-5E19EF3D2943}" dt="2025-09-08T11:48:43.466" v="1668" actId="1076"/>
          <ac:picMkLst>
            <pc:docMk/>
            <pc:sldMk cId="4289909197" sldId="573"/>
            <ac:picMk id="4" creationId="{AA9C229C-68B7-22B2-917B-A66B1E4A4025}"/>
          </ac:picMkLst>
        </pc:picChg>
      </pc:sldChg>
      <pc:sldChg chg="delSp add del setBg delDesignElem">
        <pc:chgData name="Prof Burnett" userId="74f2c40f-8fce-4844-8973-6f8563cbcf16" providerId="ADAL" clId="{A10413BE-04E7-4767-A404-5E19EF3D2943}" dt="2025-09-08T11:43:10.950" v="1550" actId="2696"/>
        <pc:sldMkLst>
          <pc:docMk/>
          <pc:sldMk cId="500087176" sldId="574"/>
        </pc:sldMkLst>
        <pc:spChg chg="del">
          <ac:chgData name="Prof Burnett" userId="74f2c40f-8fce-4844-8973-6f8563cbcf16" providerId="ADAL" clId="{A10413BE-04E7-4767-A404-5E19EF3D2943}" dt="2025-09-07T17:15:22.556" v="93"/>
          <ac:spMkLst>
            <pc:docMk/>
            <pc:sldMk cId="500087176" sldId="574"/>
            <ac:spMk id="30" creationId="{670D6F2B-93AF-47D6-9378-5E54BE0AC69F}"/>
          </ac:spMkLst>
        </pc:spChg>
        <pc:spChg chg="del">
          <ac:chgData name="Prof Burnett" userId="74f2c40f-8fce-4844-8973-6f8563cbcf16" providerId="ADAL" clId="{A10413BE-04E7-4767-A404-5E19EF3D2943}" dt="2025-09-07T17:15:22.556" v="93"/>
          <ac:spMkLst>
            <pc:docMk/>
            <pc:sldMk cId="500087176" sldId="574"/>
            <ac:spMk id="32" creationId="{D36F3EEA-55D4-4677-80E7-92D00B8F343B}"/>
          </ac:spMkLst>
        </pc:spChg>
        <pc:spChg chg="del">
          <ac:chgData name="Prof Burnett" userId="74f2c40f-8fce-4844-8973-6f8563cbcf16" providerId="ADAL" clId="{A10413BE-04E7-4767-A404-5E19EF3D2943}" dt="2025-09-07T17:15:22.556" v="93"/>
          <ac:spMkLst>
            <pc:docMk/>
            <pc:sldMk cId="500087176" sldId="574"/>
            <ac:spMk id="34" creationId="{C91E93A7-6C7F-4F77-9CB0-280D958EF4D2}"/>
          </ac:spMkLst>
        </pc:spChg>
        <pc:spChg chg="del">
          <ac:chgData name="Prof Burnett" userId="74f2c40f-8fce-4844-8973-6f8563cbcf16" providerId="ADAL" clId="{A10413BE-04E7-4767-A404-5E19EF3D2943}" dt="2025-09-07T17:15:22.556" v="93"/>
          <ac:spMkLst>
            <pc:docMk/>
            <pc:sldMk cId="500087176" sldId="574"/>
            <ac:spMk id="36" creationId="{E4F17063-EDA4-417B-946F-BA357F3B390D}"/>
          </ac:spMkLst>
        </pc:spChg>
        <pc:grpChg chg="del">
          <ac:chgData name="Prof Burnett" userId="74f2c40f-8fce-4844-8973-6f8563cbcf16" providerId="ADAL" clId="{A10413BE-04E7-4767-A404-5E19EF3D2943}" dt="2025-09-07T17:15:22.556" v="93"/>
          <ac:grpSpMkLst>
            <pc:docMk/>
            <pc:sldMk cId="500087176" sldId="574"/>
            <ac:grpSpMk id="26" creationId="{6503EB0F-2257-4A3E-A73B-E1DE769B459F}"/>
          </ac:grpSpMkLst>
        </pc:grpChg>
      </pc:sldChg>
      <pc:sldChg chg="add del">
        <pc:chgData name="Prof Burnett" userId="74f2c40f-8fce-4844-8973-6f8563cbcf16" providerId="ADAL" clId="{A10413BE-04E7-4767-A404-5E19EF3D2943}" dt="2025-09-08T11:49:05.273" v="1677" actId="47"/>
        <pc:sldMkLst>
          <pc:docMk/>
          <pc:sldMk cId="1460757027" sldId="574"/>
        </pc:sldMkLst>
      </pc:sldChg>
      <pc:sldChg chg="add">
        <pc:chgData name="Prof Burnett" userId="74f2c40f-8fce-4844-8973-6f8563cbcf16" providerId="ADAL" clId="{A10413BE-04E7-4767-A404-5E19EF3D2943}" dt="2025-09-08T11:43:21.353" v="1551"/>
        <pc:sldMkLst>
          <pc:docMk/>
          <pc:sldMk cId="286176478" sldId="575"/>
        </pc:sldMkLst>
      </pc:sldChg>
      <pc:sldChg chg="modSp add del mod">
        <pc:chgData name="Prof Burnett" userId="74f2c40f-8fce-4844-8973-6f8563cbcf16" providerId="ADAL" clId="{A10413BE-04E7-4767-A404-5E19EF3D2943}" dt="2025-09-08T11:43:10.950" v="1550" actId="2696"/>
        <pc:sldMkLst>
          <pc:docMk/>
          <pc:sldMk cId="3992592625" sldId="575"/>
        </pc:sldMkLst>
        <pc:spChg chg="mod">
          <ac:chgData name="Prof Burnett" userId="74f2c40f-8fce-4844-8973-6f8563cbcf16" providerId="ADAL" clId="{A10413BE-04E7-4767-A404-5E19EF3D2943}" dt="2025-09-07T17:15:22.657" v="115" actId="27636"/>
          <ac:spMkLst>
            <pc:docMk/>
            <pc:sldMk cId="3992592625" sldId="575"/>
            <ac:spMk id="5" creationId="{00000000-0000-0000-0000-000000000000}"/>
          </ac:spMkLst>
        </pc:spChg>
      </pc:sldChg>
      <pc:sldChg chg="modSp add del mod setBg">
        <pc:chgData name="Prof Burnett" userId="74f2c40f-8fce-4844-8973-6f8563cbcf16" providerId="ADAL" clId="{A10413BE-04E7-4767-A404-5E19EF3D2943}" dt="2025-09-08T11:43:10.950" v="1550" actId="2696"/>
        <pc:sldMkLst>
          <pc:docMk/>
          <pc:sldMk cId="3603324559" sldId="576"/>
        </pc:sldMkLst>
        <pc:spChg chg="mod">
          <ac:chgData name="Prof Burnett" userId="74f2c40f-8fce-4844-8973-6f8563cbcf16" providerId="ADAL" clId="{A10413BE-04E7-4767-A404-5E19EF3D2943}" dt="2025-09-07T17:15:22.662" v="116" actId="27636"/>
          <ac:spMkLst>
            <pc:docMk/>
            <pc:sldMk cId="3603324559" sldId="576"/>
            <ac:spMk id="2" creationId="{00000000-0000-0000-0000-000000000000}"/>
          </ac:spMkLst>
        </pc:spChg>
      </pc:sldChg>
      <pc:sldChg chg="modSp add mod chgLayout">
        <pc:chgData name="Prof Burnett" userId="74f2c40f-8fce-4844-8973-6f8563cbcf16" providerId="ADAL" clId="{A10413BE-04E7-4767-A404-5E19EF3D2943}" dt="2025-09-08T11:50:04.082" v="1692" actId="207"/>
        <pc:sldMkLst>
          <pc:docMk/>
          <pc:sldMk cId="4065127226" sldId="576"/>
        </pc:sldMkLst>
        <pc:spChg chg="mod ord">
          <ac:chgData name="Prof Burnett" userId="74f2c40f-8fce-4844-8973-6f8563cbcf16" providerId="ADAL" clId="{A10413BE-04E7-4767-A404-5E19EF3D2943}" dt="2025-09-08T11:50:04.082" v="1692" actId="207"/>
          <ac:spMkLst>
            <pc:docMk/>
            <pc:sldMk cId="4065127226" sldId="576"/>
            <ac:spMk id="2" creationId="{00000000-0000-0000-0000-000000000000}"/>
          </ac:spMkLst>
        </pc:spChg>
        <pc:spChg chg="mod ord">
          <ac:chgData name="Prof Burnett" userId="74f2c40f-8fce-4844-8973-6f8563cbcf16" providerId="ADAL" clId="{A10413BE-04E7-4767-A404-5E19EF3D2943}" dt="2025-09-08T11:49:56.902" v="1690" actId="27636"/>
          <ac:spMkLst>
            <pc:docMk/>
            <pc:sldMk cId="4065127226" sldId="576"/>
            <ac:spMk id="3" creationId="{00000000-0000-0000-0000-000000000000}"/>
          </ac:spMkLst>
        </pc:spChg>
        <pc:picChg chg="mod">
          <ac:chgData name="Prof Burnett" userId="74f2c40f-8fce-4844-8973-6f8563cbcf16" providerId="ADAL" clId="{A10413BE-04E7-4767-A404-5E19EF3D2943}" dt="2025-09-08T11:49:59.702" v="1691" actId="1076"/>
          <ac:picMkLst>
            <pc:docMk/>
            <pc:sldMk cId="4065127226" sldId="576"/>
            <ac:picMk id="4" creationId="{E0EF7F3F-E130-2019-741B-51882D7385FB}"/>
          </ac:picMkLst>
        </pc:picChg>
      </pc:sldChg>
      <pc:sldChg chg="modSp add del mod setBg">
        <pc:chgData name="Prof Burnett" userId="74f2c40f-8fce-4844-8973-6f8563cbcf16" providerId="ADAL" clId="{A10413BE-04E7-4767-A404-5E19EF3D2943}" dt="2025-09-08T11:43:10.950" v="1550" actId="2696"/>
        <pc:sldMkLst>
          <pc:docMk/>
          <pc:sldMk cId="1341052044" sldId="577"/>
        </pc:sldMkLst>
        <pc:spChg chg="mod">
          <ac:chgData name="Prof Burnett" userId="74f2c40f-8fce-4844-8973-6f8563cbcf16" providerId="ADAL" clId="{A10413BE-04E7-4767-A404-5E19EF3D2943}" dt="2025-09-07T17:15:22.666" v="119" actId="27636"/>
          <ac:spMkLst>
            <pc:docMk/>
            <pc:sldMk cId="1341052044" sldId="577"/>
            <ac:spMk id="2" creationId="{00000000-0000-0000-0000-000000000000}"/>
          </ac:spMkLst>
        </pc:spChg>
      </pc:sldChg>
      <pc:sldChg chg="addSp modSp add mod modClrScheme chgLayout">
        <pc:chgData name="Prof Burnett" userId="74f2c40f-8fce-4844-8973-6f8563cbcf16" providerId="ADAL" clId="{A10413BE-04E7-4767-A404-5E19EF3D2943}" dt="2025-09-08T11:50:30.109" v="1699" actId="26606"/>
        <pc:sldMkLst>
          <pc:docMk/>
          <pc:sldMk cId="4119173629" sldId="577"/>
        </pc:sldMkLst>
        <pc:spChg chg="mod">
          <ac:chgData name="Prof Burnett" userId="74f2c40f-8fce-4844-8973-6f8563cbcf16" providerId="ADAL" clId="{A10413BE-04E7-4767-A404-5E19EF3D2943}" dt="2025-09-08T11:50:30.109" v="1699" actId="26606"/>
          <ac:spMkLst>
            <pc:docMk/>
            <pc:sldMk cId="4119173629" sldId="577"/>
            <ac:spMk id="2" creationId="{00000000-0000-0000-0000-000000000000}"/>
          </ac:spMkLst>
        </pc:spChg>
        <pc:spChg chg="mod">
          <ac:chgData name="Prof Burnett" userId="74f2c40f-8fce-4844-8973-6f8563cbcf16" providerId="ADAL" clId="{A10413BE-04E7-4767-A404-5E19EF3D2943}" dt="2025-09-08T11:50:30.109" v="1699" actId="26606"/>
          <ac:spMkLst>
            <pc:docMk/>
            <pc:sldMk cId="4119173629" sldId="577"/>
            <ac:spMk id="3" creationId="{00000000-0000-0000-0000-000000000000}"/>
          </ac:spMkLst>
        </pc:spChg>
        <pc:spChg chg="add mod">
          <ac:chgData name="Prof Burnett" userId="74f2c40f-8fce-4844-8973-6f8563cbcf16" providerId="ADAL" clId="{A10413BE-04E7-4767-A404-5E19EF3D2943}" dt="2025-09-08T11:50:30.109" v="1699" actId="26606"/>
          <ac:spMkLst>
            <pc:docMk/>
            <pc:sldMk cId="4119173629" sldId="577"/>
            <ac:spMk id="17" creationId="{61F1CBD7-7033-E56F-7256-2639860EBB30}"/>
          </ac:spMkLst>
        </pc:spChg>
        <pc:spChg chg="add mod">
          <ac:chgData name="Prof Burnett" userId="74f2c40f-8fce-4844-8973-6f8563cbcf16" providerId="ADAL" clId="{A10413BE-04E7-4767-A404-5E19EF3D2943}" dt="2025-09-08T11:50:30.109" v="1699" actId="26606"/>
          <ac:spMkLst>
            <pc:docMk/>
            <pc:sldMk cId="4119173629" sldId="577"/>
            <ac:spMk id="19" creationId="{0AB66B75-50A8-EB43-0CF3-435244F5254B}"/>
          </ac:spMkLst>
        </pc:spChg>
        <pc:spChg chg="add mod">
          <ac:chgData name="Prof Burnett" userId="74f2c40f-8fce-4844-8973-6f8563cbcf16" providerId="ADAL" clId="{A10413BE-04E7-4767-A404-5E19EF3D2943}" dt="2025-09-08T11:50:30.109" v="1699" actId="26606"/>
          <ac:spMkLst>
            <pc:docMk/>
            <pc:sldMk cId="4119173629" sldId="577"/>
            <ac:spMk id="21" creationId="{6A05501A-7DD9-3856-C8A4-19678A9B1B88}"/>
          </ac:spMkLst>
        </pc:spChg>
        <pc:picChg chg="mod">
          <ac:chgData name="Prof Burnett" userId="74f2c40f-8fce-4844-8973-6f8563cbcf16" providerId="ADAL" clId="{A10413BE-04E7-4767-A404-5E19EF3D2943}" dt="2025-09-08T11:50:30.109" v="1699" actId="26606"/>
          <ac:picMkLst>
            <pc:docMk/>
            <pc:sldMk cId="4119173629" sldId="577"/>
            <ac:picMk id="12" creationId="{4E4D5113-2227-A585-4617-2FF3F76FCA81}"/>
          </ac:picMkLst>
        </pc:picChg>
      </pc:sldChg>
      <pc:sldChg chg="addSp modSp add mod modClrScheme chgLayout">
        <pc:chgData name="Prof Burnett" userId="74f2c40f-8fce-4844-8973-6f8563cbcf16" providerId="ADAL" clId="{A10413BE-04E7-4767-A404-5E19EF3D2943}" dt="2025-09-08T11:51:33.215" v="1708" actId="26606"/>
        <pc:sldMkLst>
          <pc:docMk/>
          <pc:sldMk cId="707252354" sldId="578"/>
        </pc:sldMkLst>
        <pc:spChg chg="mod">
          <ac:chgData name="Prof Burnett" userId="74f2c40f-8fce-4844-8973-6f8563cbcf16" providerId="ADAL" clId="{A10413BE-04E7-4767-A404-5E19EF3D2943}" dt="2025-09-08T11:51:33.215" v="1708" actId="26606"/>
          <ac:spMkLst>
            <pc:docMk/>
            <pc:sldMk cId="707252354" sldId="578"/>
            <ac:spMk id="2" creationId="{00000000-0000-0000-0000-000000000000}"/>
          </ac:spMkLst>
        </pc:spChg>
        <pc:spChg chg="mod">
          <ac:chgData name="Prof Burnett" userId="74f2c40f-8fce-4844-8973-6f8563cbcf16" providerId="ADAL" clId="{A10413BE-04E7-4767-A404-5E19EF3D2943}" dt="2025-09-08T11:51:33.215" v="1708" actId="26606"/>
          <ac:spMkLst>
            <pc:docMk/>
            <pc:sldMk cId="707252354" sldId="578"/>
            <ac:spMk id="3" creationId="{00000000-0000-0000-0000-000000000000}"/>
          </ac:spMkLst>
        </pc:spChg>
        <pc:spChg chg="add mod">
          <ac:chgData name="Prof Burnett" userId="74f2c40f-8fce-4844-8973-6f8563cbcf16" providerId="ADAL" clId="{A10413BE-04E7-4767-A404-5E19EF3D2943}" dt="2025-09-08T11:51:33.215" v="1708" actId="26606"/>
          <ac:spMkLst>
            <pc:docMk/>
            <pc:sldMk cId="707252354" sldId="578"/>
            <ac:spMk id="9" creationId="{EF8E5C2B-E32F-6505-F401-7DF45C92DE2F}"/>
          </ac:spMkLst>
        </pc:spChg>
        <pc:spChg chg="add mod">
          <ac:chgData name="Prof Burnett" userId="74f2c40f-8fce-4844-8973-6f8563cbcf16" providerId="ADAL" clId="{A10413BE-04E7-4767-A404-5E19EF3D2943}" dt="2025-09-08T11:51:33.215" v="1708" actId="26606"/>
          <ac:spMkLst>
            <pc:docMk/>
            <pc:sldMk cId="707252354" sldId="578"/>
            <ac:spMk id="11" creationId="{694D41A9-914B-4045-4CF4-D516FBFFF8EB}"/>
          </ac:spMkLst>
        </pc:spChg>
        <pc:spChg chg="add mod">
          <ac:chgData name="Prof Burnett" userId="74f2c40f-8fce-4844-8973-6f8563cbcf16" providerId="ADAL" clId="{A10413BE-04E7-4767-A404-5E19EF3D2943}" dt="2025-09-08T11:51:33.215" v="1708" actId="26606"/>
          <ac:spMkLst>
            <pc:docMk/>
            <pc:sldMk cId="707252354" sldId="578"/>
            <ac:spMk id="13" creationId="{E6F6C3B3-FC85-0D8E-DBF9-1F8943B52989}"/>
          </ac:spMkLst>
        </pc:spChg>
        <pc:picChg chg="mod ord">
          <ac:chgData name="Prof Burnett" userId="74f2c40f-8fce-4844-8973-6f8563cbcf16" providerId="ADAL" clId="{A10413BE-04E7-4767-A404-5E19EF3D2943}" dt="2025-09-08T11:51:33.215" v="1708" actId="26606"/>
          <ac:picMkLst>
            <pc:docMk/>
            <pc:sldMk cId="707252354" sldId="578"/>
            <ac:picMk id="4" creationId="{596274CE-9496-03F3-6299-DCB3B07E61CA}"/>
          </ac:picMkLst>
        </pc:picChg>
      </pc:sldChg>
      <pc:sldChg chg="modSp add del mod setBg">
        <pc:chgData name="Prof Burnett" userId="74f2c40f-8fce-4844-8973-6f8563cbcf16" providerId="ADAL" clId="{A10413BE-04E7-4767-A404-5E19EF3D2943}" dt="2025-09-08T11:43:10.950" v="1550" actId="2696"/>
        <pc:sldMkLst>
          <pc:docMk/>
          <pc:sldMk cId="1793428130" sldId="578"/>
        </pc:sldMkLst>
        <pc:spChg chg="mod">
          <ac:chgData name="Prof Burnett" userId="74f2c40f-8fce-4844-8973-6f8563cbcf16" providerId="ADAL" clId="{A10413BE-04E7-4767-A404-5E19EF3D2943}" dt="2025-09-07T17:15:22.683" v="127" actId="27636"/>
          <ac:spMkLst>
            <pc:docMk/>
            <pc:sldMk cId="1793428130" sldId="578"/>
            <ac:spMk id="2" creationId="{00000000-0000-0000-0000-000000000000}"/>
          </ac:spMkLst>
        </pc:spChg>
        <pc:spChg chg="mod">
          <ac:chgData name="Prof Burnett" userId="74f2c40f-8fce-4844-8973-6f8563cbcf16" providerId="ADAL" clId="{A10413BE-04E7-4767-A404-5E19EF3D2943}" dt="2025-09-07T17:15:22.690" v="128" actId="27636"/>
          <ac:spMkLst>
            <pc:docMk/>
            <pc:sldMk cId="1793428130" sldId="578"/>
            <ac:spMk id="3" creationId="{00000000-0000-0000-0000-000000000000}"/>
          </ac:spMkLst>
        </pc:spChg>
      </pc:sldChg>
      <pc:sldChg chg="modSp add mod">
        <pc:chgData name="Prof Burnett" userId="74f2c40f-8fce-4844-8973-6f8563cbcf16" providerId="ADAL" clId="{A10413BE-04E7-4767-A404-5E19EF3D2943}" dt="2025-09-08T11:53:41.863" v="1795" actId="20577"/>
        <pc:sldMkLst>
          <pc:docMk/>
          <pc:sldMk cId="1185660806" sldId="579"/>
        </pc:sldMkLst>
        <pc:spChg chg="mod">
          <ac:chgData name="Prof Burnett" userId="74f2c40f-8fce-4844-8973-6f8563cbcf16" providerId="ADAL" clId="{A10413BE-04E7-4767-A404-5E19EF3D2943}" dt="2025-09-08T11:53:41.863" v="1795" actId="20577"/>
          <ac:spMkLst>
            <pc:docMk/>
            <pc:sldMk cId="1185660806" sldId="579"/>
            <ac:spMk id="3" creationId="{00000000-0000-0000-0000-000000000000}"/>
          </ac:spMkLst>
        </pc:spChg>
      </pc:sldChg>
      <pc:sldChg chg="modSp add del mod">
        <pc:chgData name="Prof Burnett" userId="74f2c40f-8fce-4844-8973-6f8563cbcf16" providerId="ADAL" clId="{A10413BE-04E7-4767-A404-5E19EF3D2943}" dt="2025-09-08T11:43:10.950" v="1550" actId="2696"/>
        <pc:sldMkLst>
          <pc:docMk/>
          <pc:sldMk cId="1672149791" sldId="579"/>
        </pc:sldMkLst>
        <pc:spChg chg="mod">
          <ac:chgData name="Prof Burnett" userId="74f2c40f-8fce-4844-8973-6f8563cbcf16" providerId="ADAL" clId="{A10413BE-04E7-4767-A404-5E19EF3D2943}" dt="2025-09-07T17:15:22.692" v="129" actId="27636"/>
          <ac:spMkLst>
            <pc:docMk/>
            <pc:sldMk cId="1672149791" sldId="579"/>
            <ac:spMk id="3" creationId="{00000000-0000-0000-0000-000000000000}"/>
          </ac:spMkLst>
        </pc:spChg>
      </pc:sldChg>
      <pc:sldChg chg="add">
        <pc:chgData name="Prof Burnett" userId="74f2c40f-8fce-4844-8973-6f8563cbcf16" providerId="ADAL" clId="{A10413BE-04E7-4767-A404-5E19EF3D2943}" dt="2025-09-08T11:43:21.353" v="1551"/>
        <pc:sldMkLst>
          <pc:docMk/>
          <pc:sldMk cId="2541613319" sldId="580"/>
        </pc:sldMkLst>
      </pc:sldChg>
      <pc:sldChg chg="add del">
        <pc:chgData name="Prof Burnett" userId="74f2c40f-8fce-4844-8973-6f8563cbcf16" providerId="ADAL" clId="{A10413BE-04E7-4767-A404-5E19EF3D2943}" dt="2025-09-08T11:43:10.950" v="1550" actId="2696"/>
        <pc:sldMkLst>
          <pc:docMk/>
          <pc:sldMk cId="3426718194" sldId="580"/>
        </pc:sldMkLst>
      </pc:sldChg>
      <pc:sldChg chg="add del">
        <pc:chgData name="Prof Burnett" userId="74f2c40f-8fce-4844-8973-6f8563cbcf16" providerId="ADAL" clId="{A10413BE-04E7-4767-A404-5E19EF3D2943}" dt="2025-09-08T12:07:01.428" v="1940" actId="47"/>
        <pc:sldMkLst>
          <pc:docMk/>
          <pc:sldMk cId="2417409147" sldId="581"/>
        </pc:sldMkLst>
      </pc:sldChg>
      <pc:sldChg chg="modSp add del mod">
        <pc:chgData name="Prof Burnett" userId="74f2c40f-8fce-4844-8973-6f8563cbcf16" providerId="ADAL" clId="{A10413BE-04E7-4767-A404-5E19EF3D2943}" dt="2025-09-08T11:43:10.950" v="1550" actId="2696"/>
        <pc:sldMkLst>
          <pc:docMk/>
          <pc:sldMk cId="4105406367" sldId="581"/>
        </pc:sldMkLst>
        <pc:spChg chg="mod">
          <ac:chgData name="Prof Burnett" userId="74f2c40f-8fce-4844-8973-6f8563cbcf16" providerId="ADAL" clId="{A10413BE-04E7-4767-A404-5E19EF3D2943}" dt="2025-09-07T17:15:22.698" v="130" actId="27636"/>
          <ac:spMkLst>
            <pc:docMk/>
            <pc:sldMk cId="4105406367" sldId="581"/>
            <ac:spMk id="3" creationId="{00000000-0000-0000-0000-000000000000}"/>
          </ac:spMkLst>
        </pc:spChg>
      </pc:sldChg>
      <pc:sldChg chg="add del">
        <pc:chgData name="Prof Burnett" userId="74f2c40f-8fce-4844-8973-6f8563cbcf16" providerId="ADAL" clId="{A10413BE-04E7-4767-A404-5E19EF3D2943}" dt="2025-09-08T11:43:10.950" v="1550" actId="2696"/>
        <pc:sldMkLst>
          <pc:docMk/>
          <pc:sldMk cId="3261703863" sldId="582"/>
        </pc:sldMkLst>
      </pc:sldChg>
      <pc:sldChg chg="addSp delSp modSp add del mod modClrScheme chgLayout">
        <pc:chgData name="Prof Burnett" userId="74f2c40f-8fce-4844-8973-6f8563cbcf16" providerId="ADAL" clId="{A10413BE-04E7-4767-A404-5E19EF3D2943}" dt="2025-09-08T12:07:01.428" v="1940" actId="47"/>
        <pc:sldMkLst>
          <pc:docMk/>
          <pc:sldMk cId="3841679717" sldId="582"/>
        </pc:sldMkLst>
        <pc:spChg chg="mod">
          <ac:chgData name="Prof Burnett" userId="74f2c40f-8fce-4844-8973-6f8563cbcf16" providerId="ADAL" clId="{A10413BE-04E7-4767-A404-5E19EF3D2943}" dt="2025-09-08T12:05:43.155" v="1936" actId="26606"/>
          <ac:spMkLst>
            <pc:docMk/>
            <pc:sldMk cId="3841679717" sldId="582"/>
            <ac:spMk id="2" creationId="{00000000-0000-0000-0000-000000000000}"/>
          </ac:spMkLst>
        </pc:spChg>
        <pc:spChg chg="mod">
          <ac:chgData name="Prof Burnett" userId="74f2c40f-8fce-4844-8973-6f8563cbcf16" providerId="ADAL" clId="{A10413BE-04E7-4767-A404-5E19EF3D2943}" dt="2025-09-08T12:05:43.155" v="1936" actId="26606"/>
          <ac:spMkLst>
            <pc:docMk/>
            <pc:sldMk cId="3841679717" sldId="582"/>
            <ac:spMk id="3" creationId="{00000000-0000-0000-0000-000000000000}"/>
          </ac:spMkLst>
        </pc:spChg>
        <pc:spChg chg="add del mod">
          <ac:chgData name="Prof Burnett" userId="74f2c40f-8fce-4844-8973-6f8563cbcf16" providerId="ADAL" clId="{A10413BE-04E7-4767-A404-5E19EF3D2943}" dt="2025-09-08T12:05:49.149" v="1937" actId="478"/>
          <ac:spMkLst>
            <pc:docMk/>
            <pc:sldMk cId="3841679717" sldId="582"/>
            <ac:spMk id="8" creationId="{7A09E932-1EE4-48E8-180C-E7C3DB741954}"/>
          </ac:spMkLst>
        </pc:spChg>
        <pc:spChg chg="add mod">
          <ac:chgData name="Prof Burnett" userId="74f2c40f-8fce-4844-8973-6f8563cbcf16" providerId="ADAL" clId="{A10413BE-04E7-4767-A404-5E19EF3D2943}" dt="2025-09-08T12:05:43.155" v="1936" actId="26606"/>
          <ac:spMkLst>
            <pc:docMk/>
            <pc:sldMk cId="3841679717" sldId="582"/>
            <ac:spMk id="10" creationId="{24ACD739-77D8-59F6-C1C1-4018AE2D92A5}"/>
          </ac:spMkLst>
        </pc:spChg>
        <pc:spChg chg="add mod">
          <ac:chgData name="Prof Burnett" userId="74f2c40f-8fce-4844-8973-6f8563cbcf16" providerId="ADAL" clId="{A10413BE-04E7-4767-A404-5E19EF3D2943}" dt="2025-09-08T12:05:43.155" v="1936" actId="26606"/>
          <ac:spMkLst>
            <pc:docMk/>
            <pc:sldMk cId="3841679717" sldId="582"/>
            <ac:spMk id="12" creationId="{C379C132-4FEA-227F-3165-2E0CD494E295}"/>
          </ac:spMkLst>
        </pc:spChg>
        <pc:spChg chg="add mod">
          <ac:chgData name="Prof Burnett" userId="74f2c40f-8fce-4844-8973-6f8563cbcf16" providerId="ADAL" clId="{A10413BE-04E7-4767-A404-5E19EF3D2943}" dt="2025-09-08T12:05:43.155" v="1936" actId="26606"/>
          <ac:spMkLst>
            <pc:docMk/>
            <pc:sldMk cId="3841679717" sldId="582"/>
            <ac:spMk id="14" creationId="{85B9B89E-0F32-37D2-8EAE-30E8E219EB0B}"/>
          </ac:spMkLst>
        </pc:spChg>
      </pc:sldChg>
      <pc:sldChg chg="addSp delSp modSp new mod chgLayout">
        <pc:chgData name="Prof Burnett" userId="74f2c40f-8fce-4844-8973-6f8563cbcf16" providerId="ADAL" clId="{A10413BE-04E7-4767-A404-5E19EF3D2943}" dt="2025-09-07T18:13:26.100" v="1019" actId="478"/>
        <pc:sldMkLst>
          <pc:docMk/>
          <pc:sldMk cId="3804080561" sldId="583"/>
        </pc:sldMkLst>
        <pc:spChg chg="mod ord">
          <ac:chgData name="Prof Burnett" userId="74f2c40f-8fce-4844-8973-6f8563cbcf16" providerId="ADAL" clId="{A10413BE-04E7-4767-A404-5E19EF3D2943}" dt="2025-09-07T17:58:20.909" v="768" actId="700"/>
          <ac:spMkLst>
            <pc:docMk/>
            <pc:sldMk cId="3804080561" sldId="583"/>
            <ac:spMk id="2" creationId="{C42E8F93-F629-92FE-0FC0-8D0CDBBF7439}"/>
          </ac:spMkLst>
        </pc:spChg>
        <pc:spChg chg="del">
          <ac:chgData name="Prof Burnett" userId="74f2c40f-8fce-4844-8973-6f8563cbcf16" providerId="ADAL" clId="{A10413BE-04E7-4767-A404-5E19EF3D2943}" dt="2025-09-07T17:56:09.581" v="743" actId="931"/>
          <ac:spMkLst>
            <pc:docMk/>
            <pc:sldMk cId="3804080561" sldId="583"/>
            <ac:spMk id="3" creationId="{DEA0BD5B-B93B-3F51-6615-B67E2780A16C}"/>
          </ac:spMkLst>
        </pc:spChg>
        <pc:spChg chg="mod ord">
          <ac:chgData name="Prof Burnett" userId="74f2c40f-8fce-4844-8973-6f8563cbcf16" providerId="ADAL" clId="{A10413BE-04E7-4767-A404-5E19EF3D2943}" dt="2025-09-07T17:58:20.909" v="768" actId="700"/>
          <ac:spMkLst>
            <pc:docMk/>
            <pc:sldMk cId="3804080561" sldId="583"/>
            <ac:spMk id="4" creationId="{9049AB09-28F3-8626-EB3D-5DA1778261E3}"/>
          </ac:spMkLst>
        </pc:spChg>
        <pc:spChg chg="mod ord">
          <ac:chgData name="Prof Burnett" userId="74f2c40f-8fce-4844-8973-6f8563cbcf16" providerId="ADAL" clId="{A10413BE-04E7-4767-A404-5E19EF3D2943}" dt="2025-09-07T17:58:20.909" v="768" actId="700"/>
          <ac:spMkLst>
            <pc:docMk/>
            <pc:sldMk cId="3804080561" sldId="583"/>
            <ac:spMk id="5" creationId="{D1FC8CFE-2D14-2DAB-33B7-53232B4B29DE}"/>
          </ac:spMkLst>
        </pc:spChg>
        <pc:spChg chg="mod ord">
          <ac:chgData name="Prof Burnett" userId="74f2c40f-8fce-4844-8973-6f8563cbcf16" providerId="ADAL" clId="{A10413BE-04E7-4767-A404-5E19EF3D2943}" dt="2025-09-07T17:58:20.909" v="768" actId="700"/>
          <ac:spMkLst>
            <pc:docMk/>
            <pc:sldMk cId="3804080561" sldId="583"/>
            <ac:spMk id="6" creationId="{1E55072A-A74A-6A3D-09FB-733731B0B5B7}"/>
          </ac:spMkLst>
        </pc:spChg>
        <pc:spChg chg="add del mod">
          <ac:chgData name="Prof Burnett" userId="74f2c40f-8fce-4844-8973-6f8563cbcf16" providerId="ADAL" clId="{A10413BE-04E7-4767-A404-5E19EF3D2943}" dt="2025-09-07T18:13:26.100" v="1019" actId="478"/>
          <ac:spMkLst>
            <pc:docMk/>
            <pc:sldMk cId="3804080561" sldId="583"/>
            <ac:spMk id="11" creationId="{8E152949-F900-5761-D548-AEB8CC6EADB5}"/>
          </ac:spMkLst>
        </pc:spChg>
        <pc:spChg chg="add mod">
          <ac:chgData name="Prof Burnett" userId="74f2c40f-8fce-4844-8973-6f8563cbcf16" providerId="ADAL" clId="{A10413BE-04E7-4767-A404-5E19EF3D2943}" dt="2025-09-07T17:58:49.935" v="802" actId="20577"/>
          <ac:spMkLst>
            <pc:docMk/>
            <pc:sldMk cId="3804080561" sldId="583"/>
            <ac:spMk id="15" creationId="{F2ACA504-5C60-6D36-82C7-AD1FB1E00626}"/>
          </ac:spMkLst>
        </pc:spChg>
        <pc:picChg chg="add del mod ord">
          <ac:chgData name="Prof Burnett" userId="74f2c40f-8fce-4844-8973-6f8563cbcf16" providerId="ADAL" clId="{A10413BE-04E7-4767-A404-5E19EF3D2943}" dt="2025-09-07T17:58:23.394" v="769" actId="21"/>
          <ac:picMkLst>
            <pc:docMk/>
            <pc:sldMk cId="3804080561" sldId="583"/>
            <ac:picMk id="8" creationId="{B7D9CBC7-F5CD-2301-6CE2-9C938441C7DC}"/>
          </ac:picMkLst>
        </pc:picChg>
        <pc:picChg chg="add mod">
          <ac:chgData name="Prof Burnett" userId="74f2c40f-8fce-4844-8973-6f8563cbcf16" providerId="ADAL" clId="{A10413BE-04E7-4767-A404-5E19EF3D2943}" dt="2025-09-07T17:57:49.067" v="758" actId="1076"/>
          <ac:picMkLst>
            <pc:docMk/>
            <pc:sldMk cId="3804080561" sldId="583"/>
            <ac:picMk id="10" creationId="{627A1F27-885F-909E-4D2E-F4E14659D3BC}"/>
          </ac:picMkLst>
        </pc:picChg>
        <pc:picChg chg="add mod">
          <ac:chgData name="Prof Burnett" userId="74f2c40f-8fce-4844-8973-6f8563cbcf16" providerId="ADAL" clId="{A10413BE-04E7-4767-A404-5E19EF3D2943}" dt="2025-09-07T17:57:57.069" v="761" actId="1076"/>
          <ac:picMkLst>
            <pc:docMk/>
            <pc:sldMk cId="3804080561" sldId="583"/>
            <ac:picMk id="13" creationId="{6995C8D5-0D63-024B-0DE3-263CD2C77C96}"/>
          </ac:picMkLst>
        </pc:picChg>
        <pc:picChg chg="add mod">
          <ac:chgData name="Prof Burnett" userId="74f2c40f-8fce-4844-8973-6f8563cbcf16" providerId="ADAL" clId="{A10413BE-04E7-4767-A404-5E19EF3D2943}" dt="2025-09-07T17:58:31.153" v="772" actId="1076"/>
          <ac:picMkLst>
            <pc:docMk/>
            <pc:sldMk cId="3804080561" sldId="583"/>
            <ac:picMk id="16" creationId="{B7D9CBC7-F5CD-2301-6CE2-9C938441C7DC}"/>
          </ac:picMkLst>
        </pc:picChg>
      </pc:sldChg>
      <pc:sldChg chg="addSp delSp modSp new mod chgLayout">
        <pc:chgData name="Prof Burnett" userId="74f2c40f-8fce-4844-8973-6f8563cbcf16" providerId="ADAL" clId="{A10413BE-04E7-4767-A404-5E19EF3D2943}" dt="2025-09-07T17:43:52.703" v="705"/>
        <pc:sldMkLst>
          <pc:docMk/>
          <pc:sldMk cId="3496597627" sldId="584"/>
        </pc:sldMkLst>
        <pc:spChg chg="del mod ord">
          <ac:chgData name="Prof Burnett" userId="74f2c40f-8fce-4844-8973-6f8563cbcf16" providerId="ADAL" clId="{A10413BE-04E7-4767-A404-5E19EF3D2943}" dt="2025-09-07T17:43:45.482" v="704" actId="700"/>
          <ac:spMkLst>
            <pc:docMk/>
            <pc:sldMk cId="3496597627" sldId="584"/>
            <ac:spMk id="2" creationId="{4CA252ED-D91A-D1E6-B2D1-B612073A5001}"/>
          </ac:spMkLst>
        </pc:spChg>
        <pc:spChg chg="del mod ord">
          <ac:chgData name="Prof Burnett" userId="74f2c40f-8fce-4844-8973-6f8563cbcf16" providerId="ADAL" clId="{A10413BE-04E7-4767-A404-5E19EF3D2943}" dt="2025-09-07T17:43:45.482" v="704" actId="700"/>
          <ac:spMkLst>
            <pc:docMk/>
            <pc:sldMk cId="3496597627" sldId="584"/>
            <ac:spMk id="3" creationId="{56E136CA-0FCF-FCDD-2248-AE2B6A2F1F4E}"/>
          </ac:spMkLst>
        </pc:spChg>
        <pc:spChg chg="mod ord">
          <ac:chgData name="Prof Burnett" userId="74f2c40f-8fce-4844-8973-6f8563cbcf16" providerId="ADAL" clId="{A10413BE-04E7-4767-A404-5E19EF3D2943}" dt="2025-09-07T17:43:45.482" v="704" actId="700"/>
          <ac:spMkLst>
            <pc:docMk/>
            <pc:sldMk cId="3496597627" sldId="584"/>
            <ac:spMk id="4" creationId="{4BA562AF-2CED-6E74-F493-9530741E1FB9}"/>
          </ac:spMkLst>
        </pc:spChg>
        <pc:spChg chg="mod ord">
          <ac:chgData name="Prof Burnett" userId="74f2c40f-8fce-4844-8973-6f8563cbcf16" providerId="ADAL" clId="{A10413BE-04E7-4767-A404-5E19EF3D2943}" dt="2025-09-07T17:43:45.482" v="704" actId="700"/>
          <ac:spMkLst>
            <pc:docMk/>
            <pc:sldMk cId="3496597627" sldId="584"/>
            <ac:spMk id="5" creationId="{A8570AF4-53BB-30BB-0533-1C562AEDA1A1}"/>
          </ac:spMkLst>
        </pc:spChg>
        <pc:spChg chg="mod ord">
          <ac:chgData name="Prof Burnett" userId="74f2c40f-8fce-4844-8973-6f8563cbcf16" providerId="ADAL" clId="{A10413BE-04E7-4767-A404-5E19EF3D2943}" dt="2025-09-07T17:43:45.482" v="704" actId="700"/>
          <ac:spMkLst>
            <pc:docMk/>
            <pc:sldMk cId="3496597627" sldId="584"/>
            <ac:spMk id="6" creationId="{A33A2F8A-E622-E06E-ABFA-7E2C741D986D}"/>
          </ac:spMkLst>
        </pc:spChg>
        <pc:spChg chg="add mod ord">
          <ac:chgData name="Prof Burnett" userId="74f2c40f-8fce-4844-8973-6f8563cbcf16" providerId="ADAL" clId="{A10413BE-04E7-4767-A404-5E19EF3D2943}" dt="2025-09-07T17:43:52.703" v="705"/>
          <ac:spMkLst>
            <pc:docMk/>
            <pc:sldMk cId="3496597627" sldId="584"/>
            <ac:spMk id="7" creationId="{8C5E8A18-0049-7B4B-ABFC-7780D6EB78BE}"/>
          </ac:spMkLst>
        </pc:spChg>
        <pc:spChg chg="add mod ord">
          <ac:chgData name="Prof Burnett" userId="74f2c40f-8fce-4844-8973-6f8563cbcf16" providerId="ADAL" clId="{A10413BE-04E7-4767-A404-5E19EF3D2943}" dt="2025-09-07T17:43:45.482" v="704" actId="700"/>
          <ac:spMkLst>
            <pc:docMk/>
            <pc:sldMk cId="3496597627" sldId="584"/>
            <ac:spMk id="8" creationId="{8452546A-293C-B4A3-5017-115254DFD9A3}"/>
          </ac:spMkLst>
        </pc:spChg>
      </pc:sldChg>
      <pc:sldChg chg="addSp delSp modSp new mod chgLayout">
        <pc:chgData name="Prof Burnett" userId="74f2c40f-8fce-4844-8973-6f8563cbcf16" providerId="ADAL" clId="{A10413BE-04E7-4767-A404-5E19EF3D2943}" dt="2025-09-07T17:59:58.202" v="838" actId="20577"/>
        <pc:sldMkLst>
          <pc:docMk/>
          <pc:sldMk cId="2778357002" sldId="585"/>
        </pc:sldMkLst>
        <pc:spChg chg="del mod ord">
          <ac:chgData name="Prof Burnett" userId="74f2c40f-8fce-4844-8973-6f8563cbcf16" providerId="ADAL" clId="{A10413BE-04E7-4767-A404-5E19EF3D2943}" dt="2025-09-07T17:45:31.076" v="728" actId="700"/>
          <ac:spMkLst>
            <pc:docMk/>
            <pc:sldMk cId="2778357002" sldId="585"/>
            <ac:spMk id="2" creationId="{A4194119-1F8B-B0A0-CBC3-EC1805DEC61A}"/>
          </ac:spMkLst>
        </pc:spChg>
        <pc:spChg chg="del mod ord">
          <ac:chgData name="Prof Burnett" userId="74f2c40f-8fce-4844-8973-6f8563cbcf16" providerId="ADAL" clId="{A10413BE-04E7-4767-A404-5E19EF3D2943}" dt="2025-09-07T17:45:31.076" v="728" actId="700"/>
          <ac:spMkLst>
            <pc:docMk/>
            <pc:sldMk cId="2778357002" sldId="585"/>
            <ac:spMk id="3" creationId="{765EADE5-63A0-36C3-2BEF-EB5122DF4EE9}"/>
          </ac:spMkLst>
        </pc:spChg>
        <pc:spChg chg="mod ord">
          <ac:chgData name="Prof Burnett" userId="74f2c40f-8fce-4844-8973-6f8563cbcf16" providerId="ADAL" clId="{A10413BE-04E7-4767-A404-5E19EF3D2943}" dt="2025-09-07T17:45:31.076" v="728" actId="700"/>
          <ac:spMkLst>
            <pc:docMk/>
            <pc:sldMk cId="2778357002" sldId="585"/>
            <ac:spMk id="4" creationId="{F1D3AB54-3325-40B8-0970-6C951AFD9D37}"/>
          </ac:spMkLst>
        </pc:spChg>
        <pc:spChg chg="mod ord">
          <ac:chgData name="Prof Burnett" userId="74f2c40f-8fce-4844-8973-6f8563cbcf16" providerId="ADAL" clId="{A10413BE-04E7-4767-A404-5E19EF3D2943}" dt="2025-09-07T17:45:31.076" v="728" actId="700"/>
          <ac:spMkLst>
            <pc:docMk/>
            <pc:sldMk cId="2778357002" sldId="585"/>
            <ac:spMk id="5" creationId="{8E841184-6DD7-6FC3-6C41-C70BC65A8A32}"/>
          </ac:spMkLst>
        </pc:spChg>
        <pc:spChg chg="mod ord">
          <ac:chgData name="Prof Burnett" userId="74f2c40f-8fce-4844-8973-6f8563cbcf16" providerId="ADAL" clId="{A10413BE-04E7-4767-A404-5E19EF3D2943}" dt="2025-09-07T17:45:31.076" v="728" actId="700"/>
          <ac:spMkLst>
            <pc:docMk/>
            <pc:sldMk cId="2778357002" sldId="585"/>
            <ac:spMk id="6" creationId="{DE3BA757-F1F3-05A7-E03A-A9D2C2A14A7D}"/>
          </ac:spMkLst>
        </pc:spChg>
        <pc:spChg chg="add mod ord">
          <ac:chgData name="Prof Burnett" userId="74f2c40f-8fce-4844-8973-6f8563cbcf16" providerId="ADAL" clId="{A10413BE-04E7-4767-A404-5E19EF3D2943}" dt="2025-09-07T17:59:58.202" v="838" actId="20577"/>
          <ac:spMkLst>
            <pc:docMk/>
            <pc:sldMk cId="2778357002" sldId="585"/>
            <ac:spMk id="7" creationId="{B6A41093-A8E9-C01C-2B75-38B844E448BC}"/>
          </ac:spMkLst>
        </pc:spChg>
        <pc:spChg chg="add mod ord">
          <ac:chgData name="Prof Burnett" userId="74f2c40f-8fce-4844-8973-6f8563cbcf16" providerId="ADAL" clId="{A10413BE-04E7-4767-A404-5E19EF3D2943}" dt="2025-09-07T17:45:31.076" v="728" actId="700"/>
          <ac:spMkLst>
            <pc:docMk/>
            <pc:sldMk cId="2778357002" sldId="585"/>
            <ac:spMk id="8" creationId="{C1D61CE4-8DCB-D345-AA22-BA7311138398}"/>
          </ac:spMkLst>
        </pc:spChg>
      </pc:sldChg>
      <pc:sldChg chg="addSp delSp modSp new mod chgLayout">
        <pc:chgData name="Prof Burnett" userId="74f2c40f-8fce-4844-8973-6f8563cbcf16" providerId="ADAL" clId="{A10413BE-04E7-4767-A404-5E19EF3D2943}" dt="2025-09-07T18:00:21.527" v="839"/>
        <pc:sldMkLst>
          <pc:docMk/>
          <pc:sldMk cId="3927784958" sldId="586"/>
        </pc:sldMkLst>
        <pc:spChg chg="del mod ord">
          <ac:chgData name="Prof Burnett" userId="74f2c40f-8fce-4844-8973-6f8563cbcf16" providerId="ADAL" clId="{A10413BE-04E7-4767-A404-5E19EF3D2943}" dt="2025-09-07T17:45:48.748" v="730" actId="700"/>
          <ac:spMkLst>
            <pc:docMk/>
            <pc:sldMk cId="3927784958" sldId="586"/>
            <ac:spMk id="2" creationId="{660083CA-7C54-6175-2B91-7F362EDCA39D}"/>
          </ac:spMkLst>
        </pc:spChg>
        <pc:spChg chg="del mod ord">
          <ac:chgData name="Prof Burnett" userId="74f2c40f-8fce-4844-8973-6f8563cbcf16" providerId="ADAL" clId="{A10413BE-04E7-4767-A404-5E19EF3D2943}" dt="2025-09-07T17:45:48.748" v="730" actId="700"/>
          <ac:spMkLst>
            <pc:docMk/>
            <pc:sldMk cId="3927784958" sldId="586"/>
            <ac:spMk id="3" creationId="{E4241006-090C-88D8-A45D-B0D9D8486BE0}"/>
          </ac:spMkLst>
        </pc:spChg>
        <pc:spChg chg="mod ord">
          <ac:chgData name="Prof Burnett" userId="74f2c40f-8fce-4844-8973-6f8563cbcf16" providerId="ADAL" clId="{A10413BE-04E7-4767-A404-5E19EF3D2943}" dt="2025-09-07T17:45:48.748" v="730" actId="700"/>
          <ac:spMkLst>
            <pc:docMk/>
            <pc:sldMk cId="3927784958" sldId="586"/>
            <ac:spMk id="4" creationId="{0C398F13-2955-E8DD-E512-44FB1F5FEFA4}"/>
          </ac:spMkLst>
        </pc:spChg>
        <pc:spChg chg="mod ord">
          <ac:chgData name="Prof Burnett" userId="74f2c40f-8fce-4844-8973-6f8563cbcf16" providerId="ADAL" clId="{A10413BE-04E7-4767-A404-5E19EF3D2943}" dt="2025-09-07T17:45:48.748" v="730" actId="700"/>
          <ac:spMkLst>
            <pc:docMk/>
            <pc:sldMk cId="3927784958" sldId="586"/>
            <ac:spMk id="5" creationId="{1311DA1F-3557-0488-E960-712679B15317}"/>
          </ac:spMkLst>
        </pc:spChg>
        <pc:spChg chg="mod ord">
          <ac:chgData name="Prof Burnett" userId="74f2c40f-8fce-4844-8973-6f8563cbcf16" providerId="ADAL" clId="{A10413BE-04E7-4767-A404-5E19EF3D2943}" dt="2025-09-07T17:45:48.748" v="730" actId="700"/>
          <ac:spMkLst>
            <pc:docMk/>
            <pc:sldMk cId="3927784958" sldId="586"/>
            <ac:spMk id="6" creationId="{2D4D3292-31B4-9628-ED79-6469332399E3}"/>
          </ac:spMkLst>
        </pc:spChg>
        <pc:spChg chg="add mod ord">
          <ac:chgData name="Prof Burnett" userId="74f2c40f-8fce-4844-8973-6f8563cbcf16" providerId="ADAL" clId="{A10413BE-04E7-4767-A404-5E19EF3D2943}" dt="2025-09-07T18:00:21.527" v="839"/>
          <ac:spMkLst>
            <pc:docMk/>
            <pc:sldMk cId="3927784958" sldId="586"/>
            <ac:spMk id="7" creationId="{B1DC1F77-C77E-9C36-25A9-C14BAA660B86}"/>
          </ac:spMkLst>
        </pc:spChg>
        <pc:spChg chg="add mod ord">
          <ac:chgData name="Prof Burnett" userId="74f2c40f-8fce-4844-8973-6f8563cbcf16" providerId="ADAL" clId="{A10413BE-04E7-4767-A404-5E19EF3D2943}" dt="2025-09-07T17:45:48.748" v="730" actId="700"/>
          <ac:spMkLst>
            <pc:docMk/>
            <pc:sldMk cId="3927784958" sldId="586"/>
            <ac:spMk id="8" creationId="{154B8895-4060-7BF9-3146-F4BE937BD126}"/>
          </ac:spMkLst>
        </pc:spChg>
      </pc:sldChg>
      <pc:sldChg chg="addSp delSp modSp new mod chgLayout">
        <pc:chgData name="Prof Burnett" userId="74f2c40f-8fce-4844-8973-6f8563cbcf16" providerId="ADAL" clId="{A10413BE-04E7-4767-A404-5E19EF3D2943}" dt="2025-09-07T18:22:52.814" v="1209" actId="1076"/>
        <pc:sldMkLst>
          <pc:docMk/>
          <pc:sldMk cId="572197769" sldId="587"/>
        </pc:sldMkLst>
        <pc:spChg chg="mod ord">
          <ac:chgData name="Prof Burnett" userId="74f2c40f-8fce-4844-8973-6f8563cbcf16" providerId="ADAL" clId="{A10413BE-04E7-4767-A404-5E19EF3D2943}" dt="2025-09-07T18:20:43.730" v="1052" actId="700"/>
          <ac:spMkLst>
            <pc:docMk/>
            <pc:sldMk cId="572197769" sldId="587"/>
            <ac:spMk id="2" creationId="{58C02174-342C-8539-275E-09DC87A7C6E0}"/>
          </ac:spMkLst>
        </pc:spChg>
        <pc:spChg chg="del">
          <ac:chgData name="Prof Burnett" userId="74f2c40f-8fce-4844-8973-6f8563cbcf16" providerId="ADAL" clId="{A10413BE-04E7-4767-A404-5E19EF3D2943}" dt="2025-09-07T18:17:07.191" v="1027" actId="931"/>
          <ac:spMkLst>
            <pc:docMk/>
            <pc:sldMk cId="572197769" sldId="587"/>
            <ac:spMk id="3" creationId="{F9190F00-511A-A5E6-E86F-C905385CCE03}"/>
          </ac:spMkLst>
        </pc:spChg>
        <pc:spChg chg="mod ord">
          <ac:chgData name="Prof Burnett" userId="74f2c40f-8fce-4844-8973-6f8563cbcf16" providerId="ADAL" clId="{A10413BE-04E7-4767-A404-5E19EF3D2943}" dt="2025-09-07T18:20:43.730" v="1052" actId="700"/>
          <ac:spMkLst>
            <pc:docMk/>
            <pc:sldMk cId="572197769" sldId="587"/>
            <ac:spMk id="4" creationId="{EF9B7BCD-9A45-57E9-EB28-996C030A02EC}"/>
          </ac:spMkLst>
        </pc:spChg>
        <pc:spChg chg="mod ord">
          <ac:chgData name="Prof Burnett" userId="74f2c40f-8fce-4844-8973-6f8563cbcf16" providerId="ADAL" clId="{A10413BE-04E7-4767-A404-5E19EF3D2943}" dt="2025-09-07T18:20:43.730" v="1052" actId="700"/>
          <ac:spMkLst>
            <pc:docMk/>
            <pc:sldMk cId="572197769" sldId="587"/>
            <ac:spMk id="5" creationId="{AE1CFD8E-5187-6D19-C669-2DDE773AFC10}"/>
          </ac:spMkLst>
        </pc:spChg>
        <pc:spChg chg="mod ord">
          <ac:chgData name="Prof Burnett" userId="74f2c40f-8fce-4844-8973-6f8563cbcf16" providerId="ADAL" clId="{A10413BE-04E7-4767-A404-5E19EF3D2943}" dt="2025-09-07T18:20:43.730" v="1052" actId="700"/>
          <ac:spMkLst>
            <pc:docMk/>
            <pc:sldMk cId="572197769" sldId="587"/>
            <ac:spMk id="6" creationId="{B2BBEF2F-B07F-C450-0E5C-1C2BAFE35C64}"/>
          </ac:spMkLst>
        </pc:spChg>
        <pc:spChg chg="add mod">
          <ac:chgData name="Prof Burnett" userId="74f2c40f-8fce-4844-8973-6f8563cbcf16" providerId="ADAL" clId="{A10413BE-04E7-4767-A404-5E19EF3D2943}" dt="2025-09-07T18:22:33.348" v="1199" actId="1076"/>
          <ac:spMkLst>
            <pc:docMk/>
            <pc:sldMk cId="572197769" sldId="587"/>
            <ac:spMk id="16" creationId="{F6BDC8B1-5C5A-D3C8-65C1-9AAD12D8B347}"/>
          </ac:spMkLst>
        </pc:spChg>
        <pc:picChg chg="add del mod ord">
          <ac:chgData name="Prof Burnett" userId="74f2c40f-8fce-4844-8973-6f8563cbcf16" providerId="ADAL" clId="{A10413BE-04E7-4767-A404-5E19EF3D2943}" dt="2025-09-07T18:20:47.741" v="1053" actId="21"/>
          <ac:picMkLst>
            <pc:docMk/>
            <pc:sldMk cId="572197769" sldId="587"/>
            <ac:picMk id="8" creationId="{A8B881CB-6791-45E9-CB56-6001C1D16D4C}"/>
          </ac:picMkLst>
        </pc:picChg>
        <pc:picChg chg="add mod">
          <ac:chgData name="Prof Burnett" userId="74f2c40f-8fce-4844-8973-6f8563cbcf16" providerId="ADAL" clId="{A10413BE-04E7-4767-A404-5E19EF3D2943}" dt="2025-09-07T18:22:51.155" v="1208" actId="1076"/>
          <ac:picMkLst>
            <pc:docMk/>
            <pc:sldMk cId="572197769" sldId="587"/>
            <ac:picMk id="10" creationId="{57B308EE-8284-D3DB-870D-84E582FA6C97}"/>
          </ac:picMkLst>
        </pc:picChg>
        <pc:picChg chg="add mod">
          <ac:chgData name="Prof Burnett" userId="74f2c40f-8fce-4844-8973-6f8563cbcf16" providerId="ADAL" clId="{A10413BE-04E7-4767-A404-5E19EF3D2943}" dt="2025-09-07T18:22:50.053" v="1207" actId="1076"/>
          <ac:picMkLst>
            <pc:docMk/>
            <pc:sldMk cId="572197769" sldId="587"/>
            <ac:picMk id="12" creationId="{D54B15FF-7FA1-0D69-F502-7F2467EA2956}"/>
          </ac:picMkLst>
        </pc:picChg>
        <pc:picChg chg="add mod">
          <ac:chgData name="Prof Burnett" userId="74f2c40f-8fce-4844-8973-6f8563cbcf16" providerId="ADAL" clId="{A10413BE-04E7-4767-A404-5E19EF3D2943}" dt="2025-09-07T18:22:49.141" v="1206" actId="1076"/>
          <ac:picMkLst>
            <pc:docMk/>
            <pc:sldMk cId="572197769" sldId="587"/>
            <ac:picMk id="14" creationId="{D739A091-F4AA-7050-D06B-141F50FC8F93}"/>
          </ac:picMkLst>
        </pc:picChg>
        <pc:picChg chg="add mod">
          <ac:chgData name="Prof Burnett" userId="74f2c40f-8fce-4844-8973-6f8563cbcf16" providerId="ADAL" clId="{A10413BE-04E7-4767-A404-5E19EF3D2943}" dt="2025-09-07T18:22:52.814" v="1209" actId="1076"/>
          <ac:picMkLst>
            <pc:docMk/>
            <pc:sldMk cId="572197769" sldId="587"/>
            <ac:picMk id="17" creationId="{7893FA19-9BFE-EC50-9D93-07AC3909C20F}"/>
          </ac:picMkLst>
        </pc:picChg>
      </pc:sldChg>
      <pc:sldChg chg="addSp modSp new mod">
        <pc:chgData name="Prof Burnett" userId="74f2c40f-8fce-4844-8973-6f8563cbcf16" providerId="ADAL" clId="{A10413BE-04E7-4767-A404-5E19EF3D2943}" dt="2025-09-07T18:26:49.175" v="1392" actId="313"/>
        <pc:sldMkLst>
          <pc:docMk/>
          <pc:sldMk cId="2228167279" sldId="588"/>
        </pc:sldMkLst>
        <pc:spChg chg="mod">
          <ac:chgData name="Prof Burnett" userId="74f2c40f-8fce-4844-8973-6f8563cbcf16" providerId="ADAL" clId="{A10413BE-04E7-4767-A404-5E19EF3D2943}" dt="2025-09-07T18:02:20.122" v="884" actId="20577"/>
          <ac:spMkLst>
            <pc:docMk/>
            <pc:sldMk cId="2228167279" sldId="588"/>
            <ac:spMk id="2" creationId="{B700BFEF-8391-B0A5-9F96-54AA812FE6BC}"/>
          </ac:spMkLst>
        </pc:spChg>
        <pc:spChg chg="mod">
          <ac:chgData name="Prof Burnett" userId="74f2c40f-8fce-4844-8973-6f8563cbcf16" providerId="ADAL" clId="{A10413BE-04E7-4767-A404-5E19EF3D2943}" dt="2025-09-07T18:26:49.175" v="1392" actId="313"/>
          <ac:spMkLst>
            <pc:docMk/>
            <pc:sldMk cId="2228167279" sldId="588"/>
            <ac:spMk id="3" creationId="{AA167634-6CBE-EA44-302A-2A127A54E3F5}"/>
          </ac:spMkLst>
        </pc:spChg>
        <pc:spChg chg="add">
          <ac:chgData name="Prof Burnett" userId="74f2c40f-8fce-4844-8973-6f8563cbcf16" providerId="ADAL" clId="{A10413BE-04E7-4767-A404-5E19EF3D2943}" dt="2025-09-07T18:25:39.141" v="1324"/>
          <ac:spMkLst>
            <pc:docMk/>
            <pc:sldMk cId="2228167279" sldId="588"/>
            <ac:spMk id="7" creationId="{F20684C7-D20C-BDF7-EB24-3E41F6D27545}"/>
          </ac:spMkLst>
        </pc:spChg>
      </pc:sldChg>
      <pc:sldChg chg="addSp modSp new mod">
        <pc:chgData name="Prof Burnett" userId="74f2c40f-8fce-4844-8973-6f8563cbcf16" providerId="ADAL" clId="{A10413BE-04E7-4767-A404-5E19EF3D2943}" dt="2025-09-07T18:28:24.239" v="1519" actId="1076"/>
        <pc:sldMkLst>
          <pc:docMk/>
          <pc:sldMk cId="1476569450" sldId="589"/>
        </pc:sldMkLst>
        <pc:spChg chg="mod">
          <ac:chgData name="Prof Burnett" userId="74f2c40f-8fce-4844-8973-6f8563cbcf16" providerId="ADAL" clId="{A10413BE-04E7-4767-A404-5E19EF3D2943}" dt="2025-09-07T18:02:28.970" v="892" actId="20577"/>
          <ac:spMkLst>
            <pc:docMk/>
            <pc:sldMk cId="1476569450" sldId="589"/>
            <ac:spMk id="2" creationId="{4206BD35-9E09-E789-33F2-DBA4B0C0F0F9}"/>
          </ac:spMkLst>
        </pc:spChg>
        <pc:spChg chg="mod">
          <ac:chgData name="Prof Burnett" userId="74f2c40f-8fce-4844-8973-6f8563cbcf16" providerId="ADAL" clId="{A10413BE-04E7-4767-A404-5E19EF3D2943}" dt="2025-09-07T18:27:58.019" v="1513" actId="20577"/>
          <ac:spMkLst>
            <pc:docMk/>
            <pc:sldMk cId="1476569450" sldId="589"/>
            <ac:spMk id="3" creationId="{917D8588-0326-E89D-03A5-9044DA2679D6}"/>
          </ac:spMkLst>
        </pc:spChg>
        <pc:picChg chg="add mod">
          <ac:chgData name="Prof Burnett" userId="74f2c40f-8fce-4844-8973-6f8563cbcf16" providerId="ADAL" clId="{A10413BE-04E7-4767-A404-5E19EF3D2943}" dt="2025-09-07T18:28:24.239" v="1519" actId="1076"/>
          <ac:picMkLst>
            <pc:docMk/>
            <pc:sldMk cId="1476569450" sldId="589"/>
            <ac:picMk id="8" creationId="{F54C8D2B-780A-13B1-6D23-445B5A0DD290}"/>
          </ac:picMkLst>
        </pc:picChg>
      </pc:sldChg>
      <pc:sldChg chg="addSp delSp modSp new mod chgLayout">
        <pc:chgData name="Prof Burnett" userId="74f2c40f-8fce-4844-8973-6f8563cbcf16" providerId="ADAL" clId="{A10413BE-04E7-4767-A404-5E19EF3D2943}" dt="2025-09-08T11:40:34.086" v="1542" actId="20577"/>
        <pc:sldMkLst>
          <pc:docMk/>
          <pc:sldMk cId="1163386220" sldId="590"/>
        </pc:sldMkLst>
        <pc:spChg chg="del mod ord">
          <ac:chgData name="Prof Burnett" userId="74f2c40f-8fce-4844-8973-6f8563cbcf16" providerId="ADAL" clId="{A10413BE-04E7-4767-A404-5E19EF3D2943}" dt="2025-09-08T11:40:27.188" v="1525" actId="700"/>
          <ac:spMkLst>
            <pc:docMk/>
            <pc:sldMk cId="1163386220" sldId="590"/>
            <ac:spMk id="2" creationId="{F7F9CEE2-C851-66B0-0BC9-0E5CBA593F4B}"/>
          </ac:spMkLst>
        </pc:spChg>
        <pc:spChg chg="del mod ord">
          <ac:chgData name="Prof Burnett" userId="74f2c40f-8fce-4844-8973-6f8563cbcf16" providerId="ADAL" clId="{A10413BE-04E7-4767-A404-5E19EF3D2943}" dt="2025-09-08T11:40:27.188" v="1525" actId="700"/>
          <ac:spMkLst>
            <pc:docMk/>
            <pc:sldMk cId="1163386220" sldId="590"/>
            <ac:spMk id="3" creationId="{D47A32C0-2FA4-F3BB-42DD-64F91E19133E}"/>
          </ac:spMkLst>
        </pc:spChg>
        <pc:spChg chg="mod ord">
          <ac:chgData name="Prof Burnett" userId="74f2c40f-8fce-4844-8973-6f8563cbcf16" providerId="ADAL" clId="{A10413BE-04E7-4767-A404-5E19EF3D2943}" dt="2025-09-08T11:40:27.188" v="1525" actId="700"/>
          <ac:spMkLst>
            <pc:docMk/>
            <pc:sldMk cId="1163386220" sldId="590"/>
            <ac:spMk id="4" creationId="{E5B4F913-70F9-3CD8-19DF-BFDF086C5473}"/>
          </ac:spMkLst>
        </pc:spChg>
        <pc:spChg chg="mod ord">
          <ac:chgData name="Prof Burnett" userId="74f2c40f-8fce-4844-8973-6f8563cbcf16" providerId="ADAL" clId="{A10413BE-04E7-4767-A404-5E19EF3D2943}" dt="2025-09-08T11:40:27.188" v="1525" actId="700"/>
          <ac:spMkLst>
            <pc:docMk/>
            <pc:sldMk cId="1163386220" sldId="590"/>
            <ac:spMk id="5" creationId="{F23B9563-2C10-A13C-9A77-1ABE4290A8E9}"/>
          </ac:spMkLst>
        </pc:spChg>
        <pc:spChg chg="mod ord">
          <ac:chgData name="Prof Burnett" userId="74f2c40f-8fce-4844-8973-6f8563cbcf16" providerId="ADAL" clId="{A10413BE-04E7-4767-A404-5E19EF3D2943}" dt="2025-09-08T11:40:27.188" v="1525" actId="700"/>
          <ac:spMkLst>
            <pc:docMk/>
            <pc:sldMk cId="1163386220" sldId="590"/>
            <ac:spMk id="6" creationId="{10A515C7-430F-02EE-8D18-390218A77500}"/>
          </ac:spMkLst>
        </pc:spChg>
        <pc:spChg chg="add mod ord">
          <ac:chgData name="Prof Burnett" userId="74f2c40f-8fce-4844-8973-6f8563cbcf16" providerId="ADAL" clId="{A10413BE-04E7-4767-A404-5E19EF3D2943}" dt="2025-09-08T11:40:34.086" v="1542" actId="20577"/>
          <ac:spMkLst>
            <pc:docMk/>
            <pc:sldMk cId="1163386220" sldId="590"/>
            <ac:spMk id="7" creationId="{7EAC925A-4001-0A86-5EB1-0A8BF55AFC48}"/>
          </ac:spMkLst>
        </pc:spChg>
        <pc:spChg chg="add mod ord">
          <ac:chgData name="Prof Burnett" userId="74f2c40f-8fce-4844-8973-6f8563cbcf16" providerId="ADAL" clId="{A10413BE-04E7-4767-A404-5E19EF3D2943}" dt="2025-09-08T11:40:27.188" v="1525" actId="700"/>
          <ac:spMkLst>
            <pc:docMk/>
            <pc:sldMk cId="1163386220" sldId="590"/>
            <ac:spMk id="8" creationId="{08325C7F-7183-5752-B8D3-0EC3C20E9C95}"/>
          </ac:spMkLst>
        </pc:spChg>
      </pc:sldChg>
      <pc:sldChg chg="addSp delSp modSp new mod modClrScheme chgLayout">
        <pc:chgData name="Prof Burnett" userId="74f2c40f-8fce-4844-8973-6f8563cbcf16" providerId="ADAL" clId="{A10413BE-04E7-4767-A404-5E19EF3D2943}" dt="2025-09-08T11:58:47.735" v="1863" actId="6549"/>
        <pc:sldMkLst>
          <pc:docMk/>
          <pc:sldMk cId="2588160563" sldId="591"/>
        </pc:sldMkLst>
        <pc:spChg chg="del mod ord">
          <ac:chgData name="Prof Burnett" userId="74f2c40f-8fce-4844-8973-6f8563cbcf16" providerId="ADAL" clId="{A10413BE-04E7-4767-A404-5E19EF3D2943}" dt="2025-09-08T11:55:39.560" v="1797" actId="700"/>
          <ac:spMkLst>
            <pc:docMk/>
            <pc:sldMk cId="2588160563" sldId="591"/>
            <ac:spMk id="2" creationId="{43E3A544-825E-C35F-B9B4-4E6ADBC68D24}"/>
          </ac:spMkLst>
        </pc:spChg>
        <pc:spChg chg="del">
          <ac:chgData name="Prof Burnett" userId="74f2c40f-8fce-4844-8973-6f8563cbcf16" providerId="ADAL" clId="{A10413BE-04E7-4767-A404-5E19EF3D2943}" dt="2025-09-08T11:55:39.560" v="1797" actId="700"/>
          <ac:spMkLst>
            <pc:docMk/>
            <pc:sldMk cId="2588160563" sldId="591"/>
            <ac:spMk id="3" creationId="{F20C5EDE-0E91-68F3-16F9-0BB1A27AE07C}"/>
          </ac:spMkLst>
        </pc:spChg>
        <pc:spChg chg="del">
          <ac:chgData name="Prof Burnett" userId="74f2c40f-8fce-4844-8973-6f8563cbcf16" providerId="ADAL" clId="{A10413BE-04E7-4767-A404-5E19EF3D2943}" dt="2025-09-08T11:55:39.560" v="1797" actId="700"/>
          <ac:spMkLst>
            <pc:docMk/>
            <pc:sldMk cId="2588160563" sldId="591"/>
            <ac:spMk id="4" creationId="{6AE93351-9112-AFB5-F742-95EA19ADA03E}"/>
          </ac:spMkLst>
        </pc:spChg>
        <pc:spChg chg="del mod ord">
          <ac:chgData name="Prof Burnett" userId="74f2c40f-8fce-4844-8973-6f8563cbcf16" providerId="ADAL" clId="{A10413BE-04E7-4767-A404-5E19EF3D2943}" dt="2025-09-08T11:55:39.560" v="1797" actId="700"/>
          <ac:spMkLst>
            <pc:docMk/>
            <pc:sldMk cId="2588160563" sldId="591"/>
            <ac:spMk id="5" creationId="{3B485117-A977-3999-0CB8-0E109D19051A}"/>
          </ac:spMkLst>
        </pc:spChg>
        <pc:spChg chg="del">
          <ac:chgData name="Prof Burnett" userId="74f2c40f-8fce-4844-8973-6f8563cbcf16" providerId="ADAL" clId="{A10413BE-04E7-4767-A404-5E19EF3D2943}" dt="2025-09-08T11:55:39.560" v="1797" actId="700"/>
          <ac:spMkLst>
            <pc:docMk/>
            <pc:sldMk cId="2588160563" sldId="591"/>
            <ac:spMk id="6" creationId="{55F8244C-CFD5-D565-55F8-B1CD67C8E7F8}"/>
          </ac:spMkLst>
        </pc:spChg>
        <pc:spChg chg="mod ord">
          <ac:chgData name="Prof Burnett" userId="74f2c40f-8fce-4844-8973-6f8563cbcf16" providerId="ADAL" clId="{A10413BE-04E7-4767-A404-5E19EF3D2943}" dt="2025-09-08T11:56:47.278" v="1812" actId="700"/>
          <ac:spMkLst>
            <pc:docMk/>
            <pc:sldMk cId="2588160563" sldId="591"/>
            <ac:spMk id="7" creationId="{41C0F54E-BE02-9DBE-2B58-DCAB0A87942E}"/>
          </ac:spMkLst>
        </pc:spChg>
        <pc:spChg chg="mod ord">
          <ac:chgData name="Prof Burnett" userId="74f2c40f-8fce-4844-8973-6f8563cbcf16" providerId="ADAL" clId="{A10413BE-04E7-4767-A404-5E19EF3D2943}" dt="2025-09-08T11:56:47.278" v="1812" actId="700"/>
          <ac:spMkLst>
            <pc:docMk/>
            <pc:sldMk cId="2588160563" sldId="591"/>
            <ac:spMk id="8" creationId="{C28F5FD8-D911-2944-88CC-4EF8A29FF420}"/>
          </ac:spMkLst>
        </pc:spChg>
        <pc:spChg chg="mod ord">
          <ac:chgData name="Prof Burnett" userId="74f2c40f-8fce-4844-8973-6f8563cbcf16" providerId="ADAL" clId="{A10413BE-04E7-4767-A404-5E19EF3D2943}" dt="2025-09-08T11:56:47.278" v="1812" actId="700"/>
          <ac:spMkLst>
            <pc:docMk/>
            <pc:sldMk cId="2588160563" sldId="591"/>
            <ac:spMk id="9" creationId="{6C198668-91D9-4EDC-0BF0-421BDEDB5359}"/>
          </ac:spMkLst>
        </pc:spChg>
        <pc:spChg chg="add mod ord">
          <ac:chgData name="Prof Burnett" userId="74f2c40f-8fce-4844-8973-6f8563cbcf16" providerId="ADAL" clId="{A10413BE-04E7-4767-A404-5E19EF3D2943}" dt="2025-09-08T11:58:47.735" v="1863" actId="6549"/>
          <ac:spMkLst>
            <pc:docMk/>
            <pc:sldMk cId="2588160563" sldId="591"/>
            <ac:spMk id="10" creationId="{AAC773D8-539A-A44E-07FF-96B340DE954F}"/>
          </ac:spMkLst>
        </pc:spChg>
        <pc:spChg chg="add del mod ord">
          <ac:chgData name="Prof Burnett" userId="74f2c40f-8fce-4844-8973-6f8563cbcf16" providerId="ADAL" clId="{A10413BE-04E7-4767-A404-5E19EF3D2943}" dt="2025-09-08T11:55:40.854" v="1798"/>
          <ac:spMkLst>
            <pc:docMk/>
            <pc:sldMk cId="2588160563" sldId="591"/>
            <ac:spMk id="11" creationId="{6B410BA8-8933-7275-1C60-F0A70C41A45A}"/>
          </ac:spMkLst>
        </pc:spChg>
        <pc:spChg chg="add mod ord">
          <ac:chgData name="Prof Burnett" userId="74f2c40f-8fce-4844-8973-6f8563cbcf16" providerId="ADAL" clId="{A10413BE-04E7-4767-A404-5E19EF3D2943}" dt="2025-09-08T11:58:41.517" v="1862" actId="404"/>
          <ac:spMkLst>
            <pc:docMk/>
            <pc:sldMk cId="2588160563" sldId="591"/>
            <ac:spMk id="12" creationId="{D80280D5-61A8-74B3-9ED8-290CFA47F53F}"/>
          </ac:spMkLst>
        </pc:spChg>
      </pc:sldChg>
      <pc:sldChg chg="modSp new mod">
        <pc:chgData name="Prof Burnett" userId="74f2c40f-8fce-4844-8973-6f8563cbcf16" providerId="ADAL" clId="{A10413BE-04E7-4767-A404-5E19EF3D2943}" dt="2025-09-08T11:59:29.720" v="1880" actId="27636"/>
        <pc:sldMkLst>
          <pc:docMk/>
          <pc:sldMk cId="1645845322" sldId="592"/>
        </pc:sldMkLst>
        <pc:spChg chg="mod">
          <ac:chgData name="Prof Burnett" userId="74f2c40f-8fce-4844-8973-6f8563cbcf16" providerId="ADAL" clId="{A10413BE-04E7-4767-A404-5E19EF3D2943}" dt="2025-09-08T11:58:59.871" v="1868" actId="27636"/>
          <ac:spMkLst>
            <pc:docMk/>
            <pc:sldMk cId="1645845322" sldId="592"/>
            <ac:spMk id="2" creationId="{E944AB5D-184E-A3A7-B49F-BF8C61CC3C2C}"/>
          </ac:spMkLst>
        </pc:spChg>
        <pc:spChg chg="mod">
          <ac:chgData name="Prof Burnett" userId="74f2c40f-8fce-4844-8973-6f8563cbcf16" providerId="ADAL" clId="{A10413BE-04E7-4767-A404-5E19EF3D2943}" dt="2025-09-08T11:59:29.720" v="1880" actId="27636"/>
          <ac:spMkLst>
            <pc:docMk/>
            <pc:sldMk cId="1645845322" sldId="592"/>
            <ac:spMk id="3" creationId="{6CDC7116-2839-9147-3AF0-52762DCC5F6E}"/>
          </ac:spMkLst>
        </pc:spChg>
      </pc:sldChg>
      <pc:sldChg chg="addSp delSp modSp new mod chgLayout">
        <pc:chgData name="Prof Burnett" userId="74f2c40f-8fce-4844-8973-6f8563cbcf16" providerId="ADAL" clId="{A10413BE-04E7-4767-A404-5E19EF3D2943}" dt="2025-09-08T12:00:08.901" v="1902" actId="20577"/>
        <pc:sldMkLst>
          <pc:docMk/>
          <pc:sldMk cId="1163315185" sldId="593"/>
        </pc:sldMkLst>
        <pc:spChg chg="del mod ord">
          <ac:chgData name="Prof Burnett" userId="74f2c40f-8fce-4844-8973-6f8563cbcf16" providerId="ADAL" clId="{A10413BE-04E7-4767-A404-5E19EF3D2943}" dt="2025-09-08T12:00:03.244" v="1882" actId="700"/>
          <ac:spMkLst>
            <pc:docMk/>
            <pc:sldMk cId="1163315185" sldId="593"/>
            <ac:spMk id="2" creationId="{F8DF4E8A-7C1B-EC6E-0B1D-4F90457B3813}"/>
          </ac:spMkLst>
        </pc:spChg>
        <pc:spChg chg="del mod ord">
          <ac:chgData name="Prof Burnett" userId="74f2c40f-8fce-4844-8973-6f8563cbcf16" providerId="ADAL" clId="{A10413BE-04E7-4767-A404-5E19EF3D2943}" dt="2025-09-08T12:00:03.244" v="1882" actId="700"/>
          <ac:spMkLst>
            <pc:docMk/>
            <pc:sldMk cId="1163315185" sldId="593"/>
            <ac:spMk id="3" creationId="{E55570D5-B9FE-AC7E-37B7-440779CCF183}"/>
          </ac:spMkLst>
        </pc:spChg>
        <pc:spChg chg="mod ord">
          <ac:chgData name="Prof Burnett" userId="74f2c40f-8fce-4844-8973-6f8563cbcf16" providerId="ADAL" clId="{A10413BE-04E7-4767-A404-5E19EF3D2943}" dt="2025-09-08T12:00:03.244" v="1882" actId="700"/>
          <ac:spMkLst>
            <pc:docMk/>
            <pc:sldMk cId="1163315185" sldId="593"/>
            <ac:spMk id="4" creationId="{35C10201-F07E-7693-C582-EEB9EABF11E8}"/>
          </ac:spMkLst>
        </pc:spChg>
        <pc:spChg chg="mod ord">
          <ac:chgData name="Prof Burnett" userId="74f2c40f-8fce-4844-8973-6f8563cbcf16" providerId="ADAL" clId="{A10413BE-04E7-4767-A404-5E19EF3D2943}" dt="2025-09-08T12:00:03.244" v="1882" actId="700"/>
          <ac:spMkLst>
            <pc:docMk/>
            <pc:sldMk cId="1163315185" sldId="593"/>
            <ac:spMk id="5" creationId="{6ED0395C-A21F-396C-F4DB-9A516E52CB09}"/>
          </ac:spMkLst>
        </pc:spChg>
        <pc:spChg chg="mod ord">
          <ac:chgData name="Prof Burnett" userId="74f2c40f-8fce-4844-8973-6f8563cbcf16" providerId="ADAL" clId="{A10413BE-04E7-4767-A404-5E19EF3D2943}" dt="2025-09-08T12:00:03.244" v="1882" actId="700"/>
          <ac:spMkLst>
            <pc:docMk/>
            <pc:sldMk cId="1163315185" sldId="593"/>
            <ac:spMk id="6" creationId="{4A3540D8-4883-2268-31F1-A709406A047C}"/>
          </ac:spMkLst>
        </pc:spChg>
        <pc:spChg chg="add mod ord">
          <ac:chgData name="Prof Burnett" userId="74f2c40f-8fce-4844-8973-6f8563cbcf16" providerId="ADAL" clId="{A10413BE-04E7-4767-A404-5E19EF3D2943}" dt="2025-09-08T12:00:08.901" v="1902" actId="20577"/>
          <ac:spMkLst>
            <pc:docMk/>
            <pc:sldMk cId="1163315185" sldId="593"/>
            <ac:spMk id="7" creationId="{B1338333-F819-FFF6-09D2-D1EBFF97F9D7}"/>
          </ac:spMkLst>
        </pc:spChg>
        <pc:spChg chg="add mod ord">
          <ac:chgData name="Prof Burnett" userId="74f2c40f-8fce-4844-8973-6f8563cbcf16" providerId="ADAL" clId="{A10413BE-04E7-4767-A404-5E19EF3D2943}" dt="2025-09-08T12:00:03.244" v="1882" actId="700"/>
          <ac:spMkLst>
            <pc:docMk/>
            <pc:sldMk cId="1163315185" sldId="593"/>
            <ac:spMk id="8" creationId="{2B60A366-E23A-EF9D-3588-D2360718D524}"/>
          </ac:spMkLst>
        </pc:spChg>
      </pc:sldChg>
      <pc:sldChg chg="modSp add del mod setBg chgLayout">
        <pc:chgData name="Prof Burnett" userId="74f2c40f-8fce-4844-8973-6f8563cbcf16" providerId="ADAL" clId="{A10413BE-04E7-4767-A404-5E19EF3D2943}" dt="2025-09-08T12:04:52.493" v="1931" actId="47"/>
        <pc:sldMkLst>
          <pc:docMk/>
          <pc:sldMk cId="1063660961" sldId="594"/>
        </pc:sldMkLst>
        <pc:spChg chg="mod ord">
          <ac:chgData name="Prof Burnett" userId="74f2c40f-8fce-4844-8973-6f8563cbcf16" providerId="ADAL" clId="{A10413BE-04E7-4767-A404-5E19EF3D2943}" dt="2025-09-08T12:04:39.289" v="1930" actId="404"/>
          <ac:spMkLst>
            <pc:docMk/>
            <pc:sldMk cId="1063660961" sldId="594"/>
            <ac:spMk id="5" creationId="{00000000-0000-0000-0000-000000000000}"/>
          </ac:spMkLst>
        </pc:spChg>
        <pc:graphicFrameChg chg="mod ord">
          <ac:chgData name="Prof Burnett" userId="74f2c40f-8fce-4844-8973-6f8563cbcf16" providerId="ADAL" clId="{A10413BE-04E7-4767-A404-5E19EF3D2943}" dt="2025-09-08T12:04:20.077" v="1919" actId="2711"/>
          <ac:graphicFrameMkLst>
            <pc:docMk/>
            <pc:sldMk cId="1063660961" sldId="594"/>
            <ac:graphicFrameMk id="25" creationId="{D223AC7C-0C0C-B68D-1868-A85D53C5ED23}"/>
          </ac:graphicFrameMkLst>
        </pc:graphicFrameChg>
      </pc:sldChg>
      <pc:sldChg chg="modSp add del mod setBg">
        <pc:chgData name="Prof Burnett" userId="74f2c40f-8fce-4844-8973-6f8563cbcf16" providerId="ADAL" clId="{A10413BE-04E7-4767-A404-5E19EF3D2943}" dt="2025-09-08T12:03:10.957" v="1911" actId="2696"/>
        <pc:sldMkLst>
          <pc:docMk/>
          <pc:sldMk cId="168542383" sldId="595"/>
        </pc:sldMkLst>
        <pc:spChg chg="mod">
          <ac:chgData name="Prof Burnett" userId="74f2c40f-8fce-4844-8973-6f8563cbcf16" providerId="ADAL" clId="{A10413BE-04E7-4767-A404-5E19EF3D2943}" dt="2025-09-08T12:02:46.984" v="1908" actId="27636"/>
          <ac:spMkLst>
            <pc:docMk/>
            <pc:sldMk cId="168542383" sldId="595"/>
            <ac:spMk id="2" creationId="{00000000-0000-0000-0000-000000000000}"/>
          </ac:spMkLst>
        </pc:spChg>
      </pc:sldChg>
      <pc:sldChg chg="addSp modSp add mod modClrScheme chgLayout">
        <pc:chgData name="Prof Burnett" userId="74f2c40f-8fce-4844-8973-6f8563cbcf16" providerId="ADAL" clId="{A10413BE-04E7-4767-A404-5E19EF3D2943}" dt="2025-09-08T12:03:21.603" v="1913" actId="26606"/>
        <pc:sldMkLst>
          <pc:docMk/>
          <pc:sldMk cId="605913024" sldId="595"/>
        </pc:sldMkLst>
        <pc:spChg chg="mod">
          <ac:chgData name="Prof Burnett" userId="74f2c40f-8fce-4844-8973-6f8563cbcf16" providerId="ADAL" clId="{A10413BE-04E7-4767-A404-5E19EF3D2943}" dt="2025-09-08T12:03:21.603" v="1913" actId="26606"/>
          <ac:spMkLst>
            <pc:docMk/>
            <pc:sldMk cId="605913024" sldId="595"/>
            <ac:spMk id="2" creationId="{00000000-0000-0000-0000-000000000000}"/>
          </ac:spMkLst>
        </pc:spChg>
        <pc:spChg chg="mod">
          <ac:chgData name="Prof Burnett" userId="74f2c40f-8fce-4844-8973-6f8563cbcf16" providerId="ADAL" clId="{A10413BE-04E7-4767-A404-5E19EF3D2943}" dt="2025-09-08T12:03:21.603" v="1913" actId="26606"/>
          <ac:spMkLst>
            <pc:docMk/>
            <pc:sldMk cId="605913024" sldId="595"/>
            <ac:spMk id="3" creationId="{00000000-0000-0000-0000-000000000000}"/>
          </ac:spMkLst>
        </pc:spChg>
        <pc:spChg chg="add mod">
          <ac:chgData name="Prof Burnett" userId="74f2c40f-8fce-4844-8973-6f8563cbcf16" providerId="ADAL" clId="{A10413BE-04E7-4767-A404-5E19EF3D2943}" dt="2025-09-08T12:03:21.603" v="1913" actId="26606"/>
          <ac:spMkLst>
            <pc:docMk/>
            <pc:sldMk cId="605913024" sldId="595"/>
            <ac:spMk id="9" creationId="{54778075-68A8-C930-A81A-DAD3B23549BA}"/>
          </ac:spMkLst>
        </pc:spChg>
        <pc:spChg chg="add mod">
          <ac:chgData name="Prof Burnett" userId="74f2c40f-8fce-4844-8973-6f8563cbcf16" providerId="ADAL" clId="{A10413BE-04E7-4767-A404-5E19EF3D2943}" dt="2025-09-08T12:03:21.603" v="1913" actId="26606"/>
          <ac:spMkLst>
            <pc:docMk/>
            <pc:sldMk cId="605913024" sldId="595"/>
            <ac:spMk id="11" creationId="{8B71CD76-3A8E-05E7-F750-28121786FD6E}"/>
          </ac:spMkLst>
        </pc:spChg>
        <pc:spChg chg="add mod">
          <ac:chgData name="Prof Burnett" userId="74f2c40f-8fce-4844-8973-6f8563cbcf16" providerId="ADAL" clId="{A10413BE-04E7-4767-A404-5E19EF3D2943}" dt="2025-09-08T12:03:21.603" v="1913" actId="26606"/>
          <ac:spMkLst>
            <pc:docMk/>
            <pc:sldMk cId="605913024" sldId="595"/>
            <ac:spMk id="13" creationId="{D58A016E-B323-E928-576D-853F295E5723}"/>
          </ac:spMkLst>
        </pc:spChg>
        <pc:picChg chg="mod ord">
          <ac:chgData name="Prof Burnett" userId="74f2c40f-8fce-4844-8973-6f8563cbcf16" providerId="ADAL" clId="{A10413BE-04E7-4767-A404-5E19EF3D2943}" dt="2025-09-08T12:03:21.603" v="1913" actId="26606"/>
          <ac:picMkLst>
            <pc:docMk/>
            <pc:sldMk cId="605913024" sldId="595"/>
            <ac:picMk id="4" creationId="{BDAE0E6B-63D6-2554-E533-9A395B89E819}"/>
          </ac:picMkLst>
        </pc:picChg>
      </pc:sldChg>
      <pc:sldChg chg="modSp add mod">
        <pc:chgData name="Prof Burnett" userId="74f2c40f-8fce-4844-8973-6f8563cbcf16" providerId="ADAL" clId="{A10413BE-04E7-4767-A404-5E19EF3D2943}" dt="2025-09-08T12:09:53.590" v="1960" actId="5793"/>
        <pc:sldMkLst>
          <pc:docMk/>
          <pc:sldMk cId="2033955514" sldId="596"/>
        </pc:sldMkLst>
        <pc:spChg chg="mod">
          <ac:chgData name="Prof Burnett" userId="74f2c40f-8fce-4844-8973-6f8563cbcf16" providerId="ADAL" clId="{A10413BE-04E7-4767-A404-5E19EF3D2943}" dt="2025-09-08T12:09:53.590" v="1960" actId="5793"/>
          <ac:spMkLst>
            <pc:docMk/>
            <pc:sldMk cId="2033955514" sldId="596"/>
            <ac:spMk id="2" creationId="{5098EAB6-CB4C-6A67-D6B7-F0D28BA7BF4B}"/>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5EE222-81E7-43C4-837B-1E2D3523EC9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36DEBC2-1A6B-4C63-A7CF-06DBAFF3E2A1}">
      <dgm:prSet/>
      <dgm:spPr/>
      <dgm:t>
        <a:bodyPr/>
        <a:lstStyle/>
        <a:p>
          <a:r>
            <a:rPr lang="en-US" dirty="0">
              <a:latin typeface="+mj-lt"/>
            </a:rPr>
            <a:t>Bps (Bits per second)</a:t>
          </a:r>
        </a:p>
      </dgm:t>
    </dgm:pt>
    <dgm:pt modelId="{19AD9B5F-98F5-4DF9-B0C7-80626D535F03}" type="parTrans" cxnId="{1818FA47-16E8-47C1-8A5E-67C37DFF7BA4}">
      <dgm:prSet/>
      <dgm:spPr/>
      <dgm:t>
        <a:bodyPr/>
        <a:lstStyle/>
        <a:p>
          <a:endParaRPr lang="en-US">
            <a:latin typeface="+mj-lt"/>
          </a:endParaRPr>
        </a:p>
      </dgm:t>
    </dgm:pt>
    <dgm:pt modelId="{C4BB7EE8-288F-4760-8082-2A6A56A14535}" type="sibTrans" cxnId="{1818FA47-16E8-47C1-8A5E-67C37DFF7BA4}">
      <dgm:prSet/>
      <dgm:spPr/>
      <dgm:t>
        <a:bodyPr/>
        <a:lstStyle/>
        <a:p>
          <a:endParaRPr lang="en-US">
            <a:latin typeface="+mj-lt"/>
          </a:endParaRPr>
        </a:p>
      </dgm:t>
    </dgm:pt>
    <dgm:pt modelId="{8FBEAFDB-9F25-40CA-B79A-A0EE353FD770}">
      <dgm:prSet/>
      <dgm:spPr/>
      <dgm:t>
        <a:bodyPr/>
        <a:lstStyle/>
        <a:p>
          <a:r>
            <a:rPr lang="en-US" dirty="0">
              <a:latin typeface="+mj-lt"/>
            </a:rPr>
            <a:t>Kbps (Kilobits per second)</a:t>
          </a:r>
        </a:p>
      </dgm:t>
    </dgm:pt>
    <dgm:pt modelId="{9D7EE2CC-4A05-4BFA-866B-909924F5F976}" type="parTrans" cxnId="{B19641F3-0F44-4A1D-9B0E-5F8D9A85CDBA}">
      <dgm:prSet/>
      <dgm:spPr/>
      <dgm:t>
        <a:bodyPr/>
        <a:lstStyle/>
        <a:p>
          <a:endParaRPr lang="en-US">
            <a:latin typeface="+mj-lt"/>
          </a:endParaRPr>
        </a:p>
      </dgm:t>
    </dgm:pt>
    <dgm:pt modelId="{8E787F20-F1C5-46AB-968A-B7323538BDF8}" type="sibTrans" cxnId="{B19641F3-0F44-4A1D-9B0E-5F8D9A85CDBA}">
      <dgm:prSet/>
      <dgm:spPr/>
      <dgm:t>
        <a:bodyPr/>
        <a:lstStyle/>
        <a:p>
          <a:endParaRPr lang="en-US">
            <a:latin typeface="+mj-lt"/>
          </a:endParaRPr>
        </a:p>
      </dgm:t>
    </dgm:pt>
    <dgm:pt modelId="{063F06EF-7C06-491B-A2A6-C2D95D79ABE8}">
      <dgm:prSet/>
      <dgm:spPr/>
      <dgm:t>
        <a:bodyPr/>
        <a:lstStyle/>
        <a:p>
          <a:r>
            <a:rPr lang="en-US" dirty="0">
              <a:latin typeface="+mj-lt"/>
            </a:rPr>
            <a:t>Mbps (Megabits per second)</a:t>
          </a:r>
        </a:p>
      </dgm:t>
    </dgm:pt>
    <dgm:pt modelId="{AFF93F2A-9D0A-4A0D-805D-502C31C5047B}" type="parTrans" cxnId="{B3C1FC53-7178-4585-9334-EC4598B534FF}">
      <dgm:prSet/>
      <dgm:spPr/>
      <dgm:t>
        <a:bodyPr/>
        <a:lstStyle/>
        <a:p>
          <a:endParaRPr lang="en-US">
            <a:latin typeface="+mj-lt"/>
          </a:endParaRPr>
        </a:p>
      </dgm:t>
    </dgm:pt>
    <dgm:pt modelId="{4DA2D01E-D2F2-4DB5-9A2E-D6832ECFCDEE}" type="sibTrans" cxnId="{B3C1FC53-7178-4585-9334-EC4598B534FF}">
      <dgm:prSet/>
      <dgm:spPr/>
      <dgm:t>
        <a:bodyPr/>
        <a:lstStyle/>
        <a:p>
          <a:endParaRPr lang="en-US">
            <a:latin typeface="+mj-lt"/>
          </a:endParaRPr>
        </a:p>
      </dgm:t>
    </dgm:pt>
    <dgm:pt modelId="{3351288B-7EA3-40E1-9CEE-134C00C8A1FE}">
      <dgm:prSet/>
      <dgm:spPr/>
      <dgm:t>
        <a:bodyPr/>
        <a:lstStyle/>
        <a:p>
          <a:r>
            <a:rPr lang="en-US" dirty="0">
              <a:latin typeface="+mj-lt"/>
            </a:rPr>
            <a:t>Gbps (Gigabits per second) backbone networks.</a:t>
          </a:r>
        </a:p>
      </dgm:t>
    </dgm:pt>
    <dgm:pt modelId="{6A8DB396-96D9-48DD-B10C-B1875B9D06DC}" type="parTrans" cxnId="{761BC3CC-F561-4B46-BF5B-E02C83687D8A}">
      <dgm:prSet/>
      <dgm:spPr/>
      <dgm:t>
        <a:bodyPr/>
        <a:lstStyle/>
        <a:p>
          <a:endParaRPr lang="en-US">
            <a:latin typeface="+mj-lt"/>
          </a:endParaRPr>
        </a:p>
      </dgm:t>
    </dgm:pt>
    <dgm:pt modelId="{82338BF1-318D-46D2-85CC-EE82B09BF3C3}" type="sibTrans" cxnId="{761BC3CC-F561-4B46-BF5B-E02C83687D8A}">
      <dgm:prSet/>
      <dgm:spPr/>
      <dgm:t>
        <a:bodyPr/>
        <a:lstStyle/>
        <a:p>
          <a:endParaRPr lang="en-US">
            <a:latin typeface="+mj-lt"/>
          </a:endParaRPr>
        </a:p>
      </dgm:t>
    </dgm:pt>
    <dgm:pt modelId="{5346EAE1-4339-4BB2-8788-E237E55628AB}">
      <dgm:prSet/>
      <dgm:spPr/>
      <dgm:t>
        <a:bodyPr/>
        <a:lstStyle/>
        <a:p>
          <a:r>
            <a:rPr lang="en-US" dirty="0" err="1">
              <a:latin typeface="+mj-lt"/>
            </a:rPr>
            <a:t>Tbps</a:t>
          </a:r>
          <a:r>
            <a:rPr lang="en-US" dirty="0">
              <a:latin typeface="+mj-lt"/>
            </a:rPr>
            <a:t> (Terabits per second)</a:t>
          </a:r>
        </a:p>
      </dgm:t>
    </dgm:pt>
    <dgm:pt modelId="{7AFF2483-3417-407C-89C5-E1CB088CFFA0}" type="parTrans" cxnId="{231DA725-934A-484C-8AFF-3BBF26ABA53F}">
      <dgm:prSet/>
      <dgm:spPr/>
      <dgm:t>
        <a:bodyPr/>
        <a:lstStyle/>
        <a:p>
          <a:endParaRPr lang="en-US">
            <a:latin typeface="+mj-lt"/>
          </a:endParaRPr>
        </a:p>
      </dgm:t>
    </dgm:pt>
    <dgm:pt modelId="{2F56E228-D336-45EA-864A-83902EC31A2A}" type="sibTrans" cxnId="{231DA725-934A-484C-8AFF-3BBF26ABA53F}">
      <dgm:prSet/>
      <dgm:spPr/>
      <dgm:t>
        <a:bodyPr/>
        <a:lstStyle/>
        <a:p>
          <a:endParaRPr lang="en-US">
            <a:latin typeface="+mj-lt"/>
          </a:endParaRPr>
        </a:p>
      </dgm:t>
    </dgm:pt>
    <dgm:pt modelId="{48B927D2-41D5-460A-83EB-36F0E58DF776}" type="pres">
      <dgm:prSet presAssocID="{015EE222-81E7-43C4-837B-1E2D3523EC9A}" presName="vert0" presStyleCnt="0">
        <dgm:presLayoutVars>
          <dgm:dir/>
          <dgm:animOne val="branch"/>
          <dgm:animLvl val="lvl"/>
        </dgm:presLayoutVars>
      </dgm:prSet>
      <dgm:spPr/>
    </dgm:pt>
    <dgm:pt modelId="{E3912009-B0CD-4088-A3BB-41717E4B6CB3}" type="pres">
      <dgm:prSet presAssocID="{C36DEBC2-1A6B-4C63-A7CF-06DBAFF3E2A1}" presName="thickLine" presStyleLbl="alignNode1" presStyleIdx="0" presStyleCnt="5"/>
      <dgm:spPr/>
    </dgm:pt>
    <dgm:pt modelId="{8E9A5D36-FA31-4AAE-9688-866A7BF687B2}" type="pres">
      <dgm:prSet presAssocID="{C36DEBC2-1A6B-4C63-A7CF-06DBAFF3E2A1}" presName="horz1" presStyleCnt="0"/>
      <dgm:spPr/>
    </dgm:pt>
    <dgm:pt modelId="{B413B64A-9BD7-482A-8F46-CF3837C8CAE1}" type="pres">
      <dgm:prSet presAssocID="{C36DEBC2-1A6B-4C63-A7CF-06DBAFF3E2A1}" presName="tx1" presStyleLbl="revTx" presStyleIdx="0" presStyleCnt="5"/>
      <dgm:spPr/>
    </dgm:pt>
    <dgm:pt modelId="{AD92D294-7224-4264-B898-DF2BE7A84363}" type="pres">
      <dgm:prSet presAssocID="{C36DEBC2-1A6B-4C63-A7CF-06DBAFF3E2A1}" presName="vert1" presStyleCnt="0"/>
      <dgm:spPr/>
    </dgm:pt>
    <dgm:pt modelId="{24571D2B-2C8A-4CB9-9580-542D1613175E}" type="pres">
      <dgm:prSet presAssocID="{8FBEAFDB-9F25-40CA-B79A-A0EE353FD770}" presName="thickLine" presStyleLbl="alignNode1" presStyleIdx="1" presStyleCnt="5"/>
      <dgm:spPr/>
    </dgm:pt>
    <dgm:pt modelId="{453C4927-9F52-4C04-ABE8-C359CBFD9EE2}" type="pres">
      <dgm:prSet presAssocID="{8FBEAFDB-9F25-40CA-B79A-A0EE353FD770}" presName="horz1" presStyleCnt="0"/>
      <dgm:spPr/>
    </dgm:pt>
    <dgm:pt modelId="{75019D9E-F51E-4ADE-B776-A86C32E79636}" type="pres">
      <dgm:prSet presAssocID="{8FBEAFDB-9F25-40CA-B79A-A0EE353FD770}" presName="tx1" presStyleLbl="revTx" presStyleIdx="1" presStyleCnt="5"/>
      <dgm:spPr/>
    </dgm:pt>
    <dgm:pt modelId="{34ABB6E4-22D5-4BF6-8EFB-2EF1FE16E91D}" type="pres">
      <dgm:prSet presAssocID="{8FBEAFDB-9F25-40CA-B79A-A0EE353FD770}" presName="vert1" presStyleCnt="0"/>
      <dgm:spPr/>
    </dgm:pt>
    <dgm:pt modelId="{BA2ABDEE-B241-4B73-8A5D-3B907E4EF21C}" type="pres">
      <dgm:prSet presAssocID="{063F06EF-7C06-491B-A2A6-C2D95D79ABE8}" presName="thickLine" presStyleLbl="alignNode1" presStyleIdx="2" presStyleCnt="5"/>
      <dgm:spPr/>
    </dgm:pt>
    <dgm:pt modelId="{61D9A895-B9D6-4460-B84C-8D69D465A028}" type="pres">
      <dgm:prSet presAssocID="{063F06EF-7C06-491B-A2A6-C2D95D79ABE8}" presName="horz1" presStyleCnt="0"/>
      <dgm:spPr/>
    </dgm:pt>
    <dgm:pt modelId="{CB8297A4-81E2-4287-8F4B-B1438CD58BFA}" type="pres">
      <dgm:prSet presAssocID="{063F06EF-7C06-491B-A2A6-C2D95D79ABE8}" presName="tx1" presStyleLbl="revTx" presStyleIdx="2" presStyleCnt="5"/>
      <dgm:spPr/>
    </dgm:pt>
    <dgm:pt modelId="{0905B80F-79D3-4EBD-8DE4-773B32277BC8}" type="pres">
      <dgm:prSet presAssocID="{063F06EF-7C06-491B-A2A6-C2D95D79ABE8}" presName="vert1" presStyleCnt="0"/>
      <dgm:spPr/>
    </dgm:pt>
    <dgm:pt modelId="{A5DD9B76-A276-4A55-8768-CFD0F78D5001}" type="pres">
      <dgm:prSet presAssocID="{3351288B-7EA3-40E1-9CEE-134C00C8A1FE}" presName="thickLine" presStyleLbl="alignNode1" presStyleIdx="3" presStyleCnt="5"/>
      <dgm:spPr/>
    </dgm:pt>
    <dgm:pt modelId="{1B331E3D-8AF6-4DA8-BBAE-1DB7D7CFBCA9}" type="pres">
      <dgm:prSet presAssocID="{3351288B-7EA3-40E1-9CEE-134C00C8A1FE}" presName="horz1" presStyleCnt="0"/>
      <dgm:spPr/>
    </dgm:pt>
    <dgm:pt modelId="{3A2981D8-3B78-4E3B-BE1A-98780352167A}" type="pres">
      <dgm:prSet presAssocID="{3351288B-7EA3-40E1-9CEE-134C00C8A1FE}" presName="tx1" presStyleLbl="revTx" presStyleIdx="3" presStyleCnt="5"/>
      <dgm:spPr/>
    </dgm:pt>
    <dgm:pt modelId="{BC929D02-D3C4-48C1-91A7-9DBBB843DAAB}" type="pres">
      <dgm:prSet presAssocID="{3351288B-7EA3-40E1-9CEE-134C00C8A1FE}" presName="vert1" presStyleCnt="0"/>
      <dgm:spPr/>
    </dgm:pt>
    <dgm:pt modelId="{F8C2AC84-CDCB-43F4-BAD5-B34BF08315C4}" type="pres">
      <dgm:prSet presAssocID="{5346EAE1-4339-4BB2-8788-E237E55628AB}" presName="thickLine" presStyleLbl="alignNode1" presStyleIdx="4" presStyleCnt="5"/>
      <dgm:spPr/>
    </dgm:pt>
    <dgm:pt modelId="{E103D2CB-DE2E-4005-A779-D98DA1087F39}" type="pres">
      <dgm:prSet presAssocID="{5346EAE1-4339-4BB2-8788-E237E55628AB}" presName="horz1" presStyleCnt="0"/>
      <dgm:spPr/>
    </dgm:pt>
    <dgm:pt modelId="{1BB3855A-4323-401F-9A74-E6116BC60152}" type="pres">
      <dgm:prSet presAssocID="{5346EAE1-4339-4BB2-8788-E237E55628AB}" presName="tx1" presStyleLbl="revTx" presStyleIdx="4" presStyleCnt="5"/>
      <dgm:spPr/>
    </dgm:pt>
    <dgm:pt modelId="{ACFD14B5-B3EF-4282-AF27-B5FD95D19843}" type="pres">
      <dgm:prSet presAssocID="{5346EAE1-4339-4BB2-8788-E237E55628AB}" presName="vert1" presStyleCnt="0"/>
      <dgm:spPr/>
    </dgm:pt>
  </dgm:ptLst>
  <dgm:cxnLst>
    <dgm:cxn modelId="{75CE4B05-701A-4592-A209-ECE758F55DA3}" type="presOf" srcId="{C36DEBC2-1A6B-4C63-A7CF-06DBAFF3E2A1}" destId="{B413B64A-9BD7-482A-8F46-CF3837C8CAE1}" srcOrd="0" destOrd="0" presId="urn:microsoft.com/office/officeart/2008/layout/LinedList"/>
    <dgm:cxn modelId="{809C9D1B-4691-449A-8C99-4DCBDC9E2EB8}" type="presOf" srcId="{8FBEAFDB-9F25-40CA-B79A-A0EE353FD770}" destId="{75019D9E-F51E-4ADE-B776-A86C32E79636}" srcOrd="0" destOrd="0" presId="urn:microsoft.com/office/officeart/2008/layout/LinedList"/>
    <dgm:cxn modelId="{F8CC9122-AFC4-4D61-91F3-08EC9FC3D731}" type="presOf" srcId="{5346EAE1-4339-4BB2-8788-E237E55628AB}" destId="{1BB3855A-4323-401F-9A74-E6116BC60152}" srcOrd="0" destOrd="0" presId="urn:microsoft.com/office/officeart/2008/layout/LinedList"/>
    <dgm:cxn modelId="{231DA725-934A-484C-8AFF-3BBF26ABA53F}" srcId="{015EE222-81E7-43C4-837B-1E2D3523EC9A}" destId="{5346EAE1-4339-4BB2-8788-E237E55628AB}" srcOrd="4" destOrd="0" parTransId="{7AFF2483-3417-407C-89C5-E1CB088CFFA0}" sibTransId="{2F56E228-D336-45EA-864A-83902EC31A2A}"/>
    <dgm:cxn modelId="{1818FA47-16E8-47C1-8A5E-67C37DFF7BA4}" srcId="{015EE222-81E7-43C4-837B-1E2D3523EC9A}" destId="{C36DEBC2-1A6B-4C63-A7CF-06DBAFF3E2A1}" srcOrd="0" destOrd="0" parTransId="{19AD9B5F-98F5-4DF9-B0C7-80626D535F03}" sibTransId="{C4BB7EE8-288F-4760-8082-2A6A56A14535}"/>
    <dgm:cxn modelId="{B3C1FC53-7178-4585-9334-EC4598B534FF}" srcId="{015EE222-81E7-43C4-837B-1E2D3523EC9A}" destId="{063F06EF-7C06-491B-A2A6-C2D95D79ABE8}" srcOrd="2" destOrd="0" parTransId="{AFF93F2A-9D0A-4A0D-805D-502C31C5047B}" sibTransId="{4DA2D01E-D2F2-4DB5-9A2E-D6832ECFCDEE}"/>
    <dgm:cxn modelId="{0CB3A68D-35A1-4342-BC44-71583131979D}" type="presOf" srcId="{015EE222-81E7-43C4-837B-1E2D3523EC9A}" destId="{48B927D2-41D5-460A-83EB-36F0E58DF776}" srcOrd="0" destOrd="0" presId="urn:microsoft.com/office/officeart/2008/layout/LinedList"/>
    <dgm:cxn modelId="{0D13EC9A-3E88-47F2-9E21-55992BB5B4BC}" type="presOf" srcId="{3351288B-7EA3-40E1-9CEE-134C00C8A1FE}" destId="{3A2981D8-3B78-4E3B-BE1A-98780352167A}" srcOrd="0" destOrd="0" presId="urn:microsoft.com/office/officeart/2008/layout/LinedList"/>
    <dgm:cxn modelId="{4DE2A2C6-7A4A-44F7-9302-E7AE5A6AF9AE}" type="presOf" srcId="{063F06EF-7C06-491B-A2A6-C2D95D79ABE8}" destId="{CB8297A4-81E2-4287-8F4B-B1438CD58BFA}" srcOrd="0" destOrd="0" presId="urn:microsoft.com/office/officeart/2008/layout/LinedList"/>
    <dgm:cxn modelId="{761BC3CC-F561-4B46-BF5B-E02C83687D8A}" srcId="{015EE222-81E7-43C4-837B-1E2D3523EC9A}" destId="{3351288B-7EA3-40E1-9CEE-134C00C8A1FE}" srcOrd="3" destOrd="0" parTransId="{6A8DB396-96D9-48DD-B10C-B1875B9D06DC}" sibTransId="{82338BF1-318D-46D2-85CC-EE82B09BF3C3}"/>
    <dgm:cxn modelId="{B19641F3-0F44-4A1D-9B0E-5F8D9A85CDBA}" srcId="{015EE222-81E7-43C4-837B-1E2D3523EC9A}" destId="{8FBEAFDB-9F25-40CA-B79A-A0EE353FD770}" srcOrd="1" destOrd="0" parTransId="{9D7EE2CC-4A05-4BFA-866B-909924F5F976}" sibTransId="{8E787F20-F1C5-46AB-968A-B7323538BDF8}"/>
    <dgm:cxn modelId="{721D185E-89D0-4231-AC76-17EFA25C93E5}" type="presParOf" srcId="{48B927D2-41D5-460A-83EB-36F0E58DF776}" destId="{E3912009-B0CD-4088-A3BB-41717E4B6CB3}" srcOrd="0" destOrd="0" presId="urn:microsoft.com/office/officeart/2008/layout/LinedList"/>
    <dgm:cxn modelId="{05652C87-A4BE-4A01-9A8B-14F47985220A}" type="presParOf" srcId="{48B927D2-41D5-460A-83EB-36F0E58DF776}" destId="{8E9A5D36-FA31-4AAE-9688-866A7BF687B2}" srcOrd="1" destOrd="0" presId="urn:microsoft.com/office/officeart/2008/layout/LinedList"/>
    <dgm:cxn modelId="{A755A41E-60E7-4E6E-8A07-6398188E5A27}" type="presParOf" srcId="{8E9A5D36-FA31-4AAE-9688-866A7BF687B2}" destId="{B413B64A-9BD7-482A-8F46-CF3837C8CAE1}" srcOrd="0" destOrd="0" presId="urn:microsoft.com/office/officeart/2008/layout/LinedList"/>
    <dgm:cxn modelId="{C057B610-3937-493E-92FC-5DACC8E03800}" type="presParOf" srcId="{8E9A5D36-FA31-4AAE-9688-866A7BF687B2}" destId="{AD92D294-7224-4264-B898-DF2BE7A84363}" srcOrd="1" destOrd="0" presId="urn:microsoft.com/office/officeart/2008/layout/LinedList"/>
    <dgm:cxn modelId="{BFBAE8BE-81D3-4606-820E-F5B9CC1AADC3}" type="presParOf" srcId="{48B927D2-41D5-460A-83EB-36F0E58DF776}" destId="{24571D2B-2C8A-4CB9-9580-542D1613175E}" srcOrd="2" destOrd="0" presId="urn:microsoft.com/office/officeart/2008/layout/LinedList"/>
    <dgm:cxn modelId="{960ECE33-DF34-452C-8DFC-D40DF1745873}" type="presParOf" srcId="{48B927D2-41D5-460A-83EB-36F0E58DF776}" destId="{453C4927-9F52-4C04-ABE8-C359CBFD9EE2}" srcOrd="3" destOrd="0" presId="urn:microsoft.com/office/officeart/2008/layout/LinedList"/>
    <dgm:cxn modelId="{E6F0F333-10D7-4BA5-8925-5F267515A141}" type="presParOf" srcId="{453C4927-9F52-4C04-ABE8-C359CBFD9EE2}" destId="{75019D9E-F51E-4ADE-B776-A86C32E79636}" srcOrd="0" destOrd="0" presId="urn:microsoft.com/office/officeart/2008/layout/LinedList"/>
    <dgm:cxn modelId="{20B1FA8C-0B3A-4DC2-BC8C-18BAE30BC0F3}" type="presParOf" srcId="{453C4927-9F52-4C04-ABE8-C359CBFD9EE2}" destId="{34ABB6E4-22D5-4BF6-8EFB-2EF1FE16E91D}" srcOrd="1" destOrd="0" presId="urn:microsoft.com/office/officeart/2008/layout/LinedList"/>
    <dgm:cxn modelId="{2D6F9AD1-6014-49BF-B844-FE4FAAE122AB}" type="presParOf" srcId="{48B927D2-41D5-460A-83EB-36F0E58DF776}" destId="{BA2ABDEE-B241-4B73-8A5D-3B907E4EF21C}" srcOrd="4" destOrd="0" presId="urn:microsoft.com/office/officeart/2008/layout/LinedList"/>
    <dgm:cxn modelId="{60E84262-A005-44BC-889A-F8792195D52E}" type="presParOf" srcId="{48B927D2-41D5-460A-83EB-36F0E58DF776}" destId="{61D9A895-B9D6-4460-B84C-8D69D465A028}" srcOrd="5" destOrd="0" presId="urn:microsoft.com/office/officeart/2008/layout/LinedList"/>
    <dgm:cxn modelId="{26A68C1D-817B-483B-AD3F-7EF7AB54F0E3}" type="presParOf" srcId="{61D9A895-B9D6-4460-B84C-8D69D465A028}" destId="{CB8297A4-81E2-4287-8F4B-B1438CD58BFA}" srcOrd="0" destOrd="0" presId="urn:microsoft.com/office/officeart/2008/layout/LinedList"/>
    <dgm:cxn modelId="{B0CBDCFE-9C83-4AC8-A8C3-7058548C894C}" type="presParOf" srcId="{61D9A895-B9D6-4460-B84C-8D69D465A028}" destId="{0905B80F-79D3-4EBD-8DE4-773B32277BC8}" srcOrd="1" destOrd="0" presId="urn:microsoft.com/office/officeart/2008/layout/LinedList"/>
    <dgm:cxn modelId="{8B2A9A6A-64FD-43EE-AA90-D74459F6ED6C}" type="presParOf" srcId="{48B927D2-41D5-460A-83EB-36F0E58DF776}" destId="{A5DD9B76-A276-4A55-8768-CFD0F78D5001}" srcOrd="6" destOrd="0" presId="urn:microsoft.com/office/officeart/2008/layout/LinedList"/>
    <dgm:cxn modelId="{3A058C86-2B74-4D31-AE1F-51B72C470E25}" type="presParOf" srcId="{48B927D2-41D5-460A-83EB-36F0E58DF776}" destId="{1B331E3D-8AF6-4DA8-BBAE-1DB7D7CFBCA9}" srcOrd="7" destOrd="0" presId="urn:microsoft.com/office/officeart/2008/layout/LinedList"/>
    <dgm:cxn modelId="{B0D56ABC-5E35-4DA7-B10E-3436521D5395}" type="presParOf" srcId="{1B331E3D-8AF6-4DA8-BBAE-1DB7D7CFBCA9}" destId="{3A2981D8-3B78-4E3B-BE1A-98780352167A}" srcOrd="0" destOrd="0" presId="urn:microsoft.com/office/officeart/2008/layout/LinedList"/>
    <dgm:cxn modelId="{DE80ABE6-D62D-4C07-A13F-8F6132A20C89}" type="presParOf" srcId="{1B331E3D-8AF6-4DA8-BBAE-1DB7D7CFBCA9}" destId="{BC929D02-D3C4-48C1-91A7-9DBBB843DAAB}" srcOrd="1" destOrd="0" presId="urn:microsoft.com/office/officeart/2008/layout/LinedList"/>
    <dgm:cxn modelId="{2E6C5E77-ACFB-4E62-8D13-27E218579FCE}" type="presParOf" srcId="{48B927D2-41D5-460A-83EB-36F0E58DF776}" destId="{F8C2AC84-CDCB-43F4-BAD5-B34BF08315C4}" srcOrd="8" destOrd="0" presId="urn:microsoft.com/office/officeart/2008/layout/LinedList"/>
    <dgm:cxn modelId="{1818BDAD-5695-4461-BAA8-61AA3518DB32}" type="presParOf" srcId="{48B927D2-41D5-460A-83EB-36F0E58DF776}" destId="{E103D2CB-DE2E-4005-A779-D98DA1087F39}" srcOrd="9" destOrd="0" presId="urn:microsoft.com/office/officeart/2008/layout/LinedList"/>
    <dgm:cxn modelId="{86EBD4D0-124E-4279-82CA-01E979C74138}" type="presParOf" srcId="{E103D2CB-DE2E-4005-A779-D98DA1087F39}" destId="{1BB3855A-4323-401F-9A74-E6116BC60152}" srcOrd="0" destOrd="0" presId="urn:microsoft.com/office/officeart/2008/layout/LinedList"/>
    <dgm:cxn modelId="{200A3785-A577-452D-8D84-CED79D4CC4C0}" type="presParOf" srcId="{E103D2CB-DE2E-4005-A779-D98DA1087F39}" destId="{ACFD14B5-B3EF-4282-AF27-B5FD95D1984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E03A1C-A455-40A1-8B75-BDFE39CEEDF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BDFBD1C-544B-44C4-9B16-B98D9E88529F}">
      <dgm:prSet/>
      <dgm:spPr/>
      <dgm:t>
        <a:bodyPr/>
        <a:lstStyle/>
        <a:p>
          <a:r>
            <a:rPr lang="en-US" b="1" i="0">
              <a:latin typeface="+mj-lt"/>
            </a:rPr>
            <a:t>Coordinating users and hardware</a:t>
          </a:r>
          <a:endParaRPr lang="en-US" b="1">
            <a:latin typeface="+mj-lt"/>
          </a:endParaRPr>
        </a:p>
      </dgm:t>
    </dgm:pt>
    <dgm:pt modelId="{1AC8162C-25E0-438C-938D-952F72ABE031}" type="parTrans" cxnId="{9046967B-4F87-42FF-8CCC-82249A16207D}">
      <dgm:prSet/>
      <dgm:spPr/>
      <dgm:t>
        <a:bodyPr/>
        <a:lstStyle/>
        <a:p>
          <a:endParaRPr lang="en-US" b="1">
            <a:latin typeface="+mj-lt"/>
          </a:endParaRPr>
        </a:p>
      </dgm:t>
    </dgm:pt>
    <dgm:pt modelId="{6B73F418-64B6-40FD-8A2F-3628D0CDD455}" type="sibTrans" cxnId="{9046967B-4F87-42FF-8CCC-82249A16207D}">
      <dgm:prSet/>
      <dgm:spPr/>
      <dgm:t>
        <a:bodyPr/>
        <a:lstStyle/>
        <a:p>
          <a:endParaRPr lang="en-US" b="1">
            <a:latin typeface="+mj-lt"/>
          </a:endParaRPr>
        </a:p>
      </dgm:t>
    </dgm:pt>
    <dgm:pt modelId="{D6543A4C-7200-4E33-A5DB-25CA093E5E06}">
      <dgm:prSet/>
      <dgm:spPr/>
      <dgm:t>
        <a:bodyPr/>
        <a:lstStyle/>
        <a:p>
          <a:r>
            <a:rPr lang="en-US" b="1" i="0" baseline="0">
              <a:latin typeface="+mj-lt"/>
            </a:rPr>
            <a:t>Provide environment for software to function</a:t>
          </a:r>
          <a:endParaRPr lang="en-US" b="1">
            <a:latin typeface="+mj-lt"/>
          </a:endParaRPr>
        </a:p>
      </dgm:t>
    </dgm:pt>
    <dgm:pt modelId="{81C1500A-B0A6-42B0-939E-1F72843BCDF4}" type="parTrans" cxnId="{063E3CF6-6BFB-41A3-9E96-D81A415C9CC8}">
      <dgm:prSet/>
      <dgm:spPr/>
      <dgm:t>
        <a:bodyPr/>
        <a:lstStyle/>
        <a:p>
          <a:endParaRPr lang="en-US" b="1">
            <a:latin typeface="+mj-lt"/>
          </a:endParaRPr>
        </a:p>
      </dgm:t>
    </dgm:pt>
    <dgm:pt modelId="{2B943DB5-E6F4-4525-B550-AA384CA6ACED}" type="sibTrans" cxnId="{063E3CF6-6BFB-41A3-9E96-D81A415C9CC8}">
      <dgm:prSet/>
      <dgm:spPr/>
      <dgm:t>
        <a:bodyPr/>
        <a:lstStyle/>
        <a:p>
          <a:endParaRPr lang="en-US" b="1">
            <a:latin typeface="+mj-lt"/>
          </a:endParaRPr>
        </a:p>
      </dgm:t>
    </dgm:pt>
    <dgm:pt modelId="{74CDC946-0C6B-431D-9876-CE35115198E5}">
      <dgm:prSet/>
      <dgm:spPr/>
      <dgm:t>
        <a:bodyPr/>
        <a:lstStyle/>
        <a:p>
          <a:r>
            <a:rPr lang="en-US" b="1" i="0" baseline="0">
              <a:latin typeface="+mj-lt"/>
            </a:rPr>
            <a:t>Provide structure for data management</a:t>
          </a:r>
          <a:endParaRPr lang="en-US" b="1">
            <a:latin typeface="+mj-lt"/>
          </a:endParaRPr>
        </a:p>
      </dgm:t>
    </dgm:pt>
    <dgm:pt modelId="{479BEC95-63ED-4FD5-A628-E464451EC889}" type="parTrans" cxnId="{481331D0-57DC-413E-AE85-D229F880DE50}">
      <dgm:prSet/>
      <dgm:spPr/>
      <dgm:t>
        <a:bodyPr/>
        <a:lstStyle/>
        <a:p>
          <a:endParaRPr lang="en-US" b="1">
            <a:latin typeface="+mj-lt"/>
          </a:endParaRPr>
        </a:p>
      </dgm:t>
    </dgm:pt>
    <dgm:pt modelId="{FDA5B7F8-FCA3-4392-BCA0-EAA37C11811B}" type="sibTrans" cxnId="{481331D0-57DC-413E-AE85-D229F880DE50}">
      <dgm:prSet/>
      <dgm:spPr/>
      <dgm:t>
        <a:bodyPr/>
        <a:lstStyle/>
        <a:p>
          <a:endParaRPr lang="en-US" b="1">
            <a:latin typeface="+mj-lt"/>
          </a:endParaRPr>
        </a:p>
      </dgm:t>
    </dgm:pt>
    <dgm:pt modelId="{761085D5-FFF0-41A1-847A-CEDBCAB8C2B4}">
      <dgm:prSet/>
      <dgm:spPr/>
      <dgm:t>
        <a:bodyPr/>
        <a:lstStyle/>
        <a:p>
          <a:r>
            <a:rPr lang="en-US" b="1" i="0" baseline="0">
              <a:latin typeface="+mj-lt"/>
            </a:rPr>
            <a:t>Monitor system health and functionality</a:t>
          </a:r>
          <a:endParaRPr lang="en-US" b="1">
            <a:latin typeface="+mj-lt"/>
          </a:endParaRPr>
        </a:p>
      </dgm:t>
    </dgm:pt>
    <dgm:pt modelId="{74CCF41B-F471-427E-8485-8FF0321E5E6B}" type="parTrans" cxnId="{F0655747-6EE7-4622-B4DA-696B9C8ECBF0}">
      <dgm:prSet/>
      <dgm:spPr/>
      <dgm:t>
        <a:bodyPr/>
        <a:lstStyle/>
        <a:p>
          <a:endParaRPr lang="en-US" b="1">
            <a:latin typeface="+mj-lt"/>
          </a:endParaRPr>
        </a:p>
      </dgm:t>
    </dgm:pt>
    <dgm:pt modelId="{5D4B01A3-92F3-4E59-B65E-E90C6B84BF56}" type="sibTrans" cxnId="{F0655747-6EE7-4622-B4DA-696B9C8ECBF0}">
      <dgm:prSet/>
      <dgm:spPr/>
      <dgm:t>
        <a:bodyPr/>
        <a:lstStyle/>
        <a:p>
          <a:endParaRPr lang="en-US" b="1">
            <a:latin typeface="+mj-lt"/>
          </a:endParaRPr>
        </a:p>
      </dgm:t>
    </dgm:pt>
    <dgm:pt modelId="{A9972B55-9299-4619-BDD1-B9770C095258}" type="pres">
      <dgm:prSet presAssocID="{8BE03A1C-A455-40A1-8B75-BDFE39CEEDFD}" presName="root" presStyleCnt="0">
        <dgm:presLayoutVars>
          <dgm:dir/>
          <dgm:resizeHandles val="exact"/>
        </dgm:presLayoutVars>
      </dgm:prSet>
      <dgm:spPr/>
    </dgm:pt>
    <dgm:pt modelId="{78BC4DF5-EDBB-408F-A5D6-0E458E79FC52}" type="pres">
      <dgm:prSet presAssocID="{3BDFBD1C-544B-44C4-9B16-B98D9E88529F}" presName="compNode" presStyleCnt="0"/>
      <dgm:spPr/>
    </dgm:pt>
    <dgm:pt modelId="{F8EEF20E-7928-4FDC-A8C5-874D918D4162}" type="pres">
      <dgm:prSet presAssocID="{3BDFBD1C-544B-44C4-9B16-B98D9E88529F}" presName="bgRect" presStyleLbl="bgShp" presStyleIdx="0" presStyleCnt="4"/>
      <dgm:spPr/>
    </dgm:pt>
    <dgm:pt modelId="{64B5142A-DF83-4323-8590-005A969F7500}" type="pres">
      <dgm:prSet presAssocID="{3BDFBD1C-544B-44C4-9B16-B98D9E88529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431E8FDE-BB70-4AFC-AFB8-B0B10758A683}" type="pres">
      <dgm:prSet presAssocID="{3BDFBD1C-544B-44C4-9B16-B98D9E88529F}" presName="spaceRect" presStyleCnt="0"/>
      <dgm:spPr/>
    </dgm:pt>
    <dgm:pt modelId="{269CB996-D801-488C-92AA-493A9338C7E3}" type="pres">
      <dgm:prSet presAssocID="{3BDFBD1C-544B-44C4-9B16-B98D9E88529F}" presName="parTx" presStyleLbl="revTx" presStyleIdx="0" presStyleCnt="4">
        <dgm:presLayoutVars>
          <dgm:chMax val="0"/>
          <dgm:chPref val="0"/>
        </dgm:presLayoutVars>
      </dgm:prSet>
      <dgm:spPr/>
    </dgm:pt>
    <dgm:pt modelId="{45E8C218-D9A3-454E-BA47-C3F53EEB21CE}" type="pres">
      <dgm:prSet presAssocID="{6B73F418-64B6-40FD-8A2F-3628D0CDD455}" presName="sibTrans" presStyleCnt="0"/>
      <dgm:spPr/>
    </dgm:pt>
    <dgm:pt modelId="{3E44AC9C-104B-48E0-B499-E7D1A39AC4E6}" type="pres">
      <dgm:prSet presAssocID="{D6543A4C-7200-4E33-A5DB-25CA093E5E06}" presName="compNode" presStyleCnt="0"/>
      <dgm:spPr/>
    </dgm:pt>
    <dgm:pt modelId="{6B50C260-6CE1-4443-BD77-B32D3F508722}" type="pres">
      <dgm:prSet presAssocID="{D6543A4C-7200-4E33-A5DB-25CA093E5E06}" presName="bgRect" presStyleLbl="bgShp" presStyleIdx="1" presStyleCnt="4"/>
      <dgm:spPr/>
    </dgm:pt>
    <dgm:pt modelId="{48552D3D-6089-4C82-B591-B90047884670}" type="pres">
      <dgm:prSet presAssocID="{D6543A4C-7200-4E33-A5DB-25CA093E5E0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9DC689E7-DC6A-4198-B00A-3239FCF108BD}" type="pres">
      <dgm:prSet presAssocID="{D6543A4C-7200-4E33-A5DB-25CA093E5E06}" presName="spaceRect" presStyleCnt="0"/>
      <dgm:spPr/>
    </dgm:pt>
    <dgm:pt modelId="{E36BD3B3-ED18-495E-90CA-A2EF7607F5AF}" type="pres">
      <dgm:prSet presAssocID="{D6543A4C-7200-4E33-A5DB-25CA093E5E06}" presName="parTx" presStyleLbl="revTx" presStyleIdx="1" presStyleCnt="4">
        <dgm:presLayoutVars>
          <dgm:chMax val="0"/>
          <dgm:chPref val="0"/>
        </dgm:presLayoutVars>
      </dgm:prSet>
      <dgm:spPr/>
    </dgm:pt>
    <dgm:pt modelId="{06758CF9-174C-4090-9852-D5792F70B5C5}" type="pres">
      <dgm:prSet presAssocID="{2B943DB5-E6F4-4525-B550-AA384CA6ACED}" presName="sibTrans" presStyleCnt="0"/>
      <dgm:spPr/>
    </dgm:pt>
    <dgm:pt modelId="{4F86CD57-1D68-4DAE-9BE5-A0C68A9F7D01}" type="pres">
      <dgm:prSet presAssocID="{74CDC946-0C6B-431D-9876-CE35115198E5}" presName="compNode" presStyleCnt="0"/>
      <dgm:spPr/>
    </dgm:pt>
    <dgm:pt modelId="{8621F3EC-94A7-42C3-8071-0192C78AFF05}" type="pres">
      <dgm:prSet presAssocID="{74CDC946-0C6B-431D-9876-CE35115198E5}" presName="bgRect" presStyleLbl="bgShp" presStyleIdx="2" presStyleCnt="4"/>
      <dgm:spPr/>
    </dgm:pt>
    <dgm:pt modelId="{9F267F23-3E63-47CC-B954-1B1CE86B5D97}" type="pres">
      <dgm:prSet presAssocID="{74CDC946-0C6B-431D-9876-CE35115198E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25CBF484-4E13-41A0-A27A-DAB99328E1DD}" type="pres">
      <dgm:prSet presAssocID="{74CDC946-0C6B-431D-9876-CE35115198E5}" presName="spaceRect" presStyleCnt="0"/>
      <dgm:spPr/>
    </dgm:pt>
    <dgm:pt modelId="{EAFBB70B-2763-4B66-8B68-10E1E8F0B478}" type="pres">
      <dgm:prSet presAssocID="{74CDC946-0C6B-431D-9876-CE35115198E5}" presName="parTx" presStyleLbl="revTx" presStyleIdx="2" presStyleCnt="4">
        <dgm:presLayoutVars>
          <dgm:chMax val="0"/>
          <dgm:chPref val="0"/>
        </dgm:presLayoutVars>
      </dgm:prSet>
      <dgm:spPr/>
    </dgm:pt>
    <dgm:pt modelId="{4A2184B1-289D-4677-8BE8-C5E33471E696}" type="pres">
      <dgm:prSet presAssocID="{FDA5B7F8-FCA3-4392-BCA0-EAA37C11811B}" presName="sibTrans" presStyleCnt="0"/>
      <dgm:spPr/>
    </dgm:pt>
    <dgm:pt modelId="{E1824B38-0B8F-4A61-9C44-F1CCD57D9C28}" type="pres">
      <dgm:prSet presAssocID="{761085D5-FFF0-41A1-847A-CEDBCAB8C2B4}" presName="compNode" presStyleCnt="0"/>
      <dgm:spPr/>
    </dgm:pt>
    <dgm:pt modelId="{E57402C7-453B-48EA-9530-51498B3B43EE}" type="pres">
      <dgm:prSet presAssocID="{761085D5-FFF0-41A1-847A-CEDBCAB8C2B4}" presName="bgRect" presStyleLbl="bgShp" presStyleIdx="3" presStyleCnt="4"/>
      <dgm:spPr/>
    </dgm:pt>
    <dgm:pt modelId="{658B69F7-3CCC-4A7A-9F60-E0742ACE08DA}" type="pres">
      <dgm:prSet presAssocID="{761085D5-FFF0-41A1-847A-CEDBCAB8C2B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beat"/>
        </a:ext>
      </dgm:extLst>
    </dgm:pt>
    <dgm:pt modelId="{FCEC10AC-E792-439A-BC25-BFCBC771B586}" type="pres">
      <dgm:prSet presAssocID="{761085D5-FFF0-41A1-847A-CEDBCAB8C2B4}" presName="spaceRect" presStyleCnt="0"/>
      <dgm:spPr/>
    </dgm:pt>
    <dgm:pt modelId="{EE1BE868-DCBE-42F9-A91A-AB5D63ABA67F}" type="pres">
      <dgm:prSet presAssocID="{761085D5-FFF0-41A1-847A-CEDBCAB8C2B4}" presName="parTx" presStyleLbl="revTx" presStyleIdx="3" presStyleCnt="4">
        <dgm:presLayoutVars>
          <dgm:chMax val="0"/>
          <dgm:chPref val="0"/>
        </dgm:presLayoutVars>
      </dgm:prSet>
      <dgm:spPr/>
    </dgm:pt>
  </dgm:ptLst>
  <dgm:cxnLst>
    <dgm:cxn modelId="{F0655747-6EE7-4622-B4DA-696B9C8ECBF0}" srcId="{8BE03A1C-A455-40A1-8B75-BDFE39CEEDFD}" destId="{761085D5-FFF0-41A1-847A-CEDBCAB8C2B4}" srcOrd="3" destOrd="0" parTransId="{74CCF41B-F471-427E-8485-8FF0321E5E6B}" sibTransId="{5D4B01A3-92F3-4E59-B65E-E90C6B84BF56}"/>
    <dgm:cxn modelId="{9046967B-4F87-42FF-8CCC-82249A16207D}" srcId="{8BE03A1C-A455-40A1-8B75-BDFE39CEEDFD}" destId="{3BDFBD1C-544B-44C4-9B16-B98D9E88529F}" srcOrd="0" destOrd="0" parTransId="{1AC8162C-25E0-438C-938D-952F72ABE031}" sibTransId="{6B73F418-64B6-40FD-8A2F-3628D0CDD455}"/>
    <dgm:cxn modelId="{58556B8E-C043-45D0-8D1D-589879195071}" type="presOf" srcId="{761085D5-FFF0-41A1-847A-CEDBCAB8C2B4}" destId="{EE1BE868-DCBE-42F9-A91A-AB5D63ABA67F}" srcOrd="0" destOrd="0" presId="urn:microsoft.com/office/officeart/2018/2/layout/IconVerticalSolidList"/>
    <dgm:cxn modelId="{7BA5968F-75B7-4859-8A8C-9B5977DB7E86}" type="presOf" srcId="{8BE03A1C-A455-40A1-8B75-BDFE39CEEDFD}" destId="{A9972B55-9299-4619-BDD1-B9770C095258}" srcOrd="0" destOrd="0" presId="urn:microsoft.com/office/officeart/2018/2/layout/IconVerticalSolidList"/>
    <dgm:cxn modelId="{684814C8-8FFC-4D9F-ACAB-5ED75A92E382}" type="presOf" srcId="{74CDC946-0C6B-431D-9876-CE35115198E5}" destId="{EAFBB70B-2763-4B66-8B68-10E1E8F0B478}" srcOrd="0" destOrd="0" presId="urn:microsoft.com/office/officeart/2018/2/layout/IconVerticalSolidList"/>
    <dgm:cxn modelId="{481331D0-57DC-413E-AE85-D229F880DE50}" srcId="{8BE03A1C-A455-40A1-8B75-BDFE39CEEDFD}" destId="{74CDC946-0C6B-431D-9876-CE35115198E5}" srcOrd="2" destOrd="0" parTransId="{479BEC95-63ED-4FD5-A628-E464451EC889}" sibTransId="{FDA5B7F8-FCA3-4392-BCA0-EAA37C11811B}"/>
    <dgm:cxn modelId="{4BFFF2D9-428C-4D50-8069-95762196B422}" type="presOf" srcId="{D6543A4C-7200-4E33-A5DB-25CA093E5E06}" destId="{E36BD3B3-ED18-495E-90CA-A2EF7607F5AF}" srcOrd="0" destOrd="0" presId="urn:microsoft.com/office/officeart/2018/2/layout/IconVerticalSolidList"/>
    <dgm:cxn modelId="{063E3CF6-6BFB-41A3-9E96-D81A415C9CC8}" srcId="{8BE03A1C-A455-40A1-8B75-BDFE39CEEDFD}" destId="{D6543A4C-7200-4E33-A5DB-25CA093E5E06}" srcOrd="1" destOrd="0" parTransId="{81C1500A-B0A6-42B0-939E-1F72843BCDF4}" sibTransId="{2B943DB5-E6F4-4525-B550-AA384CA6ACED}"/>
    <dgm:cxn modelId="{779013F8-7EBA-4109-A1FE-80F258E995CF}" type="presOf" srcId="{3BDFBD1C-544B-44C4-9B16-B98D9E88529F}" destId="{269CB996-D801-488C-92AA-493A9338C7E3}" srcOrd="0" destOrd="0" presId="urn:microsoft.com/office/officeart/2018/2/layout/IconVerticalSolidList"/>
    <dgm:cxn modelId="{BD788125-C5B4-4BA8-84F4-7978F4C7FF55}" type="presParOf" srcId="{A9972B55-9299-4619-BDD1-B9770C095258}" destId="{78BC4DF5-EDBB-408F-A5D6-0E458E79FC52}" srcOrd="0" destOrd="0" presId="urn:microsoft.com/office/officeart/2018/2/layout/IconVerticalSolidList"/>
    <dgm:cxn modelId="{3C9E78F0-151A-4B29-B0B4-B2FEFCC6B577}" type="presParOf" srcId="{78BC4DF5-EDBB-408F-A5D6-0E458E79FC52}" destId="{F8EEF20E-7928-4FDC-A8C5-874D918D4162}" srcOrd="0" destOrd="0" presId="urn:microsoft.com/office/officeart/2018/2/layout/IconVerticalSolidList"/>
    <dgm:cxn modelId="{2C7209F9-320A-4F1F-9A6A-D76E0B7AF1EF}" type="presParOf" srcId="{78BC4DF5-EDBB-408F-A5D6-0E458E79FC52}" destId="{64B5142A-DF83-4323-8590-005A969F7500}" srcOrd="1" destOrd="0" presId="urn:microsoft.com/office/officeart/2018/2/layout/IconVerticalSolidList"/>
    <dgm:cxn modelId="{9670DD94-2626-4004-B29A-2734EB21B9F4}" type="presParOf" srcId="{78BC4DF5-EDBB-408F-A5D6-0E458E79FC52}" destId="{431E8FDE-BB70-4AFC-AFB8-B0B10758A683}" srcOrd="2" destOrd="0" presId="urn:microsoft.com/office/officeart/2018/2/layout/IconVerticalSolidList"/>
    <dgm:cxn modelId="{F6773EBB-1349-4588-9082-A6C45F0DE1AB}" type="presParOf" srcId="{78BC4DF5-EDBB-408F-A5D6-0E458E79FC52}" destId="{269CB996-D801-488C-92AA-493A9338C7E3}" srcOrd="3" destOrd="0" presId="urn:microsoft.com/office/officeart/2018/2/layout/IconVerticalSolidList"/>
    <dgm:cxn modelId="{D7E8AEDE-D49F-4017-A939-07FC9DB9638E}" type="presParOf" srcId="{A9972B55-9299-4619-BDD1-B9770C095258}" destId="{45E8C218-D9A3-454E-BA47-C3F53EEB21CE}" srcOrd="1" destOrd="0" presId="urn:microsoft.com/office/officeart/2018/2/layout/IconVerticalSolidList"/>
    <dgm:cxn modelId="{36667C79-1932-42A2-A6A8-ADC62C006EE3}" type="presParOf" srcId="{A9972B55-9299-4619-BDD1-B9770C095258}" destId="{3E44AC9C-104B-48E0-B499-E7D1A39AC4E6}" srcOrd="2" destOrd="0" presId="urn:microsoft.com/office/officeart/2018/2/layout/IconVerticalSolidList"/>
    <dgm:cxn modelId="{0C4C5AB8-94FD-4FED-A898-0ED87EB3AE10}" type="presParOf" srcId="{3E44AC9C-104B-48E0-B499-E7D1A39AC4E6}" destId="{6B50C260-6CE1-4443-BD77-B32D3F508722}" srcOrd="0" destOrd="0" presId="urn:microsoft.com/office/officeart/2018/2/layout/IconVerticalSolidList"/>
    <dgm:cxn modelId="{00815645-5A51-4F01-8F1E-5F4BAED4ED66}" type="presParOf" srcId="{3E44AC9C-104B-48E0-B499-E7D1A39AC4E6}" destId="{48552D3D-6089-4C82-B591-B90047884670}" srcOrd="1" destOrd="0" presId="urn:microsoft.com/office/officeart/2018/2/layout/IconVerticalSolidList"/>
    <dgm:cxn modelId="{8C1CACA2-F354-45DE-BDD6-26FAEE990E7D}" type="presParOf" srcId="{3E44AC9C-104B-48E0-B499-E7D1A39AC4E6}" destId="{9DC689E7-DC6A-4198-B00A-3239FCF108BD}" srcOrd="2" destOrd="0" presId="urn:microsoft.com/office/officeart/2018/2/layout/IconVerticalSolidList"/>
    <dgm:cxn modelId="{60C727A4-431F-4ECA-AD68-701298BC1A0D}" type="presParOf" srcId="{3E44AC9C-104B-48E0-B499-E7D1A39AC4E6}" destId="{E36BD3B3-ED18-495E-90CA-A2EF7607F5AF}" srcOrd="3" destOrd="0" presId="urn:microsoft.com/office/officeart/2018/2/layout/IconVerticalSolidList"/>
    <dgm:cxn modelId="{791872EA-BA6E-4F3E-BC75-4260980ED364}" type="presParOf" srcId="{A9972B55-9299-4619-BDD1-B9770C095258}" destId="{06758CF9-174C-4090-9852-D5792F70B5C5}" srcOrd="3" destOrd="0" presId="urn:microsoft.com/office/officeart/2018/2/layout/IconVerticalSolidList"/>
    <dgm:cxn modelId="{ECF441B8-BEA5-432D-AB5B-954C8F81C33E}" type="presParOf" srcId="{A9972B55-9299-4619-BDD1-B9770C095258}" destId="{4F86CD57-1D68-4DAE-9BE5-A0C68A9F7D01}" srcOrd="4" destOrd="0" presId="urn:microsoft.com/office/officeart/2018/2/layout/IconVerticalSolidList"/>
    <dgm:cxn modelId="{ABE62BC3-4E6E-443C-99DF-D1C82210555C}" type="presParOf" srcId="{4F86CD57-1D68-4DAE-9BE5-A0C68A9F7D01}" destId="{8621F3EC-94A7-42C3-8071-0192C78AFF05}" srcOrd="0" destOrd="0" presId="urn:microsoft.com/office/officeart/2018/2/layout/IconVerticalSolidList"/>
    <dgm:cxn modelId="{02E5135D-28ED-412F-8E42-9D8C13D6BA81}" type="presParOf" srcId="{4F86CD57-1D68-4DAE-9BE5-A0C68A9F7D01}" destId="{9F267F23-3E63-47CC-B954-1B1CE86B5D97}" srcOrd="1" destOrd="0" presId="urn:microsoft.com/office/officeart/2018/2/layout/IconVerticalSolidList"/>
    <dgm:cxn modelId="{77A3A52A-58BA-4304-85EB-5E1B690BA6B5}" type="presParOf" srcId="{4F86CD57-1D68-4DAE-9BE5-A0C68A9F7D01}" destId="{25CBF484-4E13-41A0-A27A-DAB99328E1DD}" srcOrd="2" destOrd="0" presId="urn:microsoft.com/office/officeart/2018/2/layout/IconVerticalSolidList"/>
    <dgm:cxn modelId="{0F059DD0-A6DC-48C8-BBA8-CEBBA18256E7}" type="presParOf" srcId="{4F86CD57-1D68-4DAE-9BE5-A0C68A9F7D01}" destId="{EAFBB70B-2763-4B66-8B68-10E1E8F0B478}" srcOrd="3" destOrd="0" presId="urn:microsoft.com/office/officeart/2018/2/layout/IconVerticalSolidList"/>
    <dgm:cxn modelId="{BA0DB03B-B81F-4791-A7DA-531C9F622995}" type="presParOf" srcId="{A9972B55-9299-4619-BDD1-B9770C095258}" destId="{4A2184B1-289D-4677-8BE8-C5E33471E696}" srcOrd="5" destOrd="0" presId="urn:microsoft.com/office/officeart/2018/2/layout/IconVerticalSolidList"/>
    <dgm:cxn modelId="{E726C6E4-AA3D-4191-8B3B-ED1ACE1CFC59}" type="presParOf" srcId="{A9972B55-9299-4619-BDD1-B9770C095258}" destId="{E1824B38-0B8F-4A61-9C44-F1CCD57D9C28}" srcOrd="6" destOrd="0" presId="urn:microsoft.com/office/officeart/2018/2/layout/IconVerticalSolidList"/>
    <dgm:cxn modelId="{5B8EF740-5699-41D0-9FB5-323E736674DE}" type="presParOf" srcId="{E1824B38-0B8F-4A61-9C44-F1CCD57D9C28}" destId="{E57402C7-453B-48EA-9530-51498B3B43EE}" srcOrd="0" destOrd="0" presId="urn:microsoft.com/office/officeart/2018/2/layout/IconVerticalSolidList"/>
    <dgm:cxn modelId="{18536369-D59F-4C00-9258-E3A7C9C1BD26}" type="presParOf" srcId="{E1824B38-0B8F-4A61-9C44-F1CCD57D9C28}" destId="{658B69F7-3CCC-4A7A-9F60-E0742ACE08DA}" srcOrd="1" destOrd="0" presId="urn:microsoft.com/office/officeart/2018/2/layout/IconVerticalSolidList"/>
    <dgm:cxn modelId="{B1320AE9-2F48-4AD5-A547-33B0AA7AB552}" type="presParOf" srcId="{E1824B38-0B8F-4A61-9C44-F1CCD57D9C28}" destId="{FCEC10AC-E792-439A-BC25-BFCBC771B586}" srcOrd="2" destOrd="0" presId="urn:microsoft.com/office/officeart/2018/2/layout/IconVerticalSolidList"/>
    <dgm:cxn modelId="{06EFE3DF-A73E-4EC0-BB6D-78B328AF60A4}" type="presParOf" srcId="{E1824B38-0B8F-4A61-9C44-F1CCD57D9C28}" destId="{EE1BE868-DCBE-42F9-A91A-AB5D63ABA67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30D1BE-2F36-493E-AB08-F05B120C9D58}"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5FC4E5CB-9ED1-4FC9-B665-3D189D83DB5B}">
      <dgm:prSet/>
      <dgm:spPr/>
      <dgm:t>
        <a:bodyPr/>
        <a:lstStyle/>
        <a:p>
          <a:r>
            <a:rPr lang="en-US" b="0" i="0"/>
            <a:t>Operating system features</a:t>
          </a:r>
          <a:endParaRPr lang="en-US"/>
        </a:p>
      </dgm:t>
    </dgm:pt>
    <dgm:pt modelId="{6B1E6C16-7765-4A19-9CDC-86CA01FA6D3A}" type="parTrans" cxnId="{740CBB57-AB91-4816-B1B9-DEE780C2AAE2}">
      <dgm:prSet/>
      <dgm:spPr/>
      <dgm:t>
        <a:bodyPr/>
        <a:lstStyle/>
        <a:p>
          <a:endParaRPr lang="en-US"/>
        </a:p>
      </dgm:t>
    </dgm:pt>
    <dgm:pt modelId="{7C094824-AFE6-446D-BDCF-2392567B2F17}" type="sibTrans" cxnId="{740CBB57-AB91-4816-B1B9-DEE780C2AAE2}">
      <dgm:prSet/>
      <dgm:spPr/>
      <dgm:t>
        <a:bodyPr/>
        <a:lstStyle/>
        <a:p>
          <a:endParaRPr lang="en-US"/>
        </a:p>
      </dgm:t>
    </dgm:pt>
    <dgm:pt modelId="{B1A8F5A8-C0CB-438E-84AD-532AAE130CCB}">
      <dgm:prSet/>
      <dgm:spPr/>
      <dgm:t>
        <a:bodyPr/>
        <a:lstStyle/>
        <a:p>
          <a:r>
            <a:rPr lang="en-US" b="0" i="0"/>
            <a:t>Games and other features</a:t>
          </a:r>
          <a:r>
            <a:rPr lang="en-US" b="0" i="0" baseline="0"/>
            <a:t> can be turned on or off in Control Panel</a:t>
          </a:r>
          <a:endParaRPr lang="en-US"/>
        </a:p>
      </dgm:t>
    </dgm:pt>
    <dgm:pt modelId="{0DABA79B-21EE-4F8A-B167-FA672033B97D}" type="parTrans" cxnId="{414E9673-6CCD-4320-AD61-457287FC1551}">
      <dgm:prSet/>
      <dgm:spPr/>
      <dgm:t>
        <a:bodyPr/>
        <a:lstStyle/>
        <a:p>
          <a:endParaRPr lang="en-US"/>
        </a:p>
      </dgm:t>
    </dgm:pt>
    <dgm:pt modelId="{E5D87E8A-F077-4573-B049-5AEFA8F9A5F6}" type="sibTrans" cxnId="{414E9673-6CCD-4320-AD61-457287FC1551}">
      <dgm:prSet/>
      <dgm:spPr/>
      <dgm:t>
        <a:bodyPr/>
        <a:lstStyle/>
        <a:p>
          <a:endParaRPr lang="en-US"/>
        </a:p>
      </dgm:t>
    </dgm:pt>
    <dgm:pt modelId="{8C69EC04-E267-40D9-A292-2D39BCEDA00F}">
      <dgm:prSet/>
      <dgm:spPr/>
      <dgm:t>
        <a:bodyPr/>
        <a:lstStyle/>
        <a:p>
          <a:r>
            <a:rPr lang="en-US" b="0" i="0"/>
            <a:t>Applications</a:t>
          </a:r>
          <a:endParaRPr lang="en-US"/>
        </a:p>
      </dgm:t>
    </dgm:pt>
    <dgm:pt modelId="{F5C23C5D-D971-40CB-80F4-A372B571E39A}" type="parTrans" cxnId="{BF2831CB-21AB-4D35-94D2-E57DD6C8F6FD}">
      <dgm:prSet/>
      <dgm:spPr/>
      <dgm:t>
        <a:bodyPr/>
        <a:lstStyle/>
        <a:p>
          <a:endParaRPr lang="en-US"/>
        </a:p>
      </dgm:t>
    </dgm:pt>
    <dgm:pt modelId="{36FF07DD-977A-4D7D-A134-E2D5DD6962D9}" type="sibTrans" cxnId="{BF2831CB-21AB-4D35-94D2-E57DD6C8F6FD}">
      <dgm:prSet/>
      <dgm:spPr/>
      <dgm:t>
        <a:bodyPr/>
        <a:lstStyle/>
        <a:p>
          <a:endParaRPr lang="en-US"/>
        </a:p>
      </dgm:t>
    </dgm:pt>
    <dgm:pt modelId="{542F9902-754D-4E73-84DC-EAFA15EF7E3C}">
      <dgm:prSet/>
      <dgm:spPr/>
      <dgm:t>
        <a:bodyPr/>
        <a:lstStyle/>
        <a:p>
          <a:r>
            <a:rPr lang="en-US" b="0" i="0"/>
            <a:t>Registration and Activation</a:t>
          </a:r>
          <a:endParaRPr lang="en-US"/>
        </a:p>
      </dgm:t>
    </dgm:pt>
    <dgm:pt modelId="{C9C11F48-2CDC-4E0C-92B0-69E6E49FBD9D}" type="parTrans" cxnId="{BABC9EC6-D951-4C0C-9B43-0818B5D490F3}">
      <dgm:prSet/>
      <dgm:spPr/>
      <dgm:t>
        <a:bodyPr/>
        <a:lstStyle/>
        <a:p>
          <a:endParaRPr lang="en-US"/>
        </a:p>
      </dgm:t>
    </dgm:pt>
    <dgm:pt modelId="{B5FC68F3-BD48-4F00-BB4C-B628A8EB12B9}" type="sibTrans" cxnId="{BABC9EC6-D951-4C0C-9B43-0818B5D490F3}">
      <dgm:prSet/>
      <dgm:spPr/>
      <dgm:t>
        <a:bodyPr/>
        <a:lstStyle/>
        <a:p>
          <a:endParaRPr lang="en-US"/>
        </a:p>
      </dgm:t>
    </dgm:pt>
    <dgm:pt modelId="{E5109033-F2A0-4B4E-BA75-E0FA944880A6}">
      <dgm:prSet/>
      <dgm:spPr/>
      <dgm:t>
        <a:bodyPr/>
        <a:lstStyle/>
        <a:p>
          <a:r>
            <a:rPr lang="en-US" b="0" i="0"/>
            <a:t>Uninstalling apps</a:t>
          </a:r>
          <a:endParaRPr lang="en-US"/>
        </a:p>
      </dgm:t>
    </dgm:pt>
    <dgm:pt modelId="{312C89EA-8E88-4617-9C19-9316E24903D6}" type="parTrans" cxnId="{F9A7A231-EC04-46F8-9FB1-480C5CA05061}">
      <dgm:prSet/>
      <dgm:spPr/>
      <dgm:t>
        <a:bodyPr/>
        <a:lstStyle/>
        <a:p>
          <a:endParaRPr lang="en-US"/>
        </a:p>
      </dgm:t>
    </dgm:pt>
    <dgm:pt modelId="{400DE254-1FA3-4C9E-8C6E-9E7768EBC76D}" type="sibTrans" cxnId="{F9A7A231-EC04-46F8-9FB1-480C5CA05061}">
      <dgm:prSet/>
      <dgm:spPr/>
      <dgm:t>
        <a:bodyPr/>
        <a:lstStyle/>
        <a:p>
          <a:endParaRPr lang="en-US"/>
        </a:p>
      </dgm:t>
    </dgm:pt>
    <dgm:pt modelId="{4211C7C3-6665-4D45-B7DA-669E96468978}">
      <dgm:prSet/>
      <dgm:spPr/>
      <dgm:t>
        <a:bodyPr/>
        <a:lstStyle/>
        <a:p>
          <a:r>
            <a:rPr lang="en-US" b="0" i="0"/>
            <a:t>Drivers</a:t>
          </a:r>
          <a:endParaRPr lang="en-US"/>
        </a:p>
      </dgm:t>
    </dgm:pt>
    <dgm:pt modelId="{7B31734A-0677-4FE6-90BF-26A77FF0596A}" type="parTrans" cxnId="{4D708CE4-9B0E-488F-BE1E-9637814ABF43}">
      <dgm:prSet/>
      <dgm:spPr/>
      <dgm:t>
        <a:bodyPr/>
        <a:lstStyle/>
        <a:p>
          <a:endParaRPr lang="en-US"/>
        </a:p>
      </dgm:t>
    </dgm:pt>
    <dgm:pt modelId="{EBC51F17-2D7E-403D-95B0-45EAC2A10EC3}" type="sibTrans" cxnId="{4D708CE4-9B0E-488F-BE1E-9637814ABF43}">
      <dgm:prSet/>
      <dgm:spPr/>
      <dgm:t>
        <a:bodyPr/>
        <a:lstStyle/>
        <a:p>
          <a:endParaRPr lang="en-US"/>
        </a:p>
      </dgm:t>
    </dgm:pt>
    <dgm:pt modelId="{BC9FC269-1BA3-4F5E-B272-B01D1FD9F147}">
      <dgm:prSet/>
      <dgm:spPr/>
      <dgm:t>
        <a:bodyPr/>
        <a:lstStyle/>
        <a:p>
          <a:r>
            <a:rPr lang="en-US" b="0" i="0"/>
            <a:t>Usually installed when new hardware added</a:t>
          </a:r>
          <a:endParaRPr lang="en-US"/>
        </a:p>
      </dgm:t>
    </dgm:pt>
    <dgm:pt modelId="{DB468738-3A51-4DF2-8739-F40A66506F8B}" type="parTrans" cxnId="{2F3F21B4-099D-49CF-B239-73908DF3DEEA}">
      <dgm:prSet/>
      <dgm:spPr/>
      <dgm:t>
        <a:bodyPr/>
        <a:lstStyle/>
        <a:p>
          <a:endParaRPr lang="en-US"/>
        </a:p>
      </dgm:t>
    </dgm:pt>
    <dgm:pt modelId="{CCF3DCE4-DD90-4C2F-847B-8433F44366BA}" type="sibTrans" cxnId="{2F3F21B4-099D-49CF-B239-73908DF3DEEA}">
      <dgm:prSet/>
      <dgm:spPr/>
      <dgm:t>
        <a:bodyPr/>
        <a:lstStyle/>
        <a:p>
          <a:endParaRPr lang="en-US"/>
        </a:p>
      </dgm:t>
    </dgm:pt>
    <dgm:pt modelId="{F6EDBC46-070A-4D0A-B906-E7E692371D86}" type="pres">
      <dgm:prSet presAssocID="{3130D1BE-2F36-493E-AB08-F05B120C9D58}" presName="linear" presStyleCnt="0">
        <dgm:presLayoutVars>
          <dgm:dir/>
          <dgm:animLvl val="lvl"/>
          <dgm:resizeHandles val="exact"/>
        </dgm:presLayoutVars>
      </dgm:prSet>
      <dgm:spPr/>
    </dgm:pt>
    <dgm:pt modelId="{C59BBD98-4043-401E-A6E6-5C92C91FD6EC}" type="pres">
      <dgm:prSet presAssocID="{5FC4E5CB-9ED1-4FC9-B665-3D189D83DB5B}" presName="parentLin" presStyleCnt="0"/>
      <dgm:spPr/>
    </dgm:pt>
    <dgm:pt modelId="{1A291314-F826-448C-9B26-C3B2C600EF36}" type="pres">
      <dgm:prSet presAssocID="{5FC4E5CB-9ED1-4FC9-B665-3D189D83DB5B}" presName="parentLeftMargin" presStyleLbl="node1" presStyleIdx="0" presStyleCnt="3"/>
      <dgm:spPr/>
    </dgm:pt>
    <dgm:pt modelId="{A10B79FD-5D1F-4A58-AE03-8BA750476FAE}" type="pres">
      <dgm:prSet presAssocID="{5FC4E5CB-9ED1-4FC9-B665-3D189D83DB5B}" presName="parentText" presStyleLbl="node1" presStyleIdx="0" presStyleCnt="3">
        <dgm:presLayoutVars>
          <dgm:chMax val="0"/>
          <dgm:bulletEnabled val="1"/>
        </dgm:presLayoutVars>
      </dgm:prSet>
      <dgm:spPr/>
    </dgm:pt>
    <dgm:pt modelId="{76A156AC-EB2C-4F19-BD46-CB41370E4A8C}" type="pres">
      <dgm:prSet presAssocID="{5FC4E5CB-9ED1-4FC9-B665-3D189D83DB5B}" presName="negativeSpace" presStyleCnt="0"/>
      <dgm:spPr/>
    </dgm:pt>
    <dgm:pt modelId="{A78B171C-DE6D-4C1F-AD3D-325865D34465}" type="pres">
      <dgm:prSet presAssocID="{5FC4E5CB-9ED1-4FC9-B665-3D189D83DB5B}" presName="childText" presStyleLbl="conFgAcc1" presStyleIdx="0" presStyleCnt="3">
        <dgm:presLayoutVars>
          <dgm:bulletEnabled val="1"/>
        </dgm:presLayoutVars>
      </dgm:prSet>
      <dgm:spPr/>
    </dgm:pt>
    <dgm:pt modelId="{DE1BFDCB-D35B-44F5-B121-F08CACBD7610}" type="pres">
      <dgm:prSet presAssocID="{7C094824-AFE6-446D-BDCF-2392567B2F17}" presName="spaceBetweenRectangles" presStyleCnt="0"/>
      <dgm:spPr/>
    </dgm:pt>
    <dgm:pt modelId="{41A512A2-7042-4B12-9777-B6D5FC53D53F}" type="pres">
      <dgm:prSet presAssocID="{8C69EC04-E267-40D9-A292-2D39BCEDA00F}" presName="parentLin" presStyleCnt="0"/>
      <dgm:spPr/>
    </dgm:pt>
    <dgm:pt modelId="{5B1C978F-BD43-4898-BDD6-43CE221FF1AB}" type="pres">
      <dgm:prSet presAssocID="{8C69EC04-E267-40D9-A292-2D39BCEDA00F}" presName="parentLeftMargin" presStyleLbl="node1" presStyleIdx="0" presStyleCnt="3"/>
      <dgm:spPr/>
    </dgm:pt>
    <dgm:pt modelId="{2BDA3934-1BE0-4E19-A902-BA6402652D96}" type="pres">
      <dgm:prSet presAssocID="{8C69EC04-E267-40D9-A292-2D39BCEDA00F}" presName="parentText" presStyleLbl="node1" presStyleIdx="1" presStyleCnt="3">
        <dgm:presLayoutVars>
          <dgm:chMax val="0"/>
          <dgm:bulletEnabled val="1"/>
        </dgm:presLayoutVars>
      </dgm:prSet>
      <dgm:spPr/>
    </dgm:pt>
    <dgm:pt modelId="{1DDEE1AA-A139-4A3E-913F-EC81A9AFEA8D}" type="pres">
      <dgm:prSet presAssocID="{8C69EC04-E267-40D9-A292-2D39BCEDA00F}" presName="negativeSpace" presStyleCnt="0"/>
      <dgm:spPr/>
    </dgm:pt>
    <dgm:pt modelId="{F2FD5093-886E-45C7-89E2-1D897DF5BCC4}" type="pres">
      <dgm:prSet presAssocID="{8C69EC04-E267-40D9-A292-2D39BCEDA00F}" presName="childText" presStyleLbl="conFgAcc1" presStyleIdx="1" presStyleCnt="3">
        <dgm:presLayoutVars>
          <dgm:bulletEnabled val="1"/>
        </dgm:presLayoutVars>
      </dgm:prSet>
      <dgm:spPr/>
    </dgm:pt>
    <dgm:pt modelId="{1CE1C478-9F4B-4F30-BC8A-237BA38AA810}" type="pres">
      <dgm:prSet presAssocID="{36FF07DD-977A-4D7D-A134-E2D5DD6962D9}" presName="spaceBetweenRectangles" presStyleCnt="0"/>
      <dgm:spPr/>
    </dgm:pt>
    <dgm:pt modelId="{3588B349-090A-44DB-AD3D-BFAF6A7EF020}" type="pres">
      <dgm:prSet presAssocID="{4211C7C3-6665-4D45-B7DA-669E96468978}" presName="parentLin" presStyleCnt="0"/>
      <dgm:spPr/>
    </dgm:pt>
    <dgm:pt modelId="{B08A6EE8-CF2C-4C62-AF34-29E9F4ABDE64}" type="pres">
      <dgm:prSet presAssocID="{4211C7C3-6665-4D45-B7DA-669E96468978}" presName="parentLeftMargin" presStyleLbl="node1" presStyleIdx="1" presStyleCnt="3"/>
      <dgm:spPr/>
    </dgm:pt>
    <dgm:pt modelId="{639EC9B7-3B19-4444-823A-DF210AE0C0AC}" type="pres">
      <dgm:prSet presAssocID="{4211C7C3-6665-4D45-B7DA-669E96468978}" presName="parentText" presStyleLbl="node1" presStyleIdx="2" presStyleCnt="3">
        <dgm:presLayoutVars>
          <dgm:chMax val="0"/>
          <dgm:bulletEnabled val="1"/>
        </dgm:presLayoutVars>
      </dgm:prSet>
      <dgm:spPr/>
    </dgm:pt>
    <dgm:pt modelId="{E2A75C77-0DE8-41F2-976F-B1DDD456E058}" type="pres">
      <dgm:prSet presAssocID="{4211C7C3-6665-4D45-B7DA-669E96468978}" presName="negativeSpace" presStyleCnt="0"/>
      <dgm:spPr/>
    </dgm:pt>
    <dgm:pt modelId="{7284130E-2751-4715-B501-F86FD51386A9}" type="pres">
      <dgm:prSet presAssocID="{4211C7C3-6665-4D45-B7DA-669E96468978}" presName="childText" presStyleLbl="conFgAcc1" presStyleIdx="2" presStyleCnt="3">
        <dgm:presLayoutVars>
          <dgm:bulletEnabled val="1"/>
        </dgm:presLayoutVars>
      </dgm:prSet>
      <dgm:spPr/>
    </dgm:pt>
  </dgm:ptLst>
  <dgm:cxnLst>
    <dgm:cxn modelId="{6AC6A10E-9029-483C-A221-66F0AD69C2CA}" type="presOf" srcId="{8C69EC04-E267-40D9-A292-2D39BCEDA00F}" destId="{2BDA3934-1BE0-4E19-A902-BA6402652D96}" srcOrd="1" destOrd="0" presId="urn:microsoft.com/office/officeart/2005/8/layout/list1"/>
    <dgm:cxn modelId="{6117E530-0C24-43A8-8526-F12B4E83B434}" type="presOf" srcId="{8C69EC04-E267-40D9-A292-2D39BCEDA00F}" destId="{5B1C978F-BD43-4898-BDD6-43CE221FF1AB}" srcOrd="0" destOrd="0" presId="urn:microsoft.com/office/officeart/2005/8/layout/list1"/>
    <dgm:cxn modelId="{F9A7A231-EC04-46F8-9FB1-480C5CA05061}" srcId="{8C69EC04-E267-40D9-A292-2D39BCEDA00F}" destId="{E5109033-F2A0-4B4E-BA75-E0FA944880A6}" srcOrd="1" destOrd="0" parTransId="{312C89EA-8E88-4617-9C19-9316E24903D6}" sibTransId="{400DE254-1FA3-4C9E-8C6E-9E7768EBC76D}"/>
    <dgm:cxn modelId="{F8812A32-DCFF-4448-973C-E455F0536AAE}" type="presOf" srcId="{5FC4E5CB-9ED1-4FC9-B665-3D189D83DB5B}" destId="{A10B79FD-5D1F-4A58-AE03-8BA750476FAE}" srcOrd="1" destOrd="0" presId="urn:microsoft.com/office/officeart/2005/8/layout/list1"/>
    <dgm:cxn modelId="{9387FE4B-41CD-48CA-BD46-85351D64CFA0}" type="presOf" srcId="{5FC4E5CB-9ED1-4FC9-B665-3D189D83DB5B}" destId="{1A291314-F826-448C-9B26-C3B2C600EF36}" srcOrd="0" destOrd="0" presId="urn:microsoft.com/office/officeart/2005/8/layout/list1"/>
    <dgm:cxn modelId="{414E9673-6CCD-4320-AD61-457287FC1551}" srcId="{5FC4E5CB-9ED1-4FC9-B665-3D189D83DB5B}" destId="{B1A8F5A8-C0CB-438E-84AD-532AAE130CCB}" srcOrd="0" destOrd="0" parTransId="{0DABA79B-21EE-4F8A-B167-FA672033B97D}" sibTransId="{E5D87E8A-F077-4573-B049-5AEFA8F9A5F6}"/>
    <dgm:cxn modelId="{740CBB57-AB91-4816-B1B9-DEE780C2AAE2}" srcId="{3130D1BE-2F36-493E-AB08-F05B120C9D58}" destId="{5FC4E5CB-9ED1-4FC9-B665-3D189D83DB5B}" srcOrd="0" destOrd="0" parTransId="{6B1E6C16-7765-4A19-9CDC-86CA01FA6D3A}" sibTransId="{7C094824-AFE6-446D-BDCF-2392567B2F17}"/>
    <dgm:cxn modelId="{94A9E680-DBB4-4420-B484-61D7EC8E017E}" type="presOf" srcId="{BC9FC269-1BA3-4F5E-B272-B01D1FD9F147}" destId="{7284130E-2751-4715-B501-F86FD51386A9}" srcOrd="0" destOrd="0" presId="urn:microsoft.com/office/officeart/2005/8/layout/list1"/>
    <dgm:cxn modelId="{2F3F21B4-099D-49CF-B239-73908DF3DEEA}" srcId="{4211C7C3-6665-4D45-B7DA-669E96468978}" destId="{BC9FC269-1BA3-4F5E-B272-B01D1FD9F147}" srcOrd="0" destOrd="0" parTransId="{DB468738-3A51-4DF2-8739-F40A66506F8B}" sibTransId="{CCF3DCE4-DD90-4C2F-847B-8433F44366BA}"/>
    <dgm:cxn modelId="{DA845AB4-6C0A-45B2-A83E-26A3438F1B15}" type="presOf" srcId="{4211C7C3-6665-4D45-B7DA-669E96468978}" destId="{B08A6EE8-CF2C-4C62-AF34-29E9F4ABDE64}" srcOrd="0" destOrd="0" presId="urn:microsoft.com/office/officeart/2005/8/layout/list1"/>
    <dgm:cxn modelId="{412BAAB9-5707-44A0-BD08-F62711E72B2A}" type="presOf" srcId="{542F9902-754D-4E73-84DC-EAFA15EF7E3C}" destId="{F2FD5093-886E-45C7-89E2-1D897DF5BCC4}" srcOrd="0" destOrd="0" presId="urn:microsoft.com/office/officeart/2005/8/layout/list1"/>
    <dgm:cxn modelId="{F572A8C4-57A3-47F5-93CC-4FC58C5D3487}" type="presOf" srcId="{E5109033-F2A0-4B4E-BA75-E0FA944880A6}" destId="{F2FD5093-886E-45C7-89E2-1D897DF5BCC4}" srcOrd="0" destOrd="1" presId="urn:microsoft.com/office/officeart/2005/8/layout/list1"/>
    <dgm:cxn modelId="{BABC9EC6-D951-4C0C-9B43-0818B5D490F3}" srcId="{8C69EC04-E267-40D9-A292-2D39BCEDA00F}" destId="{542F9902-754D-4E73-84DC-EAFA15EF7E3C}" srcOrd="0" destOrd="0" parTransId="{C9C11F48-2CDC-4E0C-92B0-69E6E49FBD9D}" sibTransId="{B5FC68F3-BD48-4F00-BB4C-B628A8EB12B9}"/>
    <dgm:cxn modelId="{BF2831CB-21AB-4D35-94D2-E57DD6C8F6FD}" srcId="{3130D1BE-2F36-493E-AB08-F05B120C9D58}" destId="{8C69EC04-E267-40D9-A292-2D39BCEDA00F}" srcOrd="1" destOrd="0" parTransId="{F5C23C5D-D971-40CB-80F4-A372B571E39A}" sibTransId="{36FF07DD-977A-4D7D-A134-E2D5DD6962D9}"/>
    <dgm:cxn modelId="{84BE10CF-F0F7-4A6A-A79C-963B6A9B46E0}" type="presOf" srcId="{4211C7C3-6665-4D45-B7DA-669E96468978}" destId="{639EC9B7-3B19-4444-823A-DF210AE0C0AC}" srcOrd="1" destOrd="0" presId="urn:microsoft.com/office/officeart/2005/8/layout/list1"/>
    <dgm:cxn modelId="{26C1DCD4-189E-4067-B440-B2EB9BD781DA}" type="presOf" srcId="{B1A8F5A8-C0CB-438E-84AD-532AAE130CCB}" destId="{A78B171C-DE6D-4C1F-AD3D-325865D34465}" srcOrd="0" destOrd="0" presId="urn:microsoft.com/office/officeart/2005/8/layout/list1"/>
    <dgm:cxn modelId="{4D708CE4-9B0E-488F-BE1E-9637814ABF43}" srcId="{3130D1BE-2F36-493E-AB08-F05B120C9D58}" destId="{4211C7C3-6665-4D45-B7DA-669E96468978}" srcOrd="2" destOrd="0" parTransId="{7B31734A-0677-4FE6-90BF-26A77FF0596A}" sibTransId="{EBC51F17-2D7E-403D-95B0-45EAC2A10EC3}"/>
    <dgm:cxn modelId="{2C67B6E6-6D39-4C1C-A61F-318F731D4310}" type="presOf" srcId="{3130D1BE-2F36-493E-AB08-F05B120C9D58}" destId="{F6EDBC46-070A-4D0A-B906-E7E692371D86}" srcOrd="0" destOrd="0" presId="urn:microsoft.com/office/officeart/2005/8/layout/list1"/>
    <dgm:cxn modelId="{02B9B441-517E-46A5-99E3-856B09FAFDD8}" type="presParOf" srcId="{F6EDBC46-070A-4D0A-B906-E7E692371D86}" destId="{C59BBD98-4043-401E-A6E6-5C92C91FD6EC}" srcOrd="0" destOrd="0" presId="urn:microsoft.com/office/officeart/2005/8/layout/list1"/>
    <dgm:cxn modelId="{B8F56C36-89C0-4693-A100-C14C808FAD25}" type="presParOf" srcId="{C59BBD98-4043-401E-A6E6-5C92C91FD6EC}" destId="{1A291314-F826-448C-9B26-C3B2C600EF36}" srcOrd="0" destOrd="0" presId="urn:microsoft.com/office/officeart/2005/8/layout/list1"/>
    <dgm:cxn modelId="{140D4113-3BF8-4625-BE8B-F039B0A545FE}" type="presParOf" srcId="{C59BBD98-4043-401E-A6E6-5C92C91FD6EC}" destId="{A10B79FD-5D1F-4A58-AE03-8BA750476FAE}" srcOrd="1" destOrd="0" presId="urn:microsoft.com/office/officeart/2005/8/layout/list1"/>
    <dgm:cxn modelId="{D0E42C26-77EF-4BDE-81AE-1BA05A74FC5F}" type="presParOf" srcId="{F6EDBC46-070A-4D0A-B906-E7E692371D86}" destId="{76A156AC-EB2C-4F19-BD46-CB41370E4A8C}" srcOrd="1" destOrd="0" presId="urn:microsoft.com/office/officeart/2005/8/layout/list1"/>
    <dgm:cxn modelId="{844284D5-7972-4477-BBF3-994715A07383}" type="presParOf" srcId="{F6EDBC46-070A-4D0A-B906-E7E692371D86}" destId="{A78B171C-DE6D-4C1F-AD3D-325865D34465}" srcOrd="2" destOrd="0" presId="urn:microsoft.com/office/officeart/2005/8/layout/list1"/>
    <dgm:cxn modelId="{25F86BD1-AD6B-4ED1-AC11-F3C76AA5CD28}" type="presParOf" srcId="{F6EDBC46-070A-4D0A-B906-E7E692371D86}" destId="{DE1BFDCB-D35B-44F5-B121-F08CACBD7610}" srcOrd="3" destOrd="0" presId="urn:microsoft.com/office/officeart/2005/8/layout/list1"/>
    <dgm:cxn modelId="{0032B3AA-C688-486E-BF6F-D482742EBA43}" type="presParOf" srcId="{F6EDBC46-070A-4D0A-B906-E7E692371D86}" destId="{41A512A2-7042-4B12-9777-B6D5FC53D53F}" srcOrd="4" destOrd="0" presId="urn:microsoft.com/office/officeart/2005/8/layout/list1"/>
    <dgm:cxn modelId="{7F08198A-CF47-46E2-92D2-F8426A87E7B2}" type="presParOf" srcId="{41A512A2-7042-4B12-9777-B6D5FC53D53F}" destId="{5B1C978F-BD43-4898-BDD6-43CE221FF1AB}" srcOrd="0" destOrd="0" presId="urn:microsoft.com/office/officeart/2005/8/layout/list1"/>
    <dgm:cxn modelId="{422C8EAC-4284-421B-8CF7-5C0A918EB210}" type="presParOf" srcId="{41A512A2-7042-4B12-9777-B6D5FC53D53F}" destId="{2BDA3934-1BE0-4E19-A902-BA6402652D96}" srcOrd="1" destOrd="0" presId="urn:microsoft.com/office/officeart/2005/8/layout/list1"/>
    <dgm:cxn modelId="{C637D38F-CF66-4D4D-9897-C808E37692F9}" type="presParOf" srcId="{F6EDBC46-070A-4D0A-B906-E7E692371D86}" destId="{1DDEE1AA-A139-4A3E-913F-EC81A9AFEA8D}" srcOrd="5" destOrd="0" presId="urn:microsoft.com/office/officeart/2005/8/layout/list1"/>
    <dgm:cxn modelId="{E9D38E49-CB74-4AD0-AB76-A29BF703FF29}" type="presParOf" srcId="{F6EDBC46-070A-4D0A-B906-E7E692371D86}" destId="{F2FD5093-886E-45C7-89E2-1D897DF5BCC4}" srcOrd="6" destOrd="0" presId="urn:microsoft.com/office/officeart/2005/8/layout/list1"/>
    <dgm:cxn modelId="{675A576E-6707-4FB6-8F8F-5DFEF79AC0B1}" type="presParOf" srcId="{F6EDBC46-070A-4D0A-B906-E7E692371D86}" destId="{1CE1C478-9F4B-4F30-BC8A-237BA38AA810}" srcOrd="7" destOrd="0" presId="urn:microsoft.com/office/officeart/2005/8/layout/list1"/>
    <dgm:cxn modelId="{E03D808B-3A45-4EF0-974D-63DD9BBB0360}" type="presParOf" srcId="{F6EDBC46-070A-4D0A-B906-E7E692371D86}" destId="{3588B349-090A-44DB-AD3D-BFAF6A7EF020}" srcOrd="8" destOrd="0" presId="urn:microsoft.com/office/officeart/2005/8/layout/list1"/>
    <dgm:cxn modelId="{E03C7D32-4DAB-4844-9C3A-0F1EDFAB6FFE}" type="presParOf" srcId="{3588B349-090A-44DB-AD3D-BFAF6A7EF020}" destId="{B08A6EE8-CF2C-4C62-AF34-29E9F4ABDE64}" srcOrd="0" destOrd="0" presId="urn:microsoft.com/office/officeart/2005/8/layout/list1"/>
    <dgm:cxn modelId="{44225B30-A7FF-49BE-9434-A3F8CAD20B9F}" type="presParOf" srcId="{3588B349-090A-44DB-AD3D-BFAF6A7EF020}" destId="{639EC9B7-3B19-4444-823A-DF210AE0C0AC}" srcOrd="1" destOrd="0" presId="urn:microsoft.com/office/officeart/2005/8/layout/list1"/>
    <dgm:cxn modelId="{E882251D-BCD9-4233-8715-99700B605BAC}" type="presParOf" srcId="{F6EDBC46-070A-4D0A-B906-E7E692371D86}" destId="{E2A75C77-0DE8-41F2-976F-B1DDD456E058}" srcOrd="9" destOrd="0" presId="urn:microsoft.com/office/officeart/2005/8/layout/list1"/>
    <dgm:cxn modelId="{E71E5BC3-1816-45AE-A39D-76657F5A9951}" type="presParOf" srcId="{F6EDBC46-070A-4D0A-B906-E7E692371D86}" destId="{7284130E-2751-4715-B501-F86FD51386A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2009-B0CD-4088-A3BB-41717E4B6CB3}">
      <dsp:nvSpPr>
        <dsp:cNvPr id="0" name=""/>
        <dsp:cNvSpPr/>
      </dsp:nvSpPr>
      <dsp:spPr>
        <a:xfrm>
          <a:off x="0" y="480"/>
          <a:ext cx="359509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13B64A-9BD7-482A-8F46-CF3837C8CAE1}">
      <dsp:nvSpPr>
        <dsp:cNvPr id="0" name=""/>
        <dsp:cNvSpPr/>
      </dsp:nvSpPr>
      <dsp:spPr>
        <a:xfrm>
          <a:off x="0" y="480"/>
          <a:ext cx="3595092" cy="786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Bps (Bits per second)</a:t>
          </a:r>
        </a:p>
      </dsp:txBody>
      <dsp:txXfrm>
        <a:off x="0" y="480"/>
        <a:ext cx="3595092" cy="786810"/>
      </dsp:txXfrm>
    </dsp:sp>
    <dsp:sp modelId="{24571D2B-2C8A-4CB9-9580-542D1613175E}">
      <dsp:nvSpPr>
        <dsp:cNvPr id="0" name=""/>
        <dsp:cNvSpPr/>
      </dsp:nvSpPr>
      <dsp:spPr>
        <a:xfrm>
          <a:off x="0" y="787291"/>
          <a:ext cx="3595092" cy="0"/>
        </a:xfrm>
        <a:prstGeom prst="line">
          <a:avLst/>
        </a:prstGeom>
        <a:solidFill>
          <a:schemeClr val="accent2">
            <a:hueOff val="-209531"/>
            <a:satOff val="-2415"/>
            <a:lumOff val="540"/>
            <a:alphaOff val="0"/>
          </a:schemeClr>
        </a:solidFill>
        <a:ln w="25400" cap="flat" cmpd="sng" algn="ctr">
          <a:solidFill>
            <a:schemeClr val="accent2">
              <a:hueOff val="-209531"/>
              <a:satOff val="-2415"/>
              <a:lumOff val="5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019D9E-F51E-4ADE-B776-A86C32E79636}">
      <dsp:nvSpPr>
        <dsp:cNvPr id="0" name=""/>
        <dsp:cNvSpPr/>
      </dsp:nvSpPr>
      <dsp:spPr>
        <a:xfrm>
          <a:off x="0" y="787291"/>
          <a:ext cx="3595092" cy="786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Kbps (Kilobits per second)</a:t>
          </a:r>
        </a:p>
      </dsp:txBody>
      <dsp:txXfrm>
        <a:off x="0" y="787291"/>
        <a:ext cx="3595092" cy="786810"/>
      </dsp:txXfrm>
    </dsp:sp>
    <dsp:sp modelId="{BA2ABDEE-B241-4B73-8A5D-3B907E4EF21C}">
      <dsp:nvSpPr>
        <dsp:cNvPr id="0" name=""/>
        <dsp:cNvSpPr/>
      </dsp:nvSpPr>
      <dsp:spPr>
        <a:xfrm>
          <a:off x="0" y="1574102"/>
          <a:ext cx="3595092" cy="0"/>
        </a:xfrm>
        <a:prstGeom prst="line">
          <a:avLst/>
        </a:prstGeom>
        <a:solidFill>
          <a:schemeClr val="accent2">
            <a:hueOff val="-419062"/>
            <a:satOff val="-4829"/>
            <a:lumOff val="1079"/>
            <a:alphaOff val="0"/>
          </a:schemeClr>
        </a:solidFill>
        <a:ln w="25400" cap="flat" cmpd="sng" algn="ctr">
          <a:solidFill>
            <a:schemeClr val="accent2">
              <a:hueOff val="-419062"/>
              <a:satOff val="-4829"/>
              <a:lumOff val="1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8297A4-81E2-4287-8F4B-B1438CD58BFA}">
      <dsp:nvSpPr>
        <dsp:cNvPr id="0" name=""/>
        <dsp:cNvSpPr/>
      </dsp:nvSpPr>
      <dsp:spPr>
        <a:xfrm>
          <a:off x="0" y="1574102"/>
          <a:ext cx="3595092" cy="786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Mbps (Megabits per second)</a:t>
          </a:r>
        </a:p>
      </dsp:txBody>
      <dsp:txXfrm>
        <a:off x="0" y="1574102"/>
        <a:ext cx="3595092" cy="786810"/>
      </dsp:txXfrm>
    </dsp:sp>
    <dsp:sp modelId="{A5DD9B76-A276-4A55-8768-CFD0F78D5001}">
      <dsp:nvSpPr>
        <dsp:cNvPr id="0" name=""/>
        <dsp:cNvSpPr/>
      </dsp:nvSpPr>
      <dsp:spPr>
        <a:xfrm>
          <a:off x="0" y="2360912"/>
          <a:ext cx="3595092" cy="0"/>
        </a:xfrm>
        <a:prstGeom prst="line">
          <a:avLst/>
        </a:prstGeom>
        <a:solidFill>
          <a:schemeClr val="accent2">
            <a:hueOff val="-628592"/>
            <a:satOff val="-7244"/>
            <a:lumOff val="1619"/>
            <a:alphaOff val="0"/>
          </a:schemeClr>
        </a:solidFill>
        <a:ln w="25400" cap="flat" cmpd="sng" algn="ctr">
          <a:solidFill>
            <a:schemeClr val="accent2">
              <a:hueOff val="-628592"/>
              <a:satOff val="-7244"/>
              <a:lumOff val="16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2981D8-3B78-4E3B-BE1A-98780352167A}">
      <dsp:nvSpPr>
        <dsp:cNvPr id="0" name=""/>
        <dsp:cNvSpPr/>
      </dsp:nvSpPr>
      <dsp:spPr>
        <a:xfrm>
          <a:off x="0" y="2360912"/>
          <a:ext cx="3595092" cy="786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j-lt"/>
            </a:rPr>
            <a:t>Gbps (Gigabits per second) backbone networks.</a:t>
          </a:r>
        </a:p>
      </dsp:txBody>
      <dsp:txXfrm>
        <a:off x="0" y="2360912"/>
        <a:ext cx="3595092" cy="786810"/>
      </dsp:txXfrm>
    </dsp:sp>
    <dsp:sp modelId="{F8C2AC84-CDCB-43F4-BAD5-B34BF08315C4}">
      <dsp:nvSpPr>
        <dsp:cNvPr id="0" name=""/>
        <dsp:cNvSpPr/>
      </dsp:nvSpPr>
      <dsp:spPr>
        <a:xfrm>
          <a:off x="0" y="3147723"/>
          <a:ext cx="3595092" cy="0"/>
        </a:xfrm>
        <a:prstGeom prst="line">
          <a:avLst/>
        </a:prstGeom>
        <a:solidFill>
          <a:schemeClr val="accent2">
            <a:hueOff val="-838123"/>
            <a:satOff val="-9658"/>
            <a:lumOff val="2159"/>
            <a:alphaOff val="0"/>
          </a:schemeClr>
        </a:solidFill>
        <a:ln w="25400" cap="flat" cmpd="sng" algn="ctr">
          <a:solidFill>
            <a:schemeClr val="accent2">
              <a:hueOff val="-838123"/>
              <a:satOff val="-9658"/>
              <a:lumOff val="21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B3855A-4323-401F-9A74-E6116BC60152}">
      <dsp:nvSpPr>
        <dsp:cNvPr id="0" name=""/>
        <dsp:cNvSpPr/>
      </dsp:nvSpPr>
      <dsp:spPr>
        <a:xfrm>
          <a:off x="0" y="3147723"/>
          <a:ext cx="3595092" cy="786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err="1">
              <a:latin typeface="+mj-lt"/>
            </a:rPr>
            <a:t>Tbps</a:t>
          </a:r>
          <a:r>
            <a:rPr lang="en-US" sz="2200" kern="1200" dirty="0">
              <a:latin typeface="+mj-lt"/>
            </a:rPr>
            <a:t> (Terabits per second)</a:t>
          </a:r>
        </a:p>
      </dsp:txBody>
      <dsp:txXfrm>
        <a:off x="0" y="3147723"/>
        <a:ext cx="3595092" cy="786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EF20E-7928-4FDC-A8C5-874D918D4162}">
      <dsp:nvSpPr>
        <dsp:cNvPr id="0" name=""/>
        <dsp:cNvSpPr/>
      </dsp:nvSpPr>
      <dsp:spPr>
        <a:xfrm>
          <a:off x="0" y="1366"/>
          <a:ext cx="8229600" cy="6925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B5142A-DF83-4323-8590-005A969F7500}">
      <dsp:nvSpPr>
        <dsp:cNvPr id="0" name=""/>
        <dsp:cNvSpPr/>
      </dsp:nvSpPr>
      <dsp:spPr>
        <a:xfrm>
          <a:off x="209504" y="157196"/>
          <a:ext cx="380917" cy="3809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9CB996-D801-488C-92AA-493A9338C7E3}">
      <dsp:nvSpPr>
        <dsp:cNvPr id="0" name=""/>
        <dsp:cNvSpPr/>
      </dsp:nvSpPr>
      <dsp:spPr>
        <a:xfrm>
          <a:off x="799926" y="1366"/>
          <a:ext cx="7429673" cy="692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98" tIns="73298" rIns="73298" bIns="73298" numCol="1" spcCol="1270" anchor="ctr" anchorCtr="0">
          <a:noAutofit/>
        </a:bodyPr>
        <a:lstStyle/>
        <a:p>
          <a:pPr marL="0" lvl="0" indent="0" algn="l" defTabSz="977900">
            <a:lnSpc>
              <a:spcPct val="90000"/>
            </a:lnSpc>
            <a:spcBef>
              <a:spcPct val="0"/>
            </a:spcBef>
            <a:spcAft>
              <a:spcPct val="35000"/>
            </a:spcAft>
            <a:buNone/>
          </a:pPr>
          <a:r>
            <a:rPr lang="en-US" sz="2200" b="1" i="0" kern="1200">
              <a:latin typeface="+mj-lt"/>
            </a:rPr>
            <a:t>Coordinating users and hardware</a:t>
          </a:r>
          <a:endParaRPr lang="en-US" sz="2200" b="1" kern="1200">
            <a:latin typeface="+mj-lt"/>
          </a:endParaRPr>
        </a:p>
      </dsp:txBody>
      <dsp:txXfrm>
        <a:off x="799926" y="1366"/>
        <a:ext cx="7429673" cy="692577"/>
      </dsp:txXfrm>
    </dsp:sp>
    <dsp:sp modelId="{6B50C260-6CE1-4443-BD77-B32D3F508722}">
      <dsp:nvSpPr>
        <dsp:cNvPr id="0" name=""/>
        <dsp:cNvSpPr/>
      </dsp:nvSpPr>
      <dsp:spPr>
        <a:xfrm>
          <a:off x="0" y="867088"/>
          <a:ext cx="8229600" cy="6925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52D3D-6089-4C82-B591-B90047884670}">
      <dsp:nvSpPr>
        <dsp:cNvPr id="0" name=""/>
        <dsp:cNvSpPr/>
      </dsp:nvSpPr>
      <dsp:spPr>
        <a:xfrm>
          <a:off x="209504" y="1022917"/>
          <a:ext cx="380917" cy="3809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6BD3B3-ED18-495E-90CA-A2EF7607F5AF}">
      <dsp:nvSpPr>
        <dsp:cNvPr id="0" name=""/>
        <dsp:cNvSpPr/>
      </dsp:nvSpPr>
      <dsp:spPr>
        <a:xfrm>
          <a:off x="799926" y="867088"/>
          <a:ext cx="7429673" cy="692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98" tIns="73298" rIns="73298" bIns="73298" numCol="1" spcCol="1270" anchor="ctr" anchorCtr="0">
          <a:noAutofit/>
        </a:bodyPr>
        <a:lstStyle/>
        <a:p>
          <a:pPr marL="0" lvl="0" indent="0" algn="l" defTabSz="977900">
            <a:lnSpc>
              <a:spcPct val="90000"/>
            </a:lnSpc>
            <a:spcBef>
              <a:spcPct val="0"/>
            </a:spcBef>
            <a:spcAft>
              <a:spcPct val="35000"/>
            </a:spcAft>
            <a:buNone/>
          </a:pPr>
          <a:r>
            <a:rPr lang="en-US" sz="2200" b="1" i="0" kern="1200" baseline="0">
              <a:latin typeface="+mj-lt"/>
            </a:rPr>
            <a:t>Provide environment for software to function</a:t>
          </a:r>
          <a:endParaRPr lang="en-US" sz="2200" b="1" kern="1200">
            <a:latin typeface="+mj-lt"/>
          </a:endParaRPr>
        </a:p>
      </dsp:txBody>
      <dsp:txXfrm>
        <a:off x="799926" y="867088"/>
        <a:ext cx="7429673" cy="692577"/>
      </dsp:txXfrm>
    </dsp:sp>
    <dsp:sp modelId="{8621F3EC-94A7-42C3-8071-0192C78AFF05}">
      <dsp:nvSpPr>
        <dsp:cNvPr id="0" name=""/>
        <dsp:cNvSpPr/>
      </dsp:nvSpPr>
      <dsp:spPr>
        <a:xfrm>
          <a:off x="0" y="1732809"/>
          <a:ext cx="8229600" cy="6925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67F23-3E63-47CC-B954-1B1CE86B5D97}">
      <dsp:nvSpPr>
        <dsp:cNvPr id="0" name=""/>
        <dsp:cNvSpPr/>
      </dsp:nvSpPr>
      <dsp:spPr>
        <a:xfrm>
          <a:off x="209504" y="1888639"/>
          <a:ext cx="380917" cy="3809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FBB70B-2763-4B66-8B68-10E1E8F0B478}">
      <dsp:nvSpPr>
        <dsp:cNvPr id="0" name=""/>
        <dsp:cNvSpPr/>
      </dsp:nvSpPr>
      <dsp:spPr>
        <a:xfrm>
          <a:off x="799926" y="1732809"/>
          <a:ext cx="7429673" cy="692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98" tIns="73298" rIns="73298" bIns="73298" numCol="1" spcCol="1270" anchor="ctr" anchorCtr="0">
          <a:noAutofit/>
        </a:bodyPr>
        <a:lstStyle/>
        <a:p>
          <a:pPr marL="0" lvl="0" indent="0" algn="l" defTabSz="977900">
            <a:lnSpc>
              <a:spcPct val="90000"/>
            </a:lnSpc>
            <a:spcBef>
              <a:spcPct val="0"/>
            </a:spcBef>
            <a:spcAft>
              <a:spcPct val="35000"/>
            </a:spcAft>
            <a:buNone/>
          </a:pPr>
          <a:r>
            <a:rPr lang="en-US" sz="2200" b="1" i="0" kern="1200" baseline="0">
              <a:latin typeface="+mj-lt"/>
            </a:rPr>
            <a:t>Provide structure for data management</a:t>
          </a:r>
          <a:endParaRPr lang="en-US" sz="2200" b="1" kern="1200">
            <a:latin typeface="+mj-lt"/>
          </a:endParaRPr>
        </a:p>
      </dsp:txBody>
      <dsp:txXfrm>
        <a:off x="799926" y="1732809"/>
        <a:ext cx="7429673" cy="692577"/>
      </dsp:txXfrm>
    </dsp:sp>
    <dsp:sp modelId="{E57402C7-453B-48EA-9530-51498B3B43EE}">
      <dsp:nvSpPr>
        <dsp:cNvPr id="0" name=""/>
        <dsp:cNvSpPr/>
      </dsp:nvSpPr>
      <dsp:spPr>
        <a:xfrm>
          <a:off x="0" y="2598531"/>
          <a:ext cx="8229600" cy="6925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8B69F7-3CCC-4A7A-9F60-E0742ACE08DA}">
      <dsp:nvSpPr>
        <dsp:cNvPr id="0" name=""/>
        <dsp:cNvSpPr/>
      </dsp:nvSpPr>
      <dsp:spPr>
        <a:xfrm>
          <a:off x="209504" y="2754361"/>
          <a:ext cx="380917" cy="3809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1BE868-DCBE-42F9-A91A-AB5D63ABA67F}">
      <dsp:nvSpPr>
        <dsp:cNvPr id="0" name=""/>
        <dsp:cNvSpPr/>
      </dsp:nvSpPr>
      <dsp:spPr>
        <a:xfrm>
          <a:off x="799926" y="2598531"/>
          <a:ext cx="7429673" cy="692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98" tIns="73298" rIns="73298" bIns="73298" numCol="1" spcCol="1270" anchor="ctr" anchorCtr="0">
          <a:noAutofit/>
        </a:bodyPr>
        <a:lstStyle/>
        <a:p>
          <a:pPr marL="0" lvl="0" indent="0" algn="l" defTabSz="977900">
            <a:lnSpc>
              <a:spcPct val="90000"/>
            </a:lnSpc>
            <a:spcBef>
              <a:spcPct val="0"/>
            </a:spcBef>
            <a:spcAft>
              <a:spcPct val="35000"/>
            </a:spcAft>
            <a:buNone/>
          </a:pPr>
          <a:r>
            <a:rPr lang="en-US" sz="2200" b="1" i="0" kern="1200" baseline="0">
              <a:latin typeface="+mj-lt"/>
            </a:rPr>
            <a:t>Monitor system health and functionality</a:t>
          </a:r>
          <a:endParaRPr lang="en-US" sz="2200" b="1" kern="1200">
            <a:latin typeface="+mj-lt"/>
          </a:endParaRPr>
        </a:p>
      </dsp:txBody>
      <dsp:txXfrm>
        <a:off x="799926" y="2598531"/>
        <a:ext cx="7429673" cy="692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B171C-DE6D-4C1F-AD3D-325865D34465}">
      <dsp:nvSpPr>
        <dsp:cNvPr id="0" name=""/>
        <dsp:cNvSpPr/>
      </dsp:nvSpPr>
      <dsp:spPr>
        <a:xfrm>
          <a:off x="0" y="295157"/>
          <a:ext cx="82296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a:t>Games and other features</a:t>
          </a:r>
          <a:r>
            <a:rPr lang="en-US" sz="1600" b="0" i="0" kern="1200" baseline="0"/>
            <a:t> can be turned on or off in Control Panel</a:t>
          </a:r>
          <a:endParaRPr lang="en-US" sz="1600" kern="1200"/>
        </a:p>
      </dsp:txBody>
      <dsp:txXfrm>
        <a:off x="0" y="295157"/>
        <a:ext cx="8229600" cy="680400"/>
      </dsp:txXfrm>
    </dsp:sp>
    <dsp:sp modelId="{A10B79FD-5D1F-4A58-AE03-8BA750476FAE}">
      <dsp:nvSpPr>
        <dsp:cNvPr id="0" name=""/>
        <dsp:cNvSpPr/>
      </dsp:nvSpPr>
      <dsp:spPr>
        <a:xfrm>
          <a:off x="411480" y="58997"/>
          <a:ext cx="576072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b="0" i="0" kern="1200"/>
            <a:t>Operating system features</a:t>
          </a:r>
          <a:endParaRPr lang="en-US" sz="1600" kern="1200"/>
        </a:p>
      </dsp:txBody>
      <dsp:txXfrm>
        <a:off x="434537" y="82054"/>
        <a:ext cx="5714606" cy="426206"/>
      </dsp:txXfrm>
    </dsp:sp>
    <dsp:sp modelId="{F2FD5093-886E-45C7-89E2-1D897DF5BCC4}">
      <dsp:nvSpPr>
        <dsp:cNvPr id="0" name=""/>
        <dsp:cNvSpPr/>
      </dsp:nvSpPr>
      <dsp:spPr>
        <a:xfrm>
          <a:off x="0" y="1298117"/>
          <a:ext cx="8229600"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a:t>Registration and Activation</a:t>
          </a:r>
          <a:endParaRPr lang="en-US" sz="1600" kern="1200"/>
        </a:p>
        <a:p>
          <a:pPr marL="171450" lvl="1" indent="-171450" algn="l" defTabSz="711200">
            <a:lnSpc>
              <a:spcPct val="90000"/>
            </a:lnSpc>
            <a:spcBef>
              <a:spcPct val="0"/>
            </a:spcBef>
            <a:spcAft>
              <a:spcPct val="15000"/>
            </a:spcAft>
            <a:buChar char="•"/>
          </a:pPr>
          <a:r>
            <a:rPr lang="en-US" sz="1600" b="0" i="0" kern="1200"/>
            <a:t>Uninstalling apps</a:t>
          </a:r>
          <a:endParaRPr lang="en-US" sz="1600" kern="1200"/>
        </a:p>
      </dsp:txBody>
      <dsp:txXfrm>
        <a:off x="0" y="1298117"/>
        <a:ext cx="8229600" cy="932400"/>
      </dsp:txXfrm>
    </dsp:sp>
    <dsp:sp modelId="{2BDA3934-1BE0-4E19-A902-BA6402652D96}">
      <dsp:nvSpPr>
        <dsp:cNvPr id="0" name=""/>
        <dsp:cNvSpPr/>
      </dsp:nvSpPr>
      <dsp:spPr>
        <a:xfrm>
          <a:off x="411480" y="1061957"/>
          <a:ext cx="576072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b="0" i="0" kern="1200"/>
            <a:t>Applications</a:t>
          </a:r>
          <a:endParaRPr lang="en-US" sz="1600" kern="1200"/>
        </a:p>
      </dsp:txBody>
      <dsp:txXfrm>
        <a:off x="434537" y="1085014"/>
        <a:ext cx="5714606" cy="426206"/>
      </dsp:txXfrm>
    </dsp:sp>
    <dsp:sp modelId="{7284130E-2751-4715-B501-F86FD51386A9}">
      <dsp:nvSpPr>
        <dsp:cNvPr id="0" name=""/>
        <dsp:cNvSpPr/>
      </dsp:nvSpPr>
      <dsp:spPr>
        <a:xfrm>
          <a:off x="0" y="2553077"/>
          <a:ext cx="82296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a:t>Usually installed when new hardware added</a:t>
          </a:r>
          <a:endParaRPr lang="en-US" sz="1600" kern="1200"/>
        </a:p>
      </dsp:txBody>
      <dsp:txXfrm>
        <a:off x="0" y="2553077"/>
        <a:ext cx="8229600" cy="680400"/>
      </dsp:txXfrm>
    </dsp:sp>
    <dsp:sp modelId="{639EC9B7-3B19-4444-823A-DF210AE0C0AC}">
      <dsp:nvSpPr>
        <dsp:cNvPr id="0" name=""/>
        <dsp:cNvSpPr/>
      </dsp:nvSpPr>
      <dsp:spPr>
        <a:xfrm>
          <a:off x="411480" y="2316917"/>
          <a:ext cx="576072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b="0" i="0" kern="1200"/>
            <a:t>Drivers</a:t>
          </a:r>
          <a:endParaRPr lang="en-US" sz="1600" kern="1200"/>
        </a:p>
      </dsp:txBody>
      <dsp:txXfrm>
        <a:off x="434537" y="2339974"/>
        <a:ext cx="5714606" cy="4262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B9B22155-F6E3-406E-B04F-D5269B29CDF0}" type="datetimeFigureOut">
              <a:rPr lang="en-US" smtClean="0"/>
              <a:t>9/8/2025</a:t>
            </a:fld>
            <a:endParaRPr lang="en-US"/>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9977555-22F0-4940-AEB2-481FD6E5A477}" type="slidenum">
              <a:rPr lang="en-US" smtClean="0"/>
              <a:t>‹#›</a:t>
            </a:fld>
            <a:endParaRPr lang="en-US"/>
          </a:p>
        </p:txBody>
      </p:sp>
    </p:spTree>
    <p:extLst>
      <p:ext uri="{BB962C8B-B14F-4D97-AF65-F5344CB8AC3E}">
        <p14:creationId xmlns:p14="http://schemas.microsoft.com/office/powerpoint/2010/main" val="175535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Workstations are specialized computers designed to handle tasks that demand high performance and are commonly utilized by professionals across various industries. Here's a more detailed exploration of workstations:</a:t>
            </a:r>
          </a:p>
          <a:p>
            <a:r>
              <a:rPr lang="en-US" dirty="0"/>
              <a:t> </a:t>
            </a:r>
            <a:endParaRPr lang="en-US" dirty="0">
              <a:cs typeface="Calibri"/>
            </a:endParaRPr>
          </a:p>
          <a:p>
            <a:r>
              <a:rPr lang="en-US"/>
              <a:t>**Origin and Evolution:**</a:t>
            </a:r>
          </a:p>
          <a:p>
            <a:r>
              <a:rPr lang="en-US"/>
              <a:t>Workstations were first introduced in the 1960s and 1970s as minicomputers, which were smaller and more affordable than mainframe computers. Over time, they evolved to become the high-performance machines known as workstations that we see today.</a:t>
            </a:r>
          </a:p>
          <a:p>
            <a:r>
              <a:rPr lang="en-US" dirty="0"/>
              <a:t> </a:t>
            </a:r>
            <a:endParaRPr lang="en-US" dirty="0">
              <a:cs typeface="Calibri"/>
            </a:endParaRPr>
          </a:p>
          <a:p>
            <a:r>
              <a:rPr lang="en-US" dirty="0"/>
              <a:t>**Characteristics of Workstations:**</a:t>
            </a:r>
            <a:endParaRPr lang="en-US" dirty="0">
              <a:cs typeface="Calibri"/>
            </a:endParaRPr>
          </a:p>
          <a:p>
            <a:r>
              <a:rPr lang="en-US" dirty="0"/>
              <a:t>- **High Performance:** Workstations are equipped with powerful processors, substantial RAM, and dedicated graphics cards. This enables them to manage demanding tasks such as graphic design, video editing, scientific simulations, and more.</a:t>
            </a:r>
            <a:endParaRPr lang="en-US" dirty="0">
              <a:cs typeface="Calibri"/>
            </a:endParaRPr>
          </a:p>
          <a:p>
            <a:r>
              <a:rPr lang="en-US" dirty="0"/>
              <a:t>  </a:t>
            </a:r>
          </a:p>
          <a:p>
            <a:r>
              <a:rPr lang="en-US" dirty="0"/>
              <a:t>- **Reliability:** Workstations are constructed with premium components and undergo rigorous testing to ensure consistent and reliable performance over extended periods.</a:t>
            </a:r>
            <a:endParaRPr lang="en-US" dirty="0">
              <a:cs typeface="Calibri"/>
            </a:endParaRPr>
          </a:p>
          <a:p>
            <a:r>
              <a:rPr lang="en-US" dirty="0"/>
              <a:t>  </a:t>
            </a:r>
            <a:endParaRPr lang="en-US" dirty="0">
              <a:cs typeface="Calibri"/>
            </a:endParaRPr>
          </a:p>
          <a:p>
            <a:r>
              <a:rPr lang="en-US" dirty="0"/>
              <a:t>- **Specialized Hardware:** Some workstations feature hardware tailored to specific industries. For example, workstations in graphics design might include color-accurate displays, while those in engineering might support high-performance computing.</a:t>
            </a:r>
            <a:endParaRPr lang="en-US" dirty="0">
              <a:cs typeface="Calibri"/>
            </a:endParaRPr>
          </a:p>
          <a:p>
            <a:r>
              <a:rPr lang="en-US" dirty="0"/>
              <a:t>  </a:t>
            </a:r>
            <a:endParaRPr lang="en-US" dirty="0">
              <a:cs typeface="Calibri"/>
            </a:endParaRPr>
          </a:p>
          <a:p>
            <a:r>
              <a:rPr lang="en-US" dirty="0"/>
              <a:t>- **Expandability:** Workstations often offer the flexibility to accommodate multiple hard drives, RAM modules, and other components, enabling users to customize their systems according to specific requirements.</a:t>
            </a:r>
            <a:endParaRPr lang="en-US" dirty="0">
              <a:cs typeface="Calibri"/>
            </a:endParaRPr>
          </a:p>
          <a:p>
            <a:r>
              <a:rPr lang="en-US" dirty="0"/>
              <a:t>  </a:t>
            </a:r>
            <a:endParaRPr lang="en-US" dirty="0">
              <a:cs typeface="Calibri"/>
            </a:endParaRPr>
          </a:p>
          <a:p>
            <a:r>
              <a:rPr lang="en-US" dirty="0"/>
              <a:t>- **Optimized Software:** Many workstations come with software optimizations for certain applications, enhancing overall performance and user experience.</a:t>
            </a:r>
            <a:endParaRPr lang="en-US" dirty="0">
              <a:cs typeface="Calibri"/>
            </a:endParaRPr>
          </a:p>
          <a:p>
            <a:r>
              <a:rPr lang="en-US" dirty="0"/>
              <a:t> </a:t>
            </a:r>
            <a:endParaRPr lang="en-US" dirty="0">
              <a:cs typeface="Calibri"/>
            </a:endParaRPr>
          </a:p>
          <a:p>
            <a:r>
              <a:rPr lang="en-US" dirty="0"/>
              <a:t>**Role of Workstations:**</a:t>
            </a:r>
            <a:endParaRPr lang="en-US" dirty="0">
              <a:cs typeface="Calibri"/>
            </a:endParaRPr>
          </a:p>
          <a:p>
            <a:r>
              <a:rPr lang="en-US" dirty="0"/>
              <a:t>Workstations find use in a wide range of tasks, including:</a:t>
            </a:r>
            <a:endParaRPr lang="en-US" dirty="0">
              <a:cs typeface="Calibri"/>
            </a:endParaRPr>
          </a:p>
          <a:p>
            <a:r>
              <a:rPr lang="en-US" dirty="0"/>
              <a:t>- **Graphic Design and 3D Rendering:** Workstations are indispensable for tasks like video editing, 3D modeling, animation, and other graphics-intensive work.</a:t>
            </a:r>
            <a:endParaRPr lang="en-US" dirty="0">
              <a:cs typeface="Calibri"/>
            </a:endParaRPr>
          </a:p>
          <a:p>
            <a:r>
              <a:rPr lang="en-US" dirty="0"/>
              <a:t>  </a:t>
            </a:r>
            <a:endParaRPr lang="en-US" dirty="0">
              <a:cs typeface="Calibri"/>
            </a:endParaRPr>
          </a:p>
          <a:p>
            <a:r>
              <a:rPr lang="en-US" dirty="0"/>
              <a:t>- **Engineering and CAD:** Engineers employ workstations to execute complex simulations, computer-aided design (CAD), and computer-aided engineering (CAE) software.</a:t>
            </a:r>
            <a:endParaRPr lang="en-US" dirty="0">
              <a:cs typeface="Calibri"/>
            </a:endParaRPr>
          </a:p>
          <a:p>
            <a:r>
              <a:rPr lang="en-US" dirty="0"/>
              <a:t>  </a:t>
            </a:r>
            <a:endParaRPr lang="en-US" dirty="0">
              <a:cs typeface="Calibri"/>
            </a:endParaRPr>
          </a:p>
          <a:p>
            <a:r>
              <a:rPr lang="en-US" dirty="0"/>
              <a:t>- **Scientific Research:** Workstations play a key role in fields such as scientific research, simulations, and data analysis.</a:t>
            </a:r>
            <a:endParaRPr lang="en-US" dirty="0">
              <a:cs typeface="Calibri"/>
            </a:endParaRPr>
          </a:p>
          <a:p>
            <a:r>
              <a:rPr lang="en-US" dirty="0"/>
              <a:t>  </a:t>
            </a:r>
            <a:endParaRPr lang="en-US" dirty="0">
              <a:cs typeface="Calibri"/>
            </a:endParaRPr>
          </a:p>
          <a:p>
            <a:r>
              <a:rPr lang="en-US" dirty="0"/>
              <a:t>- **Financial Modeling:** Financial institutions utilize workstations for tasks like quantitative analysis, risk assessment, and the development of trading algorithms.</a:t>
            </a:r>
            <a:endParaRPr lang="en-US" dirty="0">
              <a:cs typeface="Calibri"/>
            </a:endParaRPr>
          </a:p>
          <a:p>
            <a:r>
              <a:rPr lang="en-US" dirty="0"/>
              <a:t>  </a:t>
            </a:r>
            <a:endParaRPr lang="en-US" dirty="0">
              <a:cs typeface="Calibri"/>
            </a:endParaRPr>
          </a:p>
          <a:p>
            <a:r>
              <a:rPr lang="en-US" dirty="0"/>
              <a:t>- **Software Development:** Developers rely on workstations for coding, compiling, and testing software, especially for resource-intensive projects.</a:t>
            </a:r>
            <a:endParaRPr lang="en-US" dirty="0">
              <a:cs typeface="Calibri"/>
            </a:endParaRPr>
          </a:p>
          <a:p>
            <a:r>
              <a:rPr lang="en-US" dirty="0"/>
              <a:t> </a:t>
            </a:r>
            <a:endParaRPr lang="en-US" dirty="0">
              <a:cs typeface="Calibri"/>
            </a:endParaRPr>
          </a:p>
          <a:p>
            <a:r>
              <a:rPr lang="en-US" dirty="0"/>
              <a:t>**Network Interface Card (NIC):**</a:t>
            </a:r>
          </a:p>
          <a:p>
            <a:r>
              <a:rPr lang="en-US" dirty="0"/>
              <a:t>A Network Interface Card (NIC) is an essential component for connecting computers, including workstations, to networks. It enables communication between the workstation and other devices over a network, allowing users to access resources, share data, and communicate with others.</a:t>
            </a:r>
          </a:p>
          <a:p>
            <a:r>
              <a:rPr lang="en-US" dirty="0"/>
              <a:t> </a:t>
            </a:r>
            <a:endParaRPr lang="en-US" dirty="0">
              <a:cs typeface="Calibri"/>
            </a:endParaRPr>
          </a:p>
          <a:p>
            <a:r>
              <a:rPr lang="en-US" dirty="0"/>
              <a:t>In summary, workstations are specialized computers that have evolved since their inception in the 1960s and 1970s. They are designed to efficiently handle resource-intensive tasks and are indispensable tools for professionals across various industries who require high performance and reliability in their work.</a:t>
            </a:r>
          </a:p>
        </p:txBody>
      </p:sp>
      <p:sp>
        <p:nvSpPr>
          <p:cNvPr id="4" name="Slide Number Placeholder 3"/>
          <p:cNvSpPr>
            <a:spLocks noGrp="1"/>
          </p:cNvSpPr>
          <p:nvPr>
            <p:ph type="sldNum" sz="quarter" idx="5"/>
          </p:nvPr>
        </p:nvSpPr>
        <p:spPr/>
        <p:txBody>
          <a:bodyPr/>
          <a:lstStyle/>
          <a:p>
            <a:fld id="{6D5540E0-A613-4087-86B8-AF1BB0E11693}" type="slidenum">
              <a:rPr lang="en-US" smtClean="0"/>
              <a:t>7</a:t>
            </a:fld>
            <a:endParaRPr lang="en-US"/>
          </a:p>
        </p:txBody>
      </p:sp>
    </p:spTree>
    <p:extLst>
      <p:ext uri="{BB962C8B-B14F-4D97-AF65-F5344CB8AC3E}">
        <p14:creationId xmlns:p14="http://schemas.microsoft.com/office/powerpoint/2010/main" val="199612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Hard drives are fundamental components in computers, providing permanent long-term storage for data and files.</a:t>
            </a:r>
          </a:p>
          <a:p>
            <a:r>
              <a:rPr lang="en-US" dirty="0"/>
              <a:t> </a:t>
            </a:r>
            <a:endParaRPr lang="en-US" dirty="0">
              <a:cs typeface="Calibri"/>
            </a:endParaRPr>
          </a:p>
          <a:p>
            <a:r>
              <a:rPr lang="en-US"/>
              <a:t>These drives are available in various sizes, commonly measured in hundreds of gigabytes (GB) or terabytes (TB). This storage capacity allows users to store a multitude of documents, applications, multimedia files, and other data.</a:t>
            </a:r>
          </a:p>
          <a:p>
            <a:r>
              <a:rPr lang="en-US" dirty="0"/>
              <a:t> </a:t>
            </a:r>
            <a:endParaRPr lang="en-US" dirty="0">
              <a:cs typeface="Calibri"/>
            </a:endParaRPr>
          </a:p>
          <a:p>
            <a:r>
              <a:rPr lang="en-US"/>
              <a:t>Two prominent types of hard drives are spinning (or mechanical) hard disk drives (HDD) and solid-state hard drives (SSD). HDDs consist of spinning disks (platters) and read/write heads that move across the platters to access data. On the other hand, SSDs use NAND-based flash memory to store data, resulting in significantly faster access times and improved durability compared to HDDs.</a:t>
            </a:r>
          </a:p>
          <a:p>
            <a:r>
              <a:rPr lang="en-US" dirty="0"/>
              <a:t> </a:t>
            </a:r>
            <a:endParaRPr lang="en-US" dirty="0">
              <a:cs typeface="Calibri"/>
            </a:endParaRPr>
          </a:p>
          <a:p>
            <a:r>
              <a:rPr lang="en-US" dirty="0"/>
              <a:t>Hard drives are connected to the motherboard using different interfaces. SATA (Serial Advanced Technology Attachment) and PATA (Parallel ATA) are two common interfaces used for this purpose. SATA, being newer and faster, has largely replaced the older PATA technology. SATA cables are used to connect hard drives to the motherboard, facilitating data transfer and power supply.</a:t>
            </a:r>
            <a:endParaRPr lang="en-US" dirty="0">
              <a:cs typeface="Calibri"/>
            </a:endParaRPr>
          </a:p>
          <a:p>
            <a:r>
              <a:rPr lang="en-US" dirty="0"/>
              <a:t> </a:t>
            </a:r>
            <a:endParaRPr lang="en-US" dirty="0">
              <a:cs typeface="Calibri"/>
            </a:endParaRPr>
          </a:p>
          <a:p>
            <a:r>
              <a:rPr lang="en-US" dirty="0"/>
              <a:t>In summary, hard drives play a crucial role in storing and preserving data over the long term. They come in varying sizes, ranging from hundreds of gigabytes to terabytes. The choice between HDDs and SSDs influences factors like speed, durability, and power consumption. These drives are connected to the motherboard via interfaces like SATA or PATA, enabling seamless data transfer between the storage device and other system components.</a:t>
            </a:r>
          </a:p>
        </p:txBody>
      </p:sp>
      <p:sp>
        <p:nvSpPr>
          <p:cNvPr id="4" name="Slide Number Placeholder 3"/>
          <p:cNvSpPr>
            <a:spLocks noGrp="1"/>
          </p:cNvSpPr>
          <p:nvPr>
            <p:ph type="sldNum" sz="quarter" idx="5"/>
          </p:nvPr>
        </p:nvSpPr>
        <p:spPr/>
        <p:txBody>
          <a:bodyPr/>
          <a:lstStyle/>
          <a:p>
            <a:fld id="{6D5540E0-A613-4087-86B8-AF1BB0E11693}" type="slidenum">
              <a:rPr lang="en-US" smtClean="0"/>
              <a:t>19</a:t>
            </a:fld>
            <a:endParaRPr lang="en-US"/>
          </a:p>
        </p:txBody>
      </p:sp>
    </p:spTree>
    <p:extLst>
      <p:ext uri="{BB962C8B-B14F-4D97-AF65-F5344CB8AC3E}">
        <p14:creationId xmlns:p14="http://schemas.microsoft.com/office/powerpoint/2010/main" val="2090979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Optical drives, which were introduced as hardware components to read various types of optical discs, have played a significant role in data storage and media consumption. Here, we'll explore three common types of optical drives along with their associated disc formats and their respective creation periods:</a:t>
            </a:r>
          </a:p>
          <a:p>
            <a:r>
              <a:rPr lang="en-US" dirty="0"/>
              <a:t> </a:t>
            </a:r>
            <a:endParaRPr lang="en-US" dirty="0">
              <a:cs typeface="Calibri"/>
            </a:endParaRPr>
          </a:p>
          <a:p>
            <a:r>
              <a:rPr lang="en-US" dirty="0"/>
              <a:t>1. **CD-ROM (Compact Disc Read Only Memory):**</a:t>
            </a:r>
            <a:endParaRPr lang="en-US" dirty="0">
              <a:cs typeface="Calibri"/>
            </a:endParaRPr>
          </a:p>
          <a:p>
            <a:r>
              <a:rPr lang="en-US" dirty="0"/>
              <a:t>   CD-ROM drives were introduced in the early 1980s, marking a revolutionary advancement in data storage and distribution. Compact discs, which CD-ROM drives read, allowed for the distribution of software, multimedia content, and music in a standardized digital format.</a:t>
            </a:r>
            <a:endParaRPr lang="en-US" dirty="0">
              <a:cs typeface="Calibri"/>
            </a:endParaRPr>
          </a:p>
          <a:p>
            <a:r>
              <a:rPr lang="en-US" dirty="0"/>
              <a:t> </a:t>
            </a:r>
            <a:endParaRPr lang="en-US" dirty="0">
              <a:cs typeface="Calibri"/>
            </a:endParaRPr>
          </a:p>
          <a:p>
            <a:r>
              <a:rPr lang="en-US" dirty="0"/>
              <a:t>2. **DVD-ROM (Digital Video Disc Read Only Memory):**</a:t>
            </a:r>
            <a:endParaRPr lang="en-US" dirty="0">
              <a:cs typeface="Calibri"/>
            </a:endParaRPr>
          </a:p>
          <a:p>
            <a:r>
              <a:rPr lang="en-US" dirty="0"/>
              <a:t>   DVD-ROM drives emerged in the late 1990s, building upon the foundation of CD technology. DVDs, with their higher storage capacity, enabled the storage of more substantial multimedia files, movies, and complex software programs.</a:t>
            </a:r>
            <a:endParaRPr lang="en-US" dirty="0">
              <a:cs typeface="Calibri"/>
            </a:endParaRPr>
          </a:p>
          <a:p>
            <a:r>
              <a:rPr lang="en-US" dirty="0"/>
              <a:t> </a:t>
            </a:r>
            <a:endParaRPr lang="en-US" dirty="0">
              <a:cs typeface="Calibri"/>
            </a:endParaRPr>
          </a:p>
          <a:p>
            <a:r>
              <a:rPr lang="en-US" dirty="0"/>
              <a:t>3. **BD-ROM (Blu-ray Read Only Memory):**</a:t>
            </a:r>
            <a:endParaRPr lang="en-US" dirty="0">
              <a:cs typeface="Calibri"/>
            </a:endParaRPr>
          </a:p>
          <a:p>
            <a:r>
              <a:rPr lang="en-US" dirty="0"/>
              <a:t>   BD-ROM drives came into existence in the early 2000s, with Blu-ray technology introducing an even higher storage capacity compared to DVDs. This technology was particularly noteworthy for its ability to store high-definition video content and large data files.</a:t>
            </a:r>
            <a:endParaRPr lang="en-US" dirty="0">
              <a:cs typeface="Calibri"/>
            </a:endParaRPr>
          </a:p>
          <a:p>
            <a:r>
              <a:rPr lang="en-US" dirty="0"/>
              <a:t> </a:t>
            </a:r>
            <a:endParaRPr lang="en-US" dirty="0">
              <a:cs typeface="Calibri"/>
            </a:endParaRPr>
          </a:p>
          <a:p>
            <a:r>
              <a:rPr lang="en-US" dirty="0"/>
              <a:t>These optical drives utilize lasers and sophisticated mechanisms to accurately read the data stored as microscopic indentations on the optical discs. Over time, the significance of optical drives has evolved due to the advent of digital distribution and cloud-based storage methods. While their popularity has waned, optical drives remain relevant for specific use cases, particularly those involving legacy software, physical media collections, and niche data storage needs.</a:t>
            </a:r>
          </a:p>
        </p:txBody>
      </p:sp>
      <p:sp>
        <p:nvSpPr>
          <p:cNvPr id="4" name="Slide Number Placeholder 3"/>
          <p:cNvSpPr>
            <a:spLocks noGrp="1"/>
          </p:cNvSpPr>
          <p:nvPr>
            <p:ph type="sldNum" sz="quarter" idx="5"/>
          </p:nvPr>
        </p:nvSpPr>
        <p:spPr/>
        <p:txBody>
          <a:bodyPr/>
          <a:lstStyle/>
          <a:p>
            <a:fld id="{6D5540E0-A613-4087-86B8-AF1BB0E11693}" type="slidenum">
              <a:rPr lang="en-US" smtClean="0"/>
              <a:t>20</a:t>
            </a:fld>
            <a:endParaRPr lang="en-US"/>
          </a:p>
        </p:txBody>
      </p:sp>
    </p:spTree>
    <p:extLst>
      <p:ext uri="{BB962C8B-B14F-4D97-AF65-F5344CB8AC3E}">
        <p14:creationId xmlns:p14="http://schemas.microsoft.com/office/powerpoint/2010/main" val="3615805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back and front panels of a computer serve as crucial interfaces that facilitate connections, interactions, and control over various hardware components. Let's delve into the specific functionalities of these panels:</a:t>
            </a:r>
          </a:p>
          <a:p>
            <a:r>
              <a:rPr lang="en-US" dirty="0"/>
              <a:t> </a:t>
            </a:r>
            <a:endParaRPr lang="en-US" dirty="0">
              <a:cs typeface="Calibri"/>
            </a:endParaRPr>
          </a:p>
          <a:p>
            <a:r>
              <a:rPr lang="en-US"/>
              <a:t>**Back Panel Connectors:**</a:t>
            </a:r>
          </a:p>
          <a:p>
            <a:r>
              <a:rPr lang="en-US"/>
              <a:t>The back panel of a computer features a range of connectors that provide access to external devices and peripherals. These connectors play a pivotal role in expanding the functionality of the computer. For instance, they accommodate connections for keyboards, mice, network cables, displays, audio devices, and more. These connectors facilitate seamless communication between the computer system and external hardware. A detailed exploration of back panel connectors will be provided in Chapter 2, where you'll gain insights into their roles and applications.</a:t>
            </a:r>
          </a:p>
          <a:p>
            <a:r>
              <a:rPr lang="en-US" dirty="0"/>
              <a:t> </a:t>
            </a:r>
            <a:endParaRPr lang="en-US" dirty="0">
              <a:cs typeface="Calibri"/>
            </a:endParaRPr>
          </a:p>
          <a:p>
            <a:r>
              <a:rPr lang="en-US" dirty="0"/>
              <a:t>**Front Panel Connectors:**</a:t>
            </a:r>
            <a:endParaRPr lang="en-US" dirty="0">
              <a:cs typeface="Calibri"/>
            </a:endParaRPr>
          </a:p>
          <a:p>
            <a:r>
              <a:rPr lang="en-US" dirty="0"/>
              <a:t>The front panel of a computer, situated on the computer case's front side, offers easy access to several essential components and features. It includes controls and indicators that enable users to interact with the system conveniently. The front panel connectors typically include:</a:t>
            </a:r>
          </a:p>
          <a:p>
            <a:r>
              <a:rPr lang="en-US" dirty="0"/>
              <a:t> </a:t>
            </a:r>
            <a:endParaRPr lang="en-US" dirty="0">
              <a:cs typeface="Calibri"/>
            </a:endParaRPr>
          </a:p>
          <a:p>
            <a:r>
              <a:rPr lang="en-US" dirty="0"/>
              <a:t>- **Power and Reset Buttons:** These buttons allow you to turn the computer on and off or initiate a system reset.</a:t>
            </a:r>
          </a:p>
          <a:p>
            <a:r>
              <a:rPr lang="en-US" dirty="0"/>
              <a:t>- **Drive Activity Lights:** These indicators provide visual feedback about the activity of hard drives or SSDs. They blink or light up when data is being read from or written to storage devices.</a:t>
            </a:r>
          </a:p>
          <a:p>
            <a:r>
              <a:rPr lang="en-US" dirty="0"/>
              <a:t>- **Audio Ports:** Front panel audio ports allow users to connect headphones, microphones, and other audio devices directly to the computer case, enabling convenient audio input and output.</a:t>
            </a:r>
          </a:p>
          <a:p>
            <a:r>
              <a:rPr lang="en-US" dirty="0"/>
              <a:t> </a:t>
            </a:r>
            <a:endParaRPr lang="en-US" dirty="0">
              <a:cs typeface="Calibri"/>
            </a:endParaRPr>
          </a:p>
          <a:p>
            <a:r>
              <a:rPr lang="en-US" dirty="0"/>
              <a:t>Additionally, the front panel may include connectors such as USB ports, providing easy access for connecting USB devices like flash drives, external hard drives, and smartphones.</a:t>
            </a:r>
          </a:p>
          <a:p>
            <a:r>
              <a:rPr lang="en-US" dirty="0"/>
              <a:t> </a:t>
            </a:r>
            <a:endParaRPr lang="en-US" dirty="0">
              <a:cs typeface="Calibri"/>
            </a:endParaRPr>
          </a:p>
          <a:p>
            <a:r>
              <a:rPr lang="en-US" dirty="0"/>
              <a:t>Understanding the functionalities of the back and front panels of a computer is essential for effectively utilizing the various connectors and controls available. These panels enable efficient communication between the computer and external devices, enhancing the overall user experience and system functionality.</a:t>
            </a:r>
          </a:p>
        </p:txBody>
      </p:sp>
      <p:sp>
        <p:nvSpPr>
          <p:cNvPr id="4" name="Slide Number Placeholder 3"/>
          <p:cNvSpPr>
            <a:spLocks noGrp="1"/>
          </p:cNvSpPr>
          <p:nvPr>
            <p:ph type="sldNum" sz="quarter" idx="5"/>
          </p:nvPr>
        </p:nvSpPr>
        <p:spPr/>
        <p:txBody>
          <a:bodyPr/>
          <a:lstStyle/>
          <a:p>
            <a:fld id="{6D5540E0-A613-4087-86B8-AF1BB0E11693}" type="slidenum">
              <a:rPr lang="en-US" smtClean="0"/>
              <a:t>22</a:t>
            </a:fld>
            <a:endParaRPr lang="en-US"/>
          </a:p>
        </p:txBody>
      </p:sp>
    </p:spTree>
    <p:extLst>
      <p:ext uri="{BB962C8B-B14F-4D97-AF65-F5344CB8AC3E}">
        <p14:creationId xmlns:p14="http://schemas.microsoft.com/office/powerpoint/2010/main" val="2977982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cards, also known as graphics cards or video adapters, are integral components of computer systems that play a critical role in rendering video and graphics-intensive content. These cards are responsible for generating images, videos, and animations that are displayed on computer monitors and other output devices.</a:t>
            </a:r>
          </a:p>
          <a:p>
            <a:r>
              <a:rPr lang="en-US" dirty="0"/>
              <a:t> </a:t>
            </a:r>
            <a:endParaRPr lang="en-US" dirty="0">
              <a:cs typeface="Calibri"/>
            </a:endParaRPr>
          </a:p>
          <a:p>
            <a:r>
              <a:rPr lang="en-US" dirty="0"/>
              <a:t>The key functions and characteristics of video cards include:</a:t>
            </a:r>
          </a:p>
          <a:p>
            <a:r>
              <a:rPr lang="en-US" dirty="0"/>
              <a:t> </a:t>
            </a:r>
            <a:endParaRPr lang="en-US" dirty="0">
              <a:cs typeface="Calibri"/>
            </a:endParaRPr>
          </a:p>
          <a:p>
            <a:r>
              <a:rPr lang="en-US" dirty="0"/>
              <a:t>1. **Rendering Video:** Video cards are designed to handle the complex calculations required for rendering graphics and videos. They process data related to colors, textures, lighting, and other visual elements to create the images you see on your screen.</a:t>
            </a:r>
            <a:endParaRPr lang="en-US" dirty="0">
              <a:cs typeface="Calibri"/>
            </a:endParaRPr>
          </a:p>
          <a:p>
            <a:r>
              <a:rPr lang="en-US" dirty="0"/>
              <a:t> </a:t>
            </a:r>
            <a:endParaRPr lang="en-US" dirty="0">
              <a:cs typeface="Calibri"/>
            </a:endParaRPr>
          </a:p>
          <a:p>
            <a:r>
              <a:rPr lang="en-US" dirty="0"/>
              <a:t>2. **Monitor Connectivity:** Video cards provide the necessary ports and connectors to connect computer monitors and other display devices. They offer a variety of output options, including HDMI, DisplayPort, DVI, and VGA, allowing users to connect their systems to various types of displays.</a:t>
            </a:r>
            <a:endParaRPr lang="en-US" dirty="0">
              <a:cs typeface="Calibri"/>
            </a:endParaRPr>
          </a:p>
          <a:p>
            <a:r>
              <a:rPr lang="en-US" dirty="0"/>
              <a:t> </a:t>
            </a:r>
            <a:endParaRPr lang="en-US" dirty="0">
              <a:cs typeface="Calibri"/>
            </a:endParaRPr>
          </a:p>
          <a:p>
            <a:r>
              <a:rPr lang="en-US" dirty="0"/>
              <a:t>3. **Graphics Processing Unit (GPU):** High-quality video cards feature a dedicated Graphics Processing Unit (GPU), a specialized processor designed for handling graphics-related computations. GPUs are optimized for parallel processing, making them particularly effective at tasks like rendering 3D graphics and video playback.</a:t>
            </a:r>
            <a:endParaRPr lang="en-US" dirty="0">
              <a:cs typeface="Calibri"/>
            </a:endParaRPr>
          </a:p>
          <a:p>
            <a:r>
              <a:rPr lang="en-US" dirty="0"/>
              <a:t> </a:t>
            </a:r>
            <a:endParaRPr lang="en-US" dirty="0">
              <a:cs typeface="Calibri"/>
            </a:endParaRPr>
          </a:p>
          <a:p>
            <a:r>
              <a:rPr lang="en-US" dirty="0"/>
              <a:t>4. **Dedicated Memory:** Advanced video cards often come equipped with their own dedicated memory, referred to as Video RAM (VRAM). This memory is used to store textures, frame buffers, and other graphics-related data, ensuring smoother performance and reduced reliance on the system's main memory.</a:t>
            </a:r>
            <a:endParaRPr lang="en-US" dirty="0">
              <a:cs typeface="Calibri"/>
            </a:endParaRPr>
          </a:p>
          <a:p>
            <a:r>
              <a:rPr lang="en-US" dirty="0"/>
              <a:t> </a:t>
            </a:r>
            <a:endParaRPr lang="en-US" dirty="0">
              <a:cs typeface="Calibri"/>
            </a:endParaRPr>
          </a:p>
          <a:p>
            <a:r>
              <a:rPr lang="en-US" dirty="0"/>
              <a:t>5. **Interface:** Video cards are typically connected to the motherboard through a PCIe (Peripheral Component Interconnect Express) slot. PCIe offers high data transfer rates, which are essential for handling the large amount of data involved in rendering complex graphics.</a:t>
            </a:r>
            <a:endParaRPr lang="en-US" dirty="0">
              <a:cs typeface="Calibri"/>
            </a:endParaRPr>
          </a:p>
          <a:p>
            <a:r>
              <a:rPr lang="en-US" dirty="0"/>
              <a:t> </a:t>
            </a:r>
            <a:endParaRPr lang="en-US" dirty="0">
              <a:cs typeface="Calibri"/>
            </a:endParaRPr>
          </a:p>
          <a:p>
            <a:r>
              <a:rPr lang="en-US" dirty="0"/>
              <a:t>6. **Gaming and Graphics Performance:** Video cards are especially important for gaming and graphics-intensive applications. A high-performance video card can significantly improve the quality and smoothness of gameplay, as well as the overall visual experience when working with graphic design, video editing, and 3D modeling software.</a:t>
            </a:r>
            <a:endParaRPr lang="en-US" dirty="0">
              <a:cs typeface="Calibri"/>
            </a:endParaRPr>
          </a:p>
          <a:p>
            <a:r>
              <a:rPr lang="en-US" dirty="0"/>
              <a:t> </a:t>
            </a:r>
            <a:endParaRPr lang="en-US" dirty="0">
              <a:cs typeface="Calibri"/>
            </a:endParaRPr>
          </a:p>
          <a:p>
            <a:r>
              <a:rPr lang="en-US" dirty="0"/>
              <a:t>In summary, video cards are pivotal components that enhance the visual experience of a computer system. They are responsible for rendering graphics and videos, connecting monitors, and enabling tasks that demand intense graphical processing. The inclusion of a dedicated GPU and dedicated memory in advanced video cards contributes to improved performance and better graphics quality. The use of PCIe ensures efficient data communication between the video card and the rest of the system.</a:t>
            </a:r>
          </a:p>
        </p:txBody>
      </p:sp>
      <p:sp>
        <p:nvSpPr>
          <p:cNvPr id="4" name="Slide Number Placeholder 3"/>
          <p:cNvSpPr>
            <a:spLocks noGrp="1"/>
          </p:cNvSpPr>
          <p:nvPr>
            <p:ph type="sldNum" sz="quarter" idx="5"/>
          </p:nvPr>
        </p:nvSpPr>
        <p:spPr/>
        <p:txBody>
          <a:bodyPr/>
          <a:lstStyle/>
          <a:p>
            <a:fld id="{6D5540E0-A613-4087-86B8-AF1BB0E11693}" type="slidenum">
              <a:rPr lang="en-US" smtClean="0"/>
              <a:t>23</a:t>
            </a:fld>
            <a:endParaRPr lang="en-US"/>
          </a:p>
        </p:txBody>
      </p:sp>
    </p:spTree>
    <p:extLst>
      <p:ext uri="{BB962C8B-B14F-4D97-AF65-F5344CB8AC3E}">
        <p14:creationId xmlns:p14="http://schemas.microsoft.com/office/powerpoint/2010/main" val="358132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Sound cards are hardware components responsible for producing audio output from a computer system. They play a crucial role in generating sound effects, music, and speech that users hear through speakers or headphones. Sound cards enhance the multimedia experience by enabling high-quality audio playback and enabling communication through voice applications.</a:t>
            </a:r>
          </a:p>
          <a:p>
            <a:r>
              <a:rPr lang="en-US" dirty="0"/>
              <a:t> </a:t>
            </a:r>
            <a:endParaRPr lang="en-US" dirty="0">
              <a:cs typeface="Calibri"/>
            </a:endParaRPr>
          </a:p>
          <a:p>
            <a:r>
              <a:rPr lang="en-US"/>
              <a:t>While many modern motherboards come with integrated audio capabilities, separate sound cards can offer several benefits:</a:t>
            </a:r>
          </a:p>
          <a:p>
            <a:r>
              <a:rPr lang="en-US" dirty="0"/>
              <a:t> </a:t>
            </a:r>
            <a:endParaRPr lang="en-US" dirty="0">
              <a:cs typeface="Calibri"/>
            </a:endParaRPr>
          </a:p>
          <a:p>
            <a:r>
              <a:rPr lang="en-US"/>
              <a:t>1. **Enhanced Audio Quality:** Dedicated sound cards often provide superior audio quality compared to integrated solutions. They have specialized components and circuitry designed to minimize interference and produce clearer, more accurate sound.</a:t>
            </a:r>
          </a:p>
          <a:p>
            <a:r>
              <a:rPr lang="en-US" dirty="0"/>
              <a:t> </a:t>
            </a:r>
            <a:endParaRPr lang="en-US" dirty="0">
              <a:cs typeface="Calibri"/>
            </a:endParaRPr>
          </a:p>
          <a:p>
            <a:r>
              <a:rPr lang="en-US"/>
              <a:t>2. **Audio Customization:** Some sound cards come with software that allows users to customize audio settings, equalizers, and effects. This enables users to tailor the audio output to their preferences and the type of content they're enjoying.</a:t>
            </a:r>
          </a:p>
          <a:p>
            <a:r>
              <a:rPr lang="en-US" dirty="0"/>
              <a:t> </a:t>
            </a:r>
            <a:endParaRPr lang="en-US" dirty="0">
              <a:cs typeface="Calibri"/>
            </a:endParaRPr>
          </a:p>
          <a:p>
            <a:r>
              <a:rPr lang="en-US"/>
              <a:t>3. **Support for Surround Sound:** High-end sound cards can support surround sound formats like 5.1 or 7.1, creating a more immersive audio experience for gaming, movies, and multimedia content.</a:t>
            </a:r>
          </a:p>
          <a:p>
            <a:r>
              <a:rPr lang="en-US" dirty="0"/>
              <a:t> </a:t>
            </a:r>
            <a:endParaRPr lang="en-US" dirty="0">
              <a:cs typeface="Calibri"/>
            </a:endParaRPr>
          </a:p>
          <a:p>
            <a:r>
              <a:rPr lang="en-US" dirty="0"/>
              <a:t>4. **Reduced System Load:** Offloading audio processing to a dedicated sound card can free up system resources (CPU) that would otherwise be used for audio processing. This can result in improved overall system performance, especially when multitasking or running resource-intensive applications.</a:t>
            </a:r>
            <a:endParaRPr lang="en-US" dirty="0">
              <a:cs typeface="Calibri"/>
            </a:endParaRPr>
          </a:p>
          <a:p>
            <a:r>
              <a:rPr lang="en-US" dirty="0"/>
              <a:t> </a:t>
            </a:r>
            <a:endParaRPr lang="en-US" dirty="0">
              <a:cs typeface="Calibri"/>
            </a:endParaRPr>
          </a:p>
          <a:p>
            <a:r>
              <a:rPr lang="en-US" dirty="0"/>
              <a:t>5. **Specialized Audio Work:** Professionals in fields such as music production, audio engineering, and content creation may require specialized sound cards with advanced features and connectivity options to ensure precise audio recording and mixing.</a:t>
            </a:r>
            <a:endParaRPr lang="en-US" dirty="0">
              <a:cs typeface="Calibri"/>
            </a:endParaRPr>
          </a:p>
          <a:p>
            <a:r>
              <a:rPr lang="en-US" dirty="0"/>
              <a:t> </a:t>
            </a:r>
            <a:endParaRPr lang="en-US" dirty="0">
              <a:cs typeface="Calibri"/>
            </a:endParaRPr>
          </a:p>
          <a:p>
            <a:r>
              <a:rPr lang="en-US" dirty="0"/>
              <a:t>6. **Connectivity Options:** Dedicated sound cards may offer a range of input and output options, including optical or coaxial digital outputs, analog outputs, and microphone inputs. This variety of connections allows users to connect a wide range of audio devices.</a:t>
            </a:r>
            <a:endParaRPr lang="en-US" dirty="0">
              <a:cs typeface="Calibri"/>
            </a:endParaRPr>
          </a:p>
          <a:p>
            <a:r>
              <a:rPr lang="en-US" dirty="0"/>
              <a:t> </a:t>
            </a:r>
            <a:endParaRPr lang="en-US" dirty="0">
              <a:cs typeface="Calibri"/>
            </a:endParaRPr>
          </a:p>
          <a:p>
            <a:r>
              <a:rPr lang="en-US" dirty="0"/>
              <a:t>In summary, sound cards are responsible for producing audio output in computer systems. While integrated audio solutions are common, dedicated sound cards can provide improved audio quality, customization options, support for surround sound, and reduced strain on system resources. The choice between integrated audio and dedicated sound cards depends on the user's audio needs and preferences, as well as the intended usage of the computer system.</a:t>
            </a:r>
          </a:p>
        </p:txBody>
      </p:sp>
      <p:sp>
        <p:nvSpPr>
          <p:cNvPr id="4" name="Slide Number Placeholder 3"/>
          <p:cNvSpPr>
            <a:spLocks noGrp="1"/>
          </p:cNvSpPr>
          <p:nvPr>
            <p:ph type="sldNum" sz="quarter" idx="5"/>
          </p:nvPr>
        </p:nvSpPr>
        <p:spPr/>
        <p:txBody>
          <a:bodyPr/>
          <a:lstStyle/>
          <a:p>
            <a:fld id="{6D5540E0-A613-4087-86B8-AF1BB0E11693}" type="slidenum">
              <a:rPr lang="en-US" smtClean="0"/>
              <a:t>24</a:t>
            </a:fld>
            <a:endParaRPr lang="en-US"/>
          </a:p>
        </p:txBody>
      </p:sp>
    </p:spTree>
    <p:extLst>
      <p:ext uri="{BB962C8B-B14F-4D97-AF65-F5344CB8AC3E}">
        <p14:creationId xmlns:p14="http://schemas.microsoft.com/office/powerpoint/2010/main" val="2207771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Network cards, also known as Network Interface Cards (NICs), are vital components that enable computers to connect and participate in networks, whether local or global. They serve as the bridge between the computer and the network, facilitating communication and data exchange. Network cards play a crucial role in enabling internet connectivity, file sharing, and various network-based applications.</a:t>
            </a:r>
          </a:p>
          <a:p>
            <a:r>
              <a:rPr lang="en-US" dirty="0"/>
              <a:t> </a:t>
            </a:r>
            <a:endParaRPr lang="en-US" dirty="0">
              <a:cs typeface="Calibri"/>
            </a:endParaRPr>
          </a:p>
          <a:p>
            <a:r>
              <a:rPr lang="en-US" dirty="0"/>
              <a:t>Key features and aspects of network cards include:</a:t>
            </a:r>
            <a:endParaRPr lang="en-US" dirty="0">
              <a:cs typeface="Calibri"/>
            </a:endParaRPr>
          </a:p>
          <a:p>
            <a:r>
              <a:rPr lang="en-US" dirty="0"/>
              <a:t> </a:t>
            </a:r>
            <a:endParaRPr lang="en-US" dirty="0">
              <a:cs typeface="Calibri"/>
            </a:endParaRPr>
          </a:p>
          <a:p>
            <a:r>
              <a:rPr lang="en-US" dirty="0"/>
              <a:t>1. **Network Participation:** Network cards provide the essential hardware interface that allows computers to join and interact with networks. They enable the transmission and reception of data packets between the computer and other devices on the network.</a:t>
            </a:r>
            <a:endParaRPr lang="en-US" dirty="0">
              <a:cs typeface="Calibri"/>
            </a:endParaRPr>
          </a:p>
          <a:p>
            <a:r>
              <a:rPr lang="en-US" dirty="0"/>
              <a:t> </a:t>
            </a:r>
            <a:endParaRPr lang="en-US" dirty="0">
              <a:cs typeface="Calibri"/>
            </a:endParaRPr>
          </a:p>
          <a:p>
            <a:r>
              <a:rPr lang="en-US" dirty="0"/>
              <a:t>2. **Wired and Wireless Connectivity:** Network cards come in two main types: wired and wireless. Wired network cards require a physical cable connection to send and receive network signals. They are commonly used in Ethernet networks. Wireless network cards, also known as wireless adapters, enable connectivity without the need for cables, using radio signals to communicate with wireless routers or access points.</a:t>
            </a:r>
            <a:endParaRPr lang="en-US" dirty="0">
              <a:cs typeface="Calibri"/>
            </a:endParaRPr>
          </a:p>
          <a:p>
            <a:r>
              <a:rPr lang="en-US" dirty="0"/>
              <a:t> </a:t>
            </a:r>
            <a:endParaRPr lang="en-US" dirty="0">
              <a:cs typeface="Calibri"/>
            </a:endParaRPr>
          </a:p>
          <a:p>
            <a:r>
              <a:rPr lang="en-US" dirty="0"/>
              <a:t>3. **Data Transmission:** Network cards convert digital data from the computer into signals that can be transmitted over the network medium. They also interpret incoming signals and convert them back into usable data for the computer.</a:t>
            </a:r>
          </a:p>
          <a:p>
            <a:r>
              <a:rPr lang="en-US" dirty="0"/>
              <a:t> </a:t>
            </a:r>
            <a:endParaRPr lang="en-US" dirty="0">
              <a:cs typeface="Calibri"/>
            </a:endParaRPr>
          </a:p>
          <a:p>
            <a:r>
              <a:rPr lang="en-US" dirty="0"/>
              <a:t>4. **Speed and Bandwidth:** Network cards are available in various speeds, often measured in megabits per second (Mbps) or gigabits per second (Gbps). The speed of the network card impacts the data transfer rate and overall network performance.</a:t>
            </a:r>
          </a:p>
          <a:p>
            <a:r>
              <a:rPr lang="en-US" dirty="0"/>
              <a:t> </a:t>
            </a:r>
            <a:endParaRPr lang="en-US" dirty="0">
              <a:cs typeface="Calibri"/>
            </a:endParaRPr>
          </a:p>
          <a:p>
            <a:r>
              <a:rPr lang="en-US" dirty="0"/>
              <a:t>5. **Compatibility:** Network cards need to be compatible with the network type and protocols in use. For example, Ethernet network cards are designed to work with Ethernet networks, and wireless network cards support Wi-Fi protocols.</a:t>
            </a:r>
          </a:p>
          <a:p>
            <a:r>
              <a:rPr lang="en-US" dirty="0"/>
              <a:t> </a:t>
            </a:r>
            <a:endParaRPr lang="en-US" dirty="0">
              <a:cs typeface="Calibri"/>
            </a:endParaRPr>
          </a:p>
          <a:p>
            <a:r>
              <a:rPr lang="en-US" dirty="0"/>
              <a:t>6. **Driver Software:** To ensure proper functioning, network cards require driver software that allows the operating system to communicate with the card effectively. These drivers provide necessary instructions for data transmission, reception, and network configuration.</a:t>
            </a:r>
          </a:p>
          <a:p>
            <a:r>
              <a:rPr lang="en-US" dirty="0"/>
              <a:t> </a:t>
            </a:r>
            <a:endParaRPr lang="en-US" dirty="0">
              <a:cs typeface="Calibri"/>
            </a:endParaRPr>
          </a:p>
          <a:p>
            <a:r>
              <a:rPr lang="en-US" dirty="0"/>
              <a:t>In summary, network cards, or NICs, enable computers to participate in networks, whether wired or wireless. They serve as the conduit for data exchange, enabling internet connectivity, file sharing, and network-based applications. Wired network cards use physical cables to connect to networks, while wireless network cards utilize radio signals for communication. The choice between wired and wireless network cards depends on factors such as network infrastructure and mobility requirements.</a:t>
            </a:r>
          </a:p>
        </p:txBody>
      </p:sp>
      <p:sp>
        <p:nvSpPr>
          <p:cNvPr id="4" name="Slide Number Placeholder 3"/>
          <p:cNvSpPr>
            <a:spLocks noGrp="1"/>
          </p:cNvSpPr>
          <p:nvPr>
            <p:ph type="sldNum" sz="quarter" idx="5"/>
          </p:nvPr>
        </p:nvSpPr>
        <p:spPr/>
        <p:txBody>
          <a:bodyPr/>
          <a:lstStyle/>
          <a:p>
            <a:fld id="{6D5540E0-A613-4087-86B8-AF1BB0E11693}" type="slidenum">
              <a:rPr lang="en-US" smtClean="0"/>
              <a:t>25</a:t>
            </a:fld>
            <a:endParaRPr lang="en-US"/>
          </a:p>
        </p:txBody>
      </p:sp>
    </p:spTree>
    <p:extLst>
      <p:ext uri="{BB962C8B-B14F-4D97-AF65-F5344CB8AC3E}">
        <p14:creationId xmlns:p14="http://schemas.microsoft.com/office/powerpoint/2010/main" val="1929642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fld id="{33C3C238-9A65-4388-B9FF-37F08954E1EF}" type="slidenum">
              <a:rPr lang="en-US" altLang="en-US" sz="1200" smtClean="0"/>
              <a:pPr/>
              <a:t>27</a:t>
            </a:fld>
            <a:endParaRPr lang="en-US"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Peripherals and connectors play a vital role in expanding the capabilities of computer systems and facilitating communication between devices. Throughput, on the other hand, is a crucial metric that measures the amount of data that can be transmitted through a communication channel within a specific time frame. The following units of measure are commonly used to express throughput:</a:t>
            </a:r>
          </a:p>
          <a:p>
            <a:r>
              <a:rPr lang="en-US" dirty="0"/>
              <a:t> </a:t>
            </a:r>
            <a:endParaRPr lang="en-US" dirty="0">
              <a:cs typeface="Calibri"/>
            </a:endParaRPr>
          </a:p>
          <a:p>
            <a:r>
              <a:rPr lang="en-US" dirty="0"/>
              <a:t>1. **Bits per Second (bps):** This is the fundamental unit for measuring throughput. It represents the number of individual bits transmitted or received per second. It's often used to describe data transfer rates for network connections and communication links.</a:t>
            </a:r>
            <a:endParaRPr lang="en-US" dirty="0">
              <a:cs typeface="Calibri"/>
            </a:endParaRPr>
          </a:p>
          <a:p>
            <a:r>
              <a:rPr lang="en-US" dirty="0"/>
              <a:t> </a:t>
            </a:r>
            <a:endParaRPr lang="en-US" dirty="0">
              <a:cs typeface="Calibri"/>
            </a:endParaRPr>
          </a:p>
          <a:p>
            <a:r>
              <a:rPr lang="en-US" dirty="0"/>
              <a:t>2. **Kilobits per Second (Kbps):** One kilobit is equal to 1,000 bits. Kbps represents a higher level of throughput, typically used to describe internet connection speeds, data transfer rates, and communication speeds.</a:t>
            </a:r>
            <a:endParaRPr lang="en-US" dirty="0">
              <a:cs typeface="Calibri"/>
            </a:endParaRPr>
          </a:p>
          <a:p>
            <a:r>
              <a:rPr lang="en-US" dirty="0"/>
              <a:t> </a:t>
            </a:r>
            <a:endParaRPr lang="en-US" dirty="0">
              <a:cs typeface="Calibri"/>
            </a:endParaRPr>
          </a:p>
          <a:p>
            <a:r>
              <a:rPr lang="en-US" dirty="0"/>
              <a:t>3. **Megabits per Second (Mbps):** One megabit is equal to 1,000 kilobits or 1,000,000 bits. Mbps is commonly used to describe higher-speed network connections, such as broadband internet, LANs, and digital video streams.</a:t>
            </a:r>
            <a:endParaRPr lang="en-US" dirty="0">
              <a:cs typeface="Calibri"/>
            </a:endParaRPr>
          </a:p>
          <a:p>
            <a:r>
              <a:rPr lang="en-US" dirty="0"/>
              <a:t> </a:t>
            </a:r>
            <a:endParaRPr lang="en-US" dirty="0">
              <a:cs typeface="Calibri"/>
            </a:endParaRPr>
          </a:p>
          <a:p>
            <a:r>
              <a:rPr lang="en-US" dirty="0"/>
              <a:t>4. **Gigabits per Second (Gbps):** One gigabit is equal to 1,000 megabits or 1,000,000 kilobits. Gbps represents extremely high-speed data transmission rates, often associated with advanced network technologies, data centers, and high-performance computing environments.</a:t>
            </a:r>
            <a:endParaRPr lang="en-US" dirty="0">
              <a:cs typeface="Calibri"/>
            </a:endParaRPr>
          </a:p>
          <a:p>
            <a:r>
              <a:rPr lang="en-US" dirty="0"/>
              <a:t> </a:t>
            </a:r>
            <a:endParaRPr lang="en-US" dirty="0">
              <a:cs typeface="Calibri"/>
            </a:endParaRPr>
          </a:p>
          <a:p>
            <a:r>
              <a:rPr lang="en-US" dirty="0"/>
              <a:t>5. **Bytes per Second (Bps):** This unit represents the number of bytes transmitted or received per second. It's often used to describe data storage transfer rates and communication speeds for devices like hard drives and solid-state drives.</a:t>
            </a:r>
            <a:endParaRPr lang="en-US" dirty="0">
              <a:cs typeface="Calibri"/>
            </a:endParaRPr>
          </a:p>
          <a:p>
            <a:r>
              <a:rPr lang="en-US" dirty="0"/>
              <a:t> </a:t>
            </a:r>
            <a:endParaRPr lang="en-US" dirty="0">
              <a:cs typeface="Calibri"/>
            </a:endParaRPr>
          </a:p>
          <a:p>
            <a:r>
              <a:rPr lang="en-US" dirty="0"/>
              <a:t>6. **Kilobytes per Second (</a:t>
            </a:r>
            <a:r>
              <a:rPr lang="en-US" dirty="0" err="1"/>
              <a:t>KBps</a:t>
            </a:r>
            <a:r>
              <a:rPr lang="en-US" dirty="0"/>
              <a:t>):** One kilobyte is equal to 1,024 bytes. </a:t>
            </a:r>
            <a:r>
              <a:rPr lang="en-US" dirty="0" err="1"/>
              <a:t>KBps</a:t>
            </a:r>
            <a:r>
              <a:rPr lang="en-US" dirty="0"/>
              <a:t> is used to measure data transfer rates involving larger data volumes, such as file downloads and data backups.</a:t>
            </a:r>
            <a:endParaRPr lang="en-US" dirty="0">
              <a:cs typeface="Calibri"/>
            </a:endParaRPr>
          </a:p>
          <a:p>
            <a:r>
              <a:rPr lang="en-US" dirty="0"/>
              <a:t> </a:t>
            </a:r>
            <a:endParaRPr lang="en-US" dirty="0">
              <a:cs typeface="Calibri"/>
            </a:endParaRPr>
          </a:p>
          <a:p>
            <a:r>
              <a:rPr lang="en-US" dirty="0"/>
              <a:t>7. **Megabytes per Second (</a:t>
            </a:r>
            <a:r>
              <a:rPr lang="en-US" dirty="0" err="1"/>
              <a:t>MBps</a:t>
            </a:r>
            <a:r>
              <a:rPr lang="en-US" dirty="0"/>
              <a:t>):** One megabyte is equal to 1,024 kilobytes or 1,048,576 bytes. </a:t>
            </a:r>
            <a:r>
              <a:rPr lang="en-US" dirty="0" err="1"/>
              <a:t>MBps</a:t>
            </a:r>
            <a:r>
              <a:rPr lang="en-US" dirty="0"/>
              <a:t> is commonly used to measure data transfer rates for tasks involving substantial data sizes, like video editing and large file transfers.</a:t>
            </a:r>
            <a:endParaRPr lang="en-US" dirty="0">
              <a:cs typeface="Calibri"/>
            </a:endParaRPr>
          </a:p>
          <a:p>
            <a:r>
              <a:rPr lang="en-US" dirty="0"/>
              <a:t> </a:t>
            </a:r>
            <a:endParaRPr lang="en-US" dirty="0">
              <a:cs typeface="Calibri"/>
            </a:endParaRPr>
          </a:p>
          <a:p>
            <a:r>
              <a:rPr lang="en-US" dirty="0"/>
              <a:t>Understanding these units of measure for throughput is essential for evaluating the speed and efficiency of data transfer and communication within a computer system and across networks. It allows users to make informed decisions about hardware, connectivity options, and the overall performance of their computing environments.</a:t>
            </a:r>
            <a:endParaRPr lang="en-US" dirty="0">
              <a:cs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Display devices are crucial components that allow users to visually interact with and consume information from computer systems. Here's a more detailed exploration of the four categories of display devices mentioned:</a:t>
            </a:r>
          </a:p>
          <a:p>
            <a:r>
              <a:rPr lang="en-US" dirty="0"/>
              <a:t> </a:t>
            </a:r>
            <a:endParaRPr lang="en-US" dirty="0">
              <a:cs typeface="Calibri"/>
            </a:endParaRPr>
          </a:p>
          <a:p>
            <a:r>
              <a:rPr lang="en-US"/>
              <a:t>**1. CRTs (Cathode Ray Tube Displays):**</a:t>
            </a:r>
          </a:p>
          <a:p>
            <a:r>
              <a:rPr lang="en-US"/>
              <a:t>CRTs were one of the earliest display technologies and were widely used in older computer systems and televisions. They operate by projecting an electron beam onto a phosphorescent screen, creating images through the illumination of pixels. CRTs were characterized by their bulky design and curved screens. However, their use has significantly diminished over time due to the emergence of more advanced display technologies.</a:t>
            </a:r>
          </a:p>
          <a:p>
            <a:r>
              <a:rPr lang="en-US" dirty="0"/>
              <a:t> </a:t>
            </a:r>
            <a:endParaRPr lang="en-US" dirty="0">
              <a:cs typeface="Calibri"/>
            </a:endParaRPr>
          </a:p>
          <a:p>
            <a:r>
              <a:rPr lang="en-US" dirty="0"/>
              <a:t>**2. Projectors:**</a:t>
            </a:r>
            <a:endParaRPr lang="en-US" dirty="0">
              <a:cs typeface="Calibri"/>
            </a:endParaRPr>
          </a:p>
          <a:p>
            <a:r>
              <a:rPr lang="en-US" dirty="0"/>
              <a:t>Projectors are devices that project images or video onto a screen or surface, making them suitable for presentations, multimedia, and large-scale displays. They are commonly used in business settings, classrooms, and home theaters. Modern projectors use technologies like LCD (Liquid Crystal Display) or DLP (Digital Light Processing) to create high-quality images.</a:t>
            </a:r>
          </a:p>
          <a:p>
            <a:r>
              <a:rPr lang="en-US" dirty="0"/>
              <a:t> </a:t>
            </a:r>
            <a:endParaRPr lang="en-US" dirty="0">
              <a:cs typeface="Calibri"/>
            </a:endParaRPr>
          </a:p>
          <a:p>
            <a:r>
              <a:rPr lang="en-US" dirty="0"/>
              <a:t>**3. Flat Screens:**</a:t>
            </a:r>
            <a:endParaRPr lang="en-US" dirty="0">
              <a:cs typeface="Calibri"/>
            </a:endParaRPr>
          </a:p>
          <a:p>
            <a:r>
              <a:rPr lang="en-US" dirty="0"/>
              <a:t>Flat screen displays encompass a wide range of technologies, including LCD, LED, and OLED. These displays feature flat, thin panels that emit light to create images. They are widely used in computer monitors, televisions, laptops, and mobile devices. Flat screens offer various benefits, including space-saving designs, energy efficiency, and vibrant color reproduction.</a:t>
            </a:r>
          </a:p>
          <a:p>
            <a:r>
              <a:rPr lang="en-US" dirty="0"/>
              <a:t> </a:t>
            </a:r>
            <a:endParaRPr lang="en-US" dirty="0">
              <a:cs typeface="Calibri"/>
            </a:endParaRPr>
          </a:p>
          <a:p>
            <a:r>
              <a:rPr lang="en-US" dirty="0"/>
              <a:t>**4. Touchscreens:**</a:t>
            </a:r>
          </a:p>
          <a:p>
            <a:r>
              <a:rPr lang="en-US" dirty="0"/>
              <a:t>Touchscreens are displays that allow users to interact with the device by directly touching the screen. They are commonly used in smartphones, tablets, interactive kiosks, and some laptops. Touchscreens offer intuitive and interactive user experiences, enabling gestures like tapping, swiping, and pinching to control applications and navigate content.</a:t>
            </a:r>
          </a:p>
          <a:p>
            <a:r>
              <a:rPr lang="en-US" dirty="0"/>
              <a:t> </a:t>
            </a:r>
            <a:endParaRPr lang="en-US" dirty="0">
              <a:cs typeface="Calibri"/>
            </a:endParaRPr>
          </a:p>
          <a:p>
            <a:r>
              <a:rPr lang="en-US" dirty="0"/>
              <a:t>Each category of display device has its own advantages and drawbacks, making them suitable for different applications and environments. As technology continues to evolve, display devices continue to improve in terms of resolution, color accuracy, energy efficiency, and interactive capabilities, enhancing the overall user experience across various devices and scenarios.</a:t>
            </a:r>
          </a:p>
        </p:txBody>
      </p:sp>
      <p:sp>
        <p:nvSpPr>
          <p:cNvPr id="4" name="Slide Number Placeholder 3"/>
          <p:cNvSpPr>
            <a:spLocks noGrp="1"/>
          </p:cNvSpPr>
          <p:nvPr>
            <p:ph type="sldNum" sz="quarter" idx="5"/>
          </p:nvPr>
        </p:nvSpPr>
        <p:spPr/>
        <p:txBody>
          <a:bodyPr/>
          <a:lstStyle/>
          <a:p>
            <a:fld id="{6D5540E0-A613-4087-86B8-AF1BB0E11693}" type="slidenum">
              <a:rPr lang="en-US" smtClean="0"/>
              <a:t>28</a:t>
            </a:fld>
            <a:endParaRPr lang="en-US"/>
          </a:p>
        </p:txBody>
      </p:sp>
    </p:spTree>
    <p:extLst>
      <p:ext uri="{BB962C8B-B14F-4D97-AF65-F5344CB8AC3E}">
        <p14:creationId xmlns:p14="http://schemas.microsoft.com/office/powerpoint/2010/main" val="121713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Flat screen monitors and touchscreens are integral components of modern computing and interactive devices. Here's a more detailed exploration of these technologies:</a:t>
            </a:r>
          </a:p>
          <a:p>
            <a:r>
              <a:rPr lang="en-US" dirty="0"/>
              <a:t> </a:t>
            </a:r>
            <a:endParaRPr lang="en-US" dirty="0">
              <a:cs typeface="Calibri"/>
            </a:endParaRPr>
          </a:p>
          <a:p>
            <a:r>
              <a:rPr lang="en-US"/>
              <a:t>**Flat Screen Technologies:**</a:t>
            </a:r>
          </a:p>
          <a:p>
            <a:r>
              <a:rPr lang="en-US" dirty="0"/>
              <a:t>Flat screen monitors have revolutionized the way we interact with computers and consume digital content. They come in several technologies:</a:t>
            </a:r>
          </a:p>
          <a:p>
            <a:r>
              <a:rPr lang="en-US" dirty="0"/>
              <a:t> </a:t>
            </a:r>
            <a:endParaRPr lang="en-US" dirty="0">
              <a:cs typeface="Calibri"/>
            </a:endParaRPr>
          </a:p>
          <a:p>
            <a:r>
              <a:rPr lang="en-US" dirty="0"/>
              <a:t>- **LCD (Liquid Crystal Display):** LCD monitors use liquid crystal cells to control the passage of light, creating images on the screen. They offer a balance between image quality, energy efficiency, and cost-effectiveness.</a:t>
            </a:r>
          </a:p>
          <a:p>
            <a:r>
              <a:rPr lang="en-US" dirty="0"/>
              <a:t> </a:t>
            </a:r>
            <a:endParaRPr lang="en-US" dirty="0">
              <a:cs typeface="Calibri"/>
            </a:endParaRPr>
          </a:p>
          <a:p>
            <a:r>
              <a:rPr lang="en-US" dirty="0"/>
              <a:t>- **LED (Light-Emitting Diode):** LED monitors are a type of LCD monitor that uses LED backlighting instead of traditional fluorescent lamps. They offer improved color accuracy, energy efficiency, and thinner designs.</a:t>
            </a:r>
          </a:p>
          <a:p>
            <a:r>
              <a:rPr lang="en-US" dirty="0"/>
              <a:t> </a:t>
            </a:r>
            <a:endParaRPr lang="en-US" dirty="0">
              <a:cs typeface="Calibri"/>
            </a:endParaRPr>
          </a:p>
          <a:p>
            <a:r>
              <a:rPr lang="en-US" dirty="0"/>
              <a:t>- **Plasma:** Plasma displays were once popular for larger screens due to their deep black levels and vibrant colors. However, they have become less common due to the prevalence of LCD and OLED technologies.</a:t>
            </a:r>
          </a:p>
          <a:p>
            <a:r>
              <a:rPr lang="en-US" dirty="0"/>
              <a:t> </a:t>
            </a:r>
            <a:endParaRPr lang="en-US" dirty="0">
              <a:cs typeface="Calibri"/>
            </a:endParaRPr>
          </a:p>
          <a:p>
            <a:r>
              <a:rPr lang="en-US" dirty="0"/>
              <a:t>**Touchscreens:**</a:t>
            </a:r>
            <a:endParaRPr lang="en-US" dirty="0">
              <a:cs typeface="Calibri"/>
            </a:endParaRPr>
          </a:p>
          <a:p>
            <a:r>
              <a:rPr lang="en-US" dirty="0"/>
              <a:t>Touchscreens are display devices that allow users to interact with the screen by directly touching it. They have gained immense popularity and are used in various devices, including:</a:t>
            </a:r>
          </a:p>
          <a:p>
            <a:r>
              <a:rPr lang="en-US" dirty="0"/>
              <a:t> </a:t>
            </a:r>
            <a:endParaRPr lang="en-US" dirty="0">
              <a:cs typeface="Calibri"/>
            </a:endParaRPr>
          </a:p>
          <a:p>
            <a:r>
              <a:rPr lang="en-US" dirty="0"/>
              <a:t>- **Laptops:** Some laptops feature touchscreens, allowing users to interact with applications using touch gestures in addition to traditional input methods.</a:t>
            </a:r>
          </a:p>
          <a:p>
            <a:r>
              <a:rPr lang="en-US" dirty="0"/>
              <a:t> </a:t>
            </a:r>
            <a:endParaRPr lang="en-US" dirty="0">
              <a:cs typeface="Calibri"/>
            </a:endParaRPr>
          </a:p>
          <a:p>
            <a:r>
              <a:rPr lang="en-US" dirty="0"/>
              <a:t>- **Tablets:** Tablets are built around touchscreens, providing an intuitive and versatile interface for browsing, gaming, productivity, and more.</a:t>
            </a:r>
          </a:p>
          <a:p>
            <a:r>
              <a:rPr lang="en-US" dirty="0"/>
              <a:t> </a:t>
            </a:r>
            <a:endParaRPr lang="en-US" dirty="0">
              <a:cs typeface="Calibri"/>
            </a:endParaRPr>
          </a:p>
          <a:p>
            <a:r>
              <a:rPr lang="en-US" dirty="0"/>
              <a:t>- **Smartphones:** Touchscreens are a defining feature of smartphones, enabling users to navigate, type, and interact with apps using their fingertips.</a:t>
            </a:r>
          </a:p>
          <a:p>
            <a:r>
              <a:rPr lang="en-US" dirty="0"/>
              <a:t> </a:t>
            </a:r>
            <a:endParaRPr lang="en-US" dirty="0">
              <a:cs typeface="Calibri"/>
            </a:endParaRPr>
          </a:p>
          <a:p>
            <a:r>
              <a:rPr lang="en-US" dirty="0"/>
              <a:t>**Input &amp; Output Devices:**</a:t>
            </a:r>
          </a:p>
          <a:p>
            <a:r>
              <a:rPr lang="en-US" dirty="0"/>
              <a:t>Touchscreens are unique devices that serve as both input and output mechanisms. They display visual information (output) and also sense touch interactions (input). Users can tap, swipe, pinch, and perform other gestures to control applications and navigate content.</a:t>
            </a:r>
          </a:p>
          <a:p>
            <a:r>
              <a:rPr lang="en-US" dirty="0"/>
              <a:t> </a:t>
            </a:r>
            <a:endParaRPr lang="en-US" dirty="0">
              <a:cs typeface="Calibri"/>
            </a:endParaRPr>
          </a:p>
          <a:p>
            <a:r>
              <a:rPr lang="en-US" dirty="0"/>
              <a:t>**Advancements and Applications:**</a:t>
            </a:r>
            <a:endParaRPr lang="en-US" dirty="0">
              <a:cs typeface="Calibri"/>
            </a:endParaRPr>
          </a:p>
          <a:p>
            <a:r>
              <a:rPr lang="en-US" dirty="0"/>
              <a:t>Advancements in flat screen and touchscreen technologies have led to higher resolutions, faster response times, improved color accuracy, and enhanced touch sensitivity. Touchscreens have enabled the development of interactive kiosks, digital whiteboards, and other innovative applications.</a:t>
            </a:r>
          </a:p>
          <a:p>
            <a:r>
              <a:rPr lang="en-US" dirty="0"/>
              <a:t> </a:t>
            </a:r>
            <a:endParaRPr lang="en-US" dirty="0">
              <a:cs typeface="Calibri"/>
            </a:endParaRPr>
          </a:p>
          <a:p>
            <a:r>
              <a:rPr lang="en-US" dirty="0"/>
              <a:t>In summary, flat screen monitors, including LCD, LED, and plasma technologies, offer improved image quality and space-saving designs compared to older CRT monitors. Touchscreens, commonly found in laptops, tablets, and smartphones, provide a dynamic and intuitive interface that merges input and output functionalities. Both technologies have transformed how we interact with digital content and devices in the modern computing landscape.</a:t>
            </a:r>
          </a:p>
        </p:txBody>
      </p:sp>
      <p:sp>
        <p:nvSpPr>
          <p:cNvPr id="4" name="Slide Number Placeholder 3"/>
          <p:cNvSpPr>
            <a:spLocks noGrp="1"/>
          </p:cNvSpPr>
          <p:nvPr>
            <p:ph type="sldNum" sz="quarter" idx="5"/>
          </p:nvPr>
        </p:nvSpPr>
        <p:spPr/>
        <p:txBody>
          <a:bodyPr/>
          <a:lstStyle/>
          <a:p>
            <a:fld id="{6D5540E0-A613-4087-86B8-AF1BB0E11693}" type="slidenum">
              <a:rPr lang="en-US" smtClean="0"/>
              <a:t>29</a:t>
            </a:fld>
            <a:endParaRPr lang="en-US"/>
          </a:p>
        </p:txBody>
      </p:sp>
    </p:spTree>
    <p:extLst>
      <p:ext uri="{BB962C8B-B14F-4D97-AF65-F5344CB8AC3E}">
        <p14:creationId xmlns:p14="http://schemas.microsoft.com/office/powerpoint/2010/main" val="58966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Projectors are versatile display devices that can be used for a variety of applications, ranging from business presentations to home theater setups. Here's an expansion on the provided information about projectors:</a:t>
            </a:r>
          </a:p>
          <a:p>
            <a:r>
              <a:rPr lang="en-US" dirty="0"/>
              <a:t> </a:t>
            </a:r>
            <a:endParaRPr lang="en-US" dirty="0">
              <a:cs typeface="Calibri"/>
            </a:endParaRPr>
          </a:p>
          <a:p>
            <a:r>
              <a:rPr lang="en-US"/>
              <a:t>**CRT and LCD Projectors:**</a:t>
            </a:r>
          </a:p>
          <a:p>
            <a:r>
              <a:rPr lang="en-US"/>
              <a:t>Projectors can utilize different technologies to create images. While CRT (Cathode Ray Tube) projectors were used in the past, modern projectors often employ LCD (Liquid Crystal Display) or other advanced technologies to produce high-quality images.</a:t>
            </a:r>
          </a:p>
          <a:p>
            <a:r>
              <a:rPr lang="en-US" dirty="0"/>
              <a:t> </a:t>
            </a:r>
            <a:endParaRPr lang="en-US" dirty="0">
              <a:cs typeface="Calibri"/>
            </a:endParaRPr>
          </a:p>
          <a:p>
            <a:r>
              <a:rPr lang="en-US"/>
              <a:t>**Portability:**</a:t>
            </a:r>
          </a:p>
          <a:p>
            <a:r>
              <a:rPr lang="en-US"/>
              <a:t>Many projectors are designed to be portable, allowing users to easily transport them for presentations, events, or personal use. Portable projectors are compact and lightweight, making them convenient for on-the-go applications.</a:t>
            </a:r>
          </a:p>
          <a:p>
            <a:r>
              <a:rPr lang="en-US" dirty="0"/>
              <a:t> </a:t>
            </a:r>
            <a:endParaRPr lang="en-US" dirty="0">
              <a:cs typeface="Calibri"/>
            </a:endParaRPr>
          </a:p>
          <a:p>
            <a:r>
              <a:rPr lang="en-US"/>
              <a:t>**Output Measured in Lumens:**</a:t>
            </a:r>
          </a:p>
          <a:p>
            <a:r>
              <a:rPr lang="en-US"/>
              <a:t>The output brightness of a projector is measured in lumens. Lumens indicate the amount of light emitted by the projector, which directly affects how well the projected image is visible in different lighting conditions. Projectors with higher lumen ratings are suitable for brighter environments or larger screens.</a:t>
            </a:r>
          </a:p>
          <a:p>
            <a:r>
              <a:rPr lang="en-US" dirty="0"/>
              <a:t> </a:t>
            </a:r>
            <a:endParaRPr lang="en-US" dirty="0">
              <a:cs typeface="Calibri"/>
            </a:endParaRPr>
          </a:p>
          <a:p>
            <a:r>
              <a:rPr lang="en-US"/>
              <a:t>**Applications:**</a:t>
            </a:r>
          </a:p>
          <a:p>
            <a:r>
              <a:rPr lang="en-US"/>
              <a:t>Projectors have a wide range of applications, including:</a:t>
            </a:r>
          </a:p>
          <a:p>
            <a:r>
              <a:rPr lang="en-US"/>
              <a:t>- **Business Presentations:** Projectors are commonly used in boardrooms and conference rooms for displaying presentations, slideshows, and charts.</a:t>
            </a:r>
          </a:p>
          <a:p>
            <a:r>
              <a:rPr lang="en-US" dirty="0"/>
              <a:t>- **Home Theater:** Projectors can create a large cinematic experience at home, projecting movies and videos onto a screen or wall.</a:t>
            </a:r>
            <a:endParaRPr lang="en-US" dirty="0">
              <a:cs typeface="Calibri"/>
            </a:endParaRPr>
          </a:p>
          <a:p>
            <a:r>
              <a:rPr lang="en-US" dirty="0"/>
              <a:t>- **Education:** Projectors are used in classrooms to display educational content to a larger audience.</a:t>
            </a:r>
            <a:endParaRPr lang="en-US" dirty="0">
              <a:cs typeface="Calibri"/>
            </a:endParaRPr>
          </a:p>
          <a:p>
            <a:r>
              <a:rPr lang="en-US" dirty="0"/>
              <a:t>- **Digital Signage:** Large-scale projectors are used for digital signage in commercial spaces and public areas.</a:t>
            </a:r>
            <a:endParaRPr lang="en-US" dirty="0">
              <a:cs typeface="Calibri"/>
            </a:endParaRPr>
          </a:p>
          <a:p>
            <a:r>
              <a:rPr lang="en-US" dirty="0"/>
              <a:t>- **Entertainment Events:** Projectors are used for outdoor movie nights, live events, and performances.</a:t>
            </a:r>
            <a:endParaRPr lang="en-US" dirty="0">
              <a:cs typeface="Calibri"/>
            </a:endParaRPr>
          </a:p>
          <a:p>
            <a:r>
              <a:rPr lang="en-US" dirty="0"/>
              <a:t> </a:t>
            </a:r>
            <a:endParaRPr lang="en-US" dirty="0">
              <a:cs typeface="Calibri"/>
            </a:endParaRPr>
          </a:p>
          <a:p>
            <a:r>
              <a:rPr lang="en-US" dirty="0"/>
              <a:t>**Technological Advancements:**</a:t>
            </a:r>
            <a:endParaRPr lang="en-US" dirty="0">
              <a:cs typeface="Calibri"/>
            </a:endParaRPr>
          </a:p>
          <a:p>
            <a:r>
              <a:rPr lang="en-US" dirty="0"/>
              <a:t>Projector technology has advanced significantly, leading to higher resolutions, improved color accuracy, and features like 3D projection and wireless connectivity. Some projectors even use laser light sources for longer lifespan and more consistent performance.</a:t>
            </a:r>
            <a:endParaRPr lang="en-US" dirty="0">
              <a:cs typeface="Calibri"/>
            </a:endParaRPr>
          </a:p>
          <a:p>
            <a:r>
              <a:rPr lang="en-US" dirty="0"/>
              <a:t> </a:t>
            </a:r>
            <a:endParaRPr lang="en-US" dirty="0">
              <a:cs typeface="Calibri"/>
            </a:endParaRPr>
          </a:p>
          <a:p>
            <a:r>
              <a:rPr lang="en-US" dirty="0"/>
              <a:t>In summary, projectors are versatile devices that can use different technologies to project images onto screens or surfaces. They find applications in various fields, offering portability and the ability to create large, visually engaging displays. The brightness of a projector is measured in lumens, and advancements in technology continue to enhance the capabilities and features of projectors for both professional and personal use.</a:t>
            </a:r>
          </a:p>
        </p:txBody>
      </p:sp>
      <p:sp>
        <p:nvSpPr>
          <p:cNvPr id="4" name="Slide Number Placeholder 3"/>
          <p:cNvSpPr>
            <a:spLocks noGrp="1"/>
          </p:cNvSpPr>
          <p:nvPr>
            <p:ph type="sldNum" sz="quarter" idx="5"/>
          </p:nvPr>
        </p:nvSpPr>
        <p:spPr/>
        <p:txBody>
          <a:bodyPr/>
          <a:lstStyle/>
          <a:p>
            <a:fld id="{6D5540E0-A613-4087-86B8-AF1BB0E11693}" type="slidenum">
              <a:rPr lang="en-US" smtClean="0"/>
              <a:t>30</a:t>
            </a:fld>
            <a:endParaRPr lang="en-US"/>
          </a:p>
        </p:txBody>
      </p:sp>
    </p:spTree>
    <p:extLst>
      <p:ext uri="{BB962C8B-B14F-4D97-AF65-F5344CB8AC3E}">
        <p14:creationId xmlns:p14="http://schemas.microsoft.com/office/powerpoint/2010/main" val="198885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Laptops, also known as notebooks, are portable computing devices that offer convenience and mobility. They were first introduced in the early 1980s and have since become an integral part of modern computing. Here's a more detailed exploration of laptops:</a:t>
            </a:r>
          </a:p>
          <a:p>
            <a:r>
              <a:rPr lang="en-US" dirty="0"/>
              <a:t> </a:t>
            </a:r>
            <a:endParaRPr lang="en-US" dirty="0">
              <a:cs typeface="Calibri"/>
            </a:endParaRPr>
          </a:p>
          <a:p>
            <a:r>
              <a:rPr lang="en-US"/>
              <a:t>**Portability and Convenience:**</a:t>
            </a:r>
          </a:p>
          <a:p>
            <a:r>
              <a:rPr lang="en-US" dirty="0"/>
              <a:t>- Laptops were designed to provide a portable alternative to desktop computers, allowing users to carry their work, entertainment, and communication tools with them wherever they go.</a:t>
            </a:r>
          </a:p>
          <a:p>
            <a:r>
              <a:rPr lang="en-US" dirty="0"/>
              <a:t>- Their compact size and integrated components make laptops a versatile option for various tasks.</a:t>
            </a:r>
          </a:p>
          <a:p>
            <a:r>
              <a:rPr lang="en-US" dirty="0"/>
              <a:t> </a:t>
            </a:r>
            <a:endParaRPr lang="en-US" dirty="0">
              <a:cs typeface="Calibri"/>
            </a:endParaRPr>
          </a:p>
          <a:p>
            <a:r>
              <a:rPr lang="en-US" dirty="0"/>
              <a:t>**Compact Design:**</a:t>
            </a:r>
            <a:endParaRPr lang="en-US" dirty="0">
              <a:cs typeface="Calibri"/>
            </a:endParaRPr>
          </a:p>
          <a:p>
            <a:r>
              <a:rPr lang="en-US" dirty="0"/>
              <a:t>- Laptops feature all the essential components of a desktop computer, including a central processing unit (CPU), memory (RAM), storage, graphics processing unit (GPU), and more.</a:t>
            </a:r>
          </a:p>
          <a:p>
            <a:r>
              <a:rPr lang="en-US" dirty="0"/>
              <a:t>- Despite their smaller form factor, laptops are equipped to handle a wide range of applications, from web browsing to complex tasks like video editing and software development.</a:t>
            </a:r>
          </a:p>
          <a:p>
            <a:r>
              <a:rPr lang="en-US" dirty="0"/>
              <a:t> </a:t>
            </a:r>
            <a:endParaRPr lang="en-US" dirty="0">
              <a:cs typeface="Calibri"/>
            </a:endParaRPr>
          </a:p>
          <a:p>
            <a:r>
              <a:rPr lang="en-US" dirty="0"/>
              <a:t>**Built-In Keyboard and Monitor:**</a:t>
            </a:r>
          </a:p>
          <a:p>
            <a:r>
              <a:rPr lang="en-US" dirty="0"/>
              <a:t>- Laptops come with a built-in keyboard and monitor, allowing users to interact with the device without the need for external peripherals.</a:t>
            </a:r>
          </a:p>
          <a:p>
            <a:r>
              <a:rPr lang="en-US" dirty="0"/>
              <a:t> </a:t>
            </a:r>
            <a:endParaRPr lang="en-US" dirty="0">
              <a:cs typeface="Calibri"/>
            </a:endParaRPr>
          </a:p>
          <a:p>
            <a:r>
              <a:rPr lang="en-US" dirty="0"/>
              <a:t>**Power Adapter:**</a:t>
            </a:r>
            <a:endParaRPr lang="en-US" dirty="0">
              <a:cs typeface="Calibri"/>
            </a:endParaRPr>
          </a:p>
          <a:p>
            <a:r>
              <a:rPr lang="en-US" dirty="0"/>
              <a:t>- Laptops require power to operate, and they come with a power adapter for charging the built-in battery. This battery allows the laptop to function without being connected to a power source for a certain amount of time, providing portability.</a:t>
            </a:r>
          </a:p>
          <a:p>
            <a:r>
              <a:rPr lang="en-US" dirty="0"/>
              <a:t> </a:t>
            </a:r>
            <a:endParaRPr lang="en-US" dirty="0">
              <a:cs typeface="Calibri"/>
            </a:endParaRPr>
          </a:p>
          <a:p>
            <a:r>
              <a:rPr lang="en-US" dirty="0"/>
              <a:t>**Docking Stations:**</a:t>
            </a:r>
            <a:endParaRPr lang="en-US" dirty="0">
              <a:cs typeface="Calibri"/>
            </a:endParaRPr>
          </a:p>
          <a:p>
            <a:r>
              <a:rPr lang="en-US" dirty="0"/>
              <a:t>- Some laptops support docking stations, which allow users to easily connect their laptops to a larger monitor, keyboard, mouse, and other peripherals when they're working at a desk. Docking stations provide a desktop-like experience when needed.</a:t>
            </a:r>
          </a:p>
          <a:p>
            <a:r>
              <a:rPr lang="en-US" dirty="0"/>
              <a:t> </a:t>
            </a:r>
            <a:endParaRPr lang="en-US" dirty="0">
              <a:cs typeface="Calibri"/>
            </a:endParaRPr>
          </a:p>
          <a:p>
            <a:r>
              <a:rPr lang="en-US" dirty="0"/>
              <a:t>**Cable Locks:**</a:t>
            </a:r>
            <a:endParaRPr lang="en-US" dirty="0">
              <a:cs typeface="Calibri"/>
            </a:endParaRPr>
          </a:p>
          <a:p>
            <a:r>
              <a:rPr lang="en-US" dirty="0"/>
              <a:t>- Cable locks are security devices that can be attached to laptops to deter theft. They typically consist of a cable that can be looped around a secure object, and a locking mechanism that prevents the laptop from being easily removed.</a:t>
            </a:r>
          </a:p>
          <a:p>
            <a:r>
              <a:rPr lang="en-US" dirty="0"/>
              <a:t> </a:t>
            </a:r>
            <a:endParaRPr lang="en-US" dirty="0">
              <a:cs typeface="Calibri"/>
            </a:endParaRPr>
          </a:p>
          <a:p>
            <a:r>
              <a:rPr lang="en-US" dirty="0"/>
              <a:t>**Use Cases:**</a:t>
            </a:r>
            <a:endParaRPr lang="en-US" dirty="0">
              <a:cs typeface="Calibri"/>
            </a:endParaRPr>
          </a:p>
          <a:p>
            <a:r>
              <a:rPr lang="en-US" dirty="0"/>
              <a:t>- Laptops are widely used by students, professionals, and individuals who need to work or access information while on the move.</a:t>
            </a:r>
          </a:p>
          <a:p>
            <a:r>
              <a:rPr lang="en-US" dirty="0"/>
              <a:t>- They're suitable for tasks like word processing, web browsing, email, multimedia consumption, video conferencing, and more.</a:t>
            </a:r>
          </a:p>
          <a:p>
            <a:r>
              <a:rPr lang="en-US" dirty="0"/>
              <a:t> </a:t>
            </a:r>
            <a:endParaRPr lang="en-US" dirty="0">
              <a:cs typeface="Calibri"/>
            </a:endParaRPr>
          </a:p>
          <a:p>
            <a:r>
              <a:rPr lang="en-US" dirty="0"/>
              <a:t>**Limitations:**</a:t>
            </a:r>
          </a:p>
          <a:p>
            <a:r>
              <a:rPr lang="en-US" dirty="0"/>
              <a:t>- Due to their compact size, laptops may have slightly reduced performance compared to their desktop counterparts with similar specifications.</a:t>
            </a:r>
          </a:p>
          <a:p>
            <a:r>
              <a:rPr lang="en-US" dirty="0"/>
              <a:t>- Upgrading certain components like the graphics card or CPU can be challenging or impossible in some laptops.</a:t>
            </a:r>
          </a:p>
          <a:p>
            <a:r>
              <a:rPr lang="en-US" dirty="0"/>
              <a:t> </a:t>
            </a:r>
            <a:endParaRPr lang="en-US" dirty="0">
              <a:cs typeface="Calibri"/>
            </a:endParaRPr>
          </a:p>
          <a:p>
            <a:r>
              <a:rPr lang="en-US" dirty="0"/>
              <a:t>In summary, laptops have a history dating back to the early 1980s, when they were first introduced as a portable computing solution. They offer a portable and convenient way to perform various tasks while maintaining the capabilities of a desktop computer. Laptops have become an essential tool for individuals who need computing power while on the go or in environments where a traditional desktop setup is not feasible.</a:t>
            </a:r>
          </a:p>
        </p:txBody>
      </p:sp>
      <p:sp>
        <p:nvSpPr>
          <p:cNvPr id="4" name="Slide Number Placeholder 3"/>
          <p:cNvSpPr>
            <a:spLocks noGrp="1"/>
          </p:cNvSpPr>
          <p:nvPr>
            <p:ph type="sldNum" sz="quarter" idx="5"/>
          </p:nvPr>
        </p:nvSpPr>
        <p:spPr/>
        <p:txBody>
          <a:bodyPr/>
          <a:lstStyle/>
          <a:p>
            <a:fld id="{6D5540E0-A613-4087-86B8-AF1BB0E11693}" type="slidenum">
              <a:rPr lang="en-US" smtClean="0"/>
              <a:t>8</a:t>
            </a:fld>
            <a:endParaRPr lang="en-US"/>
          </a:p>
        </p:txBody>
      </p:sp>
    </p:spTree>
    <p:extLst>
      <p:ext uri="{BB962C8B-B14F-4D97-AF65-F5344CB8AC3E}">
        <p14:creationId xmlns:p14="http://schemas.microsoft.com/office/powerpoint/2010/main" val="3265293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connectors play a pivotal role in establishing connections between display devices and computer systems, enabling the transmission of video and audio signals. Here's a detailed exploration of the mentioned video connectors:</a:t>
            </a:r>
          </a:p>
          <a:p>
            <a:r>
              <a:rPr lang="en-US" dirty="0"/>
              <a:t> </a:t>
            </a:r>
            <a:endParaRPr lang="en-US" dirty="0">
              <a:cs typeface="Calibri"/>
            </a:endParaRPr>
          </a:p>
          <a:p>
            <a:r>
              <a:rPr lang="en-US"/>
              <a:t>**1. Video Graphics Array (VGA):**</a:t>
            </a:r>
          </a:p>
          <a:p>
            <a:r>
              <a:rPr lang="en-US"/>
              <a:t>VGA is an older analog video connector that was widely used for connecting monitors and displays to computers. It uses a 15-pin connector and provides standard-definition video output. VGA has largely been replaced by digital interfaces that offer higher-quality video transmission.</a:t>
            </a:r>
          </a:p>
          <a:p>
            <a:r>
              <a:rPr lang="en-US" dirty="0"/>
              <a:t> </a:t>
            </a:r>
            <a:endParaRPr lang="en-US" dirty="0">
              <a:cs typeface="Calibri"/>
            </a:endParaRPr>
          </a:p>
          <a:p>
            <a:r>
              <a:rPr lang="en-US"/>
              <a:t>**2. Digital Visual Interface (DVI):**</a:t>
            </a:r>
          </a:p>
          <a:p>
            <a:r>
              <a:rPr lang="en-US"/>
              <a:t>DVI is a versatile video connector that comes in different formats: DVI-A (analog), DVI-D (digital), and DVI-I (integrated analog and digital). DVI is capable of transmitting both analog and digital signals, making it compatible with a range of display devices.</a:t>
            </a:r>
          </a:p>
          <a:p>
            <a:r>
              <a:rPr lang="en-US" dirty="0"/>
              <a:t> </a:t>
            </a:r>
            <a:endParaRPr lang="en-US" dirty="0">
              <a:cs typeface="Calibri"/>
            </a:endParaRPr>
          </a:p>
          <a:p>
            <a:r>
              <a:rPr lang="en-US"/>
              <a:t>**3. Universal Serial Bus (USB):**</a:t>
            </a:r>
          </a:p>
          <a:p>
            <a:r>
              <a:rPr lang="en-US"/>
              <a:t>While primarily known as a data transfer interface, USB connectors have also been utilized for video transmission. USB-C, a reversible and versatile connector, supports video output in addition to data and power delivery. This feature allows devices like laptops and smartphones to connect to displays using a single USB-C cable.</a:t>
            </a:r>
          </a:p>
          <a:p>
            <a:r>
              <a:rPr lang="en-US" dirty="0"/>
              <a:t> </a:t>
            </a:r>
            <a:endParaRPr lang="en-US" dirty="0">
              <a:cs typeface="Calibri"/>
            </a:endParaRPr>
          </a:p>
          <a:p>
            <a:r>
              <a:rPr lang="en-US"/>
              <a:t>**4. High Definition Multimedia Interface (HDMI):**</a:t>
            </a:r>
          </a:p>
          <a:p>
            <a:r>
              <a:rPr lang="en-US"/>
              <a:t>HDMI is a widely used digital video and audio interface that supports high-definition video and audio transmission. It's commonly found in televisions, monitors, projectors, and multimedia devices. HDMI cables carry both video and audio signals, making them convenient for home theater setups and gaming consoles.</a:t>
            </a:r>
          </a:p>
          <a:p>
            <a:r>
              <a:rPr lang="en-US" dirty="0"/>
              <a:t> </a:t>
            </a:r>
            <a:endParaRPr lang="en-US" dirty="0">
              <a:cs typeface="Calibri"/>
            </a:endParaRPr>
          </a:p>
          <a:p>
            <a:r>
              <a:rPr lang="en-US"/>
              <a:t>**5. DisplayPort:**</a:t>
            </a:r>
          </a:p>
          <a:p>
            <a:r>
              <a:rPr lang="en-US"/>
              <a:t>DisplayPort is a digital video and audio interface that offers high-quality video transmission and multiple display support from a single connector. It's used in various applications, including computer monitors, laptops, and graphics cards. DisplayPort can carry both video and audio signals, and it supports advanced features like daisy-chaining multiple displays.</a:t>
            </a:r>
          </a:p>
          <a:p>
            <a:r>
              <a:rPr lang="en-US" dirty="0"/>
              <a:t> </a:t>
            </a:r>
            <a:endParaRPr lang="en-US" dirty="0">
              <a:cs typeface="Calibri"/>
            </a:endParaRPr>
          </a:p>
          <a:p>
            <a:r>
              <a:rPr lang="en-US"/>
              <a:t>**6. Mini-DisplayPort:**</a:t>
            </a:r>
          </a:p>
          <a:p>
            <a:r>
              <a:rPr lang="en-US"/>
              <a:t>Mini-DisplayPort is a smaller version of DisplayPort commonly used in laptops, tablets, and compact devices. It provides similar capabilities as its larger counterpart.</a:t>
            </a:r>
          </a:p>
          <a:p>
            <a:r>
              <a:rPr lang="en-US" dirty="0"/>
              <a:t> </a:t>
            </a:r>
            <a:endParaRPr lang="en-US" dirty="0">
              <a:cs typeface="Calibri"/>
            </a:endParaRPr>
          </a:p>
          <a:p>
            <a:r>
              <a:rPr lang="en-US"/>
              <a:t>**7. Thunderbolt:**</a:t>
            </a:r>
          </a:p>
          <a:p>
            <a:r>
              <a:rPr lang="en-US" dirty="0"/>
              <a:t>Thunderbolt is a high-speed interface that combines data transfer, video output, and power delivery through a single cable. It uses a Mini-DisplayPort connector and is often found in Mac computers and certain Windows systems. Thunderbolt offers fast data transfer rates and is suitable for connecting external displays and peripherals.</a:t>
            </a:r>
            <a:endParaRPr lang="en-US" dirty="0">
              <a:cs typeface="Calibri"/>
            </a:endParaRPr>
          </a:p>
          <a:p>
            <a:r>
              <a:rPr lang="en-US" dirty="0"/>
              <a:t> </a:t>
            </a:r>
            <a:endParaRPr lang="en-US" dirty="0">
              <a:cs typeface="Calibri"/>
            </a:endParaRPr>
          </a:p>
          <a:p>
            <a:r>
              <a:rPr lang="en-US" dirty="0"/>
              <a:t>In summary, video connectors enable the transmission of video and audio signals between computer systems and display devices. Different connectors offer varying levels of video quality, compatibility, and features. The choice of connector depends on factors such as the display device, computer system, desired video quality, and available ports.</a:t>
            </a:r>
          </a:p>
        </p:txBody>
      </p:sp>
      <p:sp>
        <p:nvSpPr>
          <p:cNvPr id="4" name="Slide Number Placeholder 3"/>
          <p:cNvSpPr>
            <a:spLocks noGrp="1"/>
          </p:cNvSpPr>
          <p:nvPr>
            <p:ph type="sldNum" sz="quarter" idx="5"/>
          </p:nvPr>
        </p:nvSpPr>
        <p:spPr/>
        <p:txBody>
          <a:bodyPr/>
          <a:lstStyle/>
          <a:p>
            <a:fld id="{6D5540E0-A613-4087-86B8-AF1BB0E11693}" type="slidenum">
              <a:rPr lang="en-US" smtClean="0"/>
              <a:t>31</a:t>
            </a:fld>
            <a:endParaRPr lang="en-US"/>
          </a:p>
        </p:txBody>
      </p:sp>
    </p:spTree>
    <p:extLst>
      <p:ext uri="{BB962C8B-B14F-4D97-AF65-F5344CB8AC3E}">
        <p14:creationId xmlns:p14="http://schemas.microsoft.com/office/powerpoint/2010/main" val="3145707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Primary input devices are essential components that allow users to interact with computers by providing input to control and manipulate the system. Here's a more detailed exploration of the mentioned primary input devices:</a:t>
            </a:r>
          </a:p>
          <a:p>
            <a:r>
              <a:rPr lang="en-US" dirty="0"/>
              <a:t> </a:t>
            </a:r>
            <a:endParaRPr lang="en-US" dirty="0">
              <a:cs typeface="Calibri"/>
            </a:endParaRPr>
          </a:p>
          <a:p>
            <a:r>
              <a:rPr lang="en-US"/>
              <a:t>**1. Keyboard:**</a:t>
            </a:r>
          </a:p>
          <a:p>
            <a:r>
              <a:rPr lang="en-US"/>
              <a:t>The keyboard is a primary input device that enables users to enter text, numbers, and commands into a computer. It consists of a set of keys representing letters, numbers, symbols, and function keys. Keyboards come in various layouts and designs, such as QWERTY, AZERTY, and Dvorak, and they are integral for tasks ranging from word processing to coding.</a:t>
            </a:r>
          </a:p>
          <a:p>
            <a:r>
              <a:rPr lang="en-US" dirty="0"/>
              <a:t> </a:t>
            </a:r>
            <a:endParaRPr lang="en-US" dirty="0">
              <a:cs typeface="Calibri"/>
            </a:endParaRPr>
          </a:p>
          <a:p>
            <a:r>
              <a:rPr lang="en-US"/>
              <a:t>**2. Pointing Devices:**</a:t>
            </a:r>
          </a:p>
          <a:p>
            <a:r>
              <a:rPr lang="en-US"/>
              <a:t>Pointing devices are used to move a cursor or pointer on the screen and interact with graphical user interfaces. They include:</a:t>
            </a:r>
          </a:p>
          <a:p>
            <a:r>
              <a:rPr lang="en-US" dirty="0"/>
              <a:t> </a:t>
            </a:r>
            <a:endParaRPr lang="en-US" dirty="0">
              <a:cs typeface="Calibri"/>
            </a:endParaRPr>
          </a:p>
          <a:p>
            <a:r>
              <a:rPr lang="en-US"/>
              <a:t>- **Mouse:** A mouse is a hand-held device that allows users to move the cursor by sliding it across a surface. It typically has buttons for left-clicking, right-clicking, and scrolling.</a:t>
            </a:r>
          </a:p>
          <a:p>
            <a:r>
              <a:rPr lang="en-US"/>
              <a:t>- **Touchpad:** A touchpad is a built-in pointing device found on laptops. Users move their fingers across the touchpad to control the cursor, and tapping or clicking on the pad simulates mouse clicks.</a:t>
            </a:r>
          </a:p>
          <a:p>
            <a:r>
              <a:rPr lang="en-US" dirty="0"/>
              <a:t>- **Joystick:** Joysticks are primarily used for gaming and flight simulation. They provide precise control over movement and direction.</a:t>
            </a:r>
            <a:endParaRPr lang="en-US" dirty="0">
              <a:cs typeface="Calibri"/>
            </a:endParaRPr>
          </a:p>
          <a:p>
            <a:r>
              <a:rPr lang="en-US" dirty="0"/>
              <a:t>- **Stylus Pen:** Stylus pens are used on touchscreens, particularly on devices like tablets and smartphones. They offer a more precise way to interact with touch-sensitive displays, ideal for drawing and handwriting.</a:t>
            </a:r>
            <a:endParaRPr lang="en-US" dirty="0">
              <a:cs typeface="Calibri"/>
            </a:endParaRPr>
          </a:p>
          <a:p>
            <a:r>
              <a:rPr lang="en-US" dirty="0"/>
              <a:t>- **Trackball:** A trackball is a stationary pointing device that allows users to control the cursor by rotating a ball with their fingers. It's an alternative to the mouse.</a:t>
            </a:r>
            <a:endParaRPr lang="en-US" dirty="0">
              <a:cs typeface="Calibri"/>
            </a:endParaRPr>
          </a:p>
          <a:p>
            <a:r>
              <a:rPr lang="en-US" dirty="0"/>
              <a:t> </a:t>
            </a:r>
            <a:endParaRPr lang="en-US" dirty="0">
              <a:cs typeface="Calibri"/>
            </a:endParaRPr>
          </a:p>
          <a:p>
            <a:r>
              <a:rPr lang="en-US" dirty="0"/>
              <a:t>Each of these primary input devices serves a specific purpose and caters to different types of tasks and preferences. They provide users with various options for interacting with computers and software in ways that are most comfortable and efficient for them.</a:t>
            </a:r>
          </a:p>
        </p:txBody>
      </p:sp>
      <p:sp>
        <p:nvSpPr>
          <p:cNvPr id="4" name="Slide Number Placeholder 3"/>
          <p:cNvSpPr>
            <a:spLocks noGrp="1"/>
          </p:cNvSpPr>
          <p:nvPr>
            <p:ph type="sldNum" sz="quarter" idx="5"/>
          </p:nvPr>
        </p:nvSpPr>
        <p:spPr/>
        <p:txBody>
          <a:bodyPr/>
          <a:lstStyle/>
          <a:p>
            <a:fld id="{6D5540E0-A613-4087-86B8-AF1BB0E11693}" type="slidenum">
              <a:rPr lang="en-US" smtClean="0"/>
              <a:t>32</a:t>
            </a:fld>
            <a:endParaRPr lang="en-US"/>
          </a:p>
        </p:txBody>
      </p:sp>
    </p:spTree>
    <p:extLst>
      <p:ext uri="{BB962C8B-B14F-4D97-AF65-F5344CB8AC3E}">
        <p14:creationId xmlns:p14="http://schemas.microsoft.com/office/powerpoint/2010/main" val="2559320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Communication connectors are essential components for establishing connections between devices and networks, enabling data transmission and communication. Here's a more detailed exploration of the mentioned communication connectors:</a:t>
            </a:r>
          </a:p>
          <a:p>
            <a:r>
              <a:rPr lang="en-US" dirty="0"/>
              <a:t> </a:t>
            </a:r>
            <a:endParaRPr lang="en-US" dirty="0">
              <a:cs typeface="Calibri"/>
            </a:endParaRPr>
          </a:p>
          <a:p>
            <a:r>
              <a:rPr lang="en-US" dirty="0"/>
              <a:t>**1. Network Connectors (RJ-45):**</a:t>
            </a:r>
            <a:endParaRPr lang="en-US" dirty="0">
              <a:cs typeface="Calibri"/>
            </a:endParaRPr>
          </a:p>
          <a:p>
            <a:r>
              <a:rPr lang="en-US" dirty="0"/>
              <a:t>RJ-45 connectors are commonly used for networking purposes, specifically for Ethernet connections. They are used to establish wired connections between computers, routers, switches, and other networking equipment. RJ-45 connectors are associated with various Ethernet standards, such as Cat 5e, Cat 6, and Cat 6a, which determine the speed and quality of the network connection. These connectors are crucial for creating local area networks (LANs) and connecting devices to the internet.</a:t>
            </a:r>
            <a:endParaRPr lang="en-US" dirty="0">
              <a:cs typeface="Calibri"/>
            </a:endParaRPr>
          </a:p>
          <a:p>
            <a:r>
              <a:rPr lang="en-US" dirty="0"/>
              <a:t> </a:t>
            </a:r>
            <a:endParaRPr lang="en-US" dirty="0">
              <a:cs typeface="Calibri"/>
            </a:endParaRPr>
          </a:p>
          <a:p>
            <a:r>
              <a:rPr lang="en-US" dirty="0"/>
              <a:t>**2. Telephone Connectors (RJ-11):**</a:t>
            </a:r>
            <a:endParaRPr lang="en-US" dirty="0">
              <a:cs typeface="Calibri"/>
            </a:endParaRPr>
          </a:p>
          <a:p>
            <a:r>
              <a:rPr lang="en-US" dirty="0"/>
              <a:t>RJ-11 connectors are used for telephone connections. They are commonly associated with landline telephones and fax machines. RJ-11 connectors support analog signals and are used to connect devices to a telephone line for voice communication. These connectors are recognizable by their small size and four or six contacts.</a:t>
            </a:r>
            <a:endParaRPr lang="en-US" dirty="0">
              <a:cs typeface="Calibri"/>
            </a:endParaRPr>
          </a:p>
          <a:p>
            <a:r>
              <a:rPr lang="en-US" dirty="0"/>
              <a:t> </a:t>
            </a:r>
            <a:endParaRPr lang="en-US" dirty="0">
              <a:cs typeface="Calibri"/>
            </a:endParaRPr>
          </a:p>
          <a:p>
            <a:r>
              <a:rPr lang="en-US" dirty="0"/>
              <a:t>Both RJ-45 and RJ-11 connectors have standardized pinouts and are widely used in homes and businesses for communication purposes. RJ-45 connectors are essential for creating wired computer networks, while RJ-11 connectors are primarily used for traditional telephone connections. The choice of connector depends on the communication requirements and the specific devices being connected.</a:t>
            </a:r>
            <a:endParaRPr lang="en-US" dirty="0">
              <a:cs typeface="Calibri"/>
            </a:endParaRPr>
          </a:p>
          <a:p>
            <a:endParaRPr lang="en-US" dirty="0">
              <a:cs typeface="Calibri"/>
            </a:endParaRPr>
          </a:p>
          <a:p>
            <a:endParaRPr lang="en-US" dirty="0">
              <a:cs typeface="Calibri"/>
            </a:endParaRPr>
          </a:p>
          <a:p>
            <a:r>
              <a:rPr lang="en-US"/>
              <a:t>Analog and digital are two fundamental methods of representing and transmitting information. Here's a detailed comparison of analog and digital:</a:t>
            </a:r>
          </a:p>
          <a:p>
            <a:r>
              <a:rPr lang="en-US" dirty="0"/>
              <a:t> </a:t>
            </a:r>
            <a:endParaRPr lang="en-US" dirty="0">
              <a:cs typeface="Calibri"/>
            </a:endParaRPr>
          </a:p>
          <a:p>
            <a:r>
              <a:rPr lang="en-US"/>
              <a:t>**Analog:**</a:t>
            </a:r>
          </a:p>
          <a:p>
            <a:r>
              <a:rPr lang="en-US"/>
              <a:t>Analog signals are continuous and represent information as varying physical quantities. In the context of sound, for example, analog signals represent sound waves as a continuous stream of voltage levels. Key characteristics of analog include:</a:t>
            </a:r>
          </a:p>
          <a:p>
            <a:r>
              <a:rPr lang="en-US" dirty="0"/>
              <a:t> </a:t>
            </a:r>
            <a:endParaRPr lang="en-US" dirty="0">
              <a:cs typeface="Calibri"/>
            </a:endParaRPr>
          </a:p>
          <a:p>
            <a:r>
              <a:rPr lang="en-US"/>
              <a:t>1. **Continuous Nature:** Analog signals are continuous and can take on an infinite number of values within a given range.</a:t>
            </a:r>
          </a:p>
          <a:p>
            <a:r>
              <a:rPr lang="en-US"/>
              <a:t>2. **Smooth Transitions:** Analog signals provide smooth transitions between values, allowing for a theoretically infinite level of detail.</a:t>
            </a:r>
          </a:p>
          <a:p>
            <a:r>
              <a:rPr lang="en-US"/>
              <a:t>3. **Susceptibility to Interference:** Analog signals can be susceptible to interference and noise, which may degrade signal quality.</a:t>
            </a:r>
          </a:p>
          <a:p>
            <a:r>
              <a:rPr lang="en-US"/>
              <a:t>4. **Complexity:** Analog signal processing can be complex, especially when dealing with high-resolution or intricate signals.</a:t>
            </a:r>
          </a:p>
          <a:p>
            <a:r>
              <a:rPr lang="en-US" dirty="0"/>
              <a:t> </a:t>
            </a:r>
            <a:endParaRPr lang="en-US" dirty="0">
              <a:cs typeface="Calibri"/>
            </a:endParaRPr>
          </a:p>
          <a:p>
            <a:r>
              <a:rPr lang="en-US"/>
              <a:t>Examples of analog devices include traditional landline telephones, vinyl records, and analog radios.</a:t>
            </a:r>
          </a:p>
          <a:p>
            <a:r>
              <a:rPr lang="en-US" dirty="0"/>
              <a:t> </a:t>
            </a:r>
            <a:endParaRPr lang="en-US" dirty="0">
              <a:cs typeface="Calibri"/>
            </a:endParaRPr>
          </a:p>
          <a:p>
            <a:r>
              <a:rPr lang="en-US"/>
              <a:t>**Digital:**</a:t>
            </a:r>
          </a:p>
          <a:p>
            <a:r>
              <a:rPr lang="en-US"/>
              <a:t>Digital signals, on the other hand, represent information as discrete values, typically using binary code (0s and 1s). Digital signals are processed and transmitted using digital electronics. Key characteristics of digital include:</a:t>
            </a:r>
          </a:p>
          <a:p>
            <a:r>
              <a:rPr lang="en-US" dirty="0"/>
              <a:t> </a:t>
            </a:r>
            <a:endParaRPr lang="en-US" dirty="0">
              <a:cs typeface="Calibri"/>
            </a:endParaRPr>
          </a:p>
          <a:p>
            <a:r>
              <a:rPr lang="en-US"/>
              <a:t>1. **Discrete Values:** Digital signals have discrete values and are quantized into a finite number of levels.</a:t>
            </a:r>
          </a:p>
          <a:p>
            <a:r>
              <a:rPr lang="en-US"/>
              <a:t>2. **Error Correction:** Digital signals are more resistant to noise and interference, and error correction techniques can be applied to ensure accurate data transmission.</a:t>
            </a:r>
          </a:p>
          <a:p>
            <a:r>
              <a:rPr lang="en-US"/>
              <a:t>3. **Easy Reproduction:** Digital signals can be reproduced exactly, making them highly reliable for storage and transmission.</a:t>
            </a:r>
          </a:p>
          <a:p>
            <a:r>
              <a:rPr lang="en-US" dirty="0"/>
              <a:t>4. **Less Susceptible to Quality Loss:** Digital signals do not degrade with distance or time as much as analog signals.</a:t>
            </a:r>
          </a:p>
          <a:p>
            <a:r>
              <a:rPr lang="en-US" dirty="0"/>
              <a:t>5. **Digital Processing:** Digital signals allow for efficient processing, manipulation, and storage using computers and digital devices.</a:t>
            </a:r>
          </a:p>
          <a:p>
            <a:r>
              <a:rPr lang="en-US" dirty="0"/>
              <a:t> </a:t>
            </a:r>
            <a:endParaRPr lang="en-US" dirty="0">
              <a:cs typeface="Calibri"/>
            </a:endParaRPr>
          </a:p>
          <a:p>
            <a:r>
              <a:rPr lang="en-US" dirty="0"/>
              <a:t>Examples of digital devices include digital cameras, smartphones, CDs, and digital TVs.</a:t>
            </a:r>
          </a:p>
          <a:p>
            <a:r>
              <a:rPr lang="en-US" dirty="0"/>
              <a:t> </a:t>
            </a:r>
            <a:endParaRPr lang="en-US" dirty="0">
              <a:cs typeface="Calibri"/>
            </a:endParaRPr>
          </a:p>
          <a:p>
            <a:r>
              <a:rPr lang="en-US" dirty="0"/>
              <a:t>**Choosing Between Analog and Digital:**</a:t>
            </a:r>
          </a:p>
          <a:p>
            <a:r>
              <a:rPr lang="en-US" dirty="0"/>
              <a:t>The choice between analog and digital depends on factors such as the nature of the data, the purpose of communication, and the technology being used. While analog signals can be more natural for certain types of data, digital signals offer advantages in terms of accuracy, reliability, and efficient processing. The shift toward digital technology has led to significant advancements in communication, data storage, and multimedia experiences.</a:t>
            </a:r>
          </a:p>
        </p:txBody>
      </p:sp>
      <p:sp>
        <p:nvSpPr>
          <p:cNvPr id="4" name="Slide Number Placeholder 3"/>
          <p:cNvSpPr>
            <a:spLocks noGrp="1"/>
          </p:cNvSpPr>
          <p:nvPr>
            <p:ph type="sldNum" sz="quarter" idx="5"/>
          </p:nvPr>
        </p:nvSpPr>
        <p:spPr/>
        <p:txBody>
          <a:bodyPr/>
          <a:lstStyle/>
          <a:p>
            <a:fld id="{6D5540E0-A613-4087-86B8-AF1BB0E11693}" type="slidenum">
              <a:rPr lang="en-US" smtClean="0"/>
              <a:t>33</a:t>
            </a:fld>
            <a:endParaRPr lang="en-US"/>
          </a:p>
        </p:txBody>
      </p:sp>
    </p:spTree>
    <p:extLst>
      <p:ext uri="{BB962C8B-B14F-4D97-AF65-F5344CB8AC3E}">
        <p14:creationId xmlns:p14="http://schemas.microsoft.com/office/powerpoint/2010/main" val="1788950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Printer technologies have evolved to offer various methods of producing hard copies of digital documents and images. Here's a more detailed exploration of the mentioned printer technologies:</a:t>
            </a:r>
          </a:p>
          <a:p>
            <a:r>
              <a:rPr lang="en-US" dirty="0"/>
              <a:t> </a:t>
            </a:r>
            <a:endParaRPr lang="en-US" dirty="0">
              <a:cs typeface="Calibri"/>
            </a:endParaRPr>
          </a:p>
          <a:p>
            <a:r>
              <a:rPr lang="en-US" dirty="0"/>
              <a:t>**1. Inkjet Printers:**</a:t>
            </a:r>
            <a:endParaRPr lang="en-US" dirty="0">
              <a:cs typeface="Calibri"/>
            </a:endParaRPr>
          </a:p>
          <a:p>
            <a:r>
              <a:rPr lang="en-US" dirty="0"/>
              <a:t>Inkjet printers create images by spraying tiny droplets of ink onto paper. They are versatile and capable of producing high-quality color prints. Inkjet printers are popular for home and small office use due to their affordability, ability to produce photo-quality prints, and compact size. They are suitable for tasks such as printing documents, photos, and graphics.</a:t>
            </a:r>
          </a:p>
          <a:p>
            <a:r>
              <a:rPr lang="en-US" dirty="0"/>
              <a:t> </a:t>
            </a:r>
            <a:endParaRPr lang="en-US" dirty="0">
              <a:cs typeface="Calibri"/>
            </a:endParaRPr>
          </a:p>
          <a:p>
            <a:r>
              <a:rPr lang="en-US" dirty="0"/>
              <a:t>**2. Laser Printers:**</a:t>
            </a:r>
            <a:endParaRPr lang="en-US" dirty="0">
              <a:cs typeface="Calibri"/>
            </a:endParaRPr>
          </a:p>
          <a:p>
            <a:r>
              <a:rPr lang="en-US" dirty="0"/>
              <a:t>Laser printers use a laser beam to create an electrostatic image on a photosensitive drum. The drum then attracts toner particles, which are transferred onto paper and fused using heat. Laser printers are known for their fast print speeds, sharp text output, and efficient performance. They are commonly used in business environments for printing large volumes of documents.</a:t>
            </a:r>
          </a:p>
          <a:p>
            <a:r>
              <a:rPr lang="en-US" dirty="0"/>
              <a:t> </a:t>
            </a:r>
            <a:endParaRPr lang="en-US" dirty="0">
              <a:cs typeface="Calibri"/>
            </a:endParaRPr>
          </a:p>
          <a:p>
            <a:r>
              <a:rPr lang="en-US" dirty="0"/>
              <a:t>**3. Multifunctional or All-in-One Printers:**</a:t>
            </a:r>
          </a:p>
          <a:p>
            <a:r>
              <a:rPr lang="en-US" dirty="0"/>
              <a:t>Multifunctional or all-in-one (AIO) printers combine multiple functionalities in a single device. They typically include printing, scanning, copying, and sometimes faxing capabilities. AIO printers offer convenience and space savings by consolidating various tasks into a single machine. They are suitable for both home and office environments.</a:t>
            </a:r>
          </a:p>
          <a:p>
            <a:r>
              <a:rPr lang="en-US" dirty="0"/>
              <a:t> </a:t>
            </a:r>
            <a:endParaRPr lang="en-US" dirty="0">
              <a:cs typeface="Calibri"/>
            </a:endParaRPr>
          </a:p>
          <a:p>
            <a:r>
              <a:rPr lang="en-US" dirty="0"/>
              <a:t>**4. Fax Services:**</a:t>
            </a:r>
          </a:p>
          <a:p>
            <a:r>
              <a:rPr lang="en-US" dirty="0"/>
              <a:t>Some printers include integrated fax capabilities, allowing users to send and receive fax messages directly from the printer. While faxing has become less common due to digital communication methods, certain industries and offices may still require fax functionality.</a:t>
            </a:r>
          </a:p>
          <a:p>
            <a:r>
              <a:rPr lang="en-US" dirty="0"/>
              <a:t> </a:t>
            </a:r>
            <a:endParaRPr lang="en-US" dirty="0">
              <a:cs typeface="Calibri"/>
            </a:endParaRPr>
          </a:p>
          <a:p>
            <a:r>
              <a:rPr lang="en-US" dirty="0"/>
              <a:t>**5. Input &amp; Output Device:**</a:t>
            </a:r>
          </a:p>
          <a:p>
            <a:r>
              <a:rPr lang="en-US" dirty="0"/>
              <a:t>Printers are considered both input and output devices. They receive digital data from a computer (input) and produce physical hard copies (output). This dual functionality allows users to interact with both digital and physical formats.</a:t>
            </a:r>
          </a:p>
          <a:p>
            <a:r>
              <a:rPr lang="en-US" dirty="0"/>
              <a:t> </a:t>
            </a:r>
            <a:endParaRPr lang="en-US" dirty="0">
              <a:cs typeface="Calibri"/>
            </a:endParaRPr>
          </a:p>
          <a:p>
            <a:r>
              <a:rPr lang="en-US" dirty="0"/>
              <a:t>Printer technologies continue to advance, offering improved print quality, speed, connectivity options, and energy efficiency. The choice of printer technology depends on factors such as the intended use, budget, print volume, and specific features required.</a:t>
            </a:r>
          </a:p>
        </p:txBody>
      </p:sp>
      <p:sp>
        <p:nvSpPr>
          <p:cNvPr id="4" name="Slide Number Placeholder 3"/>
          <p:cNvSpPr>
            <a:spLocks noGrp="1"/>
          </p:cNvSpPr>
          <p:nvPr>
            <p:ph type="sldNum" sz="quarter" idx="5"/>
          </p:nvPr>
        </p:nvSpPr>
        <p:spPr/>
        <p:txBody>
          <a:bodyPr/>
          <a:lstStyle/>
          <a:p>
            <a:fld id="{6D5540E0-A613-4087-86B8-AF1BB0E11693}" type="slidenum">
              <a:rPr lang="en-US" smtClean="0"/>
              <a:t>37</a:t>
            </a:fld>
            <a:endParaRPr lang="en-US"/>
          </a:p>
        </p:txBody>
      </p:sp>
    </p:spTree>
    <p:extLst>
      <p:ext uri="{BB962C8B-B14F-4D97-AF65-F5344CB8AC3E}">
        <p14:creationId xmlns:p14="http://schemas.microsoft.com/office/powerpoint/2010/main" val="2162203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Extended storage devices are essential for expanding the storage capacity of computers and providing a convenient way to store and access data. Here's a detailed exploration of the mentioned extended storage devices:</a:t>
            </a:r>
          </a:p>
          <a:p>
            <a:r>
              <a:rPr lang="en-US" dirty="0"/>
              <a:t> </a:t>
            </a:r>
            <a:endParaRPr lang="en-US" dirty="0">
              <a:cs typeface="Calibri"/>
            </a:endParaRPr>
          </a:p>
          <a:p>
            <a:r>
              <a:rPr lang="en-US"/>
              <a:t>**1. Flash Drives:**</a:t>
            </a:r>
          </a:p>
          <a:p>
            <a:r>
              <a:rPr lang="en-US"/>
              <a:t>Flash drives, also known as USB drives or thumb drives, are portable storage devices that use flash memory to store data. They connect to a computer's USB port and offer a quick and easy way to transfer files between devices. Flash drives come in various storage capacities, making them ideal for carrying documents, media files, software, and more.</a:t>
            </a:r>
          </a:p>
          <a:p>
            <a:r>
              <a:rPr lang="en-US" dirty="0"/>
              <a:t> </a:t>
            </a:r>
            <a:endParaRPr lang="en-US" dirty="0">
              <a:cs typeface="Calibri"/>
            </a:endParaRPr>
          </a:p>
          <a:p>
            <a:r>
              <a:rPr lang="en-US" dirty="0"/>
              <a:t>**2. Memory Cards:**</a:t>
            </a:r>
            <a:endParaRPr lang="en-US" dirty="0">
              <a:cs typeface="Calibri"/>
            </a:endParaRPr>
          </a:p>
          <a:p>
            <a:r>
              <a:rPr lang="en-US" dirty="0"/>
              <a:t>Memory cards are small storage devices used primarily in devices like cameras, smartphones, and tablets. They offer expandable storage and are available in different formats such as SD (Secure Digital), microSD, CompactFlash, and more. Memory cards are useful for capturing photos, videos, and other media on devices with limited internal storage.</a:t>
            </a:r>
          </a:p>
          <a:p>
            <a:r>
              <a:rPr lang="en-US" dirty="0"/>
              <a:t> </a:t>
            </a:r>
            <a:endParaRPr lang="en-US" dirty="0">
              <a:cs typeface="Calibri"/>
            </a:endParaRPr>
          </a:p>
          <a:p>
            <a:r>
              <a:rPr lang="en-US" dirty="0"/>
              <a:t>**3. External Hard Drives:**</a:t>
            </a:r>
          </a:p>
          <a:p>
            <a:r>
              <a:rPr lang="en-US" dirty="0"/>
              <a:t>External hard drives are separate storage devices that connect to a computer via USB, Thunderbolt, or other interfaces. They offer large storage capacities and are commonly used for backup, data storage, and transferring large files. External hard drives can be portable or desktop models and come in various storage sizes and speeds.</a:t>
            </a:r>
          </a:p>
          <a:p>
            <a:r>
              <a:rPr lang="en-US" dirty="0"/>
              <a:t> </a:t>
            </a:r>
            <a:endParaRPr lang="en-US" dirty="0">
              <a:cs typeface="Calibri"/>
            </a:endParaRPr>
          </a:p>
          <a:p>
            <a:r>
              <a:rPr lang="en-US" dirty="0"/>
              <a:t>**4. External Optical Drives:**</a:t>
            </a:r>
          </a:p>
          <a:p>
            <a:r>
              <a:rPr lang="en-US" dirty="0"/>
              <a:t>External optical drives, such as DVD or Blu-ray drives, provide the ability to read and write optical discs. While optical media usage has declined due to digital distribution, external optical drives can still be useful for tasks like burning discs, watching movies, or accessing older software.</a:t>
            </a:r>
          </a:p>
          <a:p>
            <a:r>
              <a:rPr lang="en-US" dirty="0"/>
              <a:t> </a:t>
            </a:r>
            <a:endParaRPr lang="en-US" dirty="0">
              <a:cs typeface="Calibri"/>
            </a:endParaRPr>
          </a:p>
          <a:p>
            <a:r>
              <a:rPr lang="en-US" dirty="0"/>
              <a:t>**5. Network Attached Storage (NAS):**</a:t>
            </a:r>
          </a:p>
          <a:p>
            <a:r>
              <a:rPr lang="en-US" dirty="0"/>
              <a:t>NAS is a more advanced form of extended storage that involves dedicated network-connected devices. NAS devices consist of one or more hard drives and provide centralized storage accessible by multiple devices over a network. They are commonly used for data backup, file sharing, media streaming, and even hosting websites.</a:t>
            </a:r>
          </a:p>
          <a:p>
            <a:r>
              <a:rPr lang="en-US" dirty="0"/>
              <a:t> </a:t>
            </a:r>
            <a:endParaRPr lang="en-US" dirty="0">
              <a:cs typeface="Calibri"/>
            </a:endParaRPr>
          </a:p>
          <a:p>
            <a:r>
              <a:rPr lang="en-US" dirty="0"/>
              <a:t>These extended storage devices cater to different needs, from convenient data transfer with flash drives to the comprehensive storage solutions offered by network attached storage (NAS). The choice of device depends on factors such as the amount of data you need to store, portability requirements, connectivity options, and intended usage scenarios.</a:t>
            </a:r>
          </a:p>
        </p:txBody>
      </p:sp>
      <p:sp>
        <p:nvSpPr>
          <p:cNvPr id="4" name="Slide Number Placeholder 3"/>
          <p:cNvSpPr>
            <a:spLocks noGrp="1"/>
          </p:cNvSpPr>
          <p:nvPr>
            <p:ph type="sldNum" sz="quarter" idx="5"/>
          </p:nvPr>
        </p:nvSpPr>
        <p:spPr/>
        <p:txBody>
          <a:bodyPr/>
          <a:lstStyle/>
          <a:p>
            <a:fld id="{6D5540E0-A613-4087-86B8-AF1BB0E11693}" type="slidenum">
              <a:rPr lang="en-US" smtClean="0"/>
              <a:t>38</a:t>
            </a:fld>
            <a:endParaRPr lang="en-US"/>
          </a:p>
        </p:txBody>
      </p:sp>
    </p:spTree>
    <p:extLst>
      <p:ext uri="{BB962C8B-B14F-4D97-AF65-F5344CB8AC3E}">
        <p14:creationId xmlns:p14="http://schemas.microsoft.com/office/powerpoint/2010/main" val="3365930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Extended storage connectors play a vital role in establishing connections between computers and external storage devices, enabling data transfer and expanding storage capabilities. Here's a more detailed exploration of the mentioned extended storage connectors:</a:t>
            </a:r>
          </a:p>
          <a:p>
            <a:r>
              <a:rPr lang="en-US" dirty="0"/>
              <a:t> </a:t>
            </a:r>
            <a:endParaRPr lang="en-US" dirty="0">
              <a:cs typeface="Calibri"/>
            </a:endParaRPr>
          </a:p>
          <a:p>
            <a:r>
              <a:rPr lang="en-US" dirty="0"/>
              <a:t>**1. USB (Universal Serial Bus):**</a:t>
            </a:r>
          </a:p>
          <a:p>
            <a:r>
              <a:rPr lang="en-US" dirty="0"/>
              <a:t>USB connectors are among the most widely used and versatile connectors for extended storage devices. USB ports are found on almost every computer, making them a convenient choice for connecting devices like flash drives, external hard drives, and more. USB supports various data transfer speeds, with USB 3.0 and later versions offering faster rates for quick data transfer.</a:t>
            </a:r>
          </a:p>
          <a:p>
            <a:r>
              <a:rPr lang="en-US" dirty="0"/>
              <a:t> </a:t>
            </a:r>
            <a:endParaRPr lang="en-US" dirty="0">
              <a:cs typeface="Calibri"/>
            </a:endParaRPr>
          </a:p>
          <a:p>
            <a:r>
              <a:rPr lang="en-US" dirty="0"/>
              <a:t>**2. External Serial ATA (</a:t>
            </a:r>
            <a:r>
              <a:rPr lang="en-US" dirty="0" err="1"/>
              <a:t>eSATA</a:t>
            </a:r>
            <a:r>
              <a:rPr lang="en-US" dirty="0"/>
              <a:t>):**</a:t>
            </a:r>
          </a:p>
          <a:p>
            <a:r>
              <a:rPr lang="en-US" dirty="0" err="1"/>
              <a:t>eSATA</a:t>
            </a:r>
            <a:r>
              <a:rPr lang="en-US" dirty="0"/>
              <a:t> is an external version of the SATA (Serial ATA) interface used for connecting storage devices like external hard drives to computers. </a:t>
            </a:r>
            <a:r>
              <a:rPr lang="en-US" dirty="0" err="1"/>
              <a:t>eSATA</a:t>
            </a:r>
            <a:r>
              <a:rPr lang="en-US" dirty="0"/>
              <a:t> offers higher data transfer speeds compared to USB, making it suitable for tasks that involve transferring large files or working with high-definition media content.</a:t>
            </a:r>
          </a:p>
          <a:p>
            <a:r>
              <a:rPr lang="en-US" dirty="0"/>
              <a:t> </a:t>
            </a:r>
            <a:endParaRPr lang="en-US" dirty="0">
              <a:cs typeface="Calibri"/>
            </a:endParaRPr>
          </a:p>
          <a:p>
            <a:r>
              <a:rPr lang="en-US" dirty="0"/>
              <a:t>**3. FireWire (IEEE 1394):**</a:t>
            </a:r>
          </a:p>
          <a:p>
            <a:r>
              <a:rPr lang="en-US" dirty="0"/>
              <a:t>FireWire, also known as IEEE 1394, was once a popular connector for connecting devices like external hard drives, digital cameras, and video cameras. It provided high-speed data transfer and was commonly used in professional audio and video production. While it has been largely replaced by USB and Thunderbolt, FireWire still finds use in legacy systems and equipment.</a:t>
            </a:r>
          </a:p>
          <a:p>
            <a:r>
              <a:rPr lang="en-US" dirty="0"/>
              <a:t> </a:t>
            </a:r>
            <a:endParaRPr lang="en-US" dirty="0">
              <a:cs typeface="Calibri"/>
            </a:endParaRPr>
          </a:p>
          <a:p>
            <a:r>
              <a:rPr lang="en-US" dirty="0"/>
              <a:t>**4. Thunderbolt:**</a:t>
            </a:r>
          </a:p>
          <a:p>
            <a:r>
              <a:rPr lang="en-US" dirty="0"/>
              <a:t>Thunderbolt is a high-speed interface that combines data transfer, video output, and power delivery through a single cable. Thunderbolt connectors use the same physical interface as Mini-DisplayPort, making them versatile for connecting a range of devices. Thunderbolt offers fast data transfer rates and is particularly popular in professional and creative environments.</a:t>
            </a:r>
          </a:p>
          <a:p>
            <a:r>
              <a:rPr lang="en-US" dirty="0"/>
              <a:t> </a:t>
            </a:r>
            <a:endParaRPr lang="en-US" dirty="0">
              <a:cs typeface="Calibri"/>
            </a:endParaRPr>
          </a:p>
          <a:p>
            <a:r>
              <a:rPr lang="en-US" dirty="0"/>
              <a:t>Each of these connectors offers distinct advantages and is suited to different use cases. USB is versatile and universally compatible, </a:t>
            </a:r>
            <a:r>
              <a:rPr lang="en-US" dirty="0" err="1"/>
              <a:t>eSATA</a:t>
            </a:r>
            <a:r>
              <a:rPr lang="en-US" dirty="0"/>
              <a:t> provides high-speed data transfer for storage devices, FireWire is used in legacy systems, and Thunderbolt offers exceptional speed and versatility for various devices, including external storage solutions. The choice of connector depends on factors such as data transfer requirements, device compatibility, and the intended usage scenario.</a:t>
            </a:r>
          </a:p>
        </p:txBody>
      </p:sp>
      <p:sp>
        <p:nvSpPr>
          <p:cNvPr id="4" name="Slide Number Placeholder 3"/>
          <p:cNvSpPr>
            <a:spLocks noGrp="1"/>
          </p:cNvSpPr>
          <p:nvPr>
            <p:ph type="sldNum" sz="quarter" idx="5"/>
          </p:nvPr>
        </p:nvSpPr>
        <p:spPr/>
        <p:txBody>
          <a:bodyPr/>
          <a:lstStyle/>
          <a:p>
            <a:fld id="{6D5540E0-A613-4087-86B8-AF1BB0E11693}" type="slidenum">
              <a:rPr lang="en-US" smtClean="0"/>
              <a:t>39</a:t>
            </a:fld>
            <a:endParaRPr lang="en-US"/>
          </a:p>
        </p:txBody>
      </p:sp>
    </p:spTree>
    <p:extLst>
      <p:ext uri="{BB962C8B-B14F-4D97-AF65-F5344CB8AC3E}">
        <p14:creationId xmlns:p14="http://schemas.microsoft.com/office/powerpoint/2010/main" val="1492155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Printer connections are vital for linking printers to computers or networks, facilitating the transfer of data for printing. Here's a more detailed exploration of the mentioned printer connection methods:</a:t>
            </a:r>
          </a:p>
          <a:p>
            <a:r>
              <a:rPr lang="en-US" dirty="0"/>
              <a:t> </a:t>
            </a:r>
            <a:endParaRPr lang="en-US" dirty="0">
              <a:cs typeface="Calibri"/>
            </a:endParaRPr>
          </a:p>
          <a:p>
            <a:r>
              <a:rPr lang="en-US"/>
              <a:t>**1. Serial Connection:**</a:t>
            </a:r>
          </a:p>
          <a:p>
            <a:r>
              <a:rPr lang="en-US" dirty="0"/>
              <a:t>In serial transmission, data bits are sent sequentially, one after the other. This method is often used for connecting devices that are relatively far apart and require simple communication. Each bit is transmitted at a clock pulse, with a start and stop bit framing a data byte. Serial connections are slower compared to parallel connections but are suitable for longer distances.</a:t>
            </a:r>
          </a:p>
          <a:p>
            <a:r>
              <a:rPr lang="en-US" dirty="0"/>
              <a:t> </a:t>
            </a:r>
            <a:endParaRPr lang="en-US" dirty="0">
              <a:cs typeface="Calibri"/>
            </a:endParaRPr>
          </a:p>
          <a:p>
            <a:r>
              <a:rPr lang="en-US" dirty="0"/>
              <a:t>**2. Parallel Connection:**</a:t>
            </a:r>
            <a:endParaRPr lang="en-US" dirty="0">
              <a:cs typeface="Calibri"/>
            </a:endParaRPr>
          </a:p>
          <a:p>
            <a:r>
              <a:rPr lang="en-US" dirty="0"/>
              <a:t>Parallel transmission involves sending multiple bits simultaneously over separate channels or wires. This method is faster than serial transmission for transferring data but is typically limited to short distances due to potential signal degradation. Parallel connections were more common in the past for connecting printers, but they have become less prevalent with the emergence of other connection types.</a:t>
            </a:r>
          </a:p>
          <a:p>
            <a:r>
              <a:rPr lang="en-US" dirty="0"/>
              <a:t> </a:t>
            </a:r>
            <a:endParaRPr lang="en-US" dirty="0">
              <a:cs typeface="Calibri"/>
            </a:endParaRPr>
          </a:p>
          <a:p>
            <a:r>
              <a:rPr lang="en-US" dirty="0"/>
              <a:t>**3. USB (Universal Serial Bus):**</a:t>
            </a:r>
          </a:p>
          <a:p>
            <a:r>
              <a:rPr lang="en-US" dirty="0"/>
              <a:t>USB is a widely used standard for connecting various devices, including printers, to computers. USB offers multiple benefits, such as high data transfer rates, plug-and-play functionality, and the ability to provide power to connected devices. USB printers are common in home and office environments due to their ease of use and compatibility.</a:t>
            </a:r>
          </a:p>
          <a:p>
            <a:r>
              <a:rPr lang="en-US" dirty="0"/>
              <a:t> </a:t>
            </a:r>
            <a:endParaRPr lang="en-US" dirty="0">
              <a:cs typeface="Calibri"/>
            </a:endParaRPr>
          </a:p>
          <a:p>
            <a:r>
              <a:rPr lang="en-US" dirty="0"/>
              <a:t>**4. Network Connection:**</a:t>
            </a:r>
          </a:p>
          <a:p>
            <a:r>
              <a:rPr lang="en-US" dirty="0"/>
              <a:t>Network-based printer connections utilize a network, often through Wi-Fi, to enable multiple devices to access and print documents on the same printer. This method is particularly useful in office environments where multiple users need access to a shared printer. Network printers can be conveniently placed in central locations, making them accessible to all authorized users.</a:t>
            </a:r>
          </a:p>
          <a:p>
            <a:r>
              <a:rPr lang="en-US" dirty="0"/>
              <a:t> </a:t>
            </a:r>
            <a:endParaRPr lang="en-US" dirty="0">
              <a:cs typeface="Calibri"/>
            </a:endParaRPr>
          </a:p>
          <a:p>
            <a:r>
              <a:rPr lang="en-US" dirty="0"/>
              <a:t>Each printer connection method has its advantages and limitations, and the choice depends on factors such as the printer's location, the number of devices that need to connect, the required data transfer speeds, and the available infrastructure. As technology evolves, USB and network connections have become more common due to their convenience, speed, and ability to support a range of devices.</a:t>
            </a:r>
          </a:p>
        </p:txBody>
      </p:sp>
      <p:sp>
        <p:nvSpPr>
          <p:cNvPr id="4" name="Slide Number Placeholder 3"/>
          <p:cNvSpPr>
            <a:spLocks noGrp="1"/>
          </p:cNvSpPr>
          <p:nvPr>
            <p:ph type="sldNum" sz="quarter" idx="5"/>
          </p:nvPr>
        </p:nvSpPr>
        <p:spPr/>
        <p:txBody>
          <a:bodyPr/>
          <a:lstStyle/>
          <a:p>
            <a:fld id="{6D5540E0-A613-4087-86B8-AF1BB0E11693}" type="slidenum">
              <a:rPr lang="en-US" smtClean="0"/>
              <a:t>40</a:t>
            </a:fld>
            <a:endParaRPr lang="en-US"/>
          </a:p>
        </p:txBody>
      </p:sp>
    </p:spTree>
    <p:extLst>
      <p:ext uri="{BB962C8B-B14F-4D97-AF65-F5344CB8AC3E}">
        <p14:creationId xmlns:p14="http://schemas.microsoft.com/office/powerpoint/2010/main" val="160823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Installing internal devices in a computer requires careful steps to ensure proper installation and avoid any damage to components. Here's a more detailed breakdown of the process:</a:t>
            </a:r>
          </a:p>
          <a:p>
            <a:r>
              <a:rPr lang="en-US" dirty="0"/>
              <a:t> </a:t>
            </a:r>
            <a:endParaRPr lang="en-US" dirty="0">
              <a:cs typeface="Calibri"/>
            </a:endParaRPr>
          </a:p>
          <a:p>
            <a:r>
              <a:rPr lang="en-US"/>
              <a:t>**1. Power Off the Computer:**</a:t>
            </a:r>
          </a:p>
          <a:p>
            <a:r>
              <a:rPr lang="en-US" dirty="0"/>
              <a:t>Before beginning any installation, make sure the computer is completely powered off. This prevents electrical shocks and ensures the safety of both the components and the installer.</a:t>
            </a:r>
          </a:p>
          <a:p>
            <a:r>
              <a:rPr lang="en-US" dirty="0"/>
              <a:t> </a:t>
            </a:r>
            <a:endParaRPr lang="en-US" dirty="0">
              <a:cs typeface="Calibri"/>
            </a:endParaRPr>
          </a:p>
          <a:p>
            <a:r>
              <a:rPr lang="en-US" dirty="0"/>
              <a:t>**2. Leave It Plugged In (Optional):**</a:t>
            </a:r>
          </a:p>
          <a:p>
            <a:r>
              <a:rPr lang="en-US" dirty="0"/>
              <a:t>It's generally safe to leave the computer plugged into a power outlet while installing internal components, as long as the power switch is turned off and the power cable is unplugged from the power supply unit.</a:t>
            </a:r>
          </a:p>
          <a:p>
            <a:r>
              <a:rPr lang="en-US" dirty="0"/>
              <a:t> </a:t>
            </a:r>
            <a:endParaRPr lang="en-US" dirty="0">
              <a:cs typeface="Calibri"/>
            </a:endParaRPr>
          </a:p>
          <a:p>
            <a:r>
              <a:rPr lang="en-US" dirty="0"/>
              <a:t>**3. Remove the Old Component:**</a:t>
            </a:r>
          </a:p>
          <a:p>
            <a:r>
              <a:rPr lang="en-US" dirty="0"/>
              <a:t>If you are replacing an existing component (e.g., upgrading a graphics card), carefully remove the old component from its slot or connection. Make sure to disconnect any power cables, data cables, and screws holding the component in place.</a:t>
            </a:r>
          </a:p>
          <a:p>
            <a:r>
              <a:rPr lang="en-US" dirty="0"/>
              <a:t> </a:t>
            </a:r>
            <a:endParaRPr lang="en-US" dirty="0">
              <a:cs typeface="Calibri"/>
            </a:endParaRPr>
          </a:p>
          <a:p>
            <a:r>
              <a:rPr lang="en-US" dirty="0"/>
              <a:t>**4. Identify Slot or Connection for New Device:**</a:t>
            </a:r>
          </a:p>
          <a:p>
            <a:r>
              <a:rPr lang="en-US" dirty="0"/>
              <a:t>Identify the appropriate slot or connection on the motherboard for the new device. This may be a PCI Express slot, RAM slot, SATA connector, or other designated interface.</a:t>
            </a:r>
          </a:p>
          <a:p>
            <a:r>
              <a:rPr lang="en-US" dirty="0"/>
              <a:t> </a:t>
            </a:r>
            <a:endParaRPr lang="en-US" dirty="0">
              <a:cs typeface="Calibri"/>
            </a:endParaRPr>
          </a:p>
          <a:p>
            <a:r>
              <a:rPr lang="en-US" dirty="0"/>
              <a:t>**5. Insert New Device and Attach Power (If Needed):**</a:t>
            </a:r>
          </a:p>
          <a:p>
            <a:r>
              <a:rPr lang="en-US" dirty="0"/>
              <a:t>Gently insert the new device into the designated slot or connection. Ensure that it is properly aligned and securely seated. If the new device requires power, connect the necessary power cables from the power supply unit.</a:t>
            </a:r>
          </a:p>
          <a:p>
            <a:r>
              <a:rPr lang="en-US" dirty="0"/>
              <a:t> </a:t>
            </a:r>
            <a:endParaRPr lang="en-US" dirty="0">
              <a:cs typeface="Calibri"/>
            </a:endParaRPr>
          </a:p>
          <a:p>
            <a:r>
              <a:rPr lang="en-US" dirty="0"/>
              <a:t>**6. Turn the Computer Back On:**</a:t>
            </a:r>
          </a:p>
          <a:p>
            <a:r>
              <a:rPr lang="en-US" dirty="0"/>
              <a:t>Once the new component is installed and all connections are secure, turn the computer back on. This is an important step to test if the new device is recognized and functioning correctly.</a:t>
            </a:r>
          </a:p>
          <a:p>
            <a:r>
              <a:rPr lang="en-US" dirty="0"/>
              <a:t> </a:t>
            </a:r>
            <a:endParaRPr lang="en-US" dirty="0">
              <a:cs typeface="Calibri"/>
            </a:endParaRPr>
          </a:p>
          <a:p>
            <a:r>
              <a:rPr lang="en-US" dirty="0"/>
              <a:t>**7. Verify Functionality:**</a:t>
            </a:r>
          </a:p>
          <a:p>
            <a:r>
              <a:rPr lang="en-US" dirty="0"/>
              <a:t>Check if the computer recognizes the new device and if it's functioning as expected. This may involve installing drivers or software to ensure proper functionality. Test any relevant features or functions associated with the new device.</a:t>
            </a:r>
          </a:p>
          <a:p>
            <a:r>
              <a:rPr lang="en-US" dirty="0"/>
              <a:t> </a:t>
            </a:r>
            <a:endParaRPr lang="en-US" dirty="0">
              <a:cs typeface="Calibri"/>
            </a:endParaRPr>
          </a:p>
          <a:p>
            <a:r>
              <a:rPr lang="en-US" dirty="0"/>
              <a:t>**8. Put the Case Back Together:**</a:t>
            </a:r>
          </a:p>
          <a:p>
            <a:r>
              <a:rPr lang="en-US" dirty="0"/>
              <a:t>After confirming that the new device is working properly, carefully reassemble the computer case. Securely fasten any screws, close the case, and ensure that all cables are neatly organized and properly connected.</a:t>
            </a:r>
          </a:p>
          <a:p>
            <a:r>
              <a:rPr lang="en-US" dirty="0"/>
              <a:t> </a:t>
            </a:r>
            <a:endParaRPr lang="en-US" dirty="0">
              <a:cs typeface="Calibri"/>
            </a:endParaRPr>
          </a:p>
          <a:p>
            <a:r>
              <a:rPr lang="en-US" dirty="0"/>
              <a:t>**Important Note:**</a:t>
            </a:r>
          </a:p>
          <a:p>
            <a:r>
              <a:rPr lang="en-US" dirty="0"/>
              <a:t>Always follow the manufacturer's instructions and guidelines when installing internal components. Proper grounding and anti-static precautions are essential to prevent damage to sensitive electronic components.</a:t>
            </a:r>
          </a:p>
          <a:p>
            <a:r>
              <a:rPr lang="en-US" dirty="0"/>
              <a:t> </a:t>
            </a:r>
            <a:endParaRPr lang="en-US" dirty="0">
              <a:cs typeface="Calibri"/>
            </a:endParaRPr>
          </a:p>
          <a:p>
            <a:r>
              <a:rPr lang="en-US" dirty="0"/>
              <a:t>By following these steps, you can safely and effectively install new internal devices in your computer, enhancing its functionality and performance.</a:t>
            </a:r>
          </a:p>
        </p:txBody>
      </p:sp>
      <p:sp>
        <p:nvSpPr>
          <p:cNvPr id="4" name="Slide Number Placeholder 3"/>
          <p:cNvSpPr>
            <a:spLocks noGrp="1"/>
          </p:cNvSpPr>
          <p:nvPr>
            <p:ph type="sldNum" sz="quarter" idx="5"/>
          </p:nvPr>
        </p:nvSpPr>
        <p:spPr/>
        <p:txBody>
          <a:bodyPr/>
          <a:lstStyle/>
          <a:p>
            <a:fld id="{6D5540E0-A613-4087-86B8-AF1BB0E11693}" type="slidenum">
              <a:rPr lang="en-US" smtClean="0"/>
              <a:t>41</a:t>
            </a:fld>
            <a:endParaRPr lang="en-US"/>
          </a:p>
        </p:txBody>
      </p:sp>
    </p:spTree>
    <p:extLst>
      <p:ext uri="{BB962C8B-B14F-4D97-AF65-F5344CB8AC3E}">
        <p14:creationId xmlns:p14="http://schemas.microsoft.com/office/powerpoint/2010/main" val="2035171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Installing external devices is generally a straightforward process, but it's important to follow a few basic steps to ensure a proper and safe setup. Here's a more detailed guide to installing external devices:</a:t>
            </a:r>
          </a:p>
          <a:p>
            <a:r>
              <a:rPr lang="en-US" dirty="0"/>
              <a:t> </a:t>
            </a:r>
            <a:endParaRPr lang="en-US" dirty="0">
              <a:cs typeface="Calibri"/>
            </a:endParaRPr>
          </a:p>
          <a:p>
            <a:r>
              <a:rPr lang="en-US"/>
              <a:t>**1. Check for Available Ports:**</a:t>
            </a:r>
          </a:p>
          <a:p>
            <a:r>
              <a:rPr lang="en-US"/>
              <a:t>Before connecting an external device, ensure that your computer has an available and compatible port for the device you intend to install. Different devices may require USB, Thunderbolt, HDMI, Ethernet, or other types of ports.</a:t>
            </a:r>
          </a:p>
          <a:p>
            <a:r>
              <a:rPr lang="en-US" dirty="0"/>
              <a:t> </a:t>
            </a:r>
            <a:endParaRPr lang="en-US" dirty="0">
              <a:cs typeface="Calibri"/>
            </a:endParaRPr>
          </a:p>
          <a:p>
            <a:r>
              <a:rPr lang="en-US"/>
              <a:t>**2. Plug It into the Computer:**</a:t>
            </a:r>
          </a:p>
          <a:p>
            <a:r>
              <a:rPr lang="en-US"/>
              <a:t>Connect the external device's cable or connector to the corresponding port on your computer. Make sure the connection is secure but avoid using excessive force, as connectors can be delicate.</a:t>
            </a:r>
          </a:p>
          <a:p>
            <a:r>
              <a:rPr lang="en-US" dirty="0"/>
              <a:t> </a:t>
            </a:r>
            <a:endParaRPr lang="en-US" dirty="0">
              <a:cs typeface="Calibri"/>
            </a:endParaRPr>
          </a:p>
          <a:p>
            <a:r>
              <a:rPr lang="en-US"/>
              <a:t>**3. Plug in to Power (If Needed):**</a:t>
            </a:r>
          </a:p>
          <a:p>
            <a:r>
              <a:rPr lang="en-US"/>
              <a:t>Some external devices, such as printers, monitors, or external hard drives, may require their own power source. If needed, plug the device into a power outlet or power strip. Ensure that the device's power supply is properly connected and functioning.</a:t>
            </a:r>
          </a:p>
          <a:p>
            <a:r>
              <a:rPr lang="en-US" dirty="0"/>
              <a:t> </a:t>
            </a:r>
            <a:endParaRPr lang="en-US" dirty="0">
              <a:cs typeface="Calibri"/>
            </a:endParaRPr>
          </a:p>
          <a:p>
            <a:r>
              <a:rPr lang="en-US"/>
              <a:t>**4. Install Drivers or Software (If Needed):**</a:t>
            </a:r>
          </a:p>
          <a:p>
            <a:r>
              <a:rPr lang="en-US"/>
              <a:t>Depending on the device, you may need to install drivers or software to enable proper functionality. This is common for printers, graphics tablets, and certain peripherals. Follow the manufacturer's instructions to install any necessary software.</a:t>
            </a:r>
          </a:p>
          <a:p>
            <a:r>
              <a:rPr lang="en-US" dirty="0"/>
              <a:t> </a:t>
            </a:r>
            <a:endParaRPr lang="en-US" dirty="0">
              <a:cs typeface="Calibri"/>
            </a:endParaRPr>
          </a:p>
          <a:p>
            <a:r>
              <a:rPr lang="en-US" dirty="0"/>
              <a:t>**5. Configure Settings (If Needed):**</a:t>
            </a:r>
          </a:p>
          <a:p>
            <a:r>
              <a:rPr lang="en-US" dirty="0"/>
              <a:t>For certain devices, such as monitors or external storage, you might need to configure settings to ensure optimal performance. This might involve adjusting display resolution, setting up automatic backups, or configuring network settings.</a:t>
            </a:r>
          </a:p>
          <a:p>
            <a:r>
              <a:rPr lang="en-US" dirty="0"/>
              <a:t> </a:t>
            </a:r>
            <a:endParaRPr lang="en-US" dirty="0">
              <a:cs typeface="Calibri"/>
            </a:endParaRPr>
          </a:p>
          <a:p>
            <a:r>
              <a:rPr lang="en-US" dirty="0"/>
              <a:t>**6. Test Functionality:**</a:t>
            </a:r>
          </a:p>
          <a:p>
            <a:r>
              <a:rPr lang="en-US" dirty="0"/>
              <a:t>After connecting the device, test its functionality to make sure it's working as expected. For example, if you connected a printer, try printing a test page. If it's a monitor, ensure that it displays the expected content.</a:t>
            </a:r>
          </a:p>
          <a:p>
            <a:r>
              <a:rPr lang="en-US" dirty="0"/>
              <a:t> </a:t>
            </a:r>
            <a:endParaRPr lang="en-US" dirty="0">
              <a:cs typeface="Calibri"/>
            </a:endParaRPr>
          </a:p>
          <a:p>
            <a:r>
              <a:rPr lang="en-US" dirty="0"/>
              <a:t>**7. Safely Disconnect the Device:**</a:t>
            </a:r>
          </a:p>
          <a:p>
            <a:r>
              <a:rPr lang="en-US" dirty="0"/>
              <a:t>Before disconnecting an external device, it's important to properly eject or disconnect it to avoid data corruption. For storage devices, use the "Safely Remove Hardware" option on your computer before unplugging.</a:t>
            </a:r>
          </a:p>
          <a:p>
            <a:r>
              <a:rPr lang="en-US" dirty="0"/>
              <a:t> </a:t>
            </a:r>
            <a:endParaRPr lang="en-US" dirty="0">
              <a:cs typeface="Calibri"/>
            </a:endParaRPr>
          </a:p>
          <a:p>
            <a:r>
              <a:rPr lang="en-US" dirty="0"/>
              <a:t>By following these steps, you can ensure a smooth and hassle-free installation of external devices. Always consult the manufacturer's documentation for specific instructions and any additional setup requirements for the particular device you're installing.</a:t>
            </a:r>
          </a:p>
        </p:txBody>
      </p:sp>
      <p:sp>
        <p:nvSpPr>
          <p:cNvPr id="4" name="Slide Number Placeholder 3"/>
          <p:cNvSpPr>
            <a:spLocks noGrp="1"/>
          </p:cNvSpPr>
          <p:nvPr>
            <p:ph type="sldNum" sz="quarter" idx="5"/>
          </p:nvPr>
        </p:nvSpPr>
        <p:spPr/>
        <p:txBody>
          <a:bodyPr/>
          <a:lstStyle/>
          <a:p>
            <a:fld id="{6D5540E0-A613-4087-86B8-AF1BB0E11693}" type="slidenum">
              <a:rPr lang="en-US" smtClean="0"/>
              <a:t>42</a:t>
            </a:fld>
            <a:endParaRPr lang="en-US"/>
          </a:p>
        </p:txBody>
      </p:sp>
    </p:spTree>
    <p:extLst>
      <p:ext uri="{BB962C8B-B14F-4D97-AF65-F5344CB8AC3E}">
        <p14:creationId xmlns:p14="http://schemas.microsoft.com/office/powerpoint/2010/main" val="2816045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core functions of an operating system (OS) are essential for managing the hardware, software, and user interactions of a computer system. Here's a more detailed exploration of these functions:</a:t>
            </a:r>
          </a:p>
          <a:p>
            <a:r>
              <a:rPr lang="en-US" dirty="0"/>
              <a:t> </a:t>
            </a:r>
            <a:endParaRPr lang="en-US" dirty="0">
              <a:cs typeface="Calibri"/>
            </a:endParaRPr>
          </a:p>
          <a:p>
            <a:r>
              <a:rPr lang="en-US"/>
              <a:t>**1. Coordinating Users and Hardware:**</a:t>
            </a:r>
          </a:p>
          <a:p>
            <a:r>
              <a:rPr lang="en-US"/>
              <a:t>- The OS acts as an intermediary between users and the computer's hardware components.</a:t>
            </a:r>
          </a:p>
          <a:p>
            <a:r>
              <a:rPr lang="en-US" dirty="0"/>
              <a:t>- It manages user authentication, ensuring that authorized users can access the system while maintaining security.</a:t>
            </a:r>
          </a:p>
          <a:p>
            <a:r>
              <a:rPr lang="en-US" dirty="0"/>
              <a:t>- The OS also handles user interfaces, allowing users to interact with the computer through graphical user interfaces (GUIs) or command-line interfaces (CLIs).</a:t>
            </a:r>
          </a:p>
          <a:p>
            <a:r>
              <a:rPr lang="en-US" dirty="0"/>
              <a:t> </a:t>
            </a:r>
            <a:endParaRPr lang="en-US" dirty="0">
              <a:cs typeface="Calibri"/>
            </a:endParaRPr>
          </a:p>
          <a:p>
            <a:r>
              <a:rPr lang="en-US" dirty="0"/>
              <a:t>**2. Providing Environment for Software to Function:**</a:t>
            </a:r>
          </a:p>
          <a:p>
            <a:r>
              <a:rPr lang="en-US" dirty="0"/>
              <a:t>- The OS provides an environment in which software applications can execute and interact with hardware resources.</a:t>
            </a:r>
          </a:p>
          <a:p>
            <a:r>
              <a:rPr lang="en-US" dirty="0"/>
              <a:t>- It manages processes, allocating CPU time and memory to different programs to ensure smooth multitasking and efficient resource utilization.</a:t>
            </a:r>
          </a:p>
          <a:p>
            <a:r>
              <a:rPr lang="en-US" dirty="0"/>
              <a:t>- The OS creates an abstraction layer that isolates applications from the complexities of hardware, allowing software to be developed independently of specific hardware details.</a:t>
            </a:r>
          </a:p>
          <a:p>
            <a:r>
              <a:rPr lang="en-US" dirty="0"/>
              <a:t> </a:t>
            </a:r>
            <a:endParaRPr lang="en-US" dirty="0">
              <a:cs typeface="Calibri"/>
            </a:endParaRPr>
          </a:p>
          <a:p>
            <a:r>
              <a:rPr lang="en-US" dirty="0"/>
              <a:t>**3. Providing Structure for Data Management:**</a:t>
            </a:r>
          </a:p>
          <a:p>
            <a:r>
              <a:rPr lang="en-US" dirty="0"/>
              <a:t>- The OS manages file systems, allowing users and applications to organize and access data stored on various storage devices.</a:t>
            </a:r>
          </a:p>
          <a:p>
            <a:r>
              <a:rPr lang="en-US" dirty="0"/>
              <a:t>- It provides functions for file creation, deletion, reading, and writing, ensuring that data is organized, secure, and accessible to authorized users.</a:t>
            </a:r>
          </a:p>
          <a:p>
            <a:r>
              <a:rPr lang="en-US" dirty="0"/>
              <a:t> </a:t>
            </a:r>
            <a:endParaRPr lang="en-US" dirty="0">
              <a:cs typeface="Calibri"/>
            </a:endParaRPr>
          </a:p>
          <a:p>
            <a:r>
              <a:rPr lang="en-US" dirty="0"/>
              <a:t>**4. Monitoring System Health and Functionality:**</a:t>
            </a:r>
          </a:p>
          <a:p>
            <a:r>
              <a:rPr lang="en-US" dirty="0"/>
              <a:t>- The OS monitors system health and performance, checking for issues and anomalies that could affect the system's stability or efficiency.</a:t>
            </a:r>
          </a:p>
          <a:p>
            <a:r>
              <a:rPr lang="en-US" dirty="0"/>
              <a:t>- It provides diagnostic tools and system logs to help identify and troubleshoot problems.</a:t>
            </a:r>
          </a:p>
          <a:p>
            <a:r>
              <a:rPr lang="en-US" dirty="0"/>
              <a:t>- The OS also manages hardware errors and issues, often attempting to recover gracefully from errors without disrupting the entire system.</a:t>
            </a:r>
          </a:p>
          <a:p>
            <a:r>
              <a:rPr lang="en-US" dirty="0"/>
              <a:t> </a:t>
            </a:r>
            <a:endParaRPr lang="en-US" dirty="0">
              <a:cs typeface="Calibri"/>
            </a:endParaRPr>
          </a:p>
          <a:p>
            <a:r>
              <a:rPr lang="en-US" dirty="0"/>
              <a:t>**5. Managing Hardware Resources:**</a:t>
            </a:r>
          </a:p>
          <a:p>
            <a:r>
              <a:rPr lang="en-US" dirty="0"/>
              <a:t>- The OS manages hardware components like central processing units (CPUs), memory, input/output devices, and storage devices.</a:t>
            </a:r>
          </a:p>
          <a:p>
            <a:r>
              <a:rPr lang="en-US" dirty="0"/>
              <a:t>- It allocates resources to different processes and applications based on priority and demand, optimizing overall system performance.</a:t>
            </a:r>
          </a:p>
          <a:p>
            <a:r>
              <a:rPr lang="en-US" dirty="0"/>
              <a:t>- The OS also handles hardware interactions, including device drivers that allow the OS to communicate with and control various hardware devices.</a:t>
            </a:r>
          </a:p>
          <a:p>
            <a:r>
              <a:rPr lang="en-US" dirty="0"/>
              <a:t> </a:t>
            </a:r>
            <a:endParaRPr lang="en-US" dirty="0">
              <a:cs typeface="Calibri"/>
            </a:endParaRPr>
          </a:p>
          <a:p>
            <a:r>
              <a:rPr lang="en-US" dirty="0"/>
              <a:t>**6. Providing Security and Access Control:**</a:t>
            </a:r>
          </a:p>
          <a:p>
            <a:r>
              <a:rPr lang="en-US" dirty="0"/>
              <a:t>- The OS enforces access control mechanisms to protect data and resources from unauthorized access.</a:t>
            </a:r>
          </a:p>
          <a:p>
            <a:r>
              <a:rPr lang="en-US" dirty="0"/>
              <a:t>- It implements user permissions, authentication, and encryption to ensure data security and privacy.</a:t>
            </a:r>
          </a:p>
          <a:p>
            <a:r>
              <a:rPr lang="en-US" dirty="0"/>
              <a:t>- The OS also manages firewall settings, antivirus software, and other security features to defend against threats.</a:t>
            </a:r>
          </a:p>
          <a:p>
            <a:r>
              <a:rPr lang="en-US" dirty="0"/>
              <a:t> </a:t>
            </a:r>
            <a:endParaRPr lang="en-US" dirty="0">
              <a:cs typeface="Calibri"/>
            </a:endParaRPr>
          </a:p>
          <a:p>
            <a:r>
              <a:rPr lang="en-US" dirty="0"/>
              <a:t>**7. Managing Networking and Connectivity:**</a:t>
            </a:r>
          </a:p>
          <a:p>
            <a:r>
              <a:rPr lang="en-US" dirty="0"/>
              <a:t>- In modern computing environments, the OS often manages network connections, allowing users and applications to connect to the internet and other devices.</a:t>
            </a:r>
          </a:p>
          <a:p>
            <a:r>
              <a:rPr lang="en-US" dirty="0"/>
              <a:t>- It handles network protocols, IP addresses, and network configuration settings to facilitate communication.</a:t>
            </a:r>
          </a:p>
          <a:p>
            <a:r>
              <a:rPr lang="en-US" dirty="0"/>
              <a:t> </a:t>
            </a:r>
            <a:endParaRPr lang="en-US" dirty="0">
              <a:cs typeface="Calibri"/>
            </a:endParaRPr>
          </a:p>
          <a:p>
            <a:r>
              <a:rPr lang="en-US" dirty="0"/>
              <a:t>**8. Providing User Interfaces:**</a:t>
            </a:r>
          </a:p>
          <a:p>
            <a:r>
              <a:rPr lang="en-US" dirty="0"/>
              <a:t>- The OS offers user interfaces that enable users to interact with the computer system. This includes graphical interfaces, command-line interfaces, and touch-based interfaces in the case of mobile devices.</a:t>
            </a:r>
          </a:p>
          <a:p>
            <a:r>
              <a:rPr lang="en-US" dirty="0"/>
              <a:t> </a:t>
            </a:r>
            <a:endParaRPr lang="en-US" dirty="0">
              <a:cs typeface="Calibri"/>
            </a:endParaRPr>
          </a:p>
          <a:p>
            <a:r>
              <a:rPr lang="en-US" dirty="0"/>
              <a:t>In summary, the core functions of an operating system are multifaceted and encompass a wide range of tasks, from managing hardware resources to providing an environment for software execution, ensuring data integrity, and safeguarding system security. These functions collectively create the foundation that allows modern computer systems to operate efficiently and effectively.</a:t>
            </a:r>
          </a:p>
        </p:txBody>
      </p:sp>
      <p:sp>
        <p:nvSpPr>
          <p:cNvPr id="4" name="Slide Number Placeholder 3"/>
          <p:cNvSpPr>
            <a:spLocks noGrp="1"/>
          </p:cNvSpPr>
          <p:nvPr>
            <p:ph type="sldNum" sz="quarter" idx="5"/>
          </p:nvPr>
        </p:nvSpPr>
        <p:spPr/>
        <p:txBody>
          <a:bodyPr/>
          <a:lstStyle/>
          <a:p>
            <a:fld id="{6D5540E0-A613-4087-86B8-AF1BB0E11693}" type="slidenum">
              <a:rPr lang="en-US" smtClean="0"/>
              <a:t>44</a:t>
            </a:fld>
            <a:endParaRPr lang="en-US"/>
          </a:p>
        </p:txBody>
      </p:sp>
    </p:spTree>
    <p:extLst>
      <p:ext uri="{BB962C8B-B14F-4D97-AF65-F5344CB8AC3E}">
        <p14:creationId xmlns:p14="http://schemas.microsoft.com/office/powerpoint/2010/main" val="194082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Tablets and smartphones represent a new era of mobile computing, offering compact size, portability, and powerful functionality. Here's a more detailed exploration of tablets and smartphones:</a:t>
            </a:r>
          </a:p>
          <a:p>
            <a:r>
              <a:rPr lang="en-US" dirty="0"/>
              <a:t> </a:t>
            </a:r>
            <a:endParaRPr lang="en-US" dirty="0">
              <a:cs typeface="Calibri"/>
            </a:endParaRPr>
          </a:p>
          <a:p>
            <a:r>
              <a:rPr lang="en-US" dirty="0"/>
              <a:t>**Tablets:**</a:t>
            </a:r>
            <a:endParaRPr lang="en-US" dirty="0">
              <a:cs typeface="Calibri"/>
            </a:endParaRPr>
          </a:p>
          <a:p>
            <a:r>
              <a:rPr lang="en-US" dirty="0"/>
              <a:t>- Tablets are portable devices that fall between smartphones and laptops in terms of size and functionality.</a:t>
            </a:r>
            <a:endParaRPr lang="en-US" dirty="0">
              <a:cs typeface="Calibri"/>
            </a:endParaRPr>
          </a:p>
          <a:p>
            <a:r>
              <a:rPr lang="en-US" dirty="0"/>
              <a:t>- They are larger than smartphones, making them suitable for tasks like browsing, media consumption, and light productivity.</a:t>
            </a:r>
            <a:endParaRPr lang="en-US" dirty="0">
              <a:cs typeface="Calibri"/>
            </a:endParaRPr>
          </a:p>
          <a:p>
            <a:r>
              <a:rPr lang="en-US" dirty="0"/>
              <a:t>- Tablets lack a built-in hardware keyboard, relying primarily on touchscreens for input.</a:t>
            </a:r>
            <a:endParaRPr lang="en-US" dirty="0">
              <a:cs typeface="Calibri"/>
            </a:endParaRPr>
          </a:p>
          <a:p>
            <a:r>
              <a:rPr lang="en-US" dirty="0"/>
              <a:t>- Their form factor is well-suited for tasks that demand more screen real estate than smartphones can provide.</a:t>
            </a:r>
            <a:endParaRPr lang="en-US" dirty="0">
              <a:cs typeface="Calibri"/>
            </a:endParaRPr>
          </a:p>
          <a:p>
            <a:r>
              <a:rPr lang="en-US" dirty="0"/>
              <a:t>- Tablets typically run mobile operating systems like Android or iOS, offering app ecosystems optimized for touch interactions.</a:t>
            </a:r>
            <a:endParaRPr lang="en-US" dirty="0">
              <a:cs typeface="Calibri"/>
            </a:endParaRPr>
          </a:p>
          <a:p>
            <a:r>
              <a:rPr lang="en-US" dirty="0"/>
              <a:t>- The first modern tablet, the "Tablet PC," was introduced in the early 2000s. However, tablets gained significant popularity with the launch of the Apple iPad in 2010.</a:t>
            </a:r>
            <a:endParaRPr lang="en-US" dirty="0">
              <a:cs typeface="Calibri"/>
            </a:endParaRPr>
          </a:p>
          <a:p>
            <a:r>
              <a:rPr lang="en-US" dirty="0"/>
              <a:t> </a:t>
            </a:r>
            <a:endParaRPr lang="en-US" dirty="0">
              <a:cs typeface="Calibri"/>
            </a:endParaRPr>
          </a:p>
          <a:p>
            <a:r>
              <a:rPr lang="en-US" dirty="0"/>
              <a:t>**Smartphones:**</a:t>
            </a:r>
            <a:endParaRPr lang="en-US" dirty="0">
              <a:cs typeface="Calibri"/>
            </a:endParaRPr>
          </a:p>
          <a:p>
            <a:r>
              <a:rPr lang="en-US" dirty="0"/>
              <a:t>- Smartphones are pocket-sized devices that are primarily used for communication, productivity, entertainment, and accessing the internet.</a:t>
            </a:r>
            <a:endParaRPr lang="en-US" dirty="0">
              <a:cs typeface="Calibri"/>
            </a:endParaRPr>
          </a:p>
          <a:p>
            <a:r>
              <a:rPr lang="en-US" dirty="0"/>
              <a:t>- They have a smaller form factor compared to tablets and laptops, making them highly portable and convenient to carry.</a:t>
            </a:r>
            <a:endParaRPr lang="en-US" dirty="0">
              <a:cs typeface="Calibri"/>
            </a:endParaRPr>
          </a:p>
          <a:p>
            <a:r>
              <a:rPr lang="en-US" dirty="0"/>
              <a:t>- Smartphones lack a built-in hardware keyboard as well, relying on touchscreen keyboards for text input.</a:t>
            </a:r>
            <a:endParaRPr lang="en-US" dirty="0">
              <a:cs typeface="Calibri"/>
            </a:endParaRPr>
          </a:p>
          <a:p>
            <a:r>
              <a:rPr lang="en-US" dirty="0"/>
              <a:t>- They are powered by mobile operating systems like Android or iOS, providing access to a wide range of apps.</a:t>
            </a:r>
            <a:endParaRPr lang="en-US" dirty="0">
              <a:cs typeface="Calibri"/>
            </a:endParaRPr>
          </a:p>
          <a:p>
            <a:r>
              <a:rPr lang="en-US" dirty="0"/>
              <a:t>- Smartphones have become essential tools in modern life, offering features beyond traditional calling and texting.</a:t>
            </a:r>
            <a:endParaRPr lang="en-US" dirty="0">
              <a:cs typeface="Calibri"/>
            </a:endParaRPr>
          </a:p>
          <a:p>
            <a:r>
              <a:rPr lang="en-US" dirty="0"/>
              <a:t>- The first commercially available smartphone was the IBM Simon Personal Communicator, released in 1994. However, smartphones experienced explosive growth in the late 2000s with the introduction of devices like the iPhone and various Android smartphones.</a:t>
            </a:r>
            <a:endParaRPr lang="en-US" dirty="0">
              <a:cs typeface="Calibri"/>
            </a:endParaRPr>
          </a:p>
          <a:p>
            <a:r>
              <a:rPr lang="en-US" dirty="0"/>
              <a:t> </a:t>
            </a:r>
            <a:endParaRPr lang="en-US" dirty="0">
              <a:cs typeface="Calibri"/>
            </a:endParaRPr>
          </a:p>
          <a:p>
            <a:r>
              <a:rPr lang="en-US" dirty="0"/>
              <a:t>**Use Cases:**</a:t>
            </a:r>
            <a:endParaRPr lang="en-US" dirty="0">
              <a:cs typeface="Calibri"/>
            </a:endParaRPr>
          </a:p>
          <a:p>
            <a:r>
              <a:rPr lang="en-US" dirty="0"/>
              <a:t>- Tablets are often used for tasks like reading eBooks, watching videos, light gaming, web browsing, and taking notes.</a:t>
            </a:r>
            <a:endParaRPr lang="en-US" dirty="0">
              <a:cs typeface="Calibri"/>
            </a:endParaRPr>
          </a:p>
          <a:p>
            <a:r>
              <a:rPr lang="en-US" dirty="0"/>
              <a:t>- Smartphones serve as versatile communication devices, providing features like calling, texting, email, social media, and accessing a multitude of apps.</a:t>
            </a:r>
            <a:endParaRPr lang="en-US" dirty="0">
              <a:cs typeface="Calibri"/>
            </a:endParaRPr>
          </a:p>
          <a:p>
            <a:r>
              <a:rPr lang="en-US" dirty="0"/>
              <a:t> </a:t>
            </a:r>
            <a:endParaRPr lang="en-US" dirty="0">
              <a:cs typeface="Calibri"/>
            </a:endParaRPr>
          </a:p>
          <a:p>
            <a:r>
              <a:rPr lang="en-US" dirty="0"/>
              <a:t>**Evolution and Impact:**</a:t>
            </a:r>
            <a:endParaRPr lang="en-US" dirty="0">
              <a:cs typeface="Calibri"/>
            </a:endParaRPr>
          </a:p>
          <a:p>
            <a:r>
              <a:rPr lang="en-US" dirty="0"/>
              <a:t>- Tablets and smartphones have revolutionized the way people interact with technology and consume content.</a:t>
            </a:r>
            <a:endParaRPr lang="en-US" dirty="0">
              <a:cs typeface="Calibri"/>
            </a:endParaRPr>
          </a:p>
          <a:p>
            <a:r>
              <a:rPr lang="en-US" dirty="0"/>
              <a:t>- Their touch-based interfaces and app ecosystems have driven significant changes in user behavior and expectations.</a:t>
            </a:r>
            <a:endParaRPr lang="en-US" dirty="0">
              <a:cs typeface="Calibri"/>
            </a:endParaRPr>
          </a:p>
          <a:p>
            <a:r>
              <a:rPr lang="en-US" dirty="0"/>
              <a:t>- The introduction of tablets and smartphones has led to a boom in mobile app development and a shift towards mobile-first design in various industries.</a:t>
            </a:r>
            <a:endParaRPr lang="en-US" dirty="0">
              <a:cs typeface="Calibri"/>
            </a:endParaRPr>
          </a:p>
          <a:p>
            <a:r>
              <a:rPr lang="en-US" dirty="0"/>
              <a:t> </a:t>
            </a:r>
            <a:endParaRPr lang="en-US" dirty="0">
              <a:cs typeface="Calibri"/>
            </a:endParaRPr>
          </a:p>
          <a:p>
            <a:r>
              <a:rPr lang="en-US" dirty="0"/>
              <a:t>In summary, tablets and smartphones have significantly altered the way people interact with technology, offering portability, convenience, and a wide array of functionalities. Tablets gained prominence in the early 2010s, while smartphones have evolved over several decades to become integral parts of modern life.</a:t>
            </a:r>
          </a:p>
        </p:txBody>
      </p:sp>
      <p:sp>
        <p:nvSpPr>
          <p:cNvPr id="4" name="Slide Number Placeholder 3"/>
          <p:cNvSpPr>
            <a:spLocks noGrp="1"/>
          </p:cNvSpPr>
          <p:nvPr>
            <p:ph type="sldNum" sz="quarter" idx="5"/>
          </p:nvPr>
        </p:nvSpPr>
        <p:spPr/>
        <p:txBody>
          <a:bodyPr/>
          <a:lstStyle/>
          <a:p>
            <a:fld id="{6D5540E0-A613-4087-86B8-AF1BB0E11693}" type="slidenum">
              <a:rPr lang="en-US" smtClean="0"/>
              <a:t>10</a:t>
            </a:fld>
            <a:endParaRPr lang="en-US"/>
          </a:p>
        </p:txBody>
      </p:sp>
    </p:spTree>
    <p:extLst>
      <p:ext uri="{BB962C8B-B14F-4D97-AF65-F5344CB8AC3E}">
        <p14:creationId xmlns:p14="http://schemas.microsoft.com/office/powerpoint/2010/main" val="1753038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terms represent different categories of operating systems that cater to various computing needs and platforms. Let's explore each category in more detail:</a:t>
            </a:r>
          </a:p>
          <a:p>
            <a:r>
              <a:rPr lang="en-US" dirty="0"/>
              <a:t> </a:t>
            </a:r>
            <a:endParaRPr lang="en-US" dirty="0">
              <a:cs typeface="Calibri"/>
            </a:endParaRPr>
          </a:p>
          <a:p>
            <a:r>
              <a:rPr lang="en-US"/>
              <a:t>**Workstation:**</a:t>
            </a:r>
          </a:p>
          <a:p>
            <a:r>
              <a:rPr lang="en-US"/>
              <a:t>- Workstation operating systems are optimized for high-performance tasks like graphic design, video editing, and scientific simulations.</a:t>
            </a:r>
          </a:p>
          <a:p>
            <a:r>
              <a:rPr lang="en-US" dirty="0"/>
              <a:t>- Examples include Linux distributions like Ubuntu Studio, macOS for Apple workstations, and Windows 10 Pro for PCs.</a:t>
            </a:r>
          </a:p>
          <a:p>
            <a:r>
              <a:rPr lang="en-US" dirty="0"/>
              <a:t> </a:t>
            </a:r>
            <a:endParaRPr lang="en-US" dirty="0">
              <a:cs typeface="Calibri"/>
            </a:endParaRPr>
          </a:p>
          <a:p>
            <a:r>
              <a:rPr lang="en-US" dirty="0"/>
              <a:t>**Linux:**</a:t>
            </a:r>
            <a:endParaRPr lang="en-US" dirty="0">
              <a:cs typeface="Calibri"/>
            </a:endParaRPr>
          </a:p>
          <a:p>
            <a:r>
              <a:rPr lang="en-US" dirty="0"/>
              <a:t>- Linux is an open-source operating system kernel that forms the basis of numerous distributions (distros).</a:t>
            </a:r>
          </a:p>
          <a:p>
            <a:r>
              <a:rPr lang="en-US" dirty="0"/>
              <a:t>- Popular Linux distros include Ubuntu, Fedora, and Debian, each offering its own user interface and software ecosystem.</a:t>
            </a:r>
          </a:p>
          <a:p>
            <a:r>
              <a:rPr lang="en-US" dirty="0"/>
              <a:t> </a:t>
            </a:r>
            <a:endParaRPr lang="en-US" dirty="0">
              <a:cs typeface="Calibri"/>
            </a:endParaRPr>
          </a:p>
          <a:p>
            <a:r>
              <a:rPr lang="en-US" dirty="0"/>
              <a:t>**Mac OS:**</a:t>
            </a:r>
            <a:endParaRPr lang="en-US" dirty="0">
              <a:cs typeface="Calibri"/>
            </a:endParaRPr>
          </a:p>
          <a:p>
            <a:r>
              <a:rPr lang="en-US" dirty="0"/>
              <a:t>- Mac OS is the operating system developed by Apple for its Mac computers.</a:t>
            </a:r>
          </a:p>
          <a:p>
            <a:r>
              <a:rPr lang="en-US" dirty="0"/>
              <a:t>- It provides a unique user experience and integrates seamlessly with Apple hardware and software.</a:t>
            </a:r>
          </a:p>
          <a:p>
            <a:r>
              <a:rPr lang="en-US" dirty="0"/>
              <a:t> </a:t>
            </a:r>
            <a:endParaRPr lang="en-US" dirty="0">
              <a:cs typeface="Calibri"/>
            </a:endParaRPr>
          </a:p>
          <a:p>
            <a:r>
              <a:rPr lang="en-US" dirty="0"/>
              <a:t>**Windows:**</a:t>
            </a:r>
            <a:endParaRPr lang="en-US" dirty="0">
              <a:cs typeface="Calibri"/>
            </a:endParaRPr>
          </a:p>
          <a:p>
            <a:r>
              <a:rPr lang="en-US" dirty="0"/>
              <a:t>- Windows is Microsoft's operating system for personal computers.</a:t>
            </a:r>
          </a:p>
          <a:p>
            <a:r>
              <a:rPr lang="en-US" dirty="0"/>
              <a:t>- Windows versions like Windows 10 provide a wide range of functionalities and support for various applications.</a:t>
            </a:r>
          </a:p>
          <a:p>
            <a:r>
              <a:rPr lang="en-US" dirty="0"/>
              <a:t> </a:t>
            </a:r>
            <a:endParaRPr lang="en-US" dirty="0">
              <a:cs typeface="Calibri"/>
            </a:endParaRPr>
          </a:p>
          <a:p>
            <a:r>
              <a:rPr lang="en-US" dirty="0"/>
              <a:t>**Chrome OS:**</a:t>
            </a:r>
            <a:endParaRPr lang="en-US" dirty="0">
              <a:cs typeface="Calibri"/>
            </a:endParaRPr>
          </a:p>
          <a:p>
            <a:r>
              <a:rPr lang="en-US" dirty="0"/>
              <a:t>- Chrome OS is designed by Google and primarily runs on Chromebooks.</a:t>
            </a:r>
          </a:p>
          <a:p>
            <a:r>
              <a:rPr lang="en-US" dirty="0"/>
              <a:t>- It's optimized for web-based activities and relies heavily on cloud services and online applications.</a:t>
            </a:r>
          </a:p>
          <a:p>
            <a:r>
              <a:rPr lang="en-US" dirty="0"/>
              <a:t> </a:t>
            </a:r>
            <a:endParaRPr lang="en-US" dirty="0">
              <a:cs typeface="Calibri"/>
            </a:endParaRPr>
          </a:p>
          <a:p>
            <a:r>
              <a:rPr lang="en-US" dirty="0"/>
              <a:t>**Server:**</a:t>
            </a:r>
            <a:endParaRPr lang="en-US" dirty="0">
              <a:cs typeface="Calibri"/>
            </a:endParaRPr>
          </a:p>
          <a:p>
            <a:r>
              <a:rPr lang="en-US" dirty="0"/>
              <a:t>- Server operating systems are designed to manage and serve resources, applications, and services to other devices over a network.</a:t>
            </a:r>
          </a:p>
          <a:p>
            <a:r>
              <a:rPr lang="en-US" dirty="0"/>
              <a:t>- Linux-based servers (Ubuntu Server, CentOS), macOS-based servers, and Windows Server are common examples.</a:t>
            </a:r>
          </a:p>
          <a:p>
            <a:r>
              <a:rPr lang="en-US" dirty="0"/>
              <a:t> </a:t>
            </a:r>
            <a:endParaRPr lang="en-US" dirty="0">
              <a:cs typeface="Calibri"/>
            </a:endParaRPr>
          </a:p>
          <a:p>
            <a:r>
              <a:rPr lang="en-US" dirty="0"/>
              <a:t>**Mobile:**</a:t>
            </a:r>
          </a:p>
          <a:p>
            <a:r>
              <a:rPr lang="en-US" dirty="0"/>
              <a:t>- Mobile operating systems power smartphones and tablets, providing user interfaces optimized for touchscreens.</a:t>
            </a:r>
          </a:p>
          <a:p>
            <a:r>
              <a:rPr lang="en-US" dirty="0"/>
              <a:t>- Apple iOS powers iPhones and iPads, Android is used by many smartphone manufacturers, and Windows Mobile is developed by Microsoft.</a:t>
            </a:r>
          </a:p>
          <a:p>
            <a:r>
              <a:rPr lang="en-US" dirty="0"/>
              <a:t> </a:t>
            </a:r>
            <a:endParaRPr lang="en-US" dirty="0">
              <a:cs typeface="Calibri"/>
            </a:endParaRPr>
          </a:p>
          <a:p>
            <a:r>
              <a:rPr lang="en-US" dirty="0"/>
              <a:t>**Virtual:**</a:t>
            </a:r>
          </a:p>
          <a:p>
            <a:r>
              <a:rPr lang="en-US" dirty="0"/>
              <a:t>- Virtual operating systems are designed to run within a virtualized environment, allowing multiple operating systems to coexist on a single physical machine.</a:t>
            </a:r>
          </a:p>
          <a:p>
            <a:r>
              <a:rPr lang="en-US" dirty="0"/>
              <a:t>- Examples include virtual machines running on software like VMware or VirtualBox.</a:t>
            </a:r>
          </a:p>
          <a:p>
            <a:r>
              <a:rPr lang="en-US" dirty="0"/>
              <a:t> </a:t>
            </a:r>
            <a:endParaRPr lang="en-US" dirty="0">
              <a:cs typeface="Calibri"/>
            </a:endParaRPr>
          </a:p>
          <a:p>
            <a:r>
              <a:rPr lang="en-US" dirty="0"/>
              <a:t>**Embedded:**</a:t>
            </a:r>
          </a:p>
          <a:p>
            <a:r>
              <a:rPr lang="en-US" dirty="0"/>
              <a:t>- Embedded operating systems are designed for specific devices with limited computing resources.</a:t>
            </a:r>
          </a:p>
          <a:p>
            <a:r>
              <a:rPr lang="en-US" dirty="0"/>
              <a:t>- They power devices like smart TVs, routers, IoT devices, and industrial machinery.</a:t>
            </a:r>
          </a:p>
          <a:p>
            <a:r>
              <a:rPr lang="en-US" dirty="0"/>
              <a:t> </a:t>
            </a:r>
            <a:endParaRPr lang="en-US" dirty="0">
              <a:cs typeface="Calibri"/>
            </a:endParaRPr>
          </a:p>
          <a:p>
            <a:r>
              <a:rPr lang="en-US" dirty="0"/>
              <a:t>Each of these operating systems serves a unique purpose and is tailored to specific platforms and requirements, contributing to the diverse computing landscape we have today.</a:t>
            </a:r>
          </a:p>
        </p:txBody>
      </p:sp>
      <p:sp>
        <p:nvSpPr>
          <p:cNvPr id="4" name="Slide Number Placeholder 3"/>
          <p:cNvSpPr>
            <a:spLocks noGrp="1"/>
          </p:cNvSpPr>
          <p:nvPr>
            <p:ph type="sldNum" sz="quarter" idx="5"/>
          </p:nvPr>
        </p:nvSpPr>
        <p:spPr/>
        <p:txBody>
          <a:bodyPr/>
          <a:lstStyle/>
          <a:p>
            <a:fld id="{6D5540E0-A613-4087-86B8-AF1BB0E11693}" type="slidenum">
              <a:rPr lang="en-US" smtClean="0"/>
              <a:t>45</a:t>
            </a:fld>
            <a:endParaRPr lang="en-US"/>
          </a:p>
        </p:txBody>
      </p:sp>
    </p:spTree>
    <p:extLst>
      <p:ext uri="{BB962C8B-B14F-4D97-AF65-F5344CB8AC3E}">
        <p14:creationId xmlns:p14="http://schemas.microsoft.com/office/powerpoint/2010/main" val="2546300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**Windows: Microsoft's Iconic Operating System**</a:t>
            </a:r>
          </a:p>
          <a:p>
            <a:r>
              <a:rPr lang="en-US" dirty="0"/>
              <a:t> </a:t>
            </a:r>
            <a:endParaRPr lang="en-US" dirty="0">
              <a:cs typeface="Calibri"/>
            </a:endParaRPr>
          </a:p>
          <a:p>
            <a:r>
              <a:rPr lang="en-US"/>
              <a:t>Since its launch in 1985, Windows has become synonymous with personal computing. Developed by Microsoft, Windows has left an indelible mark on the world of technology. Let's explore the key aspects and impact of the Windows operating system:</a:t>
            </a:r>
          </a:p>
          <a:p>
            <a:r>
              <a:rPr lang="en-US" dirty="0"/>
              <a:t> </a:t>
            </a:r>
            <a:endParaRPr lang="en-US" dirty="0">
              <a:cs typeface="Calibri"/>
            </a:endParaRPr>
          </a:p>
          <a:p>
            <a:r>
              <a:rPr lang="en-US"/>
              <a:t>**Inception and Early Years:**</a:t>
            </a:r>
          </a:p>
          <a:p>
            <a:r>
              <a:rPr lang="en-US"/>
              <a:t>- Windows was introduced by Microsoft in 1985 with Windows 1.0.</a:t>
            </a:r>
          </a:p>
          <a:p>
            <a:r>
              <a:rPr lang="en-US"/>
              <a:t>- It aimed to provide a graphical user interface (GUI) on top of the existing MS-DOS operating system, making computing more accessible and user-friendly.</a:t>
            </a:r>
          </a:p>
          <a:p>
            <a:r>
              <a:rPr lang="en-US" dirty="0"/>
              <a:t> </a:t>
            </a:r>
            <a:endParaRPr lang="en-US" dirty="0">
              <a:cs typeface="Calibri"/>
            </a:endParaRPr>
          </a:p>
          <a:p>
            <a:r>
              <a:rPr lang="en-US"/>
              <a:t>**Dominance in Workstations:**</a:t>
            </a:r>
          </a:p>
          <a:p>
            <a:r>
              <a:rPr lang="en-US" dirty="0"/>
              <a:t>- Windows has established itself as the most widely-used operating system for workstations around the globe.</a:t>
            </a:r>
            <a:endParaRPr lang="en-US" dirty="0">
              <a:cs typeface="Calibri"/>
            </a:endParaRPr>
          </a:p>
          <a:p>
            <a:r>
              <a:rPr lang="en-US" dirty="0"/>
              <a:t>- Its user-friendly interface, extensive software support, and compatibility with a wide range of hardware contributed to its popularity.</a:t>
            </a:r>
            <a:endParaRPr lang="en-US" dirty="0">
              <a:cs typeface="Calibri"/>
            </a:endParaRPr>
          </a:p>
          <a:p>
            <a:r>
              <a:rPr lang="en-US" dirty="0"/>
              <a:t> </a:t>
            </a:r>
            <a:endParaRPr lang="en-US" dirty="0">
              <a:cs typeface="Calibri"/>
            </a:endParaRPr>
          </a:p>
          <a:p>
            <a:r>
              <a:rPr lang="en-US" dirty="0"/>
              <a:t>**Evolution of Versions:**</a:t>
            </a:r>
            <a:endParaRPr lang="en-US" dirty="0">
              <a:cs typeface="Calibri"/>
            </a:endParaRPr>
          </a:p>
          <a:p>
            <a:r>
              <a:rPr lang="en-US" dirty="0"/>
              <a:t>- Windows evolved through various versions, including Windows 3.1, Windows 95, Windows 98, and Windows ME.</a:t>
            </a:r>
          </a:p>
          <a:p>
            <a:r>
              <a:rPr lang="en-US" dirty="0"/>
              <a:t>- Windows NT introduced a more robust and stable platform for businesses and professional users.</a:t>
            </a:r>
          </a:p>
          <a:p>
            <a:r>
              <a:rPr lang="en-US" dirty="0"/>
              <a:t>- Windows 2000, Windows XP, Windows Vista, Windows 7, Windows 8, and Windows 10 followed, each with its own improvements and features.</a:t>
            </a:r>
          </a:p>
          <a:p>
            <a:r>
              <a:rPr lang="en-US" dirty="0"/>
              <a:t> </a:t>
            </a:r>
            <a:endParaRPr lang="en-US" dirty="0">
              <a:cs typeface="Calibri"/>
            </a:endParaRPr>
          </a:p>
          <a:p>
            <a:r>
              <a:rPr lang="en-US" dirty="0"/>
              <a:t>**Closed Source Model:**</a:t>
            </a:r>
            <a:endParaRPr lang="en-US" dirty="0">
              <a:cs typeface="Calibri"/>
            </a:endParaRPr>
          </a:p>
          <a:p>
            <a:r>
              <a:rPr lang="en-US" dirty="0"/>
              <a:t>- Windows is considered a closed-source operating system, which means its source code is not publicly available.</a:t>
            </a:r>
          </a:p>
          <a:p>
            <a:r>
              <a:rPr lang="en-US" dirty="0"/>
              <a:t>- Microsoft controls the development, distribution, and licensing of Windows, allowing them to maintain a level of control over the platform.</a:t>
            </a:r>
          </a:p>
          <a:p>
            <a:r>
              <a:rPr lang="en-US" dirty="0"/>
              <a:t> </a:t>
            </a:r>
            <a:endParaRPr lang="en-US" dirty="0">
              <a:cs typeface="Calibri"/>
            </a:endParaRPr>
          </a:p>
          <a:p>
            <a:r>
              <a:rPr lang="en-US" dirty="0"/>
              <a:t>**Graphical User Interface (GUI) Standardization:**</a:t>
            </a:r>
          </a:p>
          <a:p>
            <a:r>
              <a:rPr lang="en-US" dirty="0"/>
              <a:t>- Windows played a pivotal role in popularizing the GUI paradigm in personal computing.</a:t>
            </a:r>
          </a:p>
          <a:p>
            <a:r>
              <a:rPr lang="en-US" dirty="0"/>
              <a:t>- The familiar Windows interface, featuring windows, icons, menus, and pointers (WIMP), became a standard for graphical interfaces.</a:t>
            </a:r>
          </a:p>
          <a:p>
            <a:r>
              <a:rPr lang="en-US" dirty="0"/>
              <a:t> </a:t>
            </a:r>
            <a:endParaRPr lang="en-US" dirty="0">
              <a:cs typeface="Calibri"/>
            </a:endParaRPr>
          </a:p>
          <a:p>
            <a:r>
              <a:rPr lang="en-US" dirty="0"/>
              <a:t>**Software Ecosystem:**</a:t>
            </a:r>
            <a:endParaRPr lang="en-US" dirty="0">
              <a:cs typeface="Calibri"/>
            </a:endParaRPr>
          </a:p>
          <a:p>
            <a:r>
              <a:rPr lang="en-US" dirty="0"/>
              <a:t>- The Windows ecosystem boasts a vast array of software applications, ranging from productivity tools to multimedia software and games.</a:t>
            </a:r>
          </a:p>
          <a:p>
            <a:r>
              <a:rPr lang="en-US" dirty="0"/>
              <a:t>- This software diversity has contributed to Windows' dominance in the consumer and business markets.</a:t>
            </a:r>
          </a:p>
          <a:p>
            <a:r>
              <a:rPr lang="en-US" dirty="0"/>
              <a:t> </a:t>
            </a:r>
            <a:endParaRPr lang="en-US" dirty="0">
              <a:cs typeface="Calibri"/>
            </a:endParaRPr>
          </a:p>
          <a:p>
            <a:r>
              <a:rPr lang="en-US" dirty="0"/>
              <a:t>**User Customization and Productivity:**</a:t>
            </a:r>
          </a:p>
          <a:p>
            <a:r>
              <a:rPr lang="en-US" dirty="0"/>
              <a:t>- Windows offers customization options, allowing users to personalize their desktops and workflows.</a:t>
            </a:r>
          </a:p>
          <a:p>
            <a:r>
              <a:rPr lang="en-US" dirty="0"/>
              <a:t>- Microsoft has continually worked to improve user productivity, introducing features like the Start Menu, taskbar, and virtual desktops.</a:t>
            </a:r>
          </a:p>
          <a:p>
            <a:r>
              <a:rPr lang="en-US" dirty="0"/>
              <a:t> </a:t>
            </a:r>
            <a:endParaRPr lang="en-US" dirty="0">
              <a:cs typeface="Calibri"/>
            </a:endParaRPr>
          </a:p>
          <a:p>
            <a:r>
              <a:rPr lang="en-US" dirty="0"/>
              <a:t>**Challenges and Innovations:**</a:t>
            </a:r>
            <a:endParaRPr lang="en-US" dirty="0">
              <a:cs typeface="Calibri"/>
            </a:endParaRPr>
          </a:p>
          <a:p>
            <a:r>
              <a:rPr lang="en-US" dirty="0"/>
              <a:t>- Windows faced challenges with certain versions, such as the mixed reception of Windows Vista and the radical departure from traditional interfaces in Windows 8.</a:t>
            </a:r>
          </a:p>
          <a:p>
            <a:r>
              <a:rPr lang="en-US" dirty="0"/>
              <a:t>- Microsoft addressed these challenges with subsequent releases, culminating in the well-received Windows 10.</a:t>
            </a:r>
          </a:p>
          <a:p>
            <a:r>
              <a:rPr lang="en-US" dirty="0"/>
              <a:t> </a:t>
            </a:r>
            <a:endParaRPr lang="en-US" dirty="0">
              <a:cs typeface="Calibri"/>
            </a:endParaRPr>
          </a:p>
          <a:p>
            <a:r>
              <a:rPr lang="en-US" dirty="0"/>
              <a:t>**Continued Relevance:**</a:t>
            </a:r>
            <a:endParaRPr lang="en-US" dirty="0">
              <a:cs typeface="Calibri"/>
            </a:endParaRPr>
          </a:p>
          <a:p>
            <a:r>
              <a:rPr lang="en-US" dirty="0"/>
              <a:t>- Windows remains an integral part of computing, serving as the foundation for a wide range of devices, including desktops, laptops, tablets, and even some smartphones.</a:t>
            </a:r>
          </a:p>
          <a:p>
            <a:r>
              <a:rPr lang="en-US" dirty="0"/>
              <a:t> </a:t>
            </a:r>
            <a:endParaRPr lang="en-US" dirty="0">
              <a:cs typeface="Calibri"/>
            </a:endParaRPr>
          </a:p>
          <a:p>
            <a:r>
              <a:rPr lang="en-US" dirty="0"/>
              <a:t>**Conclusion:**</a:t>
            </a:r>
            <a:endParaRPr lang="en-US" dirty="0">
              <a:cs typeface="Calibri"/>
            </a:endParaRPr>
          </a:p>
          <a:p>
            <a:r>
              <a:rPr lang="en-US" dirty="0"/>
              <a:t>Windows' journey from its inception in 1985 to its present state has solidified its place as a transformative and influential operating system. Its evolution, dominance in workstations, closed-source nature, and impact on user interfaces have left an enduring legacy in the world of technology. Windows continues to adapt to changing user needs and technological advancements, maintaining its role as a cornerstone of modern computing.</a:t>
            </a:r>
          </a:p>
        </p:txBody>
      </p:sp>
      <p:sp>
        <p:nvSpPr>
          <p:cNvPr id="4" name="Slide Number Placeholder 3"/>
          <p:cNvSpPr>
            <a:spLocks noGrp="1"/>
          </p:cNvSpPr>
          <p:nvPr>
            <p:ph type="sldNum" sz="quarter" idx="5"/>
          </p:nvPr>
        </p:nvSpPr>
        <p:spPr/>
        <p:txBody>
          <a:bodyPr/>
          <a:lstStyle/>
          <a:p>
            <a:fld id="{6D5540E0-A613-4087-86B8-AF1BB0E11693}" type="slidenum">
              <a:rPr lang="en-US" smtClean="0"/>
              <a:t>46</a:t>
            </a:fld>
            <a:endParaRPr lang="en-US"/>
          </a:p>
        </p:txBody>
      </p:sp>
    </p:spTree>
    <p:extLst>
      <p:ext uri="{BB962C8B-B14F-4D97-AF65-F5344CB8AC3E}">
        <p14:creationId xmlns:p14="http://schemas.microsoft.com/office/powerpoint/2010/main" val="1368780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**macOS: Evolution of Apple's Operating System**</a:t>
            </a:r>
          </a:p>
          <a:p>
            <a:r>
              <a:rPr lang="en-US" dirty="0"/>
              <a:t> </a:t>
            </a:r>
            <a:endParaRPr lang="en-US" dirty="0">
              <a:cs typeface="Calibri"/>
            </a:endParaRPr>
          </a:p>
          <a:p>
            <a:r>
              <a:rPr lang="en-US"/>
              <a:t>macOS, developed by Apple Inc., has a rich history that spans decades. From its early beginnings to its current state, macOS has undergone significant transformations. Let's explore the journey and characteristics of this operating system:</a:t>
            </a:r>
          </a:p>
          <a:p>
            <a:r>
              <a:rPr lang="en-US" dirty="0"/>
              <a:t> </a:t>
            </a:r>
            <a:endParaRPr lang="en-US" dirty="0">
              <a:cs typeface="Calibri"/>
            </a:endParaRPr>
          </a:p>
          <a:p>
            <a:r>
              <a:rPr lang="en-US"/>
              <a:t>**Introduction and Early Stages:**</a:t>
            </a:r>
          </a:p>
          <a:p>
            <a:r>
              <a:rPr lang="en-US"/>
              <a:t>- macOS was initially introduced in 1984 under the name "System Software" for the Apple Macintosh.</a:t>
            </a:r>
          </a:p>
          <a:p>
            <a:r>
              <a:rPr lang="en-US"/>
              <a:t>- It marked a significant milestone by bringing the graphical user interface (GUI) to the mainstream, making personal computing more accessible and intuitive.</a:t>
            </a:r>
          </a:p>
          <a:p>
            <a:r>
              <a:rPr lang="en-US" dirty="0"/>
              <a:t> </a:t>
            </a:r>
            <a:endParaRPr lang="en-US" dirty="0">
              <a:cs typeface="Calibri"/>
            </a:endParaRPr>
          </a:p>
          <a:p>
            <a:r>
              <a:rPr lang="en-US"/>
              <a:t>**Transition to Modern macOS:**</a:t>
            </a:r>
          </a:p>
          <a:p>
            <a:r>
              <a:rPr lang="en-US" dirty="0"/>
              <a:t>- The journey of macOS continued through various iterations, including System 7, Mac OS 8, Mac OS 9, and Mac OS X.</a:t>
            </a:r>
          </a:p>
          <a:p>
            <a:r>
              <a:rPr lang="en-US" dirty="0"/>
              <a:t>- Mac OS X, introduced in 2001, was a pivotal release that brought Unix-based architecture and advanced features to Apple's operating system.</a:t>
            </a:r>
          </a:p>
          <a:p>
            <a:r>
              <a:rPr lang="en-US" dirty="0"/>
              <a:t> </a:t>
            </a:r>
            <a:endParaRPr lang="en-US" dirty="0">
              <a:cs typeface="Calibri"/>
            </a:endParaRPr>
          </a:p>
          <a:p>
            <a:r>
              <a:rPr lang="en-US" dirty="0"/>
              <a:t>**Naming Convention:**</a:t>
            </a:r>
            <a:endParaRPr lang="en-US" dirty="0">
              <a:cs typeface="Calibri"/>
            </a:endParaRPr>
          </a:p>
          <a:p>
            <a:r>
              <a:rPr lang="en-US" dirty="0"/>
              <a:t>- Mac OS X evolved into macOS with the release of macOS Sierra in 2016.</a:t>
            </a:r>
          </a:p>
          <a:p>
            <a:r>
              <a:rPr lang="en-US" dirty="0"/>
              <a:t>- The naming convention for macOS versions shifted from big cats (e.g., Leopard, Snow Leopard) to locations in California, reflecting the company's heritage and its California roots.</a:t>
            </a:r>
          </a:p>
          <a:p>
            <a:r>
              <a:rPr lang="en-US" dirty="0"/>
              <a:t> </a:t>
            </a:r>
            <a:endParaRPr lang="en-US" dirty="0">
              <a:cs typeface="Calibri"/>
            </a:endParaRPr>
          </a:p>
          <a:p>
            <a:r>
              <a:rPr lang="en-US" dirty="0"/>
              <a:t>**Proprietary Nature:**</a:t>
            </a:r>
          </a:p>
          <a:p>
            <a:r>
              <a:rPr lang="en-US" dirty="0"/>
              <a:t>- macOS is exclusively designed for and tightly integrated with Apple hardware, such as Mac desktops and laptops.</a:t>
            </a:r>
          </a:p>
          <a:p>
            <a:r>
              <a:rPr lang="en-US" dirty="0"/>
              <a:t>- Apple's control over both the hardware and software aspects of its ecosystem contributes to a cohesive and optimized user experience.</a:t>
            </a:r>
          </a:p>
          <a:p>
            <a:r>
              <a:rPr lang="en-US" dirty="0"/>
              <a:t> </a:t>
            </a:r>
            <a:endParaRPr lang="en-US" dirty="0">
              <a:cs typeface="Calibri"/>
            </a:endParaRPr>
          </a:p>
          <a:p>
            <a:r>
              <a:rPr lang="en-US" dirty="0"/>
              <a:t>**Loyal User Base:**</a:t>
            </a:r>
          </a:p>
          <a:p>
            <a:r>
              <a:rPr lang="en-US" dirty="0"/>
              <a:t>- macOS has cultivated a dedicated and loyal user base over the years.</a:t>
            </a:r>
          </a:p>
          <a:p>
            <a:r>
              <a:rPr lang="en-US" dirty="0"/>
              <a:t>- Apple's focus on design, user experience, and integration across devices has resonated with users seeking a seamless and elegant computing environment.</a:t>
            </a:r>
          </a:p>
          <a:p>
            <a:r>
              <a:rPr lang="en-US" dirty="0"/>
              <a:t> </a:t>
            </a:r>
            <a:endParaRPr lang="en-US" dirty="0">
              <a:cs typeface="Calibri"/>
            </a:endParaRPr>
          </a:p>
          <a:p>
            <a:r>
              <a:rPr lang="en-US" dirty="0"/>
              <a:t>**Graphics and Creative Capabilities:**</a:t>
            </a:r>
          </a:p>
          <a:p>
            <a:r>
              <a:rPr lang="en-US" dirty="0"/>
              <a:t>- macOS is renowned for its capabilities in graphic design, media production, and creative tasks.</a:t>
            </a:r>
          </a:p>
          <a:p>
            <a:r>
              <a:rPr lang="en-US" dirty="0"/>
              <a:t>- Apple's emphasis on color accuracy, display quality, and tools like Final Cut Pro and Logic Pro has made macOS a preferred platform for professionals in the creative industries.</a:t>
            </a:r>
          </a:p>
          <a:p>
            <a:r>
              <a:rPr lang="en-US" dirty="0"/>
              <a:t> </a:t>
            </a:r>
            <a:endParaRPr lang="en-US" dirty="0">
              <a:cs typeface="Calibri"/>
            </a:endParaRPr>
          </a:p>
          <a:p>
            <a:r>
              <a:rPr lang="en-US" dirty="0"/>
              <a:t>**Stability and User Experience:**</a:t>
            </a:r>
          </a:p>
          <a:p>
            <a:r>
              <a:rPr lang="en-US" dirty="0"/>
              <a:t>- Apple's control over the hardware and software ecosystem contributes to the stability and reliability of macOS.</a:t>
            </a:r>
          </a:p>
          <a:p>
            <a:r>
              <a:rPr lang="en-US" dirty="0"/>
              <a:t>- macOS is known for its user-friendly interface, consistent design language, and attention to detail.</a:t>
            </a:r>
          </a:p>
          <a:p>
            <a:r>
              <a:rPr lang="en-US" dirty="0"/>
              <a:t> </a:t>
            </a:r>
            <a:endParaRPr lang="en-US" dirty="0">
              <a:cs typeface="Calibri"/>
            </a:endParaRPr>
          </a:p>
          <a:p>
            <a:r>
              <a:rPr lang="en-US" dirty="0"/>
              <a:t>**App Ecosystem:**</a:t>
            </a:r>
          </a:p>
          <a:p>
            <a:r>
              <a:rPr lang="en-US" dirty="0"/>
              <a:t>- The macOS App Store offers a wide range of applications, including productivity tools, creative software, and utilities.</a:t>
            </a:r>
          </a:p>
          <a:p>
            <a:r>
              <a:rPr lang="en-US" dirty="0"/>
              <a:t>- The store's curated approach ensures that apps meet certain quality and security standards.</a:t>
            </a:r>
          </a:p>
          <a:p>
            <a:r>
              <a:rPr lang="en-US" dirty="0"/>
              <a:t> </a:t>
            </a:r>
            <a:endParaRPr lang="en-US" dirty="0">
              <a:cs typeface="Calibri"/>
            </a:endParaRPr>
          </a:p>
          <a:p>
            <a:r>
              <a:rPr lang="en-US" dirty="0"/>
              <a:t>**Continual Evolution:**</a:t>
            </a:r>
          </a:p>
          <a:p>
            <a:r>
              <a:rPr lang="en-US" dirty="0"/>
              <a:t>- With each new release, macOS introduces new features, improvements, and optimizations, enhancing the user experience and keeping pace with technological advancements.</a:t>
            </a:r>
          </a:p>
          <a:p>
            <a:r>
              <a:rPr lang="en-US" dirty="0"/>
              <a:t> </a:t>
            </a:r>
            <a:endParaRPr lang="en-US" dirty="0">
              <a:cs typeface="Calibri"/>
            </a:endParaRPr>
          </a:p>
          <a:p>
            <a:r>
              <a:rPr lang="en-US" dirty="0"/>
              <a:t>**Conclusion:**</a:t>
            </a:r>
          </a:p>
          <a:p>
            <a:r>
              <a:rPr lang="en-US" dirty="0"/>
              <a:t>macOS, tracing its roots back to 1984, has evolved into a sophisticated and feature-rich operating system. Its focus on design aesthetics, user experience, creative capabilities, and tight integration with Apple's hardware ecosystem has garnered a loyal following. As technology continues to progress, macOS remains a symbol of Apple's commitment to innovation and user-centric computing.</a:t>
            </a:r>
          </a:p>
        </p:txBody>
      </p:sp>
      <p:sp>
        <p:nvSpPr>
          <p:cNvPr id="4" name="Slide Number Placeholder 3"/>
          <p:cNvSpPr>
            <a:spLocks noGrp="1"/>
          </p:cNvSpPr>
          <p:nvPr>
            <p:ph type="sldNum" sz="quarter" idx="5"/>
          </p:nvPr>
        </p:nvSpPr>
        <p:spPr/>
        <p:txBody>
          <a:bodyPr/>
          <a:lstStyle/>
          <a:p>
            <a:fld id="{6D5540E0-A613-4087-86B8-AF1BB0E11693}" type="slidenum">
              <a:rPr lang="en-US" smtClean="0"/>
              <a:t>47</a:t>
            </a:fld>
            <a:endParaRPr lang="en-US"/>
          </a:p>
        </p:txBody>
      </p:sp>
    </p:spTree>
    <p:extLst>
      <p:ext uri="{BB962C8B-B14F-4D97-AF65-F5344CB8AC3E}">
        <p14:creationId xmlns:p14="http://schemas.microsoft.com/office/powerpoint/2010/main" val="3138486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Linux: Linux is a free, open-source operating system based on the UNIX operating system. </a:t>
            </a:r>
          </a:p>
          <a:p>
            <a:endParaRPr lang="en-US" dirty="0">
              <a:cs typeface="Calibri"/>
            </a:endParaRPr>
          </a:p>
          <a:p>
            <a:r>
              <a:rPr lang="en-US"/>
              <a:t>**Linux: A Brief Overview**</a:t>
            </a:r>
          </a:p>
          <a:p>
            <a:r>
              <a:rPr lang="en-US" dirty="0"/>
              <a:t> </a:t>
            </a:r>
            <a:endParaRPr lang="en-US" dirty="0">
              <a:cs typeface="Calibri"/>
            </a:endParaRPr>
          </a:p>
          <a:p>
            <a:r>
              <a:rPr lang="en-US"/>
              <a:t>Developed in 1991 by Linus Torvalds, Linux is an open-source operating system kernel that has evolved into a powerful and versatile ecosystem. Let's delve into the details of Linux's history, characteristics, and applications:</a:t>
            </a:r>
          </a:p>
          <a:p>
            <a:r>
              <a:rPr lang="en-US" dirty="0"/>
              <a:t> </a:t>
            </a:r>
            <a:endParaRPr lang="en-US" dirty="0">
              <a:cs typeface="Calibri"/>
            </a:endParaRPr>
          </a:p>
          <a:p>
            <a:r>
              <a:rPr lang="en-US"/>
              <a:t>**Historical Context:**</a:t>
            </a:r>
          </a:p>
          <a:p>
            <a:r>
              <a:rPr lang="en-US"/>
              <a:t>- Linux originated as a personal project by Linus Torvalds, a Finnish computer science student, who aimed to create a free and open-source operating system kernel.</a:t>
            </a:r>
          </a:p>
          <a:p>
            <a:r>
              <a:rPr lang="en-US"/>
              <a:t>- Linus released the first version of the Linux kernel in 1991, which marked the beginning of the Linux ecosystem's development.</a:t>
            </a:r>
          </a:p>
          <a:p>
            <a:r>
              <a:rPr lang="en-US" dirty="0"/>
              <a:t> </a:t>
            </a:r>
            <a:endParaRPr lang="en-US" dirty="0">
              <a:cs typeface="Calibri"/>
            </a:endParaRPr>
          </a:p>
          <a:p>
            <a:r>
              <a:rPr lang="en-US"/>
              <a:t>**Open Source Philosophy:**</a:t>
            </a:r>
          </a:p>
          <a:p>
            <a:r>
              <a:rPr lang="en-US"/>
              <a:t>- Linux embodies the open-source philosophy, allowing anyone to view, modify, and distribute its source code.</a:t>
            </a:r>
          </a:p>
          <a:p>
            <a:r>
              <a:rPr lang="en-US"/>
              <a:t>- The open-source nature of Linux encourages collaboration and contributions from a global community of developers, resulting in continuous improvements and innovation.</a:t>
            </a:r>
          </a:p>
          <a:p>
            <a:r>
              <a:rPr lang="en-US" dirty="0"/>
              <a:t> </a:t>
            </a:r>
            <a:endParaRPr lang="en-US" dirty="0">
              <a:cs typeface="Calibri"/>
            </a:endParaRPr>
          </a:p>
          <a:p>
            <a:r>
              <a:rPr lang="en-US"/>
              <a:t>**Diverse Versions (Distributions):**</a:t>
            </a:r>
          </a:p>
          <a:p>
            <a:r>
              <a:rPr lang="en-US"/>
              <a:t>- Linux is not just an operating system but a kernel that serves as the foundation for various operating system distributions (distros).</a:t>
            </a:r>
          </a:p>
          <a:p>
            <a:r>
              <a:rPr lang="en-US"/>
              <a:t>- Each Linux distribution includes the Linux kernel along with a selection of software packages, user interfaces, and system management tools.</a:t>
            </a:r>
          </a:p>
          <a:p>
            <a:r>
              <a:rPr lang="en-US"/>
              <a:t>- Popular Linux distributions include Ubuntu, Fedora, Debian, CentOS, and more, catering to different user preferences and use cases.</a:t>
            </a:r>
          </a:p>
          <a:p>
            <a:r>
              <a:rPr lang="en-US" dirty="0"/>
              <a:t> </a:t>
            </a:r>
            <a:endParaRPr lang="en-US" dirty="0">
              <a:cs typeface="Calibri"/>
            </a:endParaRPr>
          </a:p>
          <a:p>
            <a:r>
              <a:rPr lang="en-US"/>
              <a:t>**Usage on Workstations:**</a:t>
            </a:r>
          </a:p>
          <a:p>
            <a:r>
              <a:rPr lang="en-US"/>
              <a:t>- While Linux is less common on traditional workstations compared to Windows and macOS, it has gained popularity among developers, researchers, and individuals who value customization and control.</a:t>
            </a:r>
          </a:p>
          <a:p>
            <a:r>
              <a:rPr lang="en-US"/>
              <a:t>- Linux provides a wide array of desktop environments (such as GNOME, KDE, and XFCE) that offer unique user interfaces and experiences.</a:t>
            </a:r>
          </a:p>
          <a:p>
            <a:r>
              <a:rPr lang="en-US" dirty="0"/>
              <a:t> </a:t>
            </a:r>
            <a:endParaRPr lang="en-US" dirty="0">
              <a:cs typeface="Calibri"/>
            </a:endParaRPr>
          </a:p>
          <a:p>
            <a:r>
              <a:rPr lang="en-US"/>
              <a:t>**Prominence on Servers:**</a:t>
            </a:r>
          </a:p>
          <a:p>
            <a:r>
              <a:rPr lang="en-US"/>
              <a:t>- Linux has a significant presence in server environments, powering a substantial portion of web servers, data centers, cloud infrastructure, and supercomputers.</a:t>
            </a:r>
          </a:p>
          <a:p>
            <a:r>
              <a:rPr lang="en-US" dirty="0"/>
              <a:t>- Its stability, security features, and ability to be tailored to specific server needs have contributed to its popularity in server-centric applications.</a:t>
            </a:r>
            <a:endParaRPr lang="en-US" dirty="0">
              <a:cs typeface="Calibri"/>
            </a:endParaRPr>
          </a:p>
          <a:p>
            <a:r>
              <a:rPr lang="en-US" dirty="0"/>
              <a:t> </a:t>
            </a:r>
            <a:endParaRPr lang="en-US" dirty="0">
              <a:cs typeface="Calibri"/>
            </a:endParaRPr>
          </a:p>
          <a:p>
            <a:r>
              <a:rPr lang="en-US" dirty="0"/>
              <a:t>**Community and Contributions:**</a:t>
            </a:r>
            <a:endParaRPr lang="en-US" dirty="0">
              <a:cs typeface="Calibri"/>
            </a:endParaRPr>
          </a:p>
          <a:p>
            <a:r>
              <a:rPr lang="en-US" dirty="0"/>
              <a:t>- The Linux community is characterized by its collaborative spirit and dedication to improving the operating system.</a:t>
            </a:r>
            <a:endParaRPr lang="en-US" dirty="0">
              <a:cs typeface="Calibri"/>
            </a:endParaRPr>
          </a:p>
          <a:p>
            <a:r>
              <a:rPr lang="en-US" dirty="0"/>
              <a:t>- Developers, users, and organizations contribute to various aspects of Linux, from coding and testing to documentation and support.</a:t>
            </a:r>
            <a:endParaRPr lang="en-US" dirty="0">
              <a:cs typeface="Calibri"/>
            </a:endParaRPr>
          </a:p>
          <a:p>
            <a:r>
              <a:rPr lang="en-US" dirty="0"/>
              <a:t> </a:t>
            </a:r>
            <a:endParaRPr lang="en-US" dirty="0">
              <a:cs typeface="Calibri"/>
            </a:endParaRPr>
          </a:p>
          <a:p>
            <a:r>
              <a:rPr lang="en-US" dirty="0"/>
              <a:t>**Security and Stability:**</a:t>
            </a:r>
            <a:endParaRPr lang="en-US" dirty="0">
              <a:cs typeface="Calibri"/>
            </a:endParaRPr>
          </a:p>
          <a:p>
            <a:r>
              <a:rPr lang="en-US" dirty="0"/>
              <a:t>- Linux is known for its robust security features, with its open-source nature allowing for swift identification and resolution of security vulnerabilities.</a:t>
            </a:r>
            <a:endParaRPr lang="en-US" dirty="0">
              <a:cs typeface="Calibri"/>
            </a:endParaRPr>
          </a:p>
          <a:p>
            <a:r>
              <a:rPr lang="en-US" dirty="0"/>
              <a:t>- Its Unix-like architecture and permission system contribute to enhanced security and control over system resources.</a:t>
            </a:r>
            <a:endParaRPr lang="en-US" dirty="0">
              <a:cs typeface="Calibri"/>
            </a:endParaRPr>
          </a:p>
          <a:p>
            <a:r>
              <a:rPr lang="en-US" dirty="0"/>
              <a:t> </a:t>
            </a:r>
            <a:endParaRPr lang="en-US" dirty="0">
              <a:cs typeface="Calibri"/>
            </a:endParaRPr>
          </a:p>
          <a:p>
            <a:r>
              <a:rPr lang="en-US" dirty="0"/>
              <a:t>**Conclusion:**</a:t>
            </a:r>
            <a:endParaRPr lang="en-US" dirty="0">
              <a:cs typeface="Calibri"/>
            </a:endParaRPr>
          </a:p>
          <a:p>
            <a:r>
              <a:rPr lang="en-US" dirty="0"/>
              <a:t>Linux's journey from its inception in 1991 to becoming a versatile and influential operating system reflects the power of open-source development and collaborative innovation. While it might not be as prevalent on workstations as some other operating systems, its impact on servers, embedded systems, supercomputing, and software development is undeniable. Linux continues to evolve and adapt to the ever-changing landscape of technology, driven by a vibrant and passionate community.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48</a:t>
            </a:fld>
            <a:endParaRPr lang="en-US"/>
          </a:p>
        </p:txBody>
      </p:sp>
    </p:spTree>
    <p:extLst>
      <p:ext uri="{BB962C8B-B14F-4D97-AF65-F5344CB8AC3E}">
        <p14:creationId xmlns:p14="http://schemas.microsoft.com/office/powerpoint/2010/main" val="2020722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**iOS: Apple's Mobile Operating System**</a:t>
            </a:r>
          </a:p>
          <a:p>
            <a:r>
              <a:rPr lang="en-US" dirty="0"/>
              <a:t> </a:t>
            </a:r>
            <a:endParaRPr lang="en-US" dirty="0">
              <a:cs typeface="Calibri"/>
            </a:endParaRPr>
          </a:p>
          <a:p>
            <a:r>
              <a:rPr lang="en-US"/>
              <a:t>Debuting in 2007 alongside the first iPhone, iOS has become synonymous with the seamless and intuitive mobile experience provided by Apple devices. Here's a closer look at the evolution and defining features of iOS:</a:t>
            </a:r>
          </a:p>
          <a:p>
            <a:r>
              <a:rPr lang="en-US" dirty="0"/>
              <a:t> </a:t>
            </a:r>
            <a:endParaRPr lang="en-US" dirty="0">
              <a:cs typeface="Calibri"/>
            </a:endParaRPr>
          </a:p>
          <a:p>
            <a:r>
              <a:rPr lang="en-US"/>
              <a:t>**Introduction with the iPhone:**</a:t>
            </a:r>
          </a:p>
          <a:p>
            <a:r>
              <a:rPr lang="en-US"/>
              <a:t>- iOS made its debut in 2007 as the operating system for the revolutionary iPhone, transforming the mobile landscape with its touch-based interface and innovative features.</a:t>
            </a:r>
          </a:p>
          <a:p>
            <a:r>
              <a:rPr lang="en-US" dirty="0"/>
              <a:t> </a:t>
            </a:r>
            <a:endParaRPr lang="en-US" dirty="0">
              <a:cs typeface="Calibri"/>
            </a:endParaRPr>
          </a:p>
          <a:p>
            <a:r>
              <a:rPr lang="en-US"/>
              <a:t>**Exclusively Apple:**</a:t>
            </a:r>
          </a:p>
          <a:p>
            <a:r>
              <a:rPr lang="en-US"/>
              <a:t>- iOS is exclusively developed for Apple devices, including the iPad, iPhone, and iPod Touch.</a:t>
            </a:r>
          </a:p>
          <a:p>
            <a:r>
              <a:rPr lang="en-US" dirty="0"/>
              <a:t>- This proprietary approach enables Apple to tightly integrate hardware and software, resulting in a cohesive user experience.</a:t>
            </a:r>
          </a:p>
          <a:p>
            <a:r>
              <a:rPr lang="en-US" dirty="0"/>
              <a:t> </a:t>
            </a:r>
            <a:endParaRPr lang="en-US" dirty="0">
              <a:cs typeface="Calibri"/>
            </a:endParaRPr>
          </a:p>
          <a:p>
            <a:r>
              <a:rPr lang="en-US" dirty="0"/>
              <a:t>**Range of Devices:**</a:t>
            </a:r>
            <a:endParaRPr lang="en-US" dirty="0">
              <a:cs typeface="Calibri"/>
            </a:endParaRPr>
          </a:p>
          <a:p>
            <a:r>
              <a:rPr lang="en-US" dirty="0"/>
              <a:t>- iOS powers a range of devices, from the compact iPod Touch to the iconic iPhone and the versatile iPad.</a:t>
            </a:r>
          </a:p>
          <a:p>
            <a:r>
              <a:rPr lang="en-US" dirty="0"/>
              <a:t>- Each device type offers a tailored experience, optimized for its form factor and capabilities.</a:t>
            </a:r>
          </a:p>
          <a:p>
            <a:r>
              <a:rPr lang="en-US" dirty="0"/>
              <a:t> </a:t>
            </a:r>
            <a:endParaRPr lang="en-US" dirty="0">
              <a:cs typeface="Calibri"/>
            </a:endParaRPr>
          </a:p>
          <a:p>
            <a:r>
              <a:rPr lang="en-US" dirty="0"/>
              <a:t>**User-Focused Design:**</a:t>
            </a:r>
            <a:endParaRPr lang="en-US" dirty="0">
              <a:cs typeface="Calibri"/>
            </a:endParaRPr>
          </a:p>
          <a:p>
            <a:r>
              <a:rPr lang="en-US" dirty="0"/>
              <a:t>- iOS is renowned for its user-focused design, characterized by a minimalist interface, fluid animations, and intuitive gestures.</a:t>
            </a:r>
          </a:p>
          <a:p>
            <a:r>
              <a:rPr lang="en-US" dirty="0"/>
              <a:t>- Apple's emphasis on simplicity and elegance has resonated with users worldwide.</a:t>
            </a:r>
          </a:p>
          <a:p>
            <a:r>
              <a:rPr lang="en-US" dirty="0"/>
              <a:t> </a:t>
            </a:r>
            <a:endParaRPr lang="en-US" dirty="0">
              <a:cs typeface="Calibri"/>
            </a:endParaRPr>
          </a:p>
          <a:p>
            <a:r>
              <a:rPr lang="en-US" dirty="0"/>
              <a:t>**App Ecosystem:**</a:t>
            </a:r>
            <a:endParaRPr lang="en-US" dirty="0">
              <a:cs typeface="Calibri"/>
            </a:endParaRPr>
          </a:p>
          <a:p>
            <a:r>
              <a:rPr lang="en-US" dirty="0"/>
              <a:t>- The App Store, an integral part of iOS, offers a vast array of applications covering diverse categories, from productivity to entertainment.</a:t>
            </a:r>
          </a:p>
          <a:p>
            <a:r>
              <a:rPr lang="en-US" dirty="0"/>
              <a:t>- The curated store ensures a level of quality and security for users.</a:t>
            </a:r>
          </a:p>
          <a:p>
            <a:r>
              <a:rPr lang="en-US" dirty="0"/>
              <a:t> </a:t>
            </a:r>
            <a:endParaRPr lang="en-US" dirty="0">
              <a:cs typeface="Calibri"/>
            </a:endParaRPr>
          </a:p>
          <a:p>
            <a:r>
              <a:rPr lang="en-US" dirty="0"/>
              <a:t>**Regular Updates:**</a:t>
            </a:r>
            <a:endParaRPr lang="en-US" dirty="0">
              <a:cs typeface="Calibri"/>
            </a:endParaRPr>
          </a:p>
          <a:p>
            <a:r>
              <a:rPr lang="en-US" dirty="0"/>
              <a:t>- iOS receives regular updates that introduce new features, enhancements, and security improvements.</a:t>
            </a:r>
          </a:p>
          <a:p>
            <a:r>
              <a:rPr lang="en-US" dirty="0"/>
              <a:t>- These updates often provide users with access to innovative capabilities and refinements.</a:t>
            </a:r>
          </a:p>
          <a:p>
            <a:r>
              <a:rPr lang="en-US" dirty="0"/>
              <a:t> </a:t>
            </a:r>
            <a:endParaRPr lang="en-US" dirty="0">
              <a:cs typeface="Calibri"/>
            </a:endParaRPr>
          </a:p>
          <a:p>
            <a:r>
              <a:rPr lang="en-US" dirty="0"/>
              <a:t>**Synchronization and Continuity:**</a:t>
            </a:r>
          </a:p>
          <a:p>
            <a:r>
              <a:rPr lang="en-US" dirty="0"/>
              <a:t>- iOS devices seamlessly integrate with other Apple devices, enabling features like Handoff, which allows users to start a task on one device and continue on another.</a:t>
            </a:r>
          </a:p>
          <a:p>
            <a:r>
              <a:rPr lang="en-US" dirty="0"/>
              <a:t> </a:t>
            </a:r>
            <a:endParaRPr lang="en-US" dirty="0">
              <a:cs typeface="Calibri"/>
            </a:endParaRPr>
          </a:p>
          <a:p>
            <a:r>
              <a:rPr lang="en-US" dirty="0"/>
              <a:t>**Privacy and Security:**</a:t>
            </a:r>
          </a:p>
          <a:p>
            <a:r>
              <a:rPr lang="en-US" dirty="0"/>
              <a:t>- Apple places a strong emphasis on user privacy and data security.</a:t>
            </a:r>
          </a:p>
          <a:p>
            <a:r>
              <a:rPr lang="en-US" dirty="0"/>
              <a:t>- iOS features privacy controls and encryption measures to safeguard user information.</a:t>
            </a:r>
          </a:p>
          <a:p>
            <a:r>
              <a:rPr lang="en-US" dirty="0"/>
              <a:t> </a:t>
            </a:r>
            <a:endParaRPr lang="en-US" dirty="0">
              <a:cs typeface="Calibri"/>
            </a:endParaRPr>
          </a:p>
          <a:p>
            <a:r>
              <a:rPr lang="en-US" dirty="0"/>
              <a:t>**Ecosystem Integration:**</a:t>
            </a:r>
          </a:p>
          <a:p>
            <a:r>
              <a:rPr lang="en-US" dirty="0"/>
              <a:t>- iOS devices are part of a larger Apple ecosystem that includes macOS, </a:t>
            </a:r>
            <a:r>
              <a:rPr lang="en-US" dirty="0" err="1"/>
              <a:t>watchOS</a:t>
            </a:r>
            <a:r>
              <a:rPr lang="en-US" dirty="0"/>
              <a:t>, and </a:t>
            </a:r>
            <a:r>
              <a:rPr lang="en-US" dirty="0" err="1"/>
              <a:t>tvOS</a:t>
            </a:r>
            <a:r>
              <a:rPr lang="en-US" dirty="0"/>
              <a:t>.</a:t>
            </a:r>
          </a:p>
          <a:p>
            <a:r>
              <a:rPr lang="en-US" dirty="0"/>
              <a:t>- This integration enables seamless interactions across devices and services.</a:t>
            </a:r>
          </a:p>
          <a:p>
            <a:r>
              <a:rPr lang="en-US" dirty="0"/>
              <a:t> </a:t>
            </a:r>
            <a:endParaRPr lang="en-US" dirty="0">
              <a:cs typeface="Calibri"/>
            </a:endParaRPr>
          </a:p>
          <a:p>
            <a:r>
              <a:rPr lang="en-US" dirty="0"/>
              <a:t>**App Store Ecosystem:**</a:t>
            </a:r>
          </a:p>
          <a:p>
            <a:r>
              <a:rPr lang="en-US" dirty="0"/>
              <a:t>- Developers have embraced the iOS platform, creating a wide range of applications that cater to various needs and interests.</a:t>
            </a:r>
          </a:p>
          <a:p>
            <a:r>
              <a:rPr lang="en-US" dirty="0"/>
              <a:t>- The App Store's popularity has contributed to iOS's widespread adoption.</a:t>
            </a:r>
          </a:p>
          <a:p>
            <a:r>
              <a:rPr lang="en-US" dirty="0"/>
              <a:t> </a:t>
            </a:r>
            <a:endParaRPr lang="en-US" dirty="0">
              <a:cs typeface="Calibri"/>
            </a:endParaRPr>
          </a:p>
          <a:p>
            <a:r>
              <a:rPr lang="en-US" dirty="0"/>
              <a:t>**Global Popularity:**</a:t>
            </a:r>
          </a:p>
          <a:p>
            <a:r>
              <a:rPr lang="en-US" dirty="0"/>
              <a:t>- iOS's user-friendly interface, strong security features, and vibrant app ecosystem have led to its widespread popularity around the world.</a:t>
            </a:r>
          </a:p>
          <a:p>
            <a:r>
              <a:rPr lang="en-US" dirty="0"/>
              <a:t> </a:t>
            </a:r>
            <a:endParaRPr lang="en-US" dirty="0">
              <a:cs typeface="Calibri"/>
            </a:endParaRPr>
          </a:p>
          <a:p>
            <a:r>
              <a:rPr lang="en-US" dirty="0"/>
              <a:t>**Conclusion:**</a:t>
            </a:r>
          </a:p>
          <a:p>
            <a:r>
              <a:rPr lang="en-US" dirty="0"/>
              <a:t>iOS's journey began with the launch of the first iPhone in 2007, ushering in a new era of mobile computing. Its focus on user experience, integration with Apple's ecosystem, emphasis on privacy, and robust app ecosystem have solidified iOS's position as a leading mobile operating system. As Apple continues to innovate and release new devices, iOS remains at the heart of its commitment to providing users with intuitive, reliable, and enjoyable digital experiences.</a:t>
            </a:r>
          </a:p>
        </p:txBody>
      </p:sp>
      <p:sp>
        <p:nvSpPr>
          <p:cNvPr id="4" name="Slide Number Placeholder 3"/>
          <p:cNvSpPr>
            <a:spLocks noGrp="1"/>
          </p:cNvSpPr>
          <p:nvPr>
            <p:ph type="sldNum" sz="quarter" idx="5"/>
          </p:nvPr>
        </p:nvSpPr>
        <p:spPr/>
        <p:txBody>
          <a:bodyPr/>
          <a:lstStyle/>
          <a:p>
            <a:fld id="{6D5540E0-A613-4087-86B8-AF1BB0E11693}" type="slidenum">
              <a:rPr lang="en-US" smtClean="0"/>
              <a:t>49</a:t>
            </a:fld>
            <a:endParaRPr lang="en-US"/>
          </a:p>
        </p:txBody>
      </p:sp>
    </p:spTree>
    <p:extLst>
      <p:ext uri="{BB962C8B-B14F-4D97-AF65-F5344CB8AC3E}">
        <p14:creationId xmlns:p14="http://schemas.microsoft.com/office/powerpoint/2010/main" val="1691455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**Android: A Global Mobile Operating System**</a:t>
            </a:r>
          </a:p>
          <a:p>
            <a:r>
              <a:rPr lang="en-US" dirty="0"/>
              <a:t> </a:t>
            </a:r>
            <a:endParaRPr lang="en-US" dirty="0">
              <a:cs typeface="Calibri"/>
            </a:endParaRPr>
          </a:p>
          <a:p>
            <a:r>
              <a:rPr lang="en-US"/>
              <a:t>Introduced by Google in 2008, Android has reshaped the mobile landscape by offering a versatile and open platform for a wide range of devices. Let's delve into the key characteristics and impact of the Android operating system:</a:t>
            </a:r>
          </a:p>
          <a:p>
            <a:r>
              <a:rPr lang="en-US" dirty="0"/>
              <a:t> </a:t>
            </a:r>
            <a:endParaRPr lang="en-US" dirty="0">
              <a:cs typeface="Calibri"/>
            </a:endParaRPr>
          </a:p>
          <a:p>
            <a:r>
              <a:rPr lang="en-US"/>
              <a:t>**Inception and Google's Involvement:**</a:t>
            </a:r>
          </a:p>
          <a:p>
            <a:r>
              <a:rPr lang="en-US" dirty="0"/>
              <a:t>- Android was founded in 2003 by Andy Rubin, Rich Miner, Nick Sears, and Chris White.</a:t>
            </a:r>
          </a:p>
          <a:p>
            <a:r>
              <a:rPr lang="en-US" dirty="0"/>
              <a:t>- Google acquired Android Inc. in 2005, which laid the foundation for its growth and eventual dominance.</a:t>
            </a:r>
          </a:p>
          <a:p>
            <a:r>
              <a:rPr lang="en-US" dirty="0"/>
              <a:t> </a:t>
            </a:r>
            <a:endParaRPr lang="en-US" dirty="0">
              <a:cs typeface="Calibri"/>
            </a:endParaRPr>
          </a:p>
          <a:p>
            <a:r>
              <a:rPr lang="en-US" dirty="0"/>
              <a:t>**Open and Cross-Platform:**</a:t>
            </a:r>
            <a:endParaRPr lang="en-US" dirty="0">
              <a:cs typeface="Calibri"/>
            </a:endParaRPr>
          </a:p>
          <a:p>
            <a:r>
              <a:rPr lang="en-US" dirty="0"/>
              <a:t>- Android is built on an open-source foundation, making its source code accessible to developers.</a:t>
            </a:r>
          </a:p>
          <a:p>
            <a:r>
              <a:rPr lang="en-US" dirty="0"/>
              <a:t>- It is designed to be cross-platform, meaning it can run on various hardware devices from multiple manufacturers.</a:t>
            </a:r>
          </a:p>
          <a:p>
            <a:r>
              <a:rPr lang="en-US" dirty="0"/>
              <a:t> </a:t>
            </a:r>
            <a:endParaRPr lang="en-US" dirty="0">
              <a:cs typeface="Calibri"/>
            </a:endParaRPr>
          </a:p>
          <a:p>
            <a:r>
              <a:rPr lang="en-US" dirty="0"/>
              <a:t>**Ecosystem Diversity:**</a:t>
            </a:r>
            <a:endParaRPr lang="en-US" dirty="0">
              <a:cs typeface="Calibri"/>
            </a:endParaRPr>
          </a:p>
          <a:p>
            <a:r>
              <a:rPr lang="en-US" dirty="0"/>
              <a:t>- Android is supported by a broad range of hardware vendors, leading to a diverse ecosystem of smartphones, tablets, smartwatches, and other devices.</a:t>
            </a:r>
          </a:p>
          <a:p>
            <a:r>
              <a:rPr lang="en-US" dirty="0"/>
              <a:t>- This diversity gives consumers a wide array of choices to fit their preferences and needs.</a:t>
            </a:r>
          </a:p>
          <a:p>
            <a:r>
              <a:rPr lang="en-US" dirty="0"/>
              <a:t> </a:t>
            </a:r>
            <a:endParaRPr lang="en-US" dirty="0">
              <a:cs typeface="Calibri"/>
            </a:endParaRPr>
          </a:p>
          <a:p>
            <a:r>
              <a:rPr lang="en-US" dirty="0"/>
              <a:t>**App Ecosystem:**</a:t>
            </a:r>
            <a:endParaRPr lang="en-US" dirty="0">
              <a:cs typeface="Calibri"/>
            </a:endParaRPr>
          </a:p>
          <a:p>
            <a:r>
              <a:rPr lang="en-US" dirty="0"/>
              <a:t>- The Google Play Store hosts an extensive collection of applications catering to various interests and requirements.</a:t>
            </a:r>
          </a:p>
          <a:p>
            <a:r>
              <a:rPr lang="en-US" dirty="0"/>
              <a:t>- The open nature of Android has encouraged developers to create a vast array of apps.</a:t>
            </a:r>
          </a:p>
          <a:p>
            <a:r>
              <a:rPr lang="en-US" dirty="0"/>
              <a:t> </a:t>
            </a:r>
            <a:endParaRPr lang="en-US" dirty="0">
              <a:cs typeface="Calibri"/>
            </a:endParaRPr>
          </a:p>
          <a:p>
            <a:r>
              <a:rPr lang="en-US" dirty="0"/>
              <a:t>**Customization and Personalization:**</a:t>
            </a:r>
            <a:endParaRPr lang="en-US" dirty="0">
              <a:cs typeface="Calibri"/>
            </a:endParaRPr>
          </a:p>
          <a:p>
            <a:r>
              <a:rPr lang="en-US" dirty="0"/>
              <a:t>- Android offers users a high degree of customization and personalization, allowing them to tweak the user interface, widgets, and overall experience.</a:t>
            </a:r>
          </a:p>
          <a:p>
            <a:r>
              <a:rPr lang="en-US" dirty="0"/>
              <a:t>- This flexibility has resonated with users who value individuality and control.</a:t>
            </a:r>
          </a:p>
          <a:p>
            <a:r>
              <a:rPr lang="en-US" dirty="0"/>
              <a:t> </a:t>
            </a:r>
            <a:endParaRPr lang="en-US" dirty="0">
              <a:cs typeface="Calibri"/>
            </a:endParaRPr>
          </a:p>
          <a:p>
            <a:r>
              <a:rPr lang="en-US" dirty="0"/>
              <a:t>**Regular Updates:**</a:t>
            </a:r>
          </a:p>
          <a:p>
            <a:r>
              <a:rPr lang="en-US" dirty="0"/>
              <a:t>- Android receives updates regularly, often improving performance, introducing new features, and enhancing security.</a:t>
            </a:r>
          </a:p>
          <a:p>
            <a:r>
              <a:rPr lang="en-US" dirty="0"/>
              <a:t>- However, due to fragmentation, not all devices receive updates simultaneously.</a:t>
            </a:r>
          </a:p>
          <a:p>
            <a:r>
              <a:rPr lang="en-US" dirty="0"/>
              <a:t> </a:t>
            </a:r>
            <a:endParaRPr lang="en-US" dirty="0">
              <a:cs typeface="Calibri"/>
            </a:endParaRPr>
          </a:p>
          <a:p>
            <a:r>
              <a:rPr lang="en-US" dirty="0"/>
              <a:t>**Global Reach:**</a:t>
            </a:r>
          </a:p>
          <a:p>
            <a:r>
              <a:rPr lang="en-US" dirty="0"/>
              <a:t>- Android has achieved remarkable global adoption, especially in emerging markets, due to its accessibility and affordability.</a:t>
            </a:r>
          </a:p>
          <a:p>
            <a:r>
              <a:rPr lang="en-US" dirty="0"/>
              <a:t> </a:t>
            </a:r>
            <a:endParaRPr lang="en-US" dirty="0">
              <a:cs typeface="Calibri"/>
            </a:endParaRPr>
          </a:p>
          <a:p>
            <a:r>
              <a:rPr lang="en-US" dirty="0"/>
              <a:t>**Fragmentation Challenges:**</a:t>
            </a:r>
          </a:p>
          <a:p>
            <a:r>
              <a:rPr lang="en-US" dirty="0"/>
              <a:t>- While the open nature of Android has contributed to its growth, it has also led to fragmentation.</a:t>
            </a:r>
          </a:p>
          <a:p>
            <a:r>
              <a:rPr lang="en-US" dirty="0"/>
              <a:t>- Different manufacturers customize Android's user interface and features, leading to variations in user experience and software availability.</a:t>
            </a:r>
          </a:p>
          <a:p>
            <a:r>
              <a:rPr lang="en-US" dirty="0"/>
              <a:t> </a:t>
            </a:r>
            <a:endParaRPr lang="en-US" dirty="0">
              <a:cs typeface="Calibri"/>
            </a:endParaRPr>
          </a:p>
          <a:p>
            <a:r>
              <a:rPr lang="en-US" dirty="0"/>
              <a:t>**Google Services Integration:**</a:t>
            </a:r>
          </a:p>
          <a:p>
            <a:r>
              <a:rPr lang="en-US" dirty="0"/>
              <a:t>- Android is deeply integrated with Google's suite of services, including Google Search, Maps, Gmail, and more.</a:t>
            </a:r>
          </a:p>
          <a:p>
            <a:r>
              <a:rPr lang="en-US" dirty="0"/>
              <a:t>- This integration enhances the overall user experience and provides seamless access to various Google offerings.</a:t>
            </a:r>
          </a:p>
          <a:p>
            <a:r>
              <a:rPr lang="en-US" dirty="0"/>
              <a:t> </a:t>
            </a:r>
            <a:endParaRPr lang="en-US" dirty="0">
              <a:cs typeface="Calibri"/>
            </a:endParaRPr>
          </a:p>
          <a:p>
            <a:r>
              <a:rPr lang="en-US" dirty="0"/>
              <a:t>**Versatility and Innovation:**</a:t>
            </a:r>
          </a:p>
          <a:p>
            <a:r>
              <a:rPr lang="en-US" dirty="0"/>
              <a:t>- Android's openness has fueled innovation, giving developers the freedom to experiment with new ideas and technologies.</a:t>
            </a:r>
          </a:p>
          <a:p>
            <a:r>
              <a:rPr lang="en-US" dirty="0"/>
              <a:t>- This adaptability has led to the development of various device types, including smartphones, tablets, smart TVs, and wearables.</a:t>
            </a:r>
          </a:p>
          <a:p>
            <a:r>
              <a:rPr lang="en-US" dirty="0"/>
              <a:t> </a:t>
            </a:r>
            <a:endParaRPr lang="en-US" dirty="0">
              <a:cs typeface="Calibri"/>
            </a:endParaRPr>
          </a:p>
          <a:p>
            <a:r>
              <a:rPr lang="en-US" dirty="0"/>
              <a:t>**Conclusion:**</a:t>
            </a:r>
          </a:p>
          <a:p>
            <a:r>
              <a:rPr lang="en-US" dirty="0"/>
              <a:t>Android's introduction in 2008 marked a significant turning point in the mobile industry. Its open nature, diverse ecosystem, customization options, and global reach have solidified its position as the largest mobile operating system in terms of the install base. While fragmentation poses challenges, Android's ability to cater to a wide range of user preferences and needs has contributed to its continued growth and innovation. As technology evolves, Android remains a driving force in shaping the future of mobile computing.</a:t>
            </a:r>
          </a:p>
        </p:txBody>
      </p:sp>
      <p:sp>
        <p:nvSpPr>
          <p:cNvPr id="4" name="Slide Number Placeholder 3"/>
          <p:cNvSpPr>
            <a:spLocks noGrp="1"/>
          </p:cNvSpPr>
          <p:nvPr>
            <p:ph type="sldNum" sz="quarter" idx="5"/>
          </p:nvPr>
        </p:nvSpPr>
        <p:spPr/>
        <p:txBody>
          <a:bodyPr/>
          <a:lstStyle/>
          <a:p>
            <a:fld id="{6D5540E0-A613-4087-86B8-AF1BB0E11693}" type="slidenum">
              <a:rPr lang="en-US" smtClean="0"/>
              <a:t>50</a:t>
            </a:fld>
            <a:endParaRPr lang="en-US"/>
          </a:p>
        </p:txBody>
      </p:sp>
    </p:spTree>
    <p:extLst>
      <p:ext uri="{BB962C8B-B14F-4D97-AF65-F5344CB8AC3E}">
        <p14:creationId xmlns:p14="http://schemas.microsoft.com/office/powerpoint/2010/main" val="3243715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**Virtual Operating Systems: Unlocking Multi-OS Environments**</a:t>
            </a:r>
          </a:p>
          <a:p>
            <a:r>
              <a:rPr lang="en-US" dirty="0"/>
              <a:t> </a:t>
            </a:r>
            <a:endParaRPr lang="en-US" dirty="0">
              <a:cs typeface="Calibri"/>
            </a:endParaRPr>
          </a:p>
          <a:p>
            <a:r>
              <a:rPr lang="en-US" dirty="0"/>
              <a:t>The concept of virtual operating systems (OSs) has transformed the way we interact with computing environments, allowing multiple operating systems to coexist on a single physical machine. This technological innovation, facilitated by virtualization, has profound implications for various industries, especially in the realm of cloud computing. Let's delve into the world of virtual OSs:</a:t>
            </a:r>
            <a:endParaRPr lang="en-US" dirty="0">
              <a:cs typeface="Calibri"/>
            </a:endParaRPr>
          </a:p>
          <a:p>
            <a:r>
              <a:rPr lang="en-US" dirty="0"/>
              <a:t> </a:t>
            </a:r>
            <a:endParaRPr lang="en-US" dirty="0">
              <a:cs typeface="Calibri"/>
            </a:endParaRPr>
          </a:p>
          <a:p>
            <a:r>
              <a:rPr lang="en-US" dirty="0"/>
              <a:t>**Introduction to Virtualization:**</a:t>
            </a:r>
            <a:endParaRPr lang="en-US" dirty="0">
              <a:cs typeface="Calibri"/>
            </a:endParaRPr>
          </a:p>
          <a:p>
            <a:r>
              <a:rPr lang="en-US" dirty="0"/>
              <a:t>- Virtualization involves creating a virtual instance of a computer system, including its operating system, applications, and resources.</a:t>
            </a:r>
            <a:endParaRPr lang="en-US" dirty="0">
              <a:cs typeface="Calibri"/>
            </a:endParaRPr>
          </a:p>
          <a:p>
            <a:r>
              <a:rPr lang="en-US" dirty="0"/>
              <a:t>- This technology allows multiple virtual machines (VMs) to run concurrently on a single physical host, each operating as if it were on its own dedicated hardware.</a:t>
            </a:r>
            <a:endParaRPr lang="en-US" dirty="0">
              <a:cs typeface="Calibri"/>
            </a:endParaRPr>
          </a:p>
          <a:p>
            <a:r>
              <a:rPr lang="en-US" dirty="0"/>
              <a:t> </a:t>
            </a:r>
            <a:endParaRPr lang="en-US" dirty="0">
              <a:cs typeface="Calibri"/>
            </a:endParaRPr>
          </a:p>
          <a:p>
            <a:r>
              <a:rPr lang="en-US" dirty="0"/>
              <a:t>**Key Components:**</a:t>
            </a:r>
            <a:endParaRPr lang="en-US" dirty="0">
              <a:cs typeface="Calibri"/>
            </a:endParaRPr>
          </a:p>
          <a:p>
            <a:r>
              <a:rPr lang="en-US" dirty="0"/>
              <a:t>- **Virtual Machine (VM):** A VM is a self-contained environment that emulates a complete computer system, including its OS, memory, storage, and network resources.</a:t>
            </a:r>
            <a:endParaRPr lang="en-US" dirty="0">
              <a:cs typeface="Calibri"/>
            </a:endParaRPr>
          </a:p>
          <a:p>
            <a:r>
              <a:rPr lang="en-US" dirty="0"/>
              <a:t>- **Hypervisor:** The hypervisor is the software layer responsible for managing and orchestrating VMs on the physical hardware.</a:t>
            </a:r>
          </a:p>
          <a:p>
            <a:r>
              <a:rPr lang="en-US" dirty="0"/>
              <a:t> </a:t>
            </a:r>
            <a:endParaRPr lang="en-US" dirty="0">
              <a:cs typeface="Calibri"/>
            </a:endParaRPr>
          </a:p>
          <a:p>
            <a:r>
              <a:rPr lang="en-US" dirty="0"/>
              <a:t>**Critical Role in Cloud Computing:**</a:t>
            </a:r>
          </a:p>
          <a:p>
            <a:r>
              <a:rPr lang="en-US" dirty="0"/>
              <a:t>- Virtualization is a cornerstone of cloud computing, enabling the creation and management of numerous virtualized instances on a shared physical infrastructure.</a:t>
            </a:r>
          </a:p>
          <a:p>
            <a:r>
              <a:rPr lang="en-US" dirty="0"/>
              <a:t>- Cloud service providers leverage virtualization to offer scalable and efficient computing resources to clients.</a:t>
            </a:r>
          </a:p>
          <a:p>
            <a:r>
              <a:rPr lang="en-US" dirty="0"/>
              <a:t> </a:t>
            </a:r>
            <a:endParaRPr lang="en-US" dirty="0">
              <a:cs typeface="Calibri"/>
            </a:endParaRPr>
          </a:p>
          <a:p>
            <a:r>
              <a:rPr lang="en-US" dirty="0"/>
              <a:t>**Types of Hypervisors:**</a:t>
            </a:r>
            <a:endParaRPr lang="en-US" dirty="0">
              <a:cs typeface="Calibri"/>
            </a:endParaRPr>
          </a:p>
          <a:p>
            <a:r>
              <a:rPr lang="en-US" dirty="0"/>
              <a:t>- **Type 1 (Bare-Metal Hypervisor):** This hypervisor runs directly on the physical hardware, without the need for a host operating system. It's ideal for enterprise environments and data centers.</a:t>
            </a:r>
          </a:p>
          <a:p>
            <a:r>
              <a:rPr lang="en-US" dirty="0"/>
              <a:t>- **Type 2 (Hosted Hypervisor):** Type 2 hypervisors are installed on top of an existing host operating system. They are commonly used for development, testing, and personal virtualization.</a:t>
            </a:r>
          </a:p>
          <a:p>
            <a:r>
              <a:rPr lang="en-US" dirty="0"/>
              <a:t> </a:t>
            </a:r>
            <a:endParaRPr lang="en-US" dirty="0">
              <a:cs typeface="Calibri"/>
            </a:endParaRPr>
          </a:p>
          <a:p>
            <a:r>
              <a:rPr lang="en-US" dirty="0"/>
              <a:t>**Benefits of Virtual OSs:**</a:t>
            </a:r>
          </a:p>
          <a:p>
            <a:r>
              <a:rPr lang="en-US" dirty="0"/>
              <a:t>- **Resource Efficiency:** Virtualization optimizes hardware utilization, allowing multiple VMs to share physical resources while maintaining isolation.</a:t>
            </a:r>
          </a:p>
          <a:p>
            <a:r>
              <a:rPr lang="en-US" dirty="0"/>
              <a:t>- **Isolation and Security:** Each VM operates independently, providing strong isolation between different OSs and applications.</a:t>
            </a:r>
          </a:p>
          <a:p>
            <a:r>
              <a:rPr lang="en-US" dirty="0"/>
              <a:t>- **Flexibility and Scalability:** Virtual OSs can be easily created, cloned, and scaled up or down as needed, offering flexibility to accommodate changing workloads.</a:t>
            </a:r>
          </a:p>
          <a:p>
            <a:r>
              <a:rPr lang="en-US" dirty="0"/>
              <a:t>- **Testing and Development:** Virtual environments provide a safe and controlled space for software testing, development, and experimentation.</a:t>
            </a:r>
          </a:p>
          <a:p>
            <a:r>
              <a:rPr lang="en-US" dirty="0"/>
              <a:t>- **Legacy Software Support:** Virtualization enables running legacy applications on modern hardware, preserving compatibility.</a:t>
            </a:r>
          </a:p>
          <a:p>
            <a:r>
              <a:rPr lang="en-US" dirty="0"/>
              <a:t> </a:t>
            </a:r>
            <a:endParaRPr lang="en-US" dirty="0">
              <a:cs typeface="Calibri"/>
            </a:endParaRPr>
          </a:p>
          <a:p>
            <a:r>
              <a:rPr lang="en-US" dirty="0"/>
              <a:t>**Challenges and Considerations:**</a:t>
            </a:r>
            <a:endParaRPr lang="en-US" dirty="0">
              <a:cs typeface="Calibri"/>
            </a:endParaRPr>
          </a:p>
          <a:p>
            <a:r>
              <a:rPr lang="en-US" dirty="0"/>
              <a:t>- **Performance Overhead:** Virtualization introduces some overhead due to the abstraction layer, which can impact performance compared to native systems.</a:t>
            </a:r>
          </a:p>
          <a:p>
            <a:r>
              <a:rPr lang="en-US" dirty="0"/>
              <a:t>- **Resource Allocation:** Proper allocation of resources among VMs is crucial to prevent resource contention and ensure optimal performance.</a:t>
            </a:r>
          </a:p>
          <a:p>
            <a:r>
              <a:rPr lang="en-US" dirty="0"/>
              <a:t>- **Security Management:** Managing security across multiple VMs requires careful consideration to prevent vulnerabilities and breaches.</a:t>
            </a:r>
          </a:p>
          <a:p>
            <a:r>
              <a:rPr lang="en-US" dirty="0"/>
              <a:t> </a:t>
            </a:r>
            <a:endParaRPr lang="en-US" dirty="0">
              <a:cs typeface="Calibri"/>
            </a:endParaRPr>
          </a:p>
          <a:p>
            <a:r>
              <a:rPr lang="en-US" dirty="0"/>
              <a:t>**Conclusion:**</a:t>
            </a:r>
            <a:endParaRPr lang="en-US" dirty="0">
              <a:cs typeface="Calibri"/>
            </a:endParaRPr>
          </a:p>
          <a:p>
            <a:r>
              <a:rPr lang="en-US" dirty="0"/>
              <a:t>Virtual OSs, empowered by virtualization technology, have revolutionized the way we harness computing power. From efficient resource utilization and scalable cloud environments to versatile development and testing platforms, virtualization offers a multitude of benefits. As technology advances and demands evolve, the role of virtual OSs will continue to shape the landscape of computing, contributing to innovation, agility, and efficiency across various sectors.</a:t>
            </a:r>
          </a:p>
        </p:txBody>
      </p:sp>
      <p:sp>
        <p:nvSpPr>
          <p:cNvPr id="4" name="Slide Number Placeholder 3"/>
          <p:cNvSpPr>
            <a:spLocks noGrp="1"/>
          </p:cNvSpPr>
          <p:nvPr>
            <p:ph type="sldNum" sz="quarter" idx="5"/>
          </p:nvPr>
        </p:nvSpPr>
        <p:spPr/>
        <p:txBody>
          <a:bodyPr/>
          <a:lstStyle/>
          <a:p>
            <a:fld id="{6D5540E0-A613-4087-86B8-AF1BB0E11693}" type="slidenum">
              <a:rPr lang="en-US" smtClean="0"/>
              <a:t>51</a:t>
            </a:fld>
            <a:endParaRPr lang="en-US"/>
          </a:p>
        </p:txBody>
      </p:sp>
    </p:spTree>
    <p:extLst>
      <p:ext uri="{BB962C8B-B14F-4D97-AF65-F5344CB8AC3E}">
        <p14:creationId xmlns:p14="http://schemas.microsoft.com/office/powerpoint/2010/main" val="4282226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**Embedded Operating Systems: Powering Specialized Devices**</a:t>
            </a:r>
          </a:p>
          <a:p>
            <a:r>
              <a:rPr lang="en-US" dirty="0"/>
              <a:t> </a:t>
            </a:r>
            <a:endParaRPr lang="en-US" dirty="0">
              <a:cs typeface="Calibri"/>
            </a:endParaRPr>
          </a:p>
          <a:p>
            <a:r>
              <a:rPr lang="en-US" dirty="0"/>
              <a:t>Embedded operating systems (OSs) play a crucial role in powering a wide range of specialized devices, from small gadgets to industrial machinery. These compact and purpose-built systems are tailored to specific tasks and have distinct characteristics that set them apart. Let's delve into the world of embedded OSs:</a:t>
            </a:r>
          </a:p>
          <a:p>
            <a:r>
              <a:rPr lang="en-US" dirty="0"/>
              <a:t> </a:t>
            </a:r>
            <a:endParaRPr lang="en-US" dirty="0">
              <a:cs typeface="Calibri"/>
            </a:endParaRPr>
          </a:p>
          <a:p>
            <a:r>
              <a:rPr lang="en-US" dirty="0"/>
              <a:t>**Small and Efficient Design:**</a:t>
            </a:r>
          </a:p>
          <a:p>
            <a:r>
              <a:rPr lang="en-US" dirty="0"/>
              <a:t>- Embedded OSs are crafted to be small and efficient, optimized for the limited resources available on embedded devices.</a:t>
            </a:r>
          </a:p>
          <a:p>
            <a:r>
              <a:rPr lang="en-US" dirty="0"/>
              <a:t>- They prioritize minimal memory usage and low processing power requirements to ensure smooth operation.</a:t>
            </a:r>
          </a:p>
          <a:p>
            <a:r>
              <a:rPr lang="en-US" dirty="0"/>
              <a:t> </a:t>
            </a:r>
            <a:endParaRPr lang="en-US" dirty="0">
              <a:cs typeface="Calibri"/>
            </a:endParaRPr>
          </a:p>
          <a:p>
            <a:r>
              <a:rPr lang="en-US" dirty="0"/>
              <a:t>**Single-Task Focus:**</a:t>
            </a:r>
            <a:endParaRPr lang="en-US" dirty="0">
              <a:cs typeface="Calibri"/>
            </a:endParaRPr>
          </a:p>
          <a:p>
            <a:r>
              <a:rPr lang="en-US" dirty="0"/>
              <a:t>- Often, embedded OSs are dedicated to a single task or a specific set of tasks.</a:t>
            </a:r>
          </a:p>
          <a:p>
            <a:r>
              <a:rPr lang="en-US" dirty="0"/>
              <a:t>- This focused approach ensures that the OS remains streamlined and dedicated to its intended purpose.</a:t>
            </a:r>
          </a:p>
          <a:p>
            <a:r>
              <a:rPr lang="en-US" dirty="0"/>
              <a:t> </a:t>
            </a:r>
            <a:endParaRPr lang="en-US" dirty="0">
              <a:cs typeface="Calibri"/>
            </a:endParaRPr>
          </a:p>
          <a:p>
            <a:r>
              <a:rPr lang="en-US" dirty="0"/>
              <a:t>**Firmware and Hardware Interaction:**</a:t>
            </a:r>
          </a:p>
          <a:p>
            <a:r>
              <a:rPr lang="en-US" dirty="0"/>
              <a:t>- Firmware is a prime example of an embedded OS. It's a type of software that is closely integrated with hardware components.</a:t>
            </a:r>
          </a:p>
          <a:p>
            <a:r>
              <a:rPr lang="en-US" dirty="0"/>
              <a:t>- Firmware provides essential functions for hardware initialization, configuration, and control.</a:t>
            </a:r>
          </a:p>
          <a:p>
            <a:r>
              <a:rPr lang="en-US" dirty="0"/>
              <a:t> </a:t>
            </a:r>
            <a:endParaRPr lang="en-US" dirty="0">
              <a:cs typeface="Calibri"/>
            </a:endParaRPr>
          </a:p>
          <a:p>
            <a:r>
              <a:rPr lang="en-US" dirty="0"/>
              <a:t>**Wide Range of Applications:**</a:t>
            </a:r>
          </a:p>
          <a:p>
            <a:r>
              <a:rPr lang="en-US" dirty="0"/>
              <a:t>- Embedded OSs are found in a diverse range of devices, including wristwatches, children's toys, medical devices, automotive systems, industrial equipment, and more.</a:t>
            </a:r>
          </a:p>
          <a:p>
            <a:r>
              <a:rPr lang="en-US" dirty="0"/>
              <a:t>- Their presence is often unnoticed by users as they quietly power everyday objects.</a:t>
            </a:r>
          </a:p>
          <a:p>
            <a:r>
              <a:rPr lang="en-US" dirty="0"/>
              <a:t> </a:t>
            </a:r>
            <a:endParaRPr lang="en-US" dirty="0">
              <a:cs typeface="Calibri"/>
            </a:endParaRPr>
          </a:p>
          <a:p>
            <a:r>
              <a:rPr lang="en-US" dirty="0"/>
              <a:t>**Notable Characteristics:**</a:t>
            </a:r>
          </a:p>
          <a:p>
            <a:r>
              <a:rPr lang="en-US" dirty="0"/>
              <a:t>- **Efficiency:** Embedded OSs prioritize efficient use of resources to ensure that devices can perform their tasks without excessive power consumption or slowdowns.</a:t>
            </a:r>
          </a:p>
          <a:p>
            <a:r>
              <a:rPr lang="en-US" dirty="0"/>
              <a:t>- **Predictability:** These OSs are engineered for deterministic behavior, ensuring that they consistently respond to inputs and events within predictable time frames.</a:t>
            </a:r>
          </a:p>
          <a:p>
            <a:r>
              <a:rPr lang="en-US" dirty="0"/>
              <a:t>- **Reliability:** Embedded OSs prioritize reliability to ensure that the devices they power function consistently and without interruptions.</a:t>
            </a:r>
          </a:p>
          <a:p>
            <a:r>
              <a:rPr lang="en-US" dirty="0"/>
              <a:t>- **Limited Upgradability:** Unlike consumer devices, embedded devices often lack the ability to upgrade their OSs due to hardware limitations or the complexity of the integration process.</a:t>
            </a:r>
          </a:p>
          <a:p>
            <a:r>
              <a:rPr lang="en-US" dirty="0"/>
              <a:t> </a:t>
            </a:r>
            <a:endParaRPr lang="en-US" dirty="0">
              <a:cs typeface="Calibri"/>
            </a:endParaRPr>
          </a:p>
          <a:p>
            <a:r>
              <a:rPr lang="en-US" dirty="0"/>
              <a:t>**Challenges and Trade-offs:**</a:t>
            </a:r>
          </a:p>
          <a:p>
            <a:r>
              <a:rPr lang="en-US" dirty="0"/>
              <a:t>- Developing embedded OSs involves striking a delicate balance between performance, resource constraints, and the specific needs of the device.</a:t>
            </a:r>
          </a:p>
          <a:p>
            <a:r>
              <a:rPr lang="en-US" dirty="0"/>
              <a:t>- Due to limited hardware resources, debugging and troubleshooting embedded systems can be more challenging.</a:t>
            </a:r>
          </a:p>
          <a:p>
            <a:r>
              <a:rPr lang="en-US" dirty="0"/>
              <a:t> </a:t>
            </a:r>
            <a:endParaRPr lang="en-US" dirty="0">
              <a:cs typeface="Calibri"/>
            </a:endParaRPr>
          </a:p>
          <a:p>
            <a:r>
              <a:rPr lang="en-US" dirty="0"/>
              <a:t>**Conclusion:**</a:t>
            </a:r>
          </a:p>
          <a:p>
            <a:r>
              <a:rPr lang="en-US" dirty="0"/>
              <a:t>Embedded operating systems are the unsung heroes that power a vast array of specialized devices, ranging from the smallest gadgets to complex industrial equipment. Their ability to efficiently manage resources, perform specific tasks reliably, and interact closely with hardware components makes them indispensable in the world of technology. As the Internet of Things (IoT) continues to expand, the role of embedded OSs will only become more crucial in powering the connected devices that shape our lives.</a:t>
            </a:r>
          </a:p>
        </p:txBody>
      </p:sp>
      <p:sp>
        <p:nvSpPr>
          <p:cNvPr id="4" name="Slide Number Placeholder 3"/>
          <p:cNvSpPr>
            <a:spLocks noGrp="1"/>
          </p:cNvSpPr>
          <p:nvPr>
            <p:ph type="sldNum" sz="quarter" idx="5"/>
          </p:nvPr>
        </p:nvSpPr>
        <p:spPr/>
        <p:txBody>
          <a:bodyPr/>
          <a:lstStyle/>
          <a:p>
            <a:fld id="{6D5540E0-A613-4087-86B8-AF1BB0E11693}" type="slidenum">
              <a:rPr lang="en-US" smtClean="0"/>
              <a:t>52</a:t>
            </a:fld>
            <a:endParaRPr lang="en-US"/>
          </a:p>
        </p:txBody>
      </p:sp>
    </p:spTree>
    <p:extLst>
      <p:ext uri="{BB962C8B-B14F-4D97-AF65-F5344CB8AC3E}">
        <p14:creationId xmlns:p14="http://schemas.microsoft.com/office/powerpoint/2010/main" val="2313330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Aspects of Operating System Management**</a:t>
            </a:r>
          </a:p>
          <a:p>
            <a:r>
              <a:rPr lang="en-US" dirty="0"/>
              <a:t> </a:t>
            </a:r>
            <a:endParaRPr lang="en-US" dirty="0">
              <a:cs typeface="Calibri"/>
            </a:endParaRPr>
          </a:p>
          <a:p>
            <a:r>
              <a:rPr lang="en-US"/>
              <a:t>Efficiently managing an operating system involves overseeing a multitude of essential components and processes. These aspects collectively ensure the proper functioning, security, and performance of the system. Let's explore these key aspects in detail:</a:t>
            </a:r>
          </a:p>
          <a:p>
            <a:r>
              <a:rPr lang="en-US" dirty="0"/>
              <a:t> </a:t>
            </a:r>
            <a:endParaRPr lang="en-US" dirty="0">
              <a:cs typeface="Calibri"/>
            </a:endParaRPr>
          </a:p>
          <a:p>
            <a:r>
              <a:rPr lang="en-US" dirty="0"/>
              <a:t>**User Accounts:**</a:t>
            </a:r>
            <a:endParaRPr lang="en-US" dirty="0">
              <a:cs typeface="Calibri"/>
            </a:endParaRPr>
          </a:p>
          <a:p>
            <a:r>
              <a:rPr lang="en-US" dirty="0"/>
              <a:t>- User accounts enable individuals to access the system and its resources while maintaining security through authentication.</a:t>
            </a:r>
          </a:p>
          <a:p>
            <a:r>
              <a:rPr lang="en-US" dirty="0"/>
              <a:t>- User account management involves creating, modifying, and deleting accounts, as well as defining their access privileges.</a:t>
            </a:r>
          </a:p>
          <a:p>
            <a:r>
              <a:rPr lang="en-US" dirty="0"/>
              <a:t> </a:t>
            </a:r>
            <a:endParaRPr lang="en-US" dirty="0">
              <a:cs typeface="Calibri"/>
            </a:endParaRPr>
          </a:p>
          <a:p>
            <a:r>
              <a:rPr lang="en-US" dirty="0"/>
              <a:t>**Access Control:**</a:t>
            </a:r>
          </a:p>
          <a:p>
            <a:r>
              <a:rPr lang="en-US" dirty="0"/>
              <a:t>- Access control governs who can access the system's resources and what actions they can perform.</a:t>
            </a:r>
          </a:p>
          <a:p>
            <a:r>
              <a:rPr lang="en-US" dirty="0"/>
              <a:t>- Permissions and privileges are assigned to users or groups, restricting unauthorized access and maintaining data security.</a:t>
            </a:r>
          </a:p>
          <a:p>
            <a:r>
              <a:rPr lang="en-US" dirty="0"/>
              <a:t> </a:t>
            </a:r>
            <a:endParaRPr lang="en-US" dirty="0">
              <a:cs typeface="Calibri"/>
            </a:endParaRPr>
          </a:p>
          <a:p>
            <a:r>
              <a:rPr lang="en-US" dirty="0"/>
              <a:t>**Applications:**</a:t>
            </a:r>
          </a:p>
          <a:p>
            <a:r>
              <a:rPr lang="en-US" dirty="0"/>
              <a:t>- Managing applications involves installing, updating, and uninstalling software programs on the system.</a:t>
            </a:r>
          </a:p>
          <a:p>
            <a:r>
              <a:rPr lang="en-US" dirty="0"/>
              <a:t>- Ensuring compatibility, resolving conflicts, and maintaining a balance between functionality and performance are crucial.</a:t>
            </a:r>
          </a:p>
          <a:p>
            <a:r>
              <a:rPr lang="en-US" dirty="0"/>
              <a:t> </a:t>
            </a:r>
            <a:endParaRPr lang="en-US" dirty="0">
              <a:cs typeface="Calibri"/>
            </a:endParaRPr>
          </a:p>
          <a:p>
            <a:r>
              <a:rPr lang="en-US" dirty="0"/>
              <a:t>**Processes:**</a:t>
            </a:r>
          </a:p>
          <a:p>
            <a:r>
              <a:rPr lang="en-US" dirty="0"/>
              <a:t>- Processes are running instances of programs that interact with the system's resources.</a:t>
            </a:r>
          </a:p>
          <a:p>
            <a:r>
              <a:rPr lang="en-US" dirty="0"/>
              <a:t>- Managing processes includes monitoring their performance, prioritizing their execution, and ensuring efficient resource allocation.</a:t>
            </a:r>
          </a:p>
          <a:p>
            <a:r>
              <a:rPr lang="en-US" dirty="0"/>
              <a:t> </a:t>
            </a:r>
            <a:endParaRPr lang="en-US" dirty="0">
              <a:cs typeface="Calibri"/>
            </a:endParaRPr>
          </a:p>
          <a:p>
            <a:r>
              <a:rPr lang="en-US" dirty="0"/>
              <a:t>**Services:**</a:t>
            </a:r>
          </a:p>
          <a:p>
            <a:r>
              <a:rPr lang="en-US" dirty="0"/>
              <a:t>- Services are background processes that provide system functionalities or network-related tasks.</a:t>
            </a:r>
          </a:p>
          <a:p>
            <a:r>
              <a:rPr lang="en-US" dirty="0"/>
              <a:t>- Managing services involves starting, stopping, and configuring them to optimize performance and resource utilization.</a:t>
            </a:r>
          </a:p>
          <a:p>
            <a:r>
              <a:rPr lang="en-US" dirty="0"/>
              <a:t> </a:t>
            </a:r>
            <a:endParaRPr lang="en-US" dirty="0">
              <a:cs typeface="Calibri"/>
            </a:endParaRPr>
          </a:p>
          <a:p>
            <a:r>
              <a:rPr lang="en-US" dirty="0"/>
              <a:t>**Devices:**</a:t>
            </a:r>
          </a:p>
          <a:p>
            <a:r>
              <a:rPr lang="en-US" dirty="0"/>
              <a:t>- Managing devices encompasses interactions with hardware components, such as printers, scanners, and external storage devices.</a:t>
            </a:r>
          </a:p>
          <a:p>
            <a:r>
              <a:rPr lang="en-US" dirty="0"/>
              <a:t>- Proper configuration and driver management are essential to ensure seamless device operation.</a:t>
            </a:r>
          </a:p>
          <a:p>
            <a:r>
              <a:rPr lang="en-US" dirty="0"/>
              <a:t> </a:t>
            </a:r>
            <a:endParaRPr lang="en-US" dirty="0">
              <a:cs typeface="Calibri"/>
            </a:endParaRPr>
          </a:p>
          <a:p>
            <a:r>
              <a:rPr lang="en-US" dirty="0"/>
              <a:t>**Disk Space:**</a:t>
            </a:r>
          </a:p>
          <a:p>
            <a:r>
              <a:rPr lang="en-US" dirty="0"/>
              <a:t>- Efficient disk space management involves monitoring storage usage, optimizing file systems, and performing routine maintenance tasks to prevent data loss and performance issues.</a:t>
            </a:r>
          </a:p>
          <a:p>
            <a:r>
              <a:rPr lang="en-US" dirty="0"/>
              <a:t> </a:t>
            </a:r>
            <a:endParaRPr lang="en-US" dirty="0">
              <a:cs typeface="Calibri"/>
            </a:endParaRPr>
          </a:p>
          <a:p>
            <a:r>
              <a:rPr lang="en-US" dirty="0"/>
              <a:t>**Memory:**</a:t>
            </a:r>
          </a:p>
          <a:p>
            <a:r>
              <a:rPr lang="en-US" dirty="0"/>
              <a:t>- Memory management focuses on allocating and deallocating memory resources for processes.</a:t>
            </a:r>
          </a:p>
          <a:p>
            <a:r>
              <a:rPr lang="en-US" dirty="0"/>
              <a:t>- Balancing memory demands, preventing memory leaks, and optimizing memory utilization are vital for system stability.</a:t>
            </a:r>
          </a:p>
          <a:p>
            <a:r>
              <a:rPr lang="en-US" dirty="0"/>
              <a:t> </a:t>
            </a:r>
            <a:endParaRPr lang="en-US" dirty="0">
              <a:cs typeface="Calibri"/>
            </a:endParaRPr>
          </a:p>
          <a:p>
            <a:r>
              <a:rPr lang="en-US" dirty="0"/>
              <a:t>**Files, Folders, and Permissions:**</a:t>
            </a:r>
          </a:p>
          <a:p>
            <a:r>
              <a:rPr lang="en-US" dirty="0"/>
              <a:t>- Managing files and folders includes creating, organizing, and securing data.</a:t>
            </a:r>
          </a:p>
          <a:p>
            <a:r>
              <a:rPr lang="en-US" dirty="0"/>
              <a:t>- Permissions dictate who can access, modify, or delete files and folders, safeguarding sensitive information.</a:t>
            </a:r>
          </a:p>
          <a:p>
            <a:r>
              <a:rPr lang="en-US" dirty="0"/>
              <a:t> </a:t>
            </a:r>
            <a:endParaRPr lang="en-US" dirty="0">
              <a:cs typeface="Calibri"/>
            </a:endParaRPr>
          </a:p>
          <a:p>
            <a:r>
              <a:rPr lang="en-US" dirty="0"/>
              <a:t>**Conclusion:**</a:t>
            </a:r>
          </a:p>
          <a:p>
            <a:r>
              <a:rPr lang="en-US" dirty="0"/>
              <a:t>The management of an operating system encompasses a wide array of crucial components, processes, and resources. Balancing efficient user account management, access control, applications, processes, services, devices, disk space, memory, and file systems contributes to a well-functioning and secure computing environment. By effectively overseeing these aspects, administrators ensure the optimal performance, stability, and reliability of the operating system, enabling users to harness its capabilities while maintaining data integrity and security.</a:t>
            </a:r>
          </a:p>
        </p:txBody>
      </p:sp>
      <p:sp>
        <p:nvSpPr>
          <p:cNvPr id="4" name="Slide Number Placeholder 3"/>
          <p:cNvSpPr>
            <a:spLocks noGrp="1"/>
          </p:cNvSpPr>
          <p:nvPr>
            <p:ph type="sldNum" sz="quarter" idx="5"/>
          </p:nvPr>
        </p:nvSpPr>
        <p:spPr/>
        <p:txBody>
          <a:bodyPr/>
          <a:lstStyle/>
          <a:p>
            <a:fld id="{6D5540E0-A613-4087-86B8-AF1BB0E11693}" type="slidenum">
              <a:rPr lang="en-US" smtClean="0"/>
              <a:t>53</a:t>
            </a:fld>
            <a:endParaRPr lang="en-US"/>
          </a:p>
        </p:txBody>
      </p:sp>
    </p:spTree>
    <p:extLst>
      <p:ext uri="{BB962C8B-B14F-4D97-AF65-F5344CB8AC3E}">
        <p14:creationId xmlns:p14="http://schemas.microsoft.com/office/powerpoint/2010/main" val="1734745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 Accounts: Balancing Access and Control**</a:t>
            </a:r>
          </a:p>
          <a:p>
            <a:r>
              <a:rPr lang="en-US" dirty="0"/>
              <a:t> </a:t>
            </a:r>
            <a:endParaRPr lang="en-US" dirty="0">
              <a:cs typeface="Calibri"/>
            </a:endParaRPr>
          </a:p>
          <a:p>
            <a:r>
              <a:rPr lang="en-US"/>
              <a:t>User accounts are a fundamental element of operating systems, enabling users to interact with computers while maintaining security and control over system resources. Here's a closer look at the roles and functions of user accounts:</a:t>
            </a:r>
          </a:p>
          <a:p>
            <a:r>
              <a:rPr lang="en-US" dirty="0"/>
              <a:t> </a:t>
            </a:r>
            <a:endParaRPr lang="en-US" dirty="0">
              <a:cs typeface="Calibri"/>
            </a:endParaRPr>
          </a:p>
          <a:p>
            <a:r>
              <a:rPr lang="en-US" dirty="0"/>
              <a:t>**Access Provision:**</a:t>
            </a:r>
            <a:endParaRPr lang="en-US" dirty="0">
              <a:cs typeface="Calibri"/>
            </a:endParaRPr>
          </a:p>
          <a:p>
            <a:r>
              <a:rPr lang="en-US" dirty="0"/>
              <a:t>- User accounts serve as gateways to the computer system, allowing individuals to log in and gain access to its functionalities.</a:t>
            </a:r>
          </a:p>
          <a:p>
            <a:r>
              <a:rPr lang="en-US" dirty="0"/>
              <a:t>- Each user account is associated with a unique set of credentials, typically a username and password.</a:t>
            </a:r>
          </a:p>
          <a:p>
            <a:r>
              <a:rPr lang="en-US" dirty="0"/>
              <a:t> </a:t>
            </a:r>
            <a:endParaRPr lang="en-US" dirty="0">
              <a:cs typeface="Calibri"/>
            </a:endParaRPr>
          </a:p>
          <a:p>
            <a:r>
              <a:rPr lang="en-US" dirty="0"/>
              <a:t>**Resource Allocation:**</a:t>
            </a:r>
            <a:endParaRPr lang="en-US" dirty="0">
              <a:cs typeface="Calibri"/>
            </a:endParaRPr>
          </a:p>
          <a:p>
            <a:r>
              <a:rPr lang="en-US" dirty="0"/>
              <a:t>- User accounts determine the level of access a user has to various resources, including files, applications, and system settings.</a:t>
            </a:r>
          </a:p>
          <a:p>
            <a:r>
              <a:rPr lang="en-US" dirty="0"/>
              <a:t>- Access control mechanisms ensure that users can only interact with resources for which they have been granted permission.</a:t>
            </a:r>
          </a:p>
          <a:p>
            <a:r>
              <a:rPr lang="en-US" dirty="0"/>
              <a:t> </a:t>
            </a:r>
            <a:endParaRPr lang="en-US" dirty="0">
              <a:cs typeface="Calibri"/>
            </a:endParaRPr>
          </a:p>
          <a:p>
            <a:r>
              <a:rPr lang="en-US" dirty="0"/>
              <a:t>**User Roles:**</a:t>
            </a:r>
          </a:p>
          <a:p>
            <a:r>
              <a:rPr lang="en-US" dirty="0"/>
              <a:t>- **Administrator:** Administrators have elevated privileges, allowing them to configure system settings, install software, and manage user accounts.</a:t>
            </a:r>
          </a:p>
          <a:p>
            <a:r>
              <a:rPr lang="en-US" dirty="0"/>
              <a:t>- **User:** Regular users have standard access rights and can perform everyday tasks without altering system configurations.</a:t>
            </a:r>
          </a:p>
          <a:p>
            <a:r>
              <a:rPr lang="en-US" dirty="0"/>
              <a:t>- **Guest:** Guest accounts offer limited access, often restricting users from making significant changes to the system.</a:t>
            </a:r>
          </a:p>
          <a:p>
            <a:r>
              <a:rPr lang="en-US" dirty="0"/>
              <a:t> </a:t>
            </a:r>
            <a:endParaRPr lang="en-US" dirty="0">
              <a:cs typeface="Calibri"/>
            </a:endParaRPr>
          </a:p>
          <a:p>
            <a:r>
              <a:rPr lang="en-US" dirty="0"/>
              <a:t>**Functionality and Security:**</a:t>
            </a:r>
          </a:p>
          <a:p>
            <a:r>
              <a:rPr lang="en-US" dirty="0"/>
              <a:t>- User accounts balance the need for system functionality with security considerations.</a:t>
            </a:r>
          </a:p>
          <a:p>
            <a:r>
              <a:rPr lang="en-US" dirty="0"/>
              <a:t>- While administrators can make system-wide changes, the limitations of user and guest accounts prevent inadvertent or malicious alterations.</a:t>
            </a:r>
          </a:p>
          <a:p>
            <a:r>
              <a:rPr lang="en-US" dirty="0"/>
              <a:t> </a:t>
            </a:r>
            <a:endParaRPr lang="en-US" dirty="0">
              <a:cs typeface="Calibri"/>
            </a:endParaRPr>
          </a:p>
          <a:p>
            <a:r>
              <a:rPr lang="en-US" dirty="0"/>
              <a:t>**User Profiles:**</a:t>
            </a:r>
          </a:p>
          <a:p>
            <a:r>
              <a:rPr lang="en-US" dirty="0"/>
              <a:t>- Each user account is associated with a user profile, which stores personal settings, preferences, and customizations.</a:t>
            </a:r>
          </a:p>
          <a:p>
            <a:r>
              <a:rPr lang="en-US" dirty="0"/>
              <a:t>- User profiles ensure a personalized computing experience, even when multiple individuals share the same computer.</a:t>
            </a:r>
          </a:p>
          <a:p>
            <a:r>
              <a:rPr lang="en-US" dirty="0"/>
              <a:t> </a:t>
            </a:r>
            <a:endParaRPr lang="en-US" dirty="0">
              <a:cs typeface="Calibri"/>
            </a:endParaRPr>
          </a:p>
          <a:p>
            <a:r>
              <a:rPr lang="en-US" dirty="0"/>
              <a:t>**Single Sign-On and Authentication:**</a:t>
            </a:r>
          </a:p>
          <a:p>
            <a:r>
              <a:rPr lang="en-US" dirty="0"/>
              <a:t>- Some systems support single sign-on, enabling users to access multiple services with a single set of credentials.</a:t>
            </a:r>
          </a:p>
          <a:p>
            <a:r>
              <a:rPr lang="en-US" dirty="0"/>
              <a:t>- Strong authentication methods, such as two-factor authentication, enhance security by requiring additional verification steps.</a:t>
            </a:r>
          </a:p>
          <a:p>
            <a:r>
              <a:rPr lang="en-US" dirty="0"/>
              <a:t> </a:t>
            </a:r>
            <a:endParaRPr lang="en-US" dirty="0">
              <a:cs typeface="Calibri"/>
            </a:endParaRPr>
          </a:p>
          <a:p>
            <a:r>
              <a:rPr lang="en-US" dirty="0"/>
              <a:t>**Guest Accounts: A Limited Approach:**</a:t>
            </a:r>
          </a:p>
          <a:p>
            <a:r>
              <a:rPr lang="en-US" dirty="0"/>
              <a:t>- Guest accounts are often provided for temporary or restricted access, such as in public computing environments.</a:t>
            </a:r>
          </a:p>
          <a:p>
            <a:r>
              <a:rPr lang="en-US" dirty="0"/>
              <a:t>- These accounts typically have limited permissions and erase user data after each session.</a:t>
            </a:r>
          </a:p>
          <a:p>
            <a:r>
              <a:rPr lang="en-US" dirty="0"/>
              <a:t> </a:t>
            </a:r>
            <a:endParaRPr lang="en-US" dirty="0">
              <a:cs typeface="Calibri"/>
            </a:endParaRPr>
          </a:p>
          <a:p>
            <a:r>
              <a:rPr lang="en-US" dirty="0"/>
              <a:t>**Conclusion:**</a:t>
            </a:r>
          </a:p>
          <a:p>
            <a:r>
              <a:rPr lang="en-US" dirty="0"/>
              <a:t>User accounts play a pivotal role in managing access and control within operating systems. By defining roles, access levels, and privileges, user accounts strike a balance between enabling users to harness the system's capabilities and ensuring the security and integrity of the system and its resources. Through these mechanisms, operating systems provide a secure and efficient environment for users to perform tasks, customize settings, and interact with computing technologies.</a:t>
            </a:r>
          </a:p>
        </p:txBody>
      </p:sp>
      <p:sp>
        <p:nvSpPr>
          <p:cNvPr id="4" name="Slide Number Placeholder 3"/>
          <p:cNvSpPr>
            <a:spLocks noGrp="1"/>
          </p:cNvSpPr>
          <p:nvPr>
            <p:ph type="sldNum" sz="quarter" idx="5"/>
          </p:nvPr>
        </p:nvSpPr>
        <p:spPr/>
        <p:txBody>
          <a:bodyPr/>
          <a:lstStyle/>
          <a:p>
            <a:fld id="{6D5540E0-A613-4087-86B8-AF1BB0E11693}" type="slidenum">
              <a:rPr lang="en-US" smtClean="0"/>
              <a:t>54</a:t>
            </a:fld>
            <a:endParaRPr lang="en-US"/>
          </a:p>
        </p:txBody>
      </p:sp>
    </p:spTree>
    <p:extLst>
      <p:ext uri="{BB962C8B-B14F-4D97-AF65-F5344CB8AC3E}">
        <p14:creationId xmlns:p14="http://schemas.microsoft.com/office/powerpoint/2010/main" val="3635888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Servers are crucial components of network infrastructures that provide various services to clients or users. Here's a more detailed exploration of servers:</a:t>
            </a:r>
          </a:p>
          <a:p>
            <a:r>
              <a:rPr lang="en-US" dirty="0"/>
              <a:t> </a:t>
            </a:r>
            <a:endParaRPr lang="en-US" dirty="0">
              <a:cs typeface="Calibri"/>
            </a:endParaRPr>
          </a:p>
          <a:p>
            <a:r>
              <a:rPr lang="en-US"/>
              <a:t>**Centralized Access:**</a:t>
            </a:r>
          </a:p>
          <a:p>
            <a:r>
              <a:rPr lang="en-US"/>
              <a:t>Servers are centralized computers designed to handle and manage resources, services, and data that multiple clients (such as workstations, laptops, or other devices) can access over a network. Servers play a vital role in sharing resources and delivering services efficiently.</a:t>
            </a:r>
          </a:p>
          <a:p>
            <a:r>
              <a:rPr lang="en-US" dirty="0"/>
              <a:t> </a:t>
            </a:r>
            <a:endParaRPr lang="en-US" dirty="0">
              <a:cs typeface="Calibri"/>
            </a:endParaRPr>
          </a:p>
          <a:p>
            <a:r>
              <a:rPr lang="en-US" dirty="0"/>
              <a:t>**Types of Server Services:**</a:t>
            </a:r>
          </a:p>
          <a:p>
            <a:r>
              <a:rPr lang="en-US" dirty="0"/>
              <a:t>Servers offer a range of services to clients based on their functions and purposes. Some common server services include:</a:t>
            </a:r>
          </a:p>
          <a:p>
            <a:r>
              <a:rPr lang="en-US" dirty="0"/>
              <a:t> </a:t>
            </a:r>
            <a:endParaRPr lang="en-US" dirty="0">
              <a:cs typeface="Calibri"/>
            </a:endParaRPr>
          </a:p>
          <a:p>
            <a:r>
              <a:rPr lang="en-US" dirty="0"/>
              <a:t>- **File Servers:** These store and manage files that can be accessed and shared by clients. They help in centralizing data and maintaining consistent versions of files.</a:t>
            </a:r>
          </a:p>
          <a:p>
            <a:r>
              <a:rPr lang="en-US" dirty="0"/>
              <a:t> </a:t>
            </a:r>
            <a:endParaRPr lang="en-US" dirty="0">
              <a:cs typeface="Calibri"/>
            </a:endParaRPr>
          </a:p>
          <a:p>
            <a:r>
              <a:rPr lang="en-US" dirty="0"/>
              <a:t>- **Print Servers:** Print servers manage print jobs from clients and control printing tasks on networked printers, making printing more organized and efficient.</a:t>
            </a:r>
          </a:p>
          <a:p>
            <a:r>
              <a:rPr lang="en-US" dirty="0"/>
              <a:t> </a:t>
            </a:r>
            <a:endParaRPr lang="en-US" dirty="0">
              <a:cs typeface="Calibri"/>
            </a:endParaRPr>
          </a:p>
          <a:p>
            <a:r>
              <a:rPr lang="en-US" dirty="0"/>
              <a:t>- **Web Servers:** Web servers host websites and web applications, delivering content to clients' web browsers when they request it. They handle requests for web pages, images, videos, and other web resources.</a:t>
            </a:r>
          </a:p>
          <a:p>
            <a:r>
              <a:rPr lang="en-US" dirty="0"/>
              <a:t> </a:t>
            </a:r>
            <a:endParaRPr lang="en-US" dirty="0">
              <a:cs typeface="Calibri"/>
            </a:endParaRPr>
          </a:p>
          <a:p>
            <a:r>
              <a:rPr lang="en-US" dirty="0"/>
              <a:t>**Dedicated vs. Non-Dedicated Servers:**</a:t>
            </a:r>
          </a:p>
          <a:p>
            <a:r>
              <a:rPr lang="en-US" dirty="0"/>
              <a:t>- **Dedicated Servers:** These servers are solely dedicated to a specific task or service. For instance, a web server that exclusively hosts websites. Dedicated servers provide optimized performance for their designated tasks.</a:t>
            </a:r>
          </a:p>
          <a:p>
            <a:r>
              <a:rPr lang="en-US" dirty="0"/>
              <a:t> </a:t>
            </a:r>
            <a:endParaRPr lang="en-US" dirty="0">
              <a:cs typeface="Calibri"/>
            </a:endParaRPr>
          </a:p>
          <a:p>
            <a:r>
              <a:rPr lang="en-US" dirty="0"/>
              <a:t>- **Non-Dedicated Servers (Shared Servers):** These servers handle multiple tasks or services simultaneously. For example, a server that hosts both web pages and email services. While they might not provide the same level of performance as dedicated servers, they offer cost-effective solutions for smaller organizations.</a:t>
            </a:r>
          </a:p>
          <a:p>
            <a:r>
              <a:rPr lang="en-US" dirty="0"/>
              <a:t> </a:t>
            </a:r>
            <a:endParaRPr lang="en-US" dirty="0">
              <a:cs typeface="Calibri"/>
            </a:endParaRPr>
          </a:p>
          <a:p>
            <a:r>
              <a:rPr lang="en-US" dirty="0"/>
              <a:t>**Benefits of Servers:**</a:t>
            </a:r>
          </a:p>
          <a:p>
            <a:r>
              <a:rPr lang="en-US" dirty="0"/>
              <a:t>- **Resource Centralization:** Servers centralize resources like files, applications, and services, making them easier to manage and access.</a:t>
            </a:r>
          </a:p>
          <a:p>
            <a:r>
              <a:rPr lang="en-US" dirty="0"/>
              <a:t> </a:t>
            </a:r>
            <a:endParaRPr lang="en-US" dirty="0">
              <a:cs typeface="Calibri"/>
            </a:endParaRPr>
          </a:p>
          <a:p>
            <a:r>
              <a:rPr lang="en-US" dirty="0"/>
              <a:t>- **Security:** Servers can offer enhanced security by controlling user access, implementing authentication methods, and maintaining data integrity.</a:t>
            </a:r>
          </a:p>
          <a:p>
            <a:r>
              <a:rPr lang="en-US" dirty="0"/>
              <a:t> </a:t>
            </a:r>
            <a:endParaRPr lang="en-US" dirty="0">
              <a:cs typeface="Calibri"/>
            </a:endParaRPr>
          </a:p>
          <a:p>
            <a:r>
              <a:rPr lang="en-US" dirty="0"/>
              <a:t>- **Backup and Redundancy:** Servers often include backup and redundancy mechanisms to ensure data safety in case of hardware failures.</a:t>
            </a:r>
          </a:p>
          <a:p>
            <a:r>
              <a:rPr lang="en-US" dirty="0"/>
              <a:t> </a:t>
            </a:r>
            <a:endParaRPr lang="en-US" dirty="0">
              <a:cs typeface="Calibri"/>
            </a:endParaRPr>
          </a:p>
          <a:p>
            <a:r>
              <a:rPr lang="en-US" dirty="0"/>
              <a:t>- **Scalability:** Servers can be scaled up to accommodate growing demands by adding more hardware resources or optimizing software configurations.</a:t>
            </a:r>
          </a:p>
          <a:p>
            <a:r>
              <a:rPr lang="en-US" dirty="0"/>
              <a:t> </a:t>
            </a:r>
            <a:endParaRPr lang="en-US" dirty="0">
              <a:cs typeface="Calibri"/>
            </a:endParaRPr>
          </a:p>
          <a:p>
            <a:r>
              <a:rPr lang="en-US" dirty="0"/>
              <a:t>- **Remote Access:** Servers enable remote access, allowing users to access resources and services from different locations.</a:t>
            </a:r>
          </a:p>
          <a:p>
            <a:r>
              <a:rPr lang="en-US" dirty="0"/>
              <a:t> </a:t>
            </a:r>
            <a:endParaRPr lang="en-US" dirty="0">
              <a:cs typeface="Calibri"/>
            </a:endParaRPr>
          </a:p>
          <a:p>
            <a:r>
              <a:rPr lang="en-US" dirty="0"/>
              <a:t>In summary, servers play a vital role in modern computing environments, providing various services to clients and contributing to efficient resource management, data sharing, and centralized control. The choice between dedicated and non-dedicated servers depends on the organization's specific needs and requirements.</a:t>
            </a:r>
          </a:p>
        </p:txBody>
      </p:sp>
      <p:sp>
        <p:nvSpPr>
          <p:cNvPr id="4" name="Slide Number Placeholder 3"/>
          <p:cNvSpPr>
            <a:spLocks noGrp="1"/>
          </p:cNvSpPr>
          <p:nvPr>
            <p:ph type="sldNum" sz="quarter" idx="5"/>
          </p:nvPr>
        </p:nvSpPr>
        <p:spPr/>
        <p:txBody>
          <a:bodyPr/>
          <a:lstStyle/>
          <a:p>
            <a:fld id="{6D5540E0-A613-4087-86B8-AF1BB0E11693}" type="slidenum">
              <a:rPr lang="en-US" smtClean="0"/>
              <a:t>12</a:t>
            </a:fld>
            <a:endParaRPr lang="en-US"/>
          </a:p>
        </p:txBody>
      </p:sp>
    </p:spTree>
    <p:extLst>
      <p:ext uri="{BB962C8B-B14F-4D97-AF65-F5344CB8AC3E}">
        <p14:creationId xmlns:p14="http://schemas.microsoft.com/office/powerpoint/2010/main" val="2463418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Control: Safeguarding System Integrity**</a:t>
            </a:r>
          </a:p>
          <a:p>
            <a:r>
              <a:rPr lang="en-US" dirty="0"/>
              <a:t> </a:t>
            </a:r>
            <a:endParaRPr lang="en-US" dirty="0">
              <a:cs typeface="Calibri"/>
            </a:endParaRPr>
          </a:p>
          <a:p>
            <a:r>
              <a:rPr lang="en-US"/>
              <a:t>Access control is a cornerstone of system security, ensuring that authorized users can access the resources they need while preventing unauthorized access or modifications. It plays a crucial role in maintaining the integrity and confidentiality of sensitive data within an operating system. Microsoft's User Account Control (UAC) is an example of how access control is implemented to enhance system security:</a:t>
            </a:r>
          </a:p>
          <a:p>
            <a:r>
              <a:rPr lang="en-US" dirty="0"/>
              <a:t> </a:t>
            </a:r>
            <a:endParaRPr lang="en-US" dirty="0">
              <a:cs typeface="Calibri"/>
            </a:endParaRPr>
          </a:p>
          <a:p>
            <a:r>
              <a:rPr lang="en-US" dirty="0"/>
              <a:t>**System Configuration Changes:**</a:t>
            </a:r>
            <a:endParaRPr lang="en-US" dirty="0">
              <a:cs typeface="Calibri"/>
            </a:endParaRPr>
          </a:p>
          <a:p>
            <a:r>
              <a:rPr lang="en-US" dirty="0"/>
              <a:t>- Access control focuses on regulating changes to the system's configuration, settings, and critical files.</a:t>
            </a:r>
          </a:p>
          <a:p>
            <a:r>
              <a:rPr lang="en-US" dirty="0"/>
              <a:t>- It prevents unauthorized users or processes from altering configurations that could compromise system stability or security.</a:t>
            </a:r>
          </a:p>
          <a:p>
            <a:r>
              <a:rPr lang="en-US" dirty="0"/>
              <a:t> </a:t>
            </a:r>
            <a:endParaRPr lang="en-US" dirty="0">
              <a:cs typeface="Calibri"/>
            </a:endParaRPr>
          </a:p>
          <a:p>
            <a:r>
              <a:rPr lang="en-US" dirty="0"/>
              <a:t>**User Account Control (UAC):**</a:t>
            </a:r>
          </a:p>
          <a:p>
            <a:r>
              <a:rPr lang="en-US" dirty="0"/>
              <a:t>- UAC is a security feature implemented in Microsoft Windows operating systems, starting with Windows Vista.</a:t>
            </a:r>
          </a:p>
          <a:p>
            <a:r>
              <a:rPr lang="en-US" dirty="0"/>
              <a:t>- It prompts users for permission or confirmation before allowing certain system-level changes to be made.</a:t>
            </a:r>
          </a:p>
          <a:p>
            <a:r>
              <a:rPr lang="en-US" dirty="0"/>
              <a:t> </a:t>
            </a:r>
            <a:endParaRPr lang="en-US" dirty="0">
              <a:cs typeface="Calibri"/>
            </a:endParaRPr>
          </a:p>
          <a:p>
            <a:r>
              <a:rPr lang="en-US" dirty="0"/>
              <a:t>**User Account Control Mechanisms:**</a:t>
            </a:r>
          </a:p>
          <a:p>
            <a:r>
              <a:rPr lang="en-US" dirty="0"/>
              <a:t>- UAC works by requesting user approval or administrative privileges when attempting actions that could affect system settings, files, or applications.</a:t>
            </a:r>
          </a:p>
          <a:p>
            <a:r>
              <a:rPr lang="en-US" dirty="0"/>
              <a:t>- It employs consent prompts, password requirements, and user prompts to ensure that only authorized users can make changes.</a:t>
            </a:r>
          </a:p>
          <a:p>
            <a:r>
              <a:rPr lang="en-US" dirty="0"/>
              <a:t> </a:t>
            </a:r>
            <a:endParaRPr lang="en-US" dirty="0">
              <a:cs typeface="Calibri"/>
            </a:endParaRPr>
          </a:p>
          <a:p>
            <a:r>
              <a:rPr lang="en-US" dirty="0"/>
              <a:t>**Elevated Privileges:**</a:t>
            </a:r>
            <a:endParaRPr lang="en-US" dirty="0">
              <a:cs typeface="Calibri"/>
            </a:endParaRPr>
          </a:p>
          <a:p>
            <a:r>
              <a:rPr lang="en-US" dirty="0"/>
              <a:t>- UAC separates standard user privileges from administrative privileges.</a:t>
            </a:r>
          </a:p>
          <a:p>
            <a:r>
              <a:rPr lang="en-US" dirty="0"/>
              <a:t>- Even users with administrative accounts must provide explicit consent to perform administrative tasks, reducing the risk of accidental or unauthorized changes.</a:t>
            </a:r>
          </a:p>
          <a:p>
            <a:r>
              <a:rPr lang="en-US" dirty="0"/>
              <a:t> </a:t>
            </a:r>
            <a:endParaRPr lang="en-US" dirty="0">
              <a:cs typeface="Calibri"/>
            </a:endParaRPr>
          </a:p>
          <a:p>
            <a:r>
              <a:rPr lang="en-US" dirty="0"/>
              <a:t>**Benefits of Access Control:**</a:t>
            </a:r>
          </a:p>
          <a:p>
            <a:r>
              <a:rPr lang="en-US" dirty="0"/>
              <a:t>- **Security:** Access control prevents unauthorized users or malicious software from making unauthorized changes that could compromise system security.</a:t>
            </a:r>
          </a:p>
          <a:p>
            <a:r>
              <a:rPr lang="en-US" dirty="0"/>
              <a:t>- **System Integrity:** It safeguards system files and configurations, ensuring that the operating system functions as intended.</a:t>
            </a:r>
          </a:p>
          <a:p>
            <a:r>
              <a:rPr lang="en-US" dirty="0"/>
              <a:t>- **Data Protection:** Access control prevents unauthorized access to sensitive data, safeguarding privacy and compliance.</a:t>
            </a:r>
          </a:p>
          <a:p>
            <a:r>
              <a:rPr lang="en-US" dirty="0"/>
              <a:t> </a:t>
            </a:r>
            <a:endParaRPr lang="en-US" dirty="0">
              <a:cs typeface="Calibri"/>
            </a:endParaRPr>
          </a:p>
          <a:p>
            <a:r>
              <a:rPr lang="en-US" dirty="0"/>
              <a:t>**Challenges and Considerations:**</a:t>
            </a:r>
            <a:endParaRPr lang="en-US" dirty="0">
              <a:cs typeface="Calibri"/>
            </a:endParaRPr>
          </a:p>
          <a:p>
            <a:r>
              <a:rPr lang="en-US" dirty="0"/>
              <a:t>- Striking the right balance between security and user experience is essential. Overly frequent prompts can be intrusive, while too few prompts may compromise security.</a:t>
            </a:r>
          </a:p>
          <a:p>
            <a:r>
              <a:rPr lang="en-US" dirty="0"/>
              <a:t>- Organizations need to establish proper access control policies and ensure that users understand the implications of their actions.</a:t>
            </a:r>
          </a:p>
          <a:p>
            <a:r>
              <a:rPr lang="en-US" dirty="0"/>
              <a:t> </a:t>
            </a:r>
            <a:endParaRPr lang="en-US" dirty="0">
              <a:cs typeface="Calibri"/>
            </a:endParaRPr>
          </a:p>
          <a:p>
            <a:r>
              <a:rPr lang="en-US" dirty="0"/>
              <a:t>**Conclusion:**</a:t>
            </a:r>
            <a:endParaRPr lang="en-US" dirty="0">
              <a:cs typeface="Calibri"/>
            </a:endParaRPr>
          </a:p>
          <a:p>
            <a:r>
              <a:rPr lang="en-US" dirty="0"/>
              <a:t>Access control is a vital component of system security, especially in environments where multiple users access the same operating system. Implementing mechanisms like User Account Control (UAC) helps prevent unauthorized or accidental system changes, enhancing the overall security and stability of the operating system. By striking a balance between user convenience and security, access control contributes to a robust computing environment where users can confidently perform tasks without compromising system integrity.</a:t>
            </a:r>
          </a:p>
        </p:txBody>
      </p:sp>
      <p:sp>
        <p:nvSpPr>
          <p:cNvPr id="4" name="Slide Number Placeholder 3"/>
          <p:cNvSpPr>
            <a:spLocks noGrp="1"/>
          </p:cNvSpPr>
          <p:nvPr>
            <p:ph type="sldNum" sz="quarter" idx="5"/>
          </p:nvPr>
        </p:nvSpPr>
        <p:spPr/>
        <p:txBody>
          <a:bodyPr/>
          <a:lstStyle/>
          <a:p>
            <a:fld id="{6D5540E0-A613-4087-86B8-AF1BB0E11693}" type="slidenum">
              <a:rPr lang="en-US" smtClean="0"/>
              <a:t>55</a:t>
            </a:fld>
            <a:endParaRPr lang="en-US"/>
          </a:p>
        </p:txBody>
      </p:sp>
    </p:spTree>
    <p:extLst>
      <p:ext uri="{BB962C8B-B14F-4D97-AF65-F5344CB8AC3E}">
        <p14:creationId xmlns:p14="http://schemas.microsoft.com/office/powerpoint/2010/main" val="2987044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**Application Management: Organizing and Optimizing Software**</a:t>
            </a:r>
          </a:p>
          <a:p>
            <a:r>
              <a:rPr lang="en-US" dirty="0"/>
              <a:t> </a:t>
            </a:r>
            <a:endParaRPr lang="en-US" dirty="0">
              <a:cs typeface="Calibri"/>
            </a:endParaRPr>
          </a:p>
          <a:p>
            <a:r>
              <a:rPr lang="en-US"/>
              <a:t>Efficient application management is crucial for maintaining a well-organized and functional operating system. It involves installing, organizing, updating, and uninstalling software applications to ensure a seamless computing experience. Here's how application management is handled, with a focus on Windows systems:</a:t>
            </a:r>
          </a:p>
          <a:p>
            <a:r>
              <a:rPr lang="en-US" dirty="0"/>
              <a:t> </a:t>
            </a:r>
            <a:endParaRPr lang="en-US" dirty="0">
              <a:cs typeface="Calibri"/>
            </a:endParaRPr>
          </a:p>
          <a:p>
            <a:r>
              <a:rPr lang="en-US" dirty="0"/>
              <a:t>**Windows Registry: Central Configuration Hub:**</a:t>
            </a:r>
          </a:p>
          <a:p>
            <a:r>
              <a:rPr lang="en-US" dirty="0"/>
              <a:t>- The Windows Registry is a centralized database that stores configuration settings and options for both the operating system and installed applications.</a:t>
            </a:r>
          </a:p>
          <a:p>
            <a:r>
              <a:rPr lang="en-US" dirty="0"/>
              <a:t>- Applications may store their settings, preferences, and configuration details in the registry for easy access and retrieval.</a:t>
            </a:r>
          </a:p>
          <a:p>
            <a:r>
              <a:rPr lang="en-US" dirty="0"/>
              <a:t> </a:t>
            </a:r>
            <a:endParaRPr lang="en-US" dirty="0">
              <a:cs typeface="Calibri"/>
            </a:endParaRPr>
          </a:p>
          <a:p>
            <a:r>
              <a:rPr lang="en-US" dirty="0"/>
              <a:t>**Installation and Uninstallation:**</a:t>
            </a:r>
            <a:endParaRPr lang="en-US" dirty="0">
              <a:cs typeface="Calibri"/>
            </a:endParaRPr>
          </a:p>
          <a:p>
            <a:r>
              <a:rPr lang="en-US" dirty="0"/>
              <a:t>- Modern operating systems provide compartmentalized installation and uninstallation processes for applications.</a:t>
            </a:r>
          </a:p>
          <a:p>
            <a:r>
              <a:rPr lang="en-US" dirty="0"/>
              <a:t>- During installation, applications are typically placed in designated directories, ensuring organized storage and separation from system files.</a:t>
            </a:r>
          </a:p>
          <a:p>
            <a:r>
              <a:rPr lang="en-US" dirty="0"/>
              <a:t> </a:t>
            </a:r>
            <a:endParaRPr lang="en-US" dirty="0">
              <a:cs typeface="Calibri"/>
            </a:endParaRPr>
          </a:p>
          <a:p>
            <a:r>
              <a:rPr lang="en-US" dirty="0"/>
              <a:t>**Windows Programs and Features:**</a:t>
            </a:r>
          </a:p>
          <a:p>
            <a:r>
              <a:rPr lang="en-US" dirty="0"/>
              <a:t>- Windows provides a built-in utility called "Programs and Features" within the Control Panel.</a:t>
            </a:r>
          </a:p>
          <a:p>
            <a:r>
              <a:rPr lang="en-US" dirty="0"/>
              <a:t>- This utility allows users to view, modify, and uninstall installed applications in a user-friendly interface.</a:t>
            </a:r>
          </a:p>
          <a:p>
            <a:r>
              <a:rPr lang="en-US" dirty="0"/>
              <a:t> </a:t>
            </a:r>
            <a:endParaRPr lang="en-US" dirty="0">
              <a:cs typeface="Calibri"/>
            </a:endParaRPr>
          </a:p>
          <a:p>
            <a:r>
              <a:rPr lang="en-US" dirty="0"/>
              <a:t>**Benefits of Effective Application Management:**</a:t>
            </a:r>
          </a:p>
          <a:p>
            <a:r>
              <a:rPr lang="en-US" dirty="0"/>
              <a:t>- **Resource Optimization:** Efficient application management prevents unnecessary resource consumption, improving system performance.</a:t>
            </a:r>
          </a:p>
          <a:p>
            <a:r>
              <a:rPr lang="en-US" dirty="0"/>
              <a:t>- **Conflict Prevention:** Well-managed applications reduce the risk of conflicts and compatibility issues between different software packages.</a:t>
            </a:r>
          </a:p>
          <a:p>
            <a:r>
              <a:rPr lang="en-US" dirty="0"/>
              <a:t>- **Security:** Regularly updating applications ensures that security patches are applied, safeguarding against vulnerabilities.</a:t>
            </a:r>
          </a:p>
          <a:p>
            <a:r>
              <a:rPr lang="en-US" dirty="0"/>
              <a:t> </a:t>
            </a:r>
            <a:endParaRPr lang="en-US" dirty="0">
              <a:cs typeface="Calibri"/>
            </a:endParaRPr>
          </a:p>
          <a:p>
            <a:r>
              <a:rPr lang="en-US" dirty="0"/>
              <a:t>**Challenges and Considerations:**</a:t>
            </a:r>
          </a:p>
          <a:p>
            <a:r>
              <a:rPr lang="en-US" dirty="0"/>
              <a:t>- Over time, application clutter can accumulate, occupying storage space and potentially causing system slowdowns.</a:t>
            </a:r>
          </a:p>
          <a:p>
            <a:r>
              <a:rPr lang="en-US" dirty="0"/>
              <a:t>- Ensuring that users follow best practices when installing and uninstalling applications can prevent clutter and maintain system health.</a:t>
            </a:r>
          </a:p>
          <a:p>
            <a:r>
              <a:rPr lang="en-US" dirty="0"/>
              <a:t> </a:t>
            </a:r>
            <a:endParaRPr lang="en-US" dirty="0">
              <a:cs typeface="Calibri"/>
            </a:endParaRPr>
          </a:p>
          <a:p>
            <a:r>
              <a:rPr lang="en-US" dirty="0"/>
              <a:t>**Application Lifecycles:**</a:t>
            </a:r>
          </a:p>
          <a:p>
            <a:r>
              <a:rPr lang="en-US" dirty="0"/>
              <a:t>1. **Installation:** Users or administrators initiate the installation of an application. During this phase, the application's files and configurations are placed on the system.</a:t>
            </a:r>
          </a:p>
          <a:p>
            <a:r>
              <a:rPr lang="en-US" dirty="0"/>
              <a:t>2. **Configuration:** Users set preferences, customize settings, and configure the application according to their needs.</a:t>
            </a:r>
          </a:p>
          <a:p>
            <a:r>
              <a:rPr lang="en-US" dirty="0"/>
              <a:t>3. **Usage:** Users interact with the application, performing tasks and utilizing its features.</a:t>
            </a:r>
          </a:p>
          <a:p>
            <a:r>
              <a:rPr lang="en-US" dirty="0"/>
              <a:t>4. **Updates and Maintenance:** Developers release updates and patches to address bugs, security vulnerabilities, and introduce new features.</a:t>
            </a:r>
          </a:p>
          <a:p>
            <a:r>
              <a:rPr lang="en-US" dirty="0"/>
              <a:t>5. **Uninstallation:** If an application is no longer needed, it can be uninstalled to free up resources and space.</a:t>
            </a:r>
          </a:p>
          <a:p>
            <a:r>
              <a:rPr lang="en-US" dirty="0"/>
              <a:t> </a:t>
            </a:r>
            <a:endParaRPr lang="en-US" dirty="0">
              <a:cs typeface="Calibri"/>
            </a:endParaRPr>
          </a:p>
          <a:p>
            <a:r>
              <a:rPr lang="en-US" dirty="0"/>
              <a:t>**Conclusion:**</a:t>
            </a:r>
          </a:p>
          <a:p>
            <a:r>
              <a:rPr lang="en-US" dirty="0"/>
              <a:t>Efficient application management is essential for maintaining a well-organized and high-performing operating system. By effectively installing, organizing, updating, and uninstalling applications, users can optimize system resources, reduce conflicts, and ensure a secure and stable computing environment. The use of tools like the Windows Registry and built-in utilities simplifies the management process, contributing to a streamlined and productive user experience.</a:t>
            </a:r>
          </a:p>
        </p:txBody>
      </p:sp>
      <p:sp>
        <p:nvSpPr>
          <p:cNvPr id="4" name="Slide Number Placeholder 3"/>
          <p:cNvSpPr>
            <a:spLocks noGrp="1"/>
          </p:cNvSpPr>
          <p:nvPr>
            <p:ph type="sldNum" sz="quarter" idx="5"/>
          </p:nvPr>
        </p:nvSpPr>
        <p:spPr/>
        <p:txBody>
          <a:bodyPr/>
          <a:lstStyle/>
          <a:p>
            <a:fld id="{6D5540E0-A613-4087-86B8-AF1BB0E11693}" type="slidenum">
              <a:rPr lang="en-US" smtClean="0"/>
              <a:t>56</a:t>
            </a:fld>
            <a:endParaRPr lang="en-US"/>
          </a:p>
        </p:txBody>
      </p:sp>
    </p:spTree>
    <p:extLst>
      <p:ext uri="{BB962C8B-B14F-4D97-AF65-F5344CB8AC3E}">
        <p14:creationId xmlns:p14="http://schemas.microsoft.com/office/powerpoint/2010/main" val="1850873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**Process Management on macOS and Windows: A Comparative Overview**</a:t>
            </a:r>
          </a:p>
          <a:p>
            <a:r>
              <a:rPr lang="en-US" dirty="0"/>
              <a:t> </a:t>
            </a:r>
            <a:endParaRPr lang="en-US" dirty="0">
              <a:cs typeface="Calibri"/>
            </a:endParaRPr>
          </a:p>
          <a:p>
            <a:r>
              <a:rPr lang="en-US"/>
              <a:t>Process management is a critical aspect of both macOS and Windows operating systems, ensuring efficient resource allocation and task execution. While both systems share common principles, they have distinct implementations to cater to their respective user experiences. Here's a comparative look at process management on macOS and Windows:</a:t>
            </a:r>
          </a:p>
          <a:p>
            <a:r>
              <a:rPr lang="en-US" dirty="0"/>
              <a:t> </a:t>
            </a:r>
            <a:endParaRPr lang="en-US" dirty="0">
              <a:cs typeface="Calibri"/>
            </a:endParaRPr>
          </a:p>
          <a:p>
            <a:r>
              <a:rPr lang="en-US"/>
              <a:t>**macOS Process Management:**</a:t>
            </a:r>
          </a:p>
          <a:p>
            <a:r>
              <a:rPr lang="en-US" dirty="0"/>
              <a:t>- **Activity Monitor:** macOS provides the "Activity Monitor" tool, which serves a similar purpose as the Windows Task Manager. It displays a list of running processes, resource utilization, and system performance metrics.</a:t>
            </a:r>
          </a:p>
          <a:p>
            <a:r>
              <a:rPr lang="en-US" dirty="0"/>
              <a:t>- **Force Quit:** In macOS, users can use the "Force Quit Applications" feature to terminate unresponsive or problematic applications. This is similar to the "End Task" function in Task Manager.</a:t>
            </a:r>
          </a:p>
          <a:p>
            <a:r>
              <a:rPr lang="en-US" dirty="0"/>
              <a:t> </a:t>
            </a:r>
            <a:endParaRPr lang="en-US" dirty="0">
              <a:cs typeface="Calibri"/>
            </a:endParaRPr>
          </a:p>
          <a:p>
            <a:r>
              <a:rPr lang="en-US" dirty="0"/>
              <a:t>**Windows Process Management:**</a:t>
            </a:r>
          </a:p>
          <a:p>
            <a:r>
              <a:rPr lang="en-US" dirty="0"/>
              <a:t>- **Task Manager:** Windows offers the Task Manager, a comprehensive utility for managing processes, applications, and system performance. Users can view running processes, monitor resource usage, and terminate unresponsive tasks.</a:t>
            </a:r>
          </a:p>
          <a:p>
            <a:r>
              <a:rPr lang="en-US" dirty="0"/>
              <a:t>- **Process Explorer:** For more advanced users, Windows also provides "Process Explorer," a tool that provides detailed information about running processes, including handles and DLLs.</a:t>
            </a:r>
          </a:p>
          <a:p>
            <a:r>
              <a:rPr lang="en-US" dirty="0"/>
              <a:t> </a:t>
            </a:r>
            <a:endParaRPr lang="en-US" dirty="0">
              <a:cs typeface="Calibri"/>
            </a:endParaRPr>
          </a:p>
          <a:p>
            <a:r>
              <a:rPr lang="en-US" dirty="0"/>
              <a:t>**Resource Allocation and Prioritization:**</a:t>
            </a:r>
          </a:p>
          <a:p>
            <a:r>
              <a:rPr lang="en-US" dirty="0"/>
              <a:t>- Both macOS and Windows employ process management to allocate system resources like CPU time, memory, and disk access.</a:t>
            </a:r>
          </a:p>
          <a:p>
            <a:r>
              <a:rPr lang="en-US" dirty="0"/>
              <a:t>- The operating systems prioritize processes based on factors like user interaction, task criticality, and system responsiveness.</a:t>
            </a:r>
          </a:p>
          <a:p>
            <a:r>
              <a:rPr lang="en-US" dirty="0"/>
              <a:t> </a:t>
            </a:r>
            <a:endParaRPr lang="en-US" dirty="0">
              <a:cs typeface="Calibri"/>
            </a:endParaRPr>
          </a:p>
          <a:p>
            <a:r>
              <a:rPr lang="en-US" dirty="0"/>
              <a:t>**Force Termination:**</a:t>
            </a:r>
          </a:p>
          <a:p>
            <a:r>
              <a:rPr lang="en-US" dirty="0"/>
              <a:t>- On both macOS and Windows, users can forcefully terminate unresponsive processes to free up system resources.</a:t>
            </a:r>
          </a:p>
          <a:p>
            <a:r>
              <a:rPr lang="en-US" dirty="0"/>
              <a:t>- Force termination helps prevent hung processes from affecting the overall system performance.</a:t>
            </a:r>
          </a:p>
          <a:p>
            <a:r>
              <a:rPr lang="en-US" dirty="0"/>
              <a:t> </a:t>
            </a:r>
            <a:endParaRPr lang="en-US" dirty="0">
              <a:cs typeface="Calibri"/>
            </a:endParaRPr>
          </a:p>
          <a:p>
            <a:r>
              <a:rPr lang="en-US" dirty="0"/>
              <a:t>**Process States:**</a:t>
            </a:r>
          </a:p>
          <a:p>
            <a:r>
              <a:rPr lang="en-US" dirty="0"/>
              <a:t>- Both operating systems recognize process states such as running, waiting, and terminated, providing insight into the status of each process.</a:t>
            </a:r>
          </a:p>
          <a:p>
            <a:r>
              <a:rPr lang="en-US" dirty="0"/>
              <a:t> </a:t>
            </a:r>
            <a:endParaRPr lang="en-US" dirty="0">
              <a:cs typeface="Calibri"/>
            </a:endParaRPr>
          </a:p>
          <a:p>
            <a:r>
              <a:rPr lang="en-US" dirty="0"/>
              <a:t>**User Experience:**</a:t>
            </a:r>
          </a:p>
          <a:p>
            <a:r>
              <a:rPr lang="en-US" dirty="0"/>
              <a:t>- macOS and Windows offer user-friendly interfaces to manage processes, with visual representations and detailed information about resource usage.</a:t>
            </a:r>
          </a:p>
          <a:p>
            <a:r>
              <a:rPr lang="en-US" dirty="0"/>
              <a:t>- The management tools aim to empower users to troubleshoot and optimize their systems for a smooth experience.</a:t>
            </a:r>
          </a:p>
          <a:p>
            <a:r>
              <a:rPr lang="en-US" dirty="0"/>
              <a:t> </a:t>
            </a:r>
            <a:endParaRPr lang="en-US" dirty="0">
              <a:cs typeface="Calibri"/>
            </a:endParaRPr>
          </a:p>
          <a:p>
            <a:r>
              <a:rPr lang="en-US" dirty="0"/>
              <a:t>**Conclusion:**</a:t>
            </a:r>
          </a:p>
          <a:p>
            <a:r>
              <a:rPr lang="en-US" dirty="0"/>
              <a:t>Process management is a universal necessity for maintaining system performance, stability, and user experience. While macOS and Windows have their own process management tools, they share common objectives in allocating resources, monitoring tasks, and providing users with the means to optimize their systems. Both operating systems aim to deliver efficient multitasking, responsive applications, and a seamless computing experience through effective process management.</a:t>
            </a:r>
          </a:p>
        </p:txBody>
      </p:sp>
      <p:sp>
        <p:nvSpPr>
          <p:cNvPr id="4" name="Slide Number Placeholder 3"/>
          <p:cNvSpPr>
            <a:spLocks noGrp="1"/>
          </p:cNvSpPr>
          <p:nvPr>
            <p:ph type="sldNum" sz="quarter" idx="5"/>
          </p:nvPr>
        </p:nvSpPr>
        <p:spPr/>
        <p:txBody>
          <a:bodyPr/>
          <a:lstStyle/>
          <a:p>
            <a:fld id="{6D5540E0-A613-4087-86B8-AF1BB0E11693}" type="slidenum">
              <a:rPr lang="en-US" smtClean="0"/>
              <a:t>57</a:t>
            </a:fld>
            <a:endParaRPr lang="en-US"/>
          </a:p>
        </p:txBody>
      </p:sp>
    </p:spTree>
    <p:extLst>
      <p:ext uri="{BB962C8B-B14F-4D97-AF65-F5344CB8AC3E}">
        <p14:creationId xmlns:p14="http://schemas.microsoft.com/office/powerpoint/2010/main" val="1351195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**Service Management on macOS and Windows: A Comparative Insight**</a:t>
            </a:r>
          </a:p>
          <a:p>
            <a:r>
              <a:rPr lang="en-US" dirty="0"/>
              <a:t> </a:t>
            </a:r>
            <a:endParaRPr lang="en-US" dirty="0">
              <a:cs typeface="Calibri"/>
            </a:endParaRPr>
          </a:p>
          <a:p>
            <a:r>
              <a:rPr lang="en-US" dirty="0"/>
              <a:t>Service management is a critical component of operating systems, allowing users to control and configure background processes and services that run continuously to support various functions. While both macOS and Windows offer service management functionalities, they have unique approaches tailored to their respective ecosystems. Here's a comparative overview of service management on macOS and Windows:</a:t>
            </a:r>
          </a:p>
          <a:p>
            <a:r>
              <a:rPr lang="en-US" dirty="0"/>
              <a:t> </a:t>
            </a:r>
            <a:endParaRPr lang="en-US" dirty="0">
              <a:cs typeface="Calibri"/>
            </a:endParaRPr>
          </a:p>
          <a:p>
            <a:r>
              <a:rPr lang="en-US" dirty="0"/>
              <a:t>**macOS Service Management:**</a:t>
            </a:r>
            <a:endParaRPr lang="en-US" dirty="0">
              <a:cs typeface="Calibri"/>
            </a:endParaRPr>
          </a:p>
          <a:p>
            <a:r>
              <a:rPr lang="en-US" dirty="0"/>
              <a:t>- **</a:t>
            </a:r>
            <a:r>
              <a:rPr lang="en-US" dirty="0" err="1"/>
              <a:t>LaunchDaemons</a:t>
            </a:r>
            <a:r>
              <a:rPr lang="en-US" dirty="0"/>
              <a:t> and </a:t>
            </a:r>
            <a:r>
              <a:rPr lang="en-US" dirty="0" err="1"/>
              <a:t>LaunchAgents</a:t>
            </a:r>
            <a:r>
              <a:rPr lang="en-US" dirty="0"/>
              <a:t>:** In macOS, services are managed through "</a:t>
            </a:r>
            <a:r>
              <a:rPr lang="en-US" dirty="0" err="1"/>
              <a:t>launchd</a:t>
            </a:r>
            <a:r>
              <a:rPr lang="en-US" dirty="0"/>
              <a:t>," a unified system that controls daemons (background services) and agents (processes started on user login). It replaces traditional system startup mechanisms.</a:t>
            </a:r>
          </a:p>
          <a:p>
            <a:r>
              <a:rPr lang="en-US" dirty="0"/>
              <a:t>- **Preference Panes:** Some services can be configured using preference panes accessible through the System Preferences. These panes allow users to manage specific services and their settings.</a:t>
            </a:r>
          </a:p>
          <a:p>
            <a:r>
              <a:rPr lang="en-US" dirty="0"/>
              <a:t> </a:t>
            </a:r>
            <a:endParaRPr lang="en-US" dirty="0">
              <a:cs typeface="Calibri"/>
            </a:endParaRPr>
          </a:p>
          <a:p>
            <a:r>
              <a:rPr lang="en-US" dirty="0"/>
              <a:t>**Windows Service Management:**</a:t>
            </a:r>
            <a:endParaRPr lang="en-US" dirty="0">
              <a:cs typeface="Calibri"/>
            </a:endParaRPr>
          </a:p>
          <a:p>
            <a:r>
              <a:rPr lang="en-US" dirty="0"/>
              <a:t>- **</a:t>
            </a:r>
            <a:r>
              <a:rPr lang="en-US" dirty="0" err="1"/>
              <a:t>Services.msc</a:t>
            </a:r>
            <a:r>
              <a:rPr lang="en-US" dirty="0"/>
              <a:t>:** Windows provides the "Services" management console (</a:t>
            </a:r>
            <a:r>
              <a:rPr lang="en-US" dirty="0" err="1"/>
              <a:t>services.msc</a:t>
            </a:r>
            <a:r>
              <a:rPr lang="en-US" dirty="0"/>
              <a:t>) to view and manage system and third-party services. Users can start, stop, and configure services through this utility.</a:t>
            </a:r>
          </a:p>
          <a:p>
            <a:r>
              <a:rPr lang="en-US" dirty="0"/>
              <a:t>- **Task Manager:** In recent Windows versions, Task Manager also includes a "Services" tab that displays running services and allows users to stop or restart them.</a:t>
            </a:r>
          </a:p>
          <a:p>
            <a:r>
              <a:rPr lang="en-US" dirty="0"/>
              <a:t> </a:t>
            </a:r>
            <a:endParaRPr lang="en-US" dirty="0">
              <a:cs typeface="Calibri"/>
            </a:endParaRPr>
          </a:p>
          <a:p>
            <a:r>
              <a:rPr lang="en-US" dirty="0"/>
              <a:t>**Service States and Configuration:**</a:t>
            </a:r>
          </a:p>
          <a:p>
            <a:r>
              <a:rPr lang="en-US" dirty="0"/>
              <a:t>- Both macOS and Windows allow users to start, stop, restart, and configure services according to their needs.</a:t>
            </a:r>
          </a:p>
          <a:p>
            <a:r>
              <a:rPr lang="en-US" dirty="0"/>
              <a:t>- Some services are set to start automatically during system boot, while others are triggered by specific events or user actions.</a:t>
            </a:r>
          </a:p>
          <a:p>
            <a:r>
              <a:rPr lang="en-US" dirty="0"/>
              <a:t> </a:t>
            </a:r>
            <a:endParaRPr lang="en-US" dirty="0">
              <a:cs typeface="Calibri"/>
            </a:endParaRPr>
          </a:p>
          <a:p>
            <a:r>
              <a:rPr lang="en-US" dirty="0"/>
              <a:t>**Automatic vs. Manual Startup:**</a:t>
            </a:r>
          </a:p>
          <a:p>
            <a:r>
              <a:rPr lang="en-US" dirty="0"/>
              <a:t>- On macOS, services can be configured to start automatically during system boot or on-demand based on user actions.</a:t>
            </a:r>
          </a:p>
          <a:p>
            <a:r>
              <a:rPr lang="en-US" dirty="0"/>
              <a:t>- Windows offers similar options, allowing users to set services to start automatically, manually, or only when required.</a:t>
            </a:r>
          </a:p>
          <a:p>
            <a:r>
              <a:rPr lang="en-US" dirty="0"/>
              <a:t> </a:t>
            </a:r>
            <a:endParaRPr lang="en-US" dirty="0">
              <a:cs typeface="Calibri"/>
            </a:endParaRPr>
          </a:p>
          <a:p>
            <a:r>
              <a:rPr lang="en-US" dirty="0"/>
              <a:t>**Service Dependencies:**</a:t>
            </a:r>
            <a:endParaRPr lang="en-US" dirty="0">
              <a:cs typeface="Calibri"/>
            </a:endParaRPr>
          </a:p>
          <a:p>
            <a:r>
              <a:rPr lang="en-US" dirty="0"/>
              <a:t>- Both operating systems support service dependencies, allowing one service to start based on the status of another.</a:t>
            </a:r>
          </a:p>
          <a:p>
            <a:r>
              <a:rPr lang="en-US" dirty="0"/>
              <a:t>- These dependencies help ensure that services required for specific tasks are available when needed.</a:t>
            </a:r>
          </a:p>
          <a:p>
            <a:r>
              <a:rPr lang="en-US" dirty="0"/>
              <a:t> </a:t>
            </a:r>
            <a:endParaRPr lang="en-US" dirty="0">
              <a:cs typeface="Calibri"/>
            </a:endParaRPr>
          </a:p>
          <a:p>
            <a:r>
              <a:rPr lang="en-US" dirty="0"/>
              <a:t>**User Experience and Customization:**</a:t>
            </a:r>
          </a:p>
          <a:p>
            <a:r>
              <a:rPr lang="en-US" dirty="0"/>
              <a:t>- macOS and Windows provide user-friendly interfaces to manage services, enabling users to control background processes.</a:t>
            </a:r>
          </a:p>
          <a:p>
            <a:r>
              <a:rPr lang="en-US" dirty="0"/>
              <a:t>- The management tools aim to enhance user control over system behavior while maintaining stability and performance.</a:t>
            </a:r>
          </a:p>
          <a:p>
            <a:r>
              <a:rPr lang="en-US" dirty="0"/>
              <a:t> </a:t>
            </a:r>
            <a:endParaRPr lang="en-US" dirty="0">
              <a:cs typeface="Calibri"/>
            </a:endParaRPr>
          </a:p>
          <a:p>
            <a:r>
              <a:rPr lang="en-US" dirty="0"/>
              <a:t>**Conclusion:**</a:t>
            </a:r>
            <a:endParaRPr lang="en-US" dirty="0">
              <a:cs typeface="Calibri"/>
            </a:endParaRPr>
          </a:p>
          <a:p>
            <a:r>
              <a:rPr lang="en-US" dirty="0"/>
              <a:t>Service management is crucial for ensuring a well-functioning operating system that supports various tasks and functions seamlessly. While macOS and Windows offer distinct tools for service management, they share common goals of allowing users to configure, control, and optimize background processes. Both operating systems empower users to tailor their system's behavior to their needs, contributing to a responsive and efficient computing experience.</a:t>
            </a:r>
          </a:p>
        </p:txBody>
      </p:sp>
      <p:sp>
        <p:nvSpPr>
          <p:cNvPr id="4" name="Slide Number Placeholder 3"/>
          <p:cNvSpPr>
            <a:spLocks noGrp="1"/>
          </p:cNvSpPr>
          <p:nvPr>
            <p:ph type="sldNum" sz="quarter" idx="5"/>
          </p:nvPr>
        </p:nvSpPr>
        <p:spPr/>
        <p:txBody>
          <a:bodyPr/>
          <a:lstStyle/>
          <a:p>
            <a:fld id="{6D5540E0-A613-4087-86B8-AF1BB0E11693}" type="slidenum">
              <a:rPr lang="en-US" smtClean="0"/>
              <a:t>58</a:t>
            </a:fld>
            <a:endParaRPr lang="en-US"/>
          </a:p>
        </p:txBody>
      </p:sp>
    </p:spTree>
    <p:extLst>
      <p:ext uri="{BB962C8B-B14F-4D97-AF65-F5344CB8AC3E}">
        <p14:creationId xmlns:p14="http://schemas.microsoft.com/office/powerpoint/2010/main" val="1108111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**Device Management on macOS and Windows: A Comparative Overview**</a:t>
            </a:r>
          </a:p>
          <a:p>
            <a:r>
              <a:rPr lang="en-US" dirty="0"/>
              <a:t> </a:t>
            </a:r>
            <a:endParaRPr lang="en-US" dirty="0">
              <a:cs typeface="Calibri"/>
            </a:endParaRPr>
          </a:p>
          <a:p>
            <a:r>
              <a:rPr lang="en-US"/>
              <a:t>Device management is a fundamental aspect of operating systems, enabling users to interact with and control hardware components efficiently. Both macOS and Windows offer comprehensive device management capabilities, each tailored to their respective ecosystems. Here's a comparative look at device management on macOS and Windows:</a:t>
            </a:r>
          </a:p>
          <a:p>
            <a:r>
              <a:rPr lang="en-US" dirty="0"/>
              <a:t> </a:t>
            </a:r>
            <a:endParaRPr lang="en-US" dirty="0">
              <a:cs typeface="Calibri"/>
            </a:endParaRPr>
          </a:p>
          <a:p>
            <a:r>
              <a:rPr lang="en-US"/>
              <a:t>**Device Management on macOS:**</a:t>
            </a:r>
          </a:p>
          <a:p>
            <a:r>
              <a:rPr lang="en-US" dirty="0"/>
              <a:t>- **System Preferences:** macOS provides the "System Preferences" interface, where users can manage various hardware components and devices. This includes settings related to displays, printers, keyboards, mice, trackpads, and more.</a:t>
            </a:r>
          </a:p>
          <a:p>
            <a:r>
              <a:rPr lang="en-US" dirty="0"/>
              <a:t>- **Bluetooth and Wi-Fi:** macOS allows users to configure and manage Bluetooth devices and Wi-Fi connections through the "Bluetooth" and "Network" sections of System Preferences.</a:t>
            </a:r>
          </a:p>
          <a:p>
            <a:r>
              <a:rPr lang="en-US" dirty="0"/>
              <a:t>- **Automatically Installed Drivers:** macOS often includes drivers for a wide range of hardware components, reducing the need for manual driver installation.</a:t>
            </a:r>
          </a:p>
          <a:p>
            <a:r>
              <a:rPr lang="en-US" dirty="0"/>
              <a:t> </a:t>
            </a:r>
            <a:endParaRPr lang="en-US" dirty="0">
              <a:cs typeface="Calibri"/>
            </a:endParaRPr>
          </a:p>
          <a:p>
            <a:r>
              <a:rPr lang="en-US" dirty="0"/>
              <a:t>**Device Management on Windows:**</a:t>
            </a:r>
          </a:p>
          <a:p>
            <a:r>
              <a:rPr lang="en-US" dirty="0"/>
              <a:t>- **Device Manager:** Windows offers the "Device Manager" utility, allowing users to view and manage hardware devices, drivers, and their properties. Device Manager provides a detailed overview of connected hardware components.</a:t>
            </a:r>
          </a:p>
          <a:p>
            <a:r>
              <a:rPr lang="en-US" dirty="0"/>
              <a:t>- **Settings App:** Recent versions of Windows include the "Settings" app, where users can configure hardware settings, manage Bluetooth devices, printers, and more.</a:t>
            </a:r>
          </a:p>
          <a:p>
            <a:r>
              <a:rPr lang="en-US" dirty="0"/>
              <a:t>- **Driver Installation:** Windows often requires users to manually install drivers for specific hardware components. This is done through Windows Update, manufacturer websites, or installation files.</a:t>
            </a:r>
          </a:p>
          <a:p>
            <a:r>
              <a:rPr lang="en-US" dirty="0"/>
              <a:t> </a:t>
            </a:r>
            <a:endParaRPr lang="en-US" dirty="0">
              <a:cs typeface="Calibri"/>
            </a:endParaRPr>
          </a:p>
          <a:p>
            <a:r>
              <a:rPr lang="en-US" dirty="0"/>
              <a:t>**Plug and Play:** </a:t>
            </a:r>
            <a:endParaRPr lang="en-US" dirty="0">
              <a:cs typeface="Calibri"/>
            </a:endParaRPr>
          </a:p>
          <a:p>
            <a:r>
              <a:rPr lang="en-US" dirty="0"/>
              <a:t>- Both macOS and Windows support "plug and play," automatically recognizing and configuring new hardware devices when they are connected.</a:t>
            </a:r>
          </a:p>
          <a:p>
            <a:r>
              <a:rPr lang="en-US" dirty="0"/>
              <a:t> </a:t>
            </a:r>
            <a:endParaRPr lang="en-US" dirty="0">
              <a:cs typeface="Calibri"/>
            </a:endParaRPr>
          </a:p>
          <a:p>
            <a:r>
              <a:rPr lang="en-US" dirty="0"/>
              <a:t>**Device Drivers:**</a:t>
            </a:r>
            <a:endParaRPr lang="en-US" dirty="0">
              <a:cs typeface="Calibri"/>
            </a:endParaRPr>
          </a:p>
          <a:p>
            <a:r>
              <a:rPr lang="en-US" dirty="0"/>
              <a:t>- In Windows, device drivers are essential for hardware communication, and users often need to ensure that the correct drivers are installed for optimal device performance.</a:t>
            </a:r>
          </a:p>
          <a:p>
            <a:r>
              <a:rPr lang="en-US" dirty="0"/>
              <a:t>- macOS usually includes built-in drivers for a wide range of devices, reducing the need for manual installations.</a:t>
            </a:r>
          </a:p>
          <a:p>
            <a:r>
              <a:rPr lang="en-US" dirty="0"/>
              <a:t> </a:t>
            </a:r>
            <a:endParaRPr lang="en-US" dirty="0">
              <a:cs typeface="Calibri"/>
            </a:endParaRPr>
          </a:p>
          <a:p>
            <a:r>
              <a:rPr lang="en-US" dirty="0"/>
              <a:t>**User Experience and Customization:**</a:t>
            </a:r>
          </a:p>
          <a:p>
            <a:r>
              <a:rPr lang="en-US" dirty="0"/>
              <a:t>- Both operating systems aim to provide user-friendly interfaces for managing hardware devices, ensuring an intuitive and efficient experience.</a:t>
            </a:r>
          </a:p>
          <a:p>
            <a:r>
              <a:rPr lang="en-US" dirty="0"/>
              <a:t>- The tools and settings are designed to allow users to personalize their device settings and configurations.</a:t>
            </a:r>
          </a:p>
          <a:p>
            <a:r>
              <a:rPr lang="en-US" dirty="0"/>
              <a:t> </a:t>
            </a:r>
            <a:endParaRPr lang="en-US" dirty="0">
              <a:cs typeface="Calibri"/>
            </a:endParaRPr>
          </a:p>
          <a:p>
            <a:r>
              <a:rPr lang="en-US" dirty="0"/>
              <a:t>**Conclusion:**</a:t>
            </a:r>
            <a:endParaRPr lang="en-US" dirty="0">
              <a:cs typeface="Calibri"/>
            </a:endParaRPr>
          </a:p>
          <a:p>
            <a:r>
              <a:rPr lang="en-US" dirty="0"/>
              <a:t>Device management is crucial for enabling users to interact effectively with hardware components and peripherals. While macOS and Windows have distinct tools and interfaces for device management, their goals remain consistent: providing users with easy access to hardware settings, configurations, and drivers. Both operating systems strive to ensure that users can optimize the performance of their hardware devices while enjoying a seamless and personalized computing experience.</a:t>
            </a:r>
          </a:p>
        </p:txBody>
      </p:sp>
      <p:sp>
        <p:nvSpPr>
          <p:cNvPr id="4" name="Slide Number Placeholder 3"/>
          <p:cNvSpPr>
            <a:spLocks noGrp="1"/>
          </p:cNvSpPr>
          <p:nvPr>
            <p:ph type="sldNum" sz="quarter" idx="5"/>
          </p:nvPr>
        </p:nvSpPr>
        <p:spPr/>
        <p:txBody>
          <a:bodyPr/>
          <a:lstStyle/>
          <a:p>
            <a:fld id="{6D5540E0-A613-4087-86B8-AF1BB0E11693}" type="slidenum">
              <a:rPr lang="en-US" smtClean="0"/>
              <a:t>59</a:t>
            </a:fld>
            <a:endParaRPr lang="en-US"/>
          </a:p>
        </p:txBody>
      </p:sp>
    </p:spTree>
    <p:extLst>
      <p:ext uri="{BB962C8B-B14F-4D97-AF65-F5344CB8AC3E}">
        <p14:creationId xmlns:p14="http://schemas.microsoft.com/office/powerpoint/2010/main" val="2716623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**Disk Management: Ensuring Efficient Storage on Your Computer**</a:t>
            </a:r>
          </a:p>
          <a:p>
            <a:r>
              <a:rPr lang="en-US" dirty="0"/>
              <a:t> </a:t>
            </a:r>
            <a:endParaRPr lang="en-US" dirty="0">
              <a:cs typeface="Calibri"/>
            </a:endParaRPr>
          </a:p>
          <a:p>
            <a:r>
              <a:rPr lang="en-US"/>
              <a:t>Disk management is a vital component of operating systems that oversees the organization and utilization of storage media, including hard drives, optical drives, and other storage devices. Both Windows and macOS offer disk management tools to help users optimize their storage space and enhance system performance. Here's a closer look at disk management, with a focus on its implementation in Windows systems:</a:t>
            </a:r>
          </a:p>
          <a:p>
            <a:r>
              <a:rPr lang="en-US" dirty="0"/>
              <a:t> </a:t>
            </a:r>
            <a:endParaRPr lang="en-US" dirty="0">
              <a:cs typeface="Calibri"/>
            </a:endParaRPr>
          </a:p>
          <a:p>
            <a:r>
              <a:rPr lang="en-US"/>
              <a:t>**Hard Drive Management:**</a:t>
            </a:r>
          </a:p>
          <a:p>
            <a:r>
              <a:rPr lang="en-US" dirty="0"/>
              <a:t>- Disk management encompasses various tasks related to hard drives and storage media. It allows users to allocate space effectively, create partitions, format drives, and perform maintenance tasks.</a:t>
            </a:r>
          </a:p>
          <a:p>
            <a:r>
              <a:rPr lang="en-US" dirty="0"/>
              <a:t> </a:t>
            </a:r>
            <a:endParaRPr lang="en-US" dirty="0">
              <a:cs typeface="Calibri"/>
            </a:endParaRPr>
          </a:p>
          <a:p>
            <a:r>
              <a:rPr lang="en-US" dirty="0"/>
              <a:t>**Partition Creation and Deletion:**</a:t>
            </a:r>
          </a:p>
          <a:p>
            <a:r>
              <a:rPr lang="en-US" dirty="0"/>
              <a:t>- Disk management tools enable users to create multiple partitions on a single hard drive. Partitions can help segregate data and operating systems for better organization.</a:t>
            </a:r>
          </a:p>
          <a:p>
            <a:r>
              <a:rPr lang="en-US" dirty="0"/>
              <a:t>- Users can also delete partitions when they are no longer needed or to repurpose the space.</a:t>
            </a:r>
          </a:p>
          <a:p>
            <a:r>
              <a:rPr lang="en-US" dirty="0"/>
              <a:t> </a:t>
            </a:r>
            <a:endParaRPr lang="en-US" dirty="0">
              <a:cs typeface="Calibri"/>
            </a:endParaRPr>
          </a:p>
          <a:p>
            <a:r>
              <a:rPr lang="en-US" dirty="0"/>
              <a:t>**Partition Formatting:**</a:t>
            </a:r>
            <a:endParaRPr lang="en-US" dirty="0">
              <a:cs typeface="Calibri"/>
            </a:endParaRPr>
          </a:p>
          <a:p>
            <a:r>
              <a:rPr lang="en-US" dirty="0"/>
              <a:t>- Formatting is the process of preparing a partition for use. It involves setting up a file system that the operating system can understand.</a:t>
            </a:r>
          </a:p>
          <a:p>
            <a:r>
              <a:rPr lang="en-US" dirty="0"/>
              <a:t>- Common file systems include NTFS (Windows) and HFS+ (macOS).</a:t>
            </a:r>
          </a:p>
          <a:p>
            <a:r>
              <a:rPr lang="en-US" dirty="0"/>
              <a:t> </a:t>
            </a:r>
            <a:endParaRPr lang="en-US" dirty="0">
              <a:cs typeface="Calibri"/>
            </a:endParaRPr>
          </a:p>
          <a:p>
            <a:r>
              <a:rPr lang="en-US" dirty="0"/>
              <a:t>**Disk Management in Windows:**</a:t>
            </a:r>
          </a:p>
          <a:p>
            <a:r>
              <a:rPr lang="en-US" dirty="0"/>
              <a:t>- Windows provides the "Disk Management" console as the primary tool for disk management tasks.</a:t>
            </a:r>
          </a:p>
          <a:p>
            <a:r>
              <a:rPr lang="en-US" dirty="0"/>
              <a:t>- Users can access Disk Management through the Control Panel or by searching for "Disk Management" in the Start menu.</a:t>
            </a:r>
          </a:p>
          <a:p>
            <a:r>
              <a:rPr lang="en-US" dirty="0"/>
              <a:t> </a:t>
            </a:r>
            <a:endParaRPr lang="en-US" dirty="0">
              <a:cs typeface="Calibri"/>
            </a:endParaRPr>
          </a:p>
          <a:p>
            <a:r>
              <a:rPr lang="en-US" dirty="0"/>
              <a:t>**Disk Status and Information:**</a:t>
            </a:r>
          </a:p>
          <a:p>
            <a:r>
              <a:rPr lang="en-US" dirty="0"/>
              <a:t>- The Disk Management console displays a graphical representation of all connected hard drives and their partitions.</a:t>
            </a:r>
          </a:p>
          <a:p>
            <a:r>
              <a:rPr lang="en-US" dirty="0"/>
              <a:t>- Users can view details such as disk capacity, partition sizes, and the layout of the partitions.</a:t>
            </a:r>
          </a:p>
          <a:p>
            <a:r>
              <a:rPr lang="en-US" dirty="0"/>
              <a:t> </a:t>
            </a:r>
            <a:endParaRPr lang="en-US" dirty="0">
              <a:cs typeface="Calibri"/>
            </a:endParaRPr>
          </a:p>
          <a:p>
            <a:r>
              <a:rPr lang="en-US" dirty="0"/>
              <a:t>**Resizing Partitions:**</a:t>
            </a:r>
            <a:endParaRPr lang="en-US" dirty="0">
              <a:cs typeface="Calibri"/>
            </a:endParaRPr>
          </a:p>
          <a:p>
            <a:r>
              <a:rPr lang="en-US" dirty="0"/>
              <a:t>- Disk Management allows users to resize partitions, adjusting their sizes to accommodate changing storage needs.</a:t>
            </a:r>
          </a:p>
          <a:p>
            <a:r>
              <a:rPr lang="en-US" dirty="0"/>
              <a:t> </a:t>
            </a:r>
            <a:endParaRPr lang="en-US" dirty="0">
              <a:cs typeface="Calibri"/>
            </a:endParaRPr>
          </a:p>
          <a:p>
            <a:r>
              <a:rPr lang="en-US" dirty="0"/>
              <a:t>**Disk Maintenance and Troubleshooting:**</a:t>
            </a:r>
          </a:p>
          <a:p>
            <a:r>
              <a:rPr lang="en-US" dirty="0"/>
              <a:t>- Disk Management can also be used for disk maintenance, including marking partitions as active, changing drive letters, and checking disk integrity.</a:t>
            </a:r>
          </a:p>
          <a:p>
            <a:r>
              <a:rPr lang="en-US" dirty="0"/>
              <a:t> </a:t>
            </a:r>
            <a:endParaRPr lang="en-US" dirty="0">
              <a:cs typeface="Calibri"/>
            </a:endParaRPr>
          </a:p>
          <a:p>
            <a:r>
              <a:rPr lang="en-US" dirty="0"/>
              <a:t>**Benefits of Effective Disk Management:**</a:t>
            </a:r>
          </a:p>
          <a:p>
            <a:r>
              <a:rPr lang="en-US" dirty="0"/>
              <a:t>- **Optimized Storage:** Proper disk management prevents data fragmentation and ensures efficient use of available space.</a:t>
            </a:r>
          </a:p>
          <a:p>
            <a:r>
              <a:rPr lang="en-US" dirty="0"/>
              <a:t>- **Organization:** Creating multiple partitions aids in organizing data, applications, and system files separately.</a:t>
            </a:r>
          </a:p>
          <a:p>
            <a:r>
              <a:rPr lang="en-US" dirty="0"/>
              <a:t>- **System Performance:** Well-maintained disks contribute to faster data access and improved overall system performance.</a:t>
            </a:r>
          </a:p>
          <a:p>
            <a:r>
              <a:rPr lang="en-US" dirty="0"/>
              <a:t> </a:t>
            </a:r>
            <a:endParaRPr lang="en-US" dirty="0">
              <a:cs typeface="Calibri"/>
            </a:endParaRPr>
          </a:p>
          <a:p>
            <a:r>
              <a:rPr lang="en-US" dirty="0"/>
              <a:t>**Challenges and Considerations:**</a:t>
            </a:r>
          </a:p>
          <a:p>
            <a:r>
              <a:rPr lang="en-US" dirty="0"/>
              <a:t>- Resizing partitions can involve data loss, so it's important to back up data before making changes.</a:t>
            </a:r>
          </a:p>
          <a:p>
            <a:r>
              <a:rPr lang="en-US" dirty="0"/>
              <a:t>- Care should be taken to avoid inadvertently formatting or deleting partitions containing critical data.</a:t>
            </a:r>
          </a:p>
          <a:p>
            <a:r>
              <a:rPr lang="en-US" dirty="0"/>
              <a:t> </a:t>
            </a:r>
            <a:endParaRPr lang="en-US" dirty="0">
              <a:cs typeface="Calibri"/>
            </a:endParaRPr>
          </a:p>
          <a:p>
            <a:r>
              <a:rPr lang="en-US" dirty="0"/>
              <a:t>**Conclusion:**</a:t>
            </a:r>
          </a:p>
          <a:p>
            <a:r>
              <a:rPr lang="en-US" dirty="0"/>
              <a:t>Disk management plays a crucial role in maintaining an efficient and organized storage environment. Whether it's creating partitions, formatting drives, or resizing partitions, proper disk management tools and practices contribute to enhanced data management and system performance. Windows' Disk Management console empowers users to take control of their storage resources and optimize them according to their needs.</a:t>
            </a:r>
          </a:p>
        </p:txBody>
      </p:sp>
      <p:sp>
        <p:nvSpPr>
          <p:cNvPr id="4" name="Slide Number Placeholder 3"/>
          <p:cNvSpPr>
            <a:spLocks noGrp="1"/>
          </p:cNvSpPr>
          <p:nvPr>
            <p:ph type="sldNum" sz="quarter" idx="5"/>
          </p:nvPr>
        </p:nvSpPr>
        <p:spPr/>
        <p:txBody>
          <a:bodyPr/>
          <a:lstStyle/>
          <a:p>
            <a:fld id="{6D5540E0-A613-4087-86B8-AF1BB0E11693}" type="slidenum">
              <a:rPr lang="en-US" smtClean="0"/>
              <a:t>60</a:t>
            </a:fld>
            <a:endParaRPr lang="en-US"/>
          </a:p>
        </p:txBody>
      </p:sp>
    </p:spTree>
    <p:extLst>
      <p:ext uri="{BB962C8B-B14F-4D97-AF65-F5344CB8AC3E}">
        <p14:creationId xmlns:p14="http://schemas.microsoft.com/office/powerpoint/2010/main" val="2266731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**Memory Management: Ensuring Efficient Use of System Resources**</a:t>
            </a:r>
          </a:p>
          <a:p>
            <a:r>
              <a:rPr lang="en-US" dirty="0"/>
              <a:t> </a:t>
            </a:r>
            <a:endParaRPr lang="en-US" dirty="0">
              <a:cs typeface="Calibri"/>
            </a:endParaRPr>
          </a:p>
          <a:p>
            <a:r>
              <a:rPr lang="en-US" dirty="0"/>
              <a:t>Memory management is a pivotal function of operating systems that involves overseeing the allocation and utilization of both physical and virtual memory. Both Windows and macOS employ sophisticated memory management techniques to optimize system performance and ensure smooth multitasking. Here's a closer look at memory management, with a focus on its role in the operating systems:</a:t>
            </a:r>
          </a:p>
          <a:p>
            <a:r>
              <a:rPr lang="en-US" dirty="0"/>
              <a:t> </a:t>
            </a:r>
            <a:endParaRPr lang="en-US" dirty="0">
              <a:cs typeface="Calibri"/>
            </a:endParaRPr>
          </a:p>
          <a:p>
            <a:r>
              <a:rPr lang="en-US" dirty="0"/>
              <a:t>**Physical Memory Management:**</a:t>
            </a:r>
            <a:endParaRPr lang="en-US" dirty="0">
              <a:cs typeface="Calibri"/>
            </a:endParaRPr>
          </a:p>
          <a:p>
            <a:r>
              <a:rPr lang="en-US" dirty="0"/>
              <a:t>- Operating systems manage physical memory (RAM), ensuring that each running process has sufficient space to execute and store data.</a:t>
            </a:r>
          </a:p>
          <a:p>
            <a:r>
              <a:rPr lang="en-US" dirty="0"/>
              <a:t>- Memory management is responsible for allocating and deallocating memory blocks to processes as they are needed.</a:t>
            </a:r>
          </a:p>
          <a:p>
            <a:r>
              <a:rPr lang="en-US" dirty="0"/>
              <a:t> </a:t>
            </a:r>
            <a:endParaRPr lang="en-US" dirty="0">
              <a:cs typeface="Calibri"/>
            </a:endParaRPr>
          </a:p>
          <a:p>
            <a:r>
              <a:rPr lang="en-US" dirty="0"/>
              <a:t>**Virtual Memory:**</a:t>
            </a:r>
            <a:endParaRPr lang="en-US" dirty="0">
              <a:cs typeface="Calibri"/>
            </a:endParaRPr>
          </a:p>
          <a:p>
            <a:r>
              <a:rPr lang="en-US" dirty="0"/>
              <a:t>- To provide an extended pool of memory beyond physical RAM, operating systems use virtual memory, which involves utilizing hard drive space as an extension of RAM.</a:t>
            </a:r>
          </a:p>
          <a:p>
            <a:r>
              <a:rPr lang="en-US" dirty="0"/>
              <a:t>- The swap file or page file is a portion of the hard drive reserved for this purpose.</a:t>
            </a:r>
          </a:p>
          <a:p>
            <a:r>
              <a:rPr lang="en-US" dirty="0"/>
              <a:t> </a:t>
            </a:r>
            <a:endParaRPr lang="en-US" dirty="0">
              <a:cs typeface="Calibri"/>
            </a:endParaRPr>
          </a:p>
          <a:p>
            <a:r>
              <a:rPr lang="en-US" dirty="0"/>
              <a:t>**Page File and Swap File:**</a:t>
            </a:r>
          </a:p>
          <a:p>
            <a:r>
              <a:rPr lang="en-US" dirty="0"/>
              <a:t>- Windows and macOS use a page file (Windows) or swap file (macOS) to manage virtual memory.</a:t>
            </a:r>
          </a:p>
          <a:p>
            <a:r>
              <a:rPr lang="en-US" dirty="0"/>
              <a:t>- When physical memory becomes saturated, the operating system moves less-used data from RAM to the page or swap file, freeing up RAM for more critical processes.</a:t>
            </a:r>
          </a:p>
          <a:p>
            <a:r>
              <a:rPr lang="en-US" dirty="0"/>
              <a:t> </a:t>
            </a:r>
            <a:endParaRPr lang="en-US" dirty="0">
              <a:cs typeface="Calibri"/>
            </a:endParaRPr>
          </a:p>
          <a:p>
            <a:r>
              <a:rPr lang="en-US" dirty="0"/>
              <a:t>**Virtual Memory Manager:**</a:t>
            </a:r>
            <a:endParaRPr lang="en-US" dirty="0">
              <a:cs typeface="Calibri"/>
            </a:endParaRPr>
          </a:p>
          <a:p>
            <a:r>
              <a:rPr lang="en-US" dirty="0"/>
              <a:t>- The virtual memory manager is a key component of the operating system responsible for coordinating the interaction between physical and virtual memory.</a:t>
            </a:r>
          </a:p>
          <a:p>
            <a:r>
              <a:rPr lang="en-US" dirty="0"/>
              <a:t>- It determines what data should be swapped between RAM and the page or swap file.</a:t>
            </a:r>
          </a:p>
          <a:p>
            <a:r>
              <a:rPr lang="en-US" dirty="0"/>
              <a:t> </a:t>
            </a:r>
            <a:endParaRPr lang="en-US" dirty="0">
              <a:cs typeface="Calibri"/>
            </a:endParaRPr>
          </a:p>
          <a:p>
            <a:r>
              <a:rPr lang="en-US" dirty="0"/>
              <a:t>**Benefits of Effective Memory Management:**</a:t>
            </a:r>
          </a:p>
          <a:p>
            <a:r>
              <a:rPr lang="en-US" dirty="0"/>
              <a:t>- **Optimized Performance:** Proper memory management ensures that processes receive the memory resources they require, preventing slowdowns due to memory bottlenecks.</a:t>
            </a:r>
          </a:p>
          <a:p>
            <a:r>
              <a:rPr lang="en-US" dirty="0"/>
              <a:t>- **Multitasking:** Efficient memory allocation allows the system to support multiple processes simultaneously, enhancing multitasking capabilities.</a:t>
            </a:r>
          </a:p>
          <a:p>
            <a:r>
              <a:rPr lang="en-US" dirty="0"/>
              <a:t>- **Reduced Crashes:** By utilizing virtual memory as a backup, the risk of system crashes due to running out of physical memory is minimized.</a:t>
            </a:r>
          </a:p>
          <a:p>
            <a:r>
              <a:rPr lang="en-US" dirty="0"/>
              <a:t> </a:t>
            </a:r>
            <a:endParaRPr lang="en-US" dirty="0">
              <a:cs typeface="Calibri"/>
            </a:endParaRPr>
          </a:p>
          <a:p>
            <a:r>
              <a:rPr lang="en-US" dirty="0"/>
              <a:t>**Challenges and Considerations:**</a:t>
            </a:r>
          </a:p>
          <a:p>
            <a:r>
              <a:rPr lang="en-US" dirty="0"/>
              <a:t>- Overusing virtual memory can lead to reduced system performance, as accessing data from the hard drive is slower than accessing it from RAM.</a:t>
            </a:r>
          </a:p>
          <a:p>
            <a:r>
              <a:rPr lang="en-US" dirty="0"/>
              <a:t>- Insufficient memory allocation can lead to slowdowns, freezes, or even crashes.</a:t>
            </a:r>
          </a:p>
          <a:p>
            <a:r>
              <a:rPr lang="en-US" dirty="0"/>
              <a:t> </a:t>
            </a:r>
            <a:endParaRPr lang="en-US" dirty="0">
              <a:cs typeface="Calibri"/>
            </a:endParaRPr>
          </a:p>
          <a:p>
            <a:r>
              <a:rPr lang="en-US" dirty="0"/>
              <a:t>**Conclusion:**</a:t>
            </a:r>
          </a:p>
          <a:p>
            <a:r>
              <a:rPr lang="en-US" dirty="0"/>
              <a:t>Memory management is a crucial element of operating systems that contributes to overall system performance and user experience. By expertly managing physical and virtual memory resources, both Windows and macOS ensure that processes run efficiently, multitasking is smooth, and users can work without interruptions. Effective memory management is a cornerstone of modern computing, enabling users to harness the full potential of their systems.</a:t>
            </a:r>
          </a:p>
        </p:txBody>
      </p:sp>
      <p:sp>
        <p:nvSpPr>
          <p:cNvPr id="4" name="Slide Number Placeholder 3"/>
          <p:cNvSpPr>
            <a:spLocks noGrp="1"/>
          </p:cNvSpPr>
          <p:nvPr>
            <p:ph type="sldNum" sz="quarter" idx="5"/>
          </p:nvPr>
        </p:nvSpPr>
        <p:spPr/>
        <p:txBody>
          <a:bodyPr/>
          <a:lstStyle/>
          <a:p>
            <a:fld id="{6D5540E0-A613-4087-86B8-AF1BB0E11693}" type="slidenum">
              <a:rPr lang="en-US" smtClean="0"/>
              <a:t>61</a:t>
            </a:fld>
            <a:endParaRPr lang="en-US"/>
          </a:p>
        </p:txBody>
      </p:sp>
    </p:spTree>
    <p:extLst>
      <p:ext uri="{BB962C8B-B14F-4D97-AF65-F5344CB8AC3E}">
        <p14:creationId xmlns:p14="http://schemas.microsoft.com/office/powerpoint/2010/main" val="55681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**File Systems: Efficient Management of Data and Resources**</a:t>
            </a:r>
          </a:p>
          <a:p>
            <a:r>
              <a:rPr lang="en-US" dirty="0"/>
              <a:t> </a:t>
            </a:r>
            <a:endParaRPr lang="en-US" dirty="0">
              <a:cs typeface="Calibri"/>
            </a:endParaRPr>
          </a:p>
          <a:p>
            <a:r>
              <a:rPr lang="en-US"/>
              <a:t>File systems are a fundamental component of operating systems, responsible for organizing and managing data on storage devices. Both Windows and macOS incorporate sophisticated file systems to facilitate efficient data storage, access, and organization. Let's delve deeper into the role of file systems, focusing on their management of various aspects in both operating systems:</a:t>
            </a:r>
          </a:p>
          <a:p>
            <a:r>
              <a:rPr lang="en-US" dirty="0"/>
              <a:t> </a:t>
            </a:r>
            <a:endParaRPr lang="en-US" dirty="0">
              <a:cs typeface="Calibri"/>
            </a:endParaRPr>
          </a:p>
          <a:p>
            <a:r>
              <a:rPr lang="en-US" dirty="0"/>
              <a:t>**Disk Space and File Access:**</a:t>
            </a:r>
          </a:p>
          <a:p>
            <a:r>
              <a:rPr lang="en-US" dirty="0"/>
              <a:t>- File systems allocate and manage disk space to store files. They ensure that data is stored in a structured manner to prevent fragmentation.</a:t>
            </a:r>
          </a:p>
          <a:p>
            <a:r>
              <a:rPr lang="en-US" dirty="0"/>
              <a:t>- They handle file access, allowing users and applications to read, write, and modify files stored on the disk.</a:t>
            </a:r>
          </a:p>
          <a:p>
            <a:r>
              <a:rPr lang="en-US" dirty="0"/>
              <a:t> </a:t>
            </a:r>
            <a:endParaRPr lang="en-US" dirty="0">
              <a:cs typeface="Calibri"/>
            </a:endParaRPr>
          </a:p>
          <a:p>
            <a:r>
              <a:rPr lang="en-US" dirty="0"/>
              <a:t>**File Names and Directories (Folders):**</a:t>
            </a:r>
          </a:p>
          <a:p>
            <a:r>
              <a:rPr lang="en-US" dirty="0"/>
              <a:t>- File systems manage file names and organize files into directories (also known as folders).</a:t>
            </a:r>
          </a:p>
          <a:p>
            <a:r>
              <a:rPr lang="en-US" dirty="0"/>
              <a:t>- They maintain a hierarchical structure of directories, making it easier to locate and manage files.</a:t>
            </a:r>
          </a:p>
          <a:p>
            <a:r>
              <a:rPr lang="en-US" dirty="0"/>
              <a:t> </a:t>
            </a:r>
            <a:endParaRPr lang="en-US" dirty="0">
              <a:cs typeface="Calibri"/>
            </a:endParaRPr>
          </a:p>
          <a:p>
            <a:r>
              <a:rPr lang="en-US" dirty="0"/>
              <a:t>**File Metadata:**</a:t>
            </a:r>
            <a:endParaRPr lang="en-US" dirty="0">
              <a:cs typeface="Calibri"/>
            </a:endParaRPr>
          </a:p>
          <a:p>
            <a:r>
              <a:rPr lang="en-US" dirty="0"/>
              <a:t>- File systems store metadata associated with each file, including attributes like creation date, modification date, file size, and permissions.</a:t>
            </a:r>
          </a:p>
          <a:p>
            <a:r>
              <a:rPr lang="en-US" dirty="0"/>
              <a:t>- This metadata helps the operating system and users track and manage files effectively.</a:t>
            </a:r>
          </a:p>
          <a:p>
            <a:r>
              <a:rPr lang="en-US" dirty="0"/>
              <a:t> </a:t>
            </a:r>
            <a:endParaRPr lang="en-US" dirty="0">
              <a:cs typeface="Calibri"/>
            </a:endParaRPr>
          </a:p>
          <a:p>
            <a:r>
              <a:rPr lang="en-US" dirty="0"/>
              <a:t>**Security:**</a:t>
            </a:r>
            <a:endParaRPr lang="en-US" dirty="0">
              <a:cs typeface="Calibri"/>
            </a:endParaRPr>
          </a:p>
          <a:p>
            <a:r>
              <a:rPr lang="en-US" dirty="0"/>
              <a:t>- File systems implement security measures to control access to files and directories.</a:t>
            </a:r>
          </a:p>
          <a:p>
            <a:r>
              <a:rPr lang="en-US" dirty="0"/>
              <a:t>- They enforce file permissions, ensuring that only authorized users or applications can access or modify specific files.</a:t>
            </a:r>
          </a:p>
          <a:p>
            <a:r>
              <a:rPr lang="en-US" dirty="0"/>
              <a:t> </a:t>
            </a:r>
            <a:endParaRPr lang="en-US" dirty="0">
              <a:cs typeface="Calibri"/>
            </a:endParaRPr>
          </a:p>
          <a:p>
            <a:r>
              <a:rPr lang="en-US" dirty="0"/>
              <a:t>**File Systems in Windows:**</a:t>
            </a:r>
          </a:p>
          <a:p>
            <a:r>
              <a:rPr lang="en-US" dirty="0"/>
              <a:t>- Windows employs the New Technology File System (NTFS) as its primary file system.</a:t>
            </a:r>
          </a:p>
          <a:p>
            <a:r>
              <a:rPr lang="en-US" dirty="0"/>
              <a:t>- NTFS supports advanced features such as file encryption, compression, access control lists (ACLs), and more.</a:t>
            </a:r>
          </a:p>
          <a:p>
            <a:r>
              <a:rPr lang="en-US" dirty="0"/>
              <a:t> </a:t>
            </a:r>
            <a:endParaRPr lang="en-US" dirty="0">
              <a:cs typeface="Calibri"/>
            </a:endParaRPr>
          </a:p>
          <a:p>
            <a:r>
              <a:rPr lang="en-US" dirty="0"/>
              <a:t>**File Systems in macOS:**</a:t>
            </a:r>
          </a:p>
          <a:p>
            <a:r>
              <a:rPr lang="en-US" dirty="0"/>
              <a:t>- macOS uses the Hierarchical File System Plus (HFS+) as its traditional file system.</a:t>
            </a:r>
          </a:p>
          <a:p>
            <a:r>
              <a:rPr lang="en-US" dirty="0"/>
              <a:t>- In recent versions, macOS has transitioned to the Apple File System (APFS), which offers improved performance, space efficiency, and data integrity.</a:t>
            </a:r>
          </a:p>
          <a:p>
            <a:r>
              <a:rPr lang="en-US" dirty="0"/>
              <a:t> </a:t>
            </a:r>
            <a:endParaRPr lang="en-US" dirty="0">
              <a:cs typeface="Calibri"/>
            </a:endParaRPr>
          </a:p>
          <a:p>
            <a:r>
              <a:rPr lang="en-US" dirty="0"/>
              <a:t>**Benefits of Effective File Systems:**</a:t>
            </a:r>
          </a:p>
          <a:p>
            <a:r>
              <a:rPr lang="en-US" dirty="0"/>
              <a:t>- **Efficient Storage:** Proper file systems ensure that data is stored in a manner that minimizes fragmentation and optimizes disk space utilization.</a:t>
            </a:r>
          </a:p>
          <a:p>
            <a:r>
              <a:rPr lang="en-US" dirty="0"/>
              <a:t>- **Data Organization:** Hierarchical organization of directories and files makes it easy to find and manage data.</a:t>
            </a:r>
          </a:p>
          <a:p>
            <a:r>
              <a:rPr lang="en-US" dirty="0"/>
              <a:t>- **Data Integrity:** File systems maintain file metadata and provide mechanisms to prevent data corruption and ensure data consistency.</a:t>
            </a:r>
          </a:p>
          <a:p>
            <a:r>
              <a:rPr lang="en-US" dirty="0"/>
              <a:t> </a:t>
            </a:r>
            <a:endParaRPr lang="en-US" dirty="0">
              <a:cs typeface="Calibri"/>
            </a:endParaRPr>
          </a:p>
          <a:p>
            <a:r>
              <a:rPr lang="en-US" dirty="0"/>
              <a:t>**Challenges and Considerations:**</a:t>
            </a:r>
          </a:p>
          <a:p>
            <a:r>
              <a:rPr lang="en-US" dirty="0"/>
              <a:t>- Choosing the appropriate file system is important based on the intended use case and the operating system being used.</a:t>
            </a:r>
          </a:p>
          <a:p>
            <a:r>
              <a:rPr lang="en-US" dirty="0"/>
              <a:t>- File systems need to manage file system metadata efficiently to prevent performance degradation.</a:t>
            </a:r>
          </a:p>
          <a:p>
            <a:r>
              <a:rPr lang="en-US" dirty="0"/>
              <a:t> </a:t>
            </a:r>
            <a:endParaRPr lang="en-US" dirty="0">
              <a:cs typeface="Calibri"/>
            </a:endParaRPr>
          </a:p>
          <a:p>
            <a:r>
              <a:rPr lang="en-US" dirty="0"/>
              <a:t>**Conclusion:**</a:t>
            </a:r>
          </a:p>
          <a:p>
            <a:r>
              <a:rPr lang="en-US" dirty="0"/>
              <a:t>File systems are the backbone of data storage and management in operating systems. By effectively managing disk space, providing organized file access, maintaining metadata, and enforcing security measures, file systems contribute to the reliable and efficient storage and retrieval of data. Both Windows and macOS leverage sophisticated file systems to ensure that users can interact with their data seamlessly and securely.</a:t>
            </a:r>
          </a:p>
        </p:txBody>
      </p:sp>
      <p:sp>
        <p:nvSpPr>
          <p:cNvPr id="4" name="Slide Number Placeholder 3"/>
          <p:cNvSpPr>
            <a:spLocks noGrp="1"/>
          </p:cNvSpPr>
          <p:nvPr>
            <p:ph type="sldNum" sz="quarter" idx="5"/>
          </p:nvPr>
        </p:nvSpPr>
        <p:spPr/>
        <p:txBody>
          <a:bodyPr/>
          <a:lstStyle/>
          <a:p>
            <a:fld id="{6D5540E0-A613-4087-86B8-AF1BB0E11693}" type="slidenum">
              <a:rPr lang="en-US" smtClean="0"/>
              <a:t>65</a:t>
            </a:fld>
            <a:endParaRPr lang="en-US"/>
          </a:p>
        </p:txBody>
      </p:sp>
    </p:spTree>
    <p:extLst>
      <p:ext uri="{BB962C8B-B14F-4D97-AF65-F5344CB8AC3E}">
        <p14:creationId xmlns:p14="http://schemas.microsoft.com/office/powerpoint/2010/main" val="1112752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**Exploring Different File Systems: FAT, NTFS, HFS, Ext4**</a:t>
            </a:r>
          </a:p>
          <a:p>
            <a:r>
              <a:rPr lang="en-US" dirty="0"/>
              <a:t> </a:t>
            </a:r>
            <a:endParaRPr lang="en-US" dirty="0">
              <a:cs typeface="Calibri"/>
            </a:endParaRPr>
          </a:p>
          <a:p>
            <a:r>
              <a:rPr lang="en-US"/>
              <a:t>File systems play a critical role in managing data on storage devices, and various file systems are used in different operating systems to meet specific needs. Let's take a closer look at some commonly used file systems—FAT, NTFS, HFS, and Ext4—exploring their characteristics and implementations:</a:t>
            </a:r>
          </a:p>
          <a:p>
            <a:r>
              <a:rPr lang="en-US" dirty="0"/>
              <a:t> </a:t>
            </a:r>
            <a:endParaRPr lang="en-US" dirty="0">
              <a:cs typeface="Calibri"/>
            </a:endParaRPr>
          </a:p>
          <a:p>
            <a:r>
              <a:rPr lang="en-US"/>
              <a:t>**FAT (File Allocation Table):**</a:t>
            </a:r>
          </a:p>
          <a:p>
            <a:r>
              <a:rPr lang="en-US"/>
              <a:t>- Developed in the 1970s, FAT was one of the earliest file systems used in computers.</a:t>
            </a:r>
          </a:p>
          <a:p>
            <a:r>
              <a:rPr lang="en-US"/>
              <a:t>- FAT file systems are simple and widely compatible, making them suitable for devices like USB drives and memory cards.</a:t>
            </a:r>
          </a:p>
          <a:p>
            <a:r>
              <a:rPr lang="en-US"/>
              <a:t>- Versions include FAT12, FAT16, and FAT32, each specifying the size of clusters used to store data.</a:t>
            </a:r>
          </a:p>
          <a:p>
            <a:r>
              <a:rPr lang="en-US"/>
              <a:t>- While suitable for small devices and compatibility, FAT lacks advanced features like journaling and security.</a:t>
            </a:r>
          </a:p>
          <a:p>
            <a:r>
              <a:rPr lang="en-US" dirty="0"/>
              <a:t> </a:t>
            </a:r>
            <a:endParaRPr lang="en-US" dirty="0">
              <a:cs typeface="Calibri"/>
            </a:endParaRPr>
          </a:p>
          <a:p>
            <a:r>
              <a:rPr lang="en-US" dirty="0"/>
              <a:t>**NTFS (New Technology File System):**</a:t>
            </a:r>
          </a:p>
          <a:p>
            <a:r>
              <a:rPr lang="en-US" dirty="0"/>
              <a:t>- Introduced by Microsoft in the mid-1990s, NTFS is the primary file system for Windows operating systems.</a:t>
            </a:r>
          </a:p>
          <a:p>
            <a:r>
              <a:rPr lang="en-US" dirty="0"/>
              <a:t>- NTFS offers advanced features such as support for large file sizes, file compression, encryption, access control lists (ACLs), and journaling for enhanced data integrity.</a:t>
            </a:r>
          </a:p>
          <a:p>
            <a:r>
              <a:rPr lang="en-US" dirty="0"/>
              <a:t>- Journaling helps prevent data loss in case of power outages or crashes.</a:t>
            </a:r>
          </a:p>
          <a:p>
            <a:r>
              <a:rPr lang="en-US" dirty="0"/>
              <a:t>- NTFS supports long file names and efficient storage of small files.</a:t>
            </a:r>
          </a:p>
          <a:p>
            <a:r>
              <a:rPr lang="en-US" dirty="0"/>
              <a:t> </a:t>
            </a:r>
            <a:endParaRPr lang="en-US" dirty="0">
              <a:cs typeface="Calibri"/>
            </a:endParaRPr>
          </a:p>
          <a:p>
            <a:r>
              <a:rPr lang="en-US" dirty="0"/>
              <a:t>**HFS (Hierarchical File System):**</a:t>
            </a:r>
          </a:p>
          <a:p>
            <a:r>
              <a:rPr lang="en-US" dirty="0"/>
              <a:t>- HFS was the original file system used in early Macintosh computers.</a:t>
            </a:r>
          </a:p>
          <a:p>
            <a:r>
              <a:rPr lang="en-US" dirty="0"/>
              <a:t>- HFS offered features like support for metadata and file forks, allowing the storage of resource and data forks in a single file.</a:t>
            </a:r>
          </a:p>
          <a:p>
            <a:r>
              <a:rPr lang="en-US" dirty="0"/>
              <a:t>- HFS underwent an evolution with HFS+ (also known as Mac OS Extended), which introduced enhancements like larger file sizes, improved data structure, and Unicode support.</a:t>
            </a:r>
          </a:p>
          <a:p>
            <a:r>
              <a:rPr lang="en-US" dirty="0"/>
              <a:t> </a:t>
            </a:r>
            <a:endParaRPr lang="en-US" dirty="0">
              <a:cs typeface="Calibri"/>
            </a:endParaRPr>
          </a:p>
          <a:p>
            <a:r>
              <a:rPr lang="en-US" dirty="0"/>
              <a:t>**Ext4 (Fourth Extended File System):**</a:t>
            </a:r>
          </a:p>
          <a:p>
            <a:r>
              <a:rPr lang="en-US" dirty="0"/>
              <a:t>- Ext4 is a widely used file system in Linux operating systems.</a:t>
            </a:r>
          </a:p>
          <a:p>
            <a:r>
              <a:rPr lang="en-US" dirty="0"/>
              <a:t>- It's a successor to Ext3, introducing improvements like support for larger file sizes and volumes, faster file system checks, and delayed allocation.</a:t>
            </a:r>
          </a:p>
          <a:p>
            <a:r>
              <a:rPr lang="en-US" dirty="0"/>
              <a:t>- Ext4 supports journaling, which aids in maintaining file system integrity.</a:t>
            </a:r>
          </a:p>
          <a:p>
            <a:r>
              <a:rPr lang="en-US" dirty="0"/>
              <a:t> </a:t>
            </a:r>
            <a:endParaRPr lang="en-US" dirty="0">
              <a:cs typeface="Calibri"/>
            </a:endParaRPr>
          </a:p>
          <a:p>
            <a:r>
              <a:rPr lang="en-US" dirty="0"/>
              <a:t>**Choosing the Right File System:**</a:t>
            </a:r>
          </a:p>
          <a:p>
            <a:r>
              <a:rPr lang="en-US" dirty="0"/>
              <a:t>- The choice of file system depends on factors like the operating system being used, the intended use case, and desired features.</a:t>
            </a:r>
          </a:p>
          <a:p>
            <a:r>
              <a:rPr lang="en-US" dirty="0"/>
              <a:t>- NTFS is ideal for Windows systems due to its advanced features, including security and data integrity.</a:t>
            </a:r>
          </a:p>
          <a:p>
            <a:r>
              <a:rPr lang="en-US" dirty="0"/>
              <a:t>- HFS and HFS+ are designed for macOS systems and offer compatibility and support for Mac-specific features.</a:t>
            </a:r>
          </a:p>
          <a:p>
            <a:r>
              <a:rPr lang="en-US" dirty="0"/>
              <a:t>- Ext4 is commonly used in Linux systems, offering reliability and performance for diverse workloads.</a:t>
            </a:r>
          </a:p>
          <a:p>
            <a:r>
              <a:rPr lang="en-US" dirty="0"/>
              <a:t> </a:t>
            </a:r>
            <a:endParaRPr lang="en-US" dirty="0">
              <a:cs typeface="Calibri"/>
            </a:endParaRPr>
          </a:p>
          <a:p>
            <a:r>
              <a:rPr lang="en-US" dirty="0"/>
              <a:t>**Compatibility and Interoperability:**</a:t>
            </a:r>
          </a:p>
          <a:p>
            <a:r>
              <a:rPr lang="en-US" dirty="0"/>
              <a:t>- While file systems are optimized for specific operating systems, tools and drivers can allow some level of compatibility between them.</a:t>
            </a:r>
          </a:p>
          <a:p>
            <a:r>
              <a:rPr lang="en-US" dirty="0"/>
              <a:t>- For example, Windows can read and write to FAT and NTFS, while Linux can read and write to Ext4.</a:t>
            </a:r>
          </a:p>
          <a:p>
            <a:r>
              <a:rPr lang="en-US" dirty="0"/>
              <a:t> </a:t>
            </a:r>
            <a:endParaRPr lang="en-US" dirty="0">
              <a:cs typeface="Calibri"/>
            </a:endParaRPr>
          </a:p>
          <a:p>
            <a:r>
              <a:rPr lang="en-US" dirty="0"/>
              <a:t>**Conclusion:**</a:t>
            </a:r>
          </a:p>
          <a:p>
            <a:r>
              <a:rPr lang="en-US" dirty="0"/>
              <a:t>File systems like FAT, NTFS, HFS, and Ext4 form the foundation of data storage and management in various operating systems. Each file system brings unique features and capabilities to the table, catering to specific needs and requirements. Selecting the appropriate file system is essential to ensure optimal data organization, performance, and security for the given operating system and use case.</a:t>
            </a:r>
          </a:p>
        </p:txBody>
      </p:sp>
      <p:sp>
        <p:nvSpPr>
          <p:cNvPr id="4" name="Slide Number Placeholder 3"/>
          <p:cNvSpPr>
            <a:spLocks noGrp="1"/>
          </p:cNvSpPr>
          <p:nvPr>
            <p:ph type="sldNum" sz="quarter" idx="5"/>
          </p:nvPr>
        </p:nvSpPr>
        <p:spPr/>
        <p:txBody>
          <a:bodyPr/>
          <a:lstStyle/>
          <a:p>
            <a:fld id="{6D5540E0-A613-4087-86B8-AF1BB0E11693}" type="slidenum">
              <a:rPr lang="en-US" smtClean="0"/>
              <a:t>66</a:t>
            </a:fld>
            <a:endParaRPr lang="en-US"/>
          </a:p>
        </p:txBody>
      </p:sp>
    </p:spTree>
    <p:extLst>
      <p:ext uri="{BB962C8B-B14F-4D97-AF65-F5344CB8AC3E}">
        <p14:creationId xmlns:p14="http://schemas.microsoft.com/office/powerpoint/2010/main" val="38899431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**Navigating a File System: Mastering File and Folder Interaction**</a:t>
            </a:r>
          </a:p>
          <a:p>
            <a:r>
              <a:rPr lang="en-US" dirty="0"/>
              <a:t> </a:t>
            </a:r>
            <a:endParaRPr lang="en-US" dirty="0">
              <a:cs typeface="Calibri"/>
            </a:endParaRPr>
          </a:p>
          <a:p>
            <a:r>
              <a:rPr lang="en-US"/>
              <a:t>Navigating a file system is a fundamental skill in working with computers, allowing users to efficiently find, organize, and interact with files and folders. Whether on Windows, macOS, or Linux, understanding how to search, sort, and interpret file attributes is essential. Here's a closer look at navigating a file system:</a:t>
            </a:r>
          </a:p>
          <a:p>
            <a:r>
              <a:rPr lang="en-US" dirty="0"/>
              <a:t> </a:t>
            </a:r>
            <a:endParaRPr lang="en-US" dirty="0">
              <a:cs typeface="Calibri"/>
            </a:endParaRPr>
          </a:p>
          <a:p>
            <a:r>
              <a:rPr lang="en-US" dirty="0"/>
              <a:t>**Search, Sort, and Display Files:**</a:t>
            </a:r>
          </a:p>
          <a:p>
            <a:r>
              <a:rPr lang="en-US" dirty="0"/>
              <a:t>- Operating systems provide search functionality to quickly locate files by name, date, or content.</a:t>
            </a:r>
          </a:p>
          <a:p>
            <a:r>
              <a:rPr lang="en-US" dirty="0"/>
              <a:t>- Users can sort files by attributes such as name, size, type, or modification date.</a:t>
            </a:r>
          </a:p>
          <a:p>
            <a:r>
              <a:rPr lang="en-US" dirty="0"/>
              <a:t>- The ability to customize how files are displayed—icons, lists, or details—improves usability.</a:t>
            </a:r>
          </a:p>
          <a:p>
            <a:r>
              <a:rPr lang="en-US" dirty="0"/>
              <a:t> </a:t>
            </a:r>
            <a:endParaRPr lang="en-US" dirty="0">
              <a:cs typeface="Calibri"/>
            </a:endParaRPr>
          </a:p>
          <a:p>
            <a:r>
              <a:rPr lang="en-US" dirty="0"/>
              <a:t>**Identify File and Folder Size:**</a:t>
            </a:r>
          </a:p>
          <a:p>
            <a:r>
              <a:rPr lang="en-US" dirty="0"/>
              <a:t>- File and folder size helps users manage storage space effectively.</a:t>
            </a:r>
          </a:p>
          <a:p>
            <a:r>
              <a:rPr lang="en-US" dirty="0"/>
              <a:t>- File explorers display size information in bytes, kilobytes, megabytes, or gigabytes.</a:t>
            </a:r>
          </a:p>
          <a:p>
            <a:r>
              <a:rPr lang="en-US" dirty="0"/>
              <a:t>- Identifying large files and folders assists in cleaning up and optimizing storage usage.</a:t>
            </a:r>
          </a:p>
          <a:p>
            <a:r>
              <a:rPr lang="en-US" dirty="0"/>
              <a:t> </a:t>
            </a:r>
            <a:endParaRPr lang="en-US" dirty="0">
              <a:cs typeface="Calibri"/>
            </a:endParaRPr>
          </a:p>
          <a:p>
            <a:r>
              <a:rPr lang="en-US" dirty="0"/>
              <a:t>**Understanding File and Folder Permissions:**</a:t>
            </a:r>
          </a:p>
          <a:p>
            <a:r>
              <a:rPr lang="en-US" dirty="0"/>
              <a:t>- Operating systems enforce access control through permissions.</a:t>
            </a:r>
          </a:p>
          <a:p>
            <a:r>
              <a:rPr lang="en-US" dirty="0"/>
              <a:t>- Permissions dictate who can read, write, execute, or modify files and folders.</a:t>
            </a:r>
          </a:p>
          <a:p>
            <a:r>
              <a:rPr lang="en-US" dirty="0"/>
              <a:t>- Permissions are often represented using symbols like r (read), w (write), and x (execute).</a:t>
            </a:r>
          </a:p>
          <a:p>
            <a:r>
              <a:rPr lang="en-US" dirty="0"/>
              <a:t> </a:t>
            </a:r>
            <a:endParaRPr lang="en-US" dirty="0">
              <a:cs typeface="Calibri"/>
            </a:endParaRPr>
          </a:p>
          <a:p>
            <a:r>
              <a:rPr lang="en-US" dirty="0"/>
              <a:t>**Read-Only versus Modifiable Files:**</a:t>
            </a:r>
          </a:p>
          <a:p>
            <a:r>
              <a:rPr lang="en-US" dirty="0"/>
              <a:t>- Read-only files cannot be modified, ensuring data integrity.</a:t>
            </a:r>
          </a:p>
          <a:p>
            <a:r>
              <a:rPr lang="en-US" dirty="0"/>
              <a:t>- Modifiable files can be edited, allowing users to update content.</a:t>
            </a:r>
          </a:p>
          <a:p>
            <a:r>
              <a:rPr lang="en-US" dirty="0"/>
              <a:t> </a:t>
            </a:r>
            <a:endParaRPr lang="en-US" dirty="0">
              <a:cs typeface="Calibri"/>
            </a:endParaRPr>
          </a:p>
          <a:p>
            <a:r>
              <a:rPr lang="en-US" dirty="0"/>
              <a:t>**Graphical User Interface (GUI) Explorers:**</a:t>
            </a:r>
          </a:p>
          <a:p>
            <a:r>
              <a:rPr lang="en-US" dirty="0"/>
              <a:t>- GUI-based file explorers offer an intuitive interface for navigating file systems.</a:t>
            </a:r>
          </a:p>
          <a:p>
            <a:r>
              <a:rPr lang="en-US" dirty="0"/>
              <a:t>- Users interact with files and folders by clicking, dragging, and dropping.</a:t>
            </a:r>
          </a:p>
          <a:p>
            <a:r>
              <a:rPr lang="en-US" dirty="0"/>
              <a:t>- Context menus provide quick access to common actions like copy, paste, delete, and rename.</a:t>
            </a:r>
          </a:p>
          <a:p>
            <a:r>
              <a:rPr lang="en-US" dirty="0"/>
              <a:t> </a:t>
            </a:r>
            <a:endParaRPr lang="en-US" dirty="0">
              <a:cs typeface="Calibri"/>
            </a:endParaRPr>
          </a:p>
          <a:p>
            <a:r>
              <a:rPr lang="en-US" dirty="0"/>
              <a:t>**Command-Line Interface (CLI):**</a:t>
            </a:r>
          </a:p>
          <a:p>
            <a:r>
              <a:rPr lang="en-US" dirty="0"/>
              <a:t>- CLI users navigate file systems using commands.</a:t>
            </a:r>
          </a:p>
          <a:p>
            <a:r>
              <a:rPr lang="en-US" dirty="0"/>
              <a:t>- Common commands include "cd" (change directory), "ls" (list files), "</a:t>
            </a:r>
            <a:r>
              <a:rPr lang="en-US" dirty="0" err="1"/>
              <a:t>mkdir</a:t>
            </a:r>
            <a:r>
              <a:rPr lang="en-US" dirty="0"/>
              <a:t>" (make directory), and "rm" (remove).</a:t>
            </a:r>
          </a:p>
          <a:p>
            <a:r>
              <a:rPr lang="en-US" dirty="0"/>
              <a:t>- CLI offers powerful scripting capabilities for advanced users.</a:t>
            </a:r>
          </a:p>
          <a:p>
            <a:r>
              <a:rPr lang="en-US" dirty="0"/>
              <a:t> </a:t>
            </a:r>
            <a:endParaRPr lang="en-US" dirty="0">
              <a:cs typeface="Calibri"/>
            </a:endParaRPr>
          </a:p>
          <a:p>
            <a:r>
              <a:rPr lang="en-US" dirty="0"/>
              <a:t>**Benefits of Efficient File Navigation:**</a:t>
            </a:r>
          </a:p>
          <a:p>
            <a:r>
              <a:rPr lang="en-US" dirty="0"/>
              <a:t>- Time Efficiency: Efficient navigation minimizes time spent searching for files.</a:t>
            </a:r>
          </a:p>
          <a:p>
            <a:r>
              <a:rPr lang="en-US" dirty="0"/>
              <a:t>- Organization: Effective navigation contributes to an organized file structure.</a:t>
            </a:r>
          </a:p>
          <a:p>
            <a:r>
              <a:rPr lang="en-US" dirty="0"/>
              <a:t>- Collaboration: Understanding permissions ensures secure sharing and collaboration.</a:t>
            </a:r>
          </a:p>
          <a:p>
            <a:r>
              <a:rPr lang="en-US" dirty="0"/>
              <a:t>- Space Optimization: Identifying large files aids in optimizing storage.</a:t>
            </a:r>
          </a:p>
          <a:p>
            <a:r>
              <a:rPr lang="en-US" dirty="0"/>
              <a:t> </a:t>
            </a:r>
            <a:endParaRPr lang="en-US" dirty="0">
              <a:cs typeface="Calibri"/>
            </a:endParaRPr>
          </a:p>
          <a:p>
            <a:r>
              <a:rPr lang="en-US" dirty="0"/>
              <a:t>**Challenges and Considerations:**</a:t>
            </a:r>
          </a:p>
          <a:p>
            <a:r>
              <a:rPr lang="en-US" dirty="0"/>
              <a:t>- Navigating complex directory structures can be challenging; creating an organized hierarchy is important.</a:t>
            </a:r>
          </a:p>
          <a:p>
            <a:r>
              <a:rPr lang="en-US" dirty="0"/>
              <a:t>- Misinterpreting file permissions can lead to accidental data exposure or restricted access.</a:t>
            </a:r>
          </a:p>
          <a:p>
            <a:r>
              <a:rPr lang="en-US" dirty="0"/>
              <a:t> </a:t>
            </a:r>
            <a:endParaRPr lang="en-US" dirty="0">
              <a:cs typeface="Calibri"/>
            </a:endParaRPr>
          </a:p>
          <a:p>
            <a:r>
              <a:rPr lang="en-US" dirty="0"/>
              <a:t>**Conclusion:**</a:t>
            </a:r>
          </a:p>
          <a:p>
            <a:r>
              <a:rPr lang="en-US" dirty="0"/>
              <a:t>Mastering file system navigation is a cornerstone of computer literacy. Whether using a GUI explorer or a CLI, users benefit from the ability to quickly find files, understand their attributes, and manage them efficiently. Navigational skills enhance productivity, aid in file organization, and ensure effective collaboration across different operating systems.</a:t>
            </a:r>
          </a:p>
        </p:txBody>
      </p:sp>
      <p:sp>
        <p:nvSpPr>
          <p:cNvPr id="4" name="Slide Number Placeholder 3"/>
          <p:cNvSpPr>
            <a:spLocks noGrp="1"/>
          </p:cNvSpPr>
          <p:nvPr>
            <p:ph type="sldNum" sz="quarter" idx="5"/>
          </p:nvPr>
        </p:nvSpPr>
        <p:spPr/>
        <p:txBody>
          <a:bodyPr/>
          <a:lstStyle/>
          <a:p>
            <a:fld id="{6D5540E0-A613-4087-86B8-AF1BB0E11693}" type="slidenum">
              <a:rPr lang="en-US" smtClean="0"/>
              <a:t>67</a:t>
            </a:fld>
            <a:endParaRPr lang="en-US"/>
          </a:p>
        </p:txBody>
      </p:sp>
    </p:spTree>
    <p:extLst>
      <p:ext uri="{BB962C8B-B14F-4D97-AF65-F5344CB8AC3E}">
        <p14:creationId xmlns:p14="http://schemas.microsoft.com/office/powerpoint/2010/main" val="952272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Interacting with mobile devices has evolved significantly with the introduction of gesture-based interactions, which enable users to control and navigate their devices in intuitive ways. Here's a more detailed exploration of these interactions:</a:t>
            </a:r>
          </a:p>
          <a:p>
            <a:r>
              <a:rPr lang="en-US" dirty="0"/>
              <a:t> </a:t>
            </a:r>
            <a:endParaRPr lang="en-US" dirty="0">
              <a:cs typeface="Calibri"/>
            </a:endParaRPr>
          </a:p>
          <a:p>
            <a:r>
              <a:rPr lang="en-US"/>
              <a:t>**Gesture-Based Interactions:**</a:t>
            </a:r>
          </a:p>
          <a:p>
            <a:r>
              <a:rPr lang="en-US" dirty="0"/>
              <a:t>- Gesture-based interactions involve using physical movements or actions to control and interact with mobile devices, typically via touchscreens.</a:t>
            </a:r>
          </a:p>
          <a:p>
            <a:r>
              <a:rPr lang="en-US" dirty="0"/>
              <a:t>- These interactions offer a natural and intuitive way for users to communicate with their devices and perform various tasks.</a:t>
            </a:r>
          </a:p>
          <a:p>
            <a:r>
              <a:rPr lang="en-US" dirty="0"/>
              <a:t> </a:t>
            </a:r>
            <a:endParaRPr lang="en-US" dirty="0">
              <a:cs typeface="Calibri"/>
            </a:endParaRPr>
          </a:p>
          <a:p>
            <a:r>
              <a:rPr lang="en-US" dirty="0"/>
              <a:t>**Tap:**</a:t>
            </a:r>
            <a:endParaRPr lang="en-US" dirty="0">
              <a:cs typeface="Calibri"/>
            </a:endParaRPr>
          </a:p>
          <a:p>
            <a:r>
              <a:rPr lang="en-US" dirty="0"/>
              <a:t>- Tapping is a fundamental gesture where users touch the screen briefly with a finger to trigger an action, select an item, open an app, or activate a link.</a:t>
            </a:r>
          </a:p>
          <a:p>
            <a:r>
              <a:rPr lang="en-US" dirty="0"/>
              <a:t>- It is one of the most common and basic gestures used for navigation and selection on mobile devices.</a:t>
            </a:r>
          </a:p>
          <a:p>
            <a:r>
              <a:rPr lang="en-US" dirty="0"/>
              <a:t> </a:t>
            </a:r>
            <a:endParaRPr lang="en-US" dirty="0">
              <a:cs typeface="Calibri"/>
            </a:endParaRPr>
          </a:p>
          <a:p>
            <a:r>
              <a:rPr lang="en-US" dirty="0"/>
              <a:t>**Swipe:**</a:t>
            </a:r>
            <a:endParaRPr lang="en-US" dirty="0">
              <a:cs typeface="Calibri"/>
            </a:endParaRPr>
          </a:p>
          <a:p>
            <a:r>
              <a:rPr lang="en-US" dirty="0"/>
              <a:t>- Swiping involves dragging a finger across the screen in a specific direction, typically used for scrolling through content, navigating between pages, or dismissing notifications.</a:t>
            </a:r>
          </a:p>
          <a:p>
            <a:r>
              <a:rPr lang="en-US" dirty="0"/>
              <a:t>- Swipes can be used vertically, horizontally, or diagonally to achieve different functions.</a:t>
            </a:r>
          </a:p>
          <a:p>
            <a:r>
              <a:rPr lang="en-US" dirty="0"/>
              <a:t> </a:t>
            </a:r>
            <a:endParaRPr lang="en-US" dirty="0">
              <a:cs typeface="Calibri"/>
            </a:endParaRPr>
          </a:p>
          <a:p>
            <a:r>
              <a:rPr lang="en-US" dirty="0"/>
              <a:t>**Pinch:**</a:t>
            </a:r>
            <a:endParaRPr lang="en-US" dirty="0">
              <a:cs typeface="Calibri"/>
            </a:endParaRPr>
          </a:p>
          <a:p>
            <a:r>
              <a:rPr lang="en-US" dirty="0"/>
              <a:t>- The pinch gesture involves placing two fingers on the screen and bringing them closer together or spreading them apart.</a:t>
            </a:r>
          </a:p>
          <a:p>
            <a:r>
              <a:rPr lang="en-US" dirty="0"/>
              <a:t>- Pinching is often used to zoom in or out on images, maps, and content, allowing users to control the level of detail.</a:t>
            </a:r>
          </a:p>
          <a:p>
            <a:r>
              <a:rPr lang="en-US" dirty="0"/>
              <a:t> </a:t>
            </a:r>
            <a:endParaRPr lang="en-US" dirty="0">
              <a:cs typeface="Calibri"/>
            </a:endParaRPr>
          </a:p>
          <a:p>
            <a:r>
              <a:rPr lang="en-US" dirty="0"/>
              <a:t>**Kinetics:**</a:t>
            </a:r>
            <a:endParaRPr lang="en-US" dirty="0">
              <a:cs typeface="Calibri"/>
            </a:endParaRPr>
          </a:p>
          <a:p>
            <a:r>
              <a:rPr lang="en-US" dirty="0"/>
              <a:t>- Kinetics, also known as flicking or flinging, is a gesture where users quickly swipe a screen and then release their finger to initiate a motion that continues based on the initial speed and direction.</a:t>
            </a:r>
          </a:p>
          <a:p>
            <a:r>
              <a:rPr lang="en-US" dirty="0"/>
              <a:t>- This gesture is commonly used to scroll quickly through long lists or web pages.</a:t>
            </a:r>
          </a:p>
          <a:p>
            <a:r>
              <a:rPr lang="en-US" dirty="0"/>
              <a:t> </a:t>
            </a:r>
            <a:endParaRPr lang="en-US" dirty="0">
              <a:cs typeface="Calibri"/>
            </a:endParaRPr>
          </a:p>
          <a:p>
            <a:r>
              <a:rPr lang="en-US" dirty="0"/>
              <a:t>**Additional Gestures:**</a:t>
            </a:r>
            <a:endParaRPr lang="en-US" dirty="0">
              <a:cs typeface="Calibri"/>
            </a:endParaRPr>
          </a:p>
          <a:p>
            <a:r>
              <a:rPr lang="en-US" dirty="0"/>
              <a:t>- Gestures have evolved to include more complex interactions, such as double-tap, long-press, and multi-finger gestures, offering users a variety of ways to interact with their devices.</a:t>
            </a:r>
          </a:p>
          <a:p>
            <a:r>
              <a:rPr lang="en-US" dirty="0"/>
              <a:t> </a:t>
            </a:r>
            <a:endParaRPr lang="en-US" dirty="0">
              <a:cs typeface="Calibri"/>
            </a:endParaRPr>
          </a:p>
          <a:p>
            <a:r>
              <a:rPr lang="en-US" dirty="0"/>
              <a:t>**Impact and Evolution:**</a:t>
            </a:r>
            <a:endParaRPr lang="en-US" dirty="0">
              <a:cs typeface="Calibri"/>
            </a:endParaRPr>
          </a:p>
          <a:p>
            <a:r>
              <a:rPr lang="en-US" dirty="0"/>
              <a:t>- Gesture-based interactions have transformed the user experience on mobile devices, making them more intuitive and accessible to a wide range of users.</a:t>
            </a:r>
          </a:p>
          <a:p>
            <a:r>
              <a:rPr lang="en-US" dirty="0"/>
              <a:t>- These interactions have influenced user interface design, encouraging the development of touch-friendly interfaces that prioritize user convenience and fluidity.</a:t>
            </a:r>
          </a:p>
          <a:p>
            <a:r>
              <a:rPr lang="en-US" dirty="0"/>
              <a:t> </a:t>
            </a:r>
            <a:endParaRPr lang="en-US" dirty="0">
              <a:cs typeface="Calibri"/>
            </a:endParaRPr>
          </a:p>
          <a:p>
            <a:r>
              <a:rPr lang="en-US" dirty="0"/>
              <a:t>**User Learning Curve:**</a:t>
            </a:r>
            <a:endParaRPr lang="en-US" dirty="0">
              <a:cs typeface="Calibri"/>
            </a:endParaRPr>
          </a:p>
          <a:p>
            <a:r>
              <a:rPr lang="en-US" dirty="0"/>
              <a:t>- While gestures enhance usability, there might be a learning curve as users adapt to new interaction methods.</a:t>
            </a:r>
          </a:p>
          <a:p>
            <a:r>
              <a:rPr lang="en-US" dirty="0"/>
              <a:t>- Consistency and visual cues in interface design can help users quickly grasp and become comfortable with different gestures.</a:t>
            </a:r>
          </a:p>
          <a:p>
            <a:r>
              <a:rPr lang="en-US" dirty="0"/>
              <a:t> </a:t>
            </a:r>
            <a:endParaRPr lang="en-US" dirty="0">
              <a:cs typeface="Calibri"/>
            </a:endParaRPr>
          </a:p>
          <a:p>
            <a:r>
              <a:rPr lang="en-US" dirty="0"/>
              <a:t>In summary, gesture-based interactions, including tapping, swiping, pinching, and kinetics, have become integral to how users interact with mobile devices. These interactions offer a more natural and intuitive way to control devices, transforming the way people navigate through content, applications, and interfaces.</a:t>
            </a:r>
          </a:p>
        </p:txBody>
      </p:sp>
      <p:sp>
        <p:nvSpPr>
          <p:cNvPr id="4" name="Slide Number Placeholder 3"/>
          <p:cNvSpPr>
            <a:spLocks noGrp="1"/>
          </p:cNvSpPr>
          <p:nvPr>
            <p:ph type="sldNum" sz="quarter" idx="5"/>
          </p:nvPr>
        </p:nvSpPr>
        <p:spPr/>
        <p:txBody>
          <a:bodyPr/>
          <a:lstStyle/>
          <a:p>
            <a:fld id="{6D5540E0-A613-4087-86B8-AF1BB0E11693}" type="slidenum">
              <a:rPr lang="en-US" smtClean="0"/>
              <a:t>13</a:t>
            </a:fld>
            <a:endParaRPr lang="en-US"/>
          </a:p>
        </p:txBody>
      </p:sp>
    </p:spTree>
    <p:extLst>
      <p:ext uri="{BB962C8B-B14F-4D97-AF65-F5344CB8AC3E}">
        <p14:creationId xmlns:p14="http://schemas.microsoft.com/office/powerpoint/2010/main" val="4035541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Productivity software refers to a category of computer programs designed to help individuals and teams complete tasks efficiently and manage their work effectively. Here's an expanded explanation of the types of productivity software you mentioned:</a:t>
            </a:r>
          </a:p>
          <a:p>
            <a:r>
              <a:rPr lang="en-US" dirty="0"/>
              <a:t> </a:t>
            </a:r>
            <a:endParaRPr lang="en-US" dirty="0">
              <a:cs typeface="Calibri"/>
            </a:endParaRPr>
          </a:p>
          <a:p>
            <a:r>
              <a:rPr lang="en-US" dirty="0"/>
              <a:t>**Word Processing:**</a:t>
            </a:r>
            <a:endParaRPr lang="en-US" dirty="0">
              <a:cs typeface="Calibri"/>
            </a:endParaRPr>
          </a:p>
          <a:p>
            <a:r>
              <a:rPr lang="en-US" dirty="0"/>
              <a:t>Word processing software allows users to create, edit, format, and print text documents. It's commonly used for tasks like writing essays, reports, letters, and other text-based content. Popular word processing software includes Microsoft Word, Google Docs, and Apple Pages.</a:t>
            </a:r>
            <a:endParaRPr lang="en-US" dirty="0">
              <a:cs typeface="Calibri"/>
            </a:endParaRPr>
          </a:p>
          <a:p>
            <a:r>
              <a:rPr lang="en-US" dirty="0"/>
              <a:t> </a:t>
            </a:r>
            <a:endParaRPr lang="en-US" dirty="0">
              <a:cs typeface="Calibri"/>
            </a:endParaRPr>
          </a:p>
          <a:p>
            <a:r>
              <a:rPr lang="en-US" dirty="0"/>
              <a:t>**Spreadsheet Software:**</a:t>
            </a:r>
            <a:endParaRPr lang="en-US" dirty="0">
              <a:cs typeface="Calibri"/>
            </a:endParaRPr>
          </a:p>
          <a:p>
            <a:r>
              <a:rPr lang="en-US" dirty="0"/>
              <a:t>Spreadsheet software enables users to create and manipulate data in tabular form, usually using rows and columns. It's used for tasks like financial calculations, data analysis, and organizing information. Microsoft Excel, Google Sheets, and Apple Numbers are well-known spreadsheet applications.</a:t>
            </a:r>
            <a:endParaRPr lang="en-US" dirty="0">
              <a:cs typeface="Calibri"/>
            </a:endParaRPr>
          </a:p>
          <a:p>
            <a:r>
              <a:rPr lang="en-US" dirty="0"/>
              <a:t> </a:t>
            </a:r>
            <a:endParaRPr lang="en-US" dirty="0">
              <a:cs typeface="Calibri"/>
            </a:endParaRPr>
          </a:p>
          <a:p>
            <a:r>
              <a:rPr lang="en-US" dirty="0"/>
              <a:t>**Presentation Software:**</a:t>
            </a:r>
            <a:endParaRPr lang="en-US" dirty="0">
              <a:cs typeface="Calibri"/>
            </a:endParaRPr>
          </a:p>
          <a:p>
            <a:r>
              <a:rPr lang="en-US" dirty="0"/>
              <a:t>Presentation software helps users create visual slideshows for conveying information to an audience. Users can include text, images, charts, and animations to make their presentations engaging. Microsoft PowerPoint, Google Slides, and Apple Keynote are common tools for creating presentations.</a:t>
            </a:r>
            <a:endParaRPr lang="en-US" dirty="0">
              <a:cs typeface="Calibri"/>
            </a:endParaRPr>
          </a:p>
          <a:p>
            <a:r>
              <a:rPr lang="en-US" dirty="0"/>
              <a:t> </a:t>
            </a:r>
            <a:endParaRPr lang="en-US" dirty="0">
              <a:cs typeface="Calibri"/>
            </a:endParaRPr>
          </a:p>
          <a:p>
            <a:r>
              <a:rPr lang="en-US" dirty="0"/>
              <a:t>**Visual Diagramming Software:**</a:t>
            </a:r>
            <a:endParaRPr lang="en-US" dirty="0">
              <a:cs typeface="Calibri"/>
            </a:endParaRPr>
          </a:p>
          <a:p>
            <a:r>
              <a:rPr lang="en-US" dirty="0"/>
              <a:t>Visual diagramming software allows users to create diagrams, flowcharts, mind maps, and other visual representations of concepts and ideas. These tools help in brainstorming, planning, and illustrating complex relationships. Microsoft Visio and </a:t>
            </a:r>
            <a:r>
              <a:rPr lang="en-US" dirty="0" err="1"/>
              <a:t>Lucidchart</a:t>
            </a:r>
            <a:r>
              <a:rPr lang="en-US" dirty="0"/>
              <a:t> are examples of such software.</a:t>
            </a:r>
          </a:p>
          <a:p>
            <a:r>
              <a:rPr lang="en-US" dirty="0"/>
              <a:t> </a:t>
            </a:r>
            <a:endParaRPr lang="en-US" dirty="0">
              <a:cs typeface="Calibri"/>
            </a:endParaRPr>
          </a:p>
          <a:p>
            <a:r>
              <a:rPr lang="en-US" dirty="0"/>
              <a:t>**Collaboration Software:**</a:t>
            </a:r>
            <a:endParaRPr lang="en-US" dirty="0">
              <a:cs typeface="Calibri"/>
            </a:endParaRPr>
          </a:p>
          <a:p>
            <a:r>
              <a:rPr lang="en-US" dirty="0"/>
              <a:t>Collaboration software facilitates teamwork by allowing multiple users to work on the same project simultaneously, regardless of their physical locations. It includes features like real-time editing, commenting, and version tracking. Examples are Microsoft Teams, Slack, and Asana.</a:t>
            </a:r>
          </a:p>
          <a:p>
            <a:r>
              <a:rPr lang="en-US" dirty="0"/>
              <a:t> </a:t>
            </a:r>
            <a:endParaRPr lang="en-US" dirty="0">
              <a:cs typeface="Calibri"/>
            </a:endParaRPr>
          </a:p>
          <a:p>
            <a:r>
              <a:rPr lang="en-US" dirty="0"/>
              <a:t>**Email Client Software:**</a:t>
            </a:r>
            <a:endParaRPr lang="en-US" dirty="0">
              <a:cs typeface="Calibri"/>
            </a:endParaRPr>
          </a:p>
          <a:p>
            <a:r>
              <a:rPr lang="en-US" dirty="0"/>
              <a:t>Email client software enables users to manage their email accounts, send and receive messages, and organize their emails efficiently. Popular email clients include Microsoft Outlook, Mozilla Thunderbird, and Apple Mail.</a:t>
            </a:r>
          </a:p>
          <a:p>
            <a:r>
              <a:rPr lang="en-US" dirty="0"/>
              <a:t> </a:t>
            </a:r>
            <a:endParaRPr lang="en-US" dirty="0">
              <a:cs typeface="Calibri"/>
            </a:endParaRPr>
          </a:p>
          <a:p>
            <a:r>
              <a:rPr lang="en-US" dirty="0"/>
              <a:t>**Conferencing Software:**</a:t>
            </a:r>
            <a:endParaRPr lang="en-US" dirty="0">
              <a:cs typeface="Calibri"/>
            </a:endParaRPr>
          </a:p>
          <a:p>
            <a:r>
              <a:rPr lang="en-US" dirty="0"/>
              <a:t>Conferencing software allows users to hold virtual meetings, video conferences, and webinars. Participants can communicate through audio, video, and chat, making it easier to collaborate remotely. Examples are Zoom, Microsoft Teams, and Cisco Webex.</a:t>
            </a:r>
          </a:p>
          <a:p>
            <a:r>
              <a:rPr lang="en-US" dirty="0"/>
              <a:t> </a:t>
            </a:r>
            <a:endParaRPr lang="en-US" dirty="0">
              <a:cs typeface="Calibri"/>
            </a:endParaRPr>
          </a:p>
          <a:p>
            <a:r>
              <a:rPr lang="en-US" dirty="0"/>
              <a:t>**Instant Messaging Software:**</a:t>
            </a:r>
            <a:endParaRPr lang="en-US" dirty="0">
              <a:cs typeface="Calibri"/>
            </a:endParaRPr>
          </a:p>
          <a:p>
            <a:r>
              <a:rPr lang="en-US" dirty="0"/>
              <a:t>Instant messaging software enables real-time text-based communication between users. It's commonly used for quick and informal conversations. Examples include WhatsApp, Slack, and Microsoft Teams' chat feature.</a:t>
            </a:r>
          </a:p>
          <a:p>
            <a:r>
              <a:rPr lang="en-US" dirty="0"/>
              <a:t> </a:t>
            </a:r>
            <a:endParaRPr lang="en-US" dirty="0">
              <a:cs typeface="Calibri"/>
            </a:endParaRPr>
          </a:p>
          <a:p>
            <a:r>
              <a:rPr lang="en-US" dirty="0"/>
              <a:t>**Online Workspace:**</a:t>
            </a:r>
            <a:endParaRPr lang="en-US" dirty="0">
              <a:cs typeface="Calibri"/>
            </a:endParaRPr>
          </a:p>
          <a:p>
            <a:r>
              <a:rPr lang="en-US" dirty="0"/>
              <a:t>Online workspaces provide a digital environment where teams can collaborate on projects, store files, share documents, and communicate. These platforms often include a combination of productivity tools and communication features. Examples are Microsoft 365 (formerly Office 365), Google Workspace (formerly G Suite), and Dropbox Business.</a:t>
            </a:r>
          </a:p>
          <a:p>
            <a:r>
              <a:rPr lang="en-US" dirty="0"/>
              <a:t> </a:t>
            </a:r>
            <a:endParaRPr lang="en-US" dirty="0">
              <a:cs typeface="Calibri"/>
            </a:endParaRPr>
          </a:p>
          <a:p>
            <a:r>
              <a:rPr lang="en-US" dirty="0"/>
              <a:t>**Document Storage and Sharing:**</a:t>
            </a:r>
          </a:p>
          <a:p>
            <a:r>
              <a:rPr lang="en-US" dirty="0"/>
              <a:t>Document storage and sharing platforms allow users to store files in the cloud and share them with others. This ensures easy access and collaboration while minimizing the risk of data loss. Examples include Google Drive, Dropbox, and Microsoft OneDrive.</a:t>
            </a:r>
          </a:p>
          <a:p>
            <a:r>
              <a:rPr lang="en-US" dirty="0"/>
              <a:t> </a:t>
            </a:r>
            <a:endParaRPr lang="en-US" dirty="0">
              <a:cs typeface="Calibri"/>
            </a:endParaRPr>
          </a:p>
          <a:p>
            <a:r>
              <a:rPr lang="en-US" dirty="0"/>
              <a:t>Productivity software plays a crucial role in enhancing efficiency, communication, and organization in both personal and professional contexts. These tools empower users to create, collaborate, and manage their work effectively.</a:t>
            </a:r>
          </a:p>
        </p:txBody>
      </p:sp>
      <p:sp>
        <p:nvSpPr>
          <p:cNvPr id="4" name="Slide Number Placeholder 3"/>
          <p:cNvSpPr>
            <a:spLocks noGrp="1"/>
          </p:cNvSpPr>
          <p:nvPr>
            <p:ph type="sldNum" sz="quarter" idx="5"/>
          </p:nvPr>
        </p:nvSpPr>
        <p:spPr/>
        <p:txBody>
          <a:bodyPr/>
          <a:lstStyle/>
          <a:p>
            <a:fld id="{6D5540E0-A613-4087-86B8-AF1BB0E11693}" type="slidenum">
              <a:rPr lang="en-US" smtClean="0"/>
              <a:t>69</a:t>
            </a:fld>
            <a:endParaRPr lang="en-US"/>
          </a:p>
        </p:txBody>
      </p:sp>
    </p:spTree>
    <p:extLst>
      <p:ext uri="{BB962C8B-B14F-4D97-AF65-F5344CB8AC3E}">
        <p14:creationId xmlns:p14="http://schemas.microsoft.com/office/powerpoint/2010/main" val="1084994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cs typeface="Calibri"/>
            </a:endParaRPr>
          </a:p>
          <a:p>
            <a:r>
              <a:rPr lang="en-US" dirty="0"/>
              <a:t>**Basic Database Software:**</a:t>
            </a:r>
            <a:endParaRPr lang="en-US" dirty="0">
              <a:cs typeface="Calibri"/>
            </a:endParaRPr>
          </a:p>
          <a:p>
            <a:r>
              <a:rPr lang="en-US" dirty="0"/>
              <a:t>Basic database software allows users to create and manage databases to organize and store structured information. It's commonly used to keep track of inventory, customer information, and other data. Microsoft Access and MySQL are examples of such software.</a:t>
            </a:r>
          </a:p>
          <a:p>
            <a:r>
              <a:rPr lang="en-US" dirty="0"/>
              <a:t> </a:t>
            </a:r>
            <a:endParaRPr lang="en-US" dirty="0">
              <a:cs typeface="Calibri"/>
            </a:endParaRPr>
          </a:p>
          <a:p>
            <a:r>
              <a:rPr lang="en-US" dirty="0"/>
              <a:t>**Project Management Software:**</a:t>
            </a:r>
          </a:p>
          <a:p>
            <a:r>
              <a:rPr lang="en-US" dirty="0"/>
              <a:t>Project management software helps individuals and teams plan, execute, and track projects. It facilitates task scheduling, resource allocation, collaboration, and progress monitoring. Examples include Microsoft Project, Trello, and Asana.</a:t>
            </a:r>
          </a:p>
          <a:p>
            <a:r>
              <a:rPr lang="en-US" dirty="0"/>
              <a:t> </a:t>
            </a:r>
            <a:endParaRPr lang="en-US" dirty="0">
              <a:cs typeface="Calibri"/>
            </a:endParaRPr>
          </a:p>
          <a:p>
            <a:r>
              <a:rPr lang="en-US" dirty="0"/>
              <a:t>**Business-Specific Software:**</a:t>
            </a:r>
          </a:p>
          <a:p>
            <a:r>
              <a:rPr lang="en-US" dirty="0"/>
              <a:t>Business-specific software refers to applications tailored for specific industries or tasks. These software solutions address the unique needs of various businesses, such as retail, manufacturing, healthcare, and more. Examples include Point of Sale (POS) software for retail and Electronic Health Record (EHR) software for healthcare.</a:t>
            </a:r>
          </a:p>
          <a:p>
            <a:r>
              <a:rPr lang="en-US" dirty="0"/>
              <a:t> </a:t>
            </a:r>
            <a:endParaRPr lang="en-US" dirty="0">
              <a:cs typeface="Calibri"/>
            </a:endParaRPr>
          </a:p>
          <a:p>
            <a:r>
              <a:rPr lang="en-US" dirty="0"/>
              <a:t>**Desktop Publishing or Page Layout Software:**</a:t>
            </a:r>
          </a:p>
          <a:p>
            <a:r>
              <a:rPr lang="en-US" dirty="0"/>
              <a:t>Desktop publishing software is used to create documents that combine text and visuals for publishing purposes. It's commonly used for designing brochures, newsletters, magazines, and other printed materials. Adobe InDesign and QuarkXPress are popular tools for desktop publishing.</a:t>
            </a:r>
          </a:p>
          <a:p>
            <a:r>
              <a:rPr lang="en-US" dirty="0"/>
              <a:t> </a:t>
            </a:r>
            <a:endParaRPr lang="en-US" dirty="0">
              <a:cs typeface="Calibri"/>
            </a:endParaRPr>
          </a:p>
          <a:p>
            <a:r>
              <a:rPr lang="en-US" dirty="0"/>
              <a:t>**Computer-Aided Design (CAD) or Graphic Design Software:**</a:t>
            </a:r>
          </a:p>
          <a:p>
            <a:r>
              <a:rPr lang="en-US" dirty="0"/>
              <a:t>CAD software enables users to create detailed designs and models for products, buildings, and other objects. Graphic design software is used to create visual content, such as illustrations, logos, and digital artwork. AutoCAD, Adobe Illustrator, and CorelDRAW are well-known software in these categories.</a:t>
            </a:r>
          </a:p>
          <a:p>
            <a:r>
              <a:rPr lang="en-US" dirty="0"/>
              <a:t> </a:t>
            </a:r>
            <a:endParaRPr lang="en-US" dirty="0">
              <a:cs typeface="Calibri"/>
            </a:endParaRPr>
          </a:p>
          <a:p>
            <a:r>
              <a:rPr lang="en-US" dirty="0"/>
              <a:t>**Medical and Scientific Software:**</a:t>
            </a:r>
          </a:p>
          <a:p>
            <a:r>
              <a:rPr lang="en-US" dirty="0"/>
              <a:t>Medical and scientific software is designed for professionals in healthcare and research fields. It includes tools for data analysis, simulations, medical imaging, and clinical documentation. Examples are MATLAB for data analysis and imaging software like ImageJ for medical research.</a:t>
            </a:r>
          </a:p>
          <a:p>
            <a:r>
              <a:rPr lang="en-US" dirty="0"/>
              <a:t> </a:t>
            </a:r>
            <a:endParaRPr lang="en-US" dirty="0">
              <a:cs typeface="Calibri"/>
            </a:endParaRPr>
          </a:p>
          <a:p>
            <a:r>
              <a:rPr lang="en-US" dirty="0"/>
              <a:t>**Accounting Software:**</a:t>
            </a:r>
          </a:p>
          <a:p>
            <a:r>
              <a:rPr lang="en-US" dirty="0"/>
              <a:t>Accounting software helps businesses and individuals manage financial transactions, track expenses, generate invoices, and maintain financial records. It streamlines bookkeeping processes and provides insights into financial health. QuickBooks, Xero, and FreshBooks are widely used accounting software options.</a:t>
            </a:r>
          </a:p>
          <a:p>
            <a:r>
              <a:rPr lang="en-US" dirty="0"/>
              <a:t> </a:t>
            </a:r>
            <a:endParaRPr lang="en-US" dirty="0">
              <a:cs typeface="Calibri"/>
            </a:endParaRPr>
          </a:p>
          <a:p>
            <a:r>
              <a:rPr lang="en-US" dirty="0"/>
              <a:t>Each of these software categories serves specific purposes and plays a vital role in various industries and domains. They contribute to efficiency, organization, creativity, and better decision-making in their respective fields.</a:t>
            </a:r>
          </a:p>
        </p:txBody>
      </p:sp>
      <p:sp>
        <p:nvSpPr>
          <p:cNvPr id="4" name="Slide Number Placeholder 3"/>
          <p:cNvSpPr>
            <a:spLocks noGrp="1"/>
          </p:cNvSpPr>
          <p:nvPr>
            <p:ph type="sldNum" sz="quarter" idx="5"/>
          </p:nvPr>
        </p:nvSpPr>
        <p:spPr/>
        <p:txBody>
          <a:bodyPr/>
          <a:lstStyle/>
          <a:p>
            <a:fld id="{6D5540E0-A613-4087-86B8-AF1BB0E11693}" type="slidenum">
              <a:rPr lang="en-US" smtClean="0"/>
              <a:t>70</a:t>
            </a:fld>
            <a:endParaRPr lang="en-US"/>
          </a:p>
        </p:txBody>
      </p:sp>
    </p:spTree>
    <p:extLst>
      <p:ext uri="{BB962C8B-B14F-4D97-AF65-F5344CB8AC3E}">
        <p14:creationId xmlns:p14="http://schemas.microsoft.com/office/powerpoint/2010/main" val="2785639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a:t>**Maintaining Current Versions:**</a:t>
            </a:r>
          </a:p>
          <a:p>
            <a:r>
              <a:rPr lang="en-US" dirty="0"/>
              <a:t>Keeping your web browser up to date is essential for security and performance. Updates often include bug fixes, security patches, and new features.</a:t>
            </a:r>
            <a:endParaRPr lang="en-US" dirty="0">
              <a:cs typeface="Calibri"/>
            </a:endParaRPr>
          </a:p>
          <a:p>
            <a:r>
              <a:rPr lang="en-US" dirty="0"/>
              <a:t> </a:t>
            </a:r>
            <a:endParaRPr lang="en-US" dirty="0">
              <a:cs typeface="Calibri"/>
            </a:endParaRPr>
          </a:p>
          <a:p>
            <a:r>
              <a:rPr lang="en-US" dirty="0"/>
              <a:t>**Managing Plug-ins, Add-ons, Toolbars, and Extensions:**</a:t>
            </a:r>
            <a:endParaRPr lang="en-US" dirty="0">
              <a:cs typeface="Calibri"/>
            </a:endParaRPr>
          </a:p>
          <a:p>
            <a:r>
              <a:rPr lang="en-US" dirty="0"/>
              <a:t>Web browsers allow you to enhance functionality through various add-ons, extensions, or plugins. However, it's important to manage these to prevent conflicts or security vulnerabilities.</a:t>
            </a:r>
            <a:endParaRPr lang="en-US" dirty="0">
              <a:cs typeface="Calibri"/>
            </a:endParaRPr>
          </a:p>
          <a:p>
            <a:r>
              <a:rPr lang="en-US" dirty="0"/>
              <a:t> </a:t>
            </a:r>
            <a:endParaRPr lang="en-US" dirty="0">
              <a:cs typeface="Calibri"/>
            </a:endParaRPr>
          </a:p>
          <a:p>
            <a:r>
              <a:rPr lang="en-US" dirty="0"/>
              <a:t>**Proxy Settings:**</a:t>
            </a:r>
            <a:endParaRPr lang="en-US" dirty="0">
              <a:cs typeface="Calibri"/>
            </a:endParaRPr>
          </a:p>
          <a:p>
            <a:r>
              <a:rPr lang="en-US" dirty="0"/>
              <a:t>Proxy settings enable you to route your internet traffic through a proxy server, which can help with privacy, security, and accessing restricted content.</a:t>
            </a:r>
            <a:endParaRPr lang="en-US" dirty="0">
              <a:cs typeface="Calibri"/>
            </a:endParaRPr>
          </a:p>
          <a:p>
            <a:r>
              <a:rPr lang="en-US" dirty="0"/>
              <a:t> </a:t>
            </a:r>
            <a:endParaRPr lang="en-US" dirty="0">
              <a:cs typeface="Calibri"/>
            </a:endParaRPr>
          </a:p>
          <a:p>
            <a:r>
              <a:rPr lang="en-US" dirty="0"/>
              <a:t>**Security Settings:**</a:t>
            </a:r>
            <a:endParaRPr lang="en-US" dirty="0">
              <a:cs typeface="Calibri"/>
            </a:endParaRPr>
          </a:p>
          <a:p>
            <a:r>
              <a:rPr lang="en-US" dirty="0"/>
              <a:t>Configuring security settings in your browser helps protect against malicious websites and downloads. Adjust settings to control warnings, blocking unsafe content, and managing certificates.</a:t>
            </a:r>
            <a:endParaRPr lang="en-US" dirty="0">
              <a:cs typeface="Calibri"/>
            </a:endParaRPr>
          </a:p>
          <a:p>
            <a:r>
              <a:rPr lang="en-US" dirty="0"/>
              <a:t> </a:t>
            </a:r>
            <a:endParaRPr lang="en-US" dirty="0">
              <a:cs typeface="Calibri"/>
            </a:endParaRPr>
          </a:p>
          <a:p>
            <a:r>
              <a:rPr lang="en-US" dirty="0"/>
              <a:t>**Cookies and Cache:**</a:t>
            </a:r>
            <a:endParaRPr lang="en-US" dirty="0">
              <a:cs typeface="Calibri"/>
            </a:endParaRPr>
          </a:p>
          <a:p>
            <a:r>
              <a:rPr lang="en-US" dirty="0"/>
              <a:t>Cookies store data from websites to enhance user experience, while the cache stores temporary data to speed up browsing. You can clear cookies and cache to improve privacy and resolve browsing issues.</a:t>
            </a:r>
            <a:endParaRPr lang="en-US" dirty="0">
              <a:cs typeface="Calibri"/>
            </a:endParaRPr>
          </a:p>
          <a:p>
            <a:r>
              <a:rPr lang="en-US" dirty="0"/>
              <a:t> </a:t>
            </a:r>
            <a:endParaRPr lang="en-US" dirty="0">
              <a:cs typeface="Calibri"/>
            </a:endParaRPr>
          </a:p>
          <a:p>
            <a:r>
              <a:rPr lang="en-US" dirty="0"/>
              <a:t>**Blocking Scripts:**</a:t>
            </a:r>
            <a:endParaRPr lang="en-US" dirty="0">
              <a:cs typeface="Calibri"/>
            </a:endParaRPr>
          </a:p>
          <a:p>
            <a:r>
              <a:rPr lang="en-US" dirty="0"/>
              <a:t>Scripts on websites can enhance functionality, but malicious scripts can pose security risks. Some browsers allow you to control which scripts are allowed to run.</a:t>
            </a:r>
            <a:endParaRPr lang="en-US" dirty="0">
              <a:cs typeface="Calibri"/>
            </a:endParaRPr>
          </a:p>
          <a:p>
            <a:r>
              <a:rPr lang="en-US" dirty="0"/>
              <a:t> </a:t>
            </a:r>
            <a:endParaRPr lang="en-US" dirty="0">
              <a:cs typeface="Calibri"/>
            </a:endParaRPr>
          </a:p>
          <a:p>
            <a:r>
              <a:rPr lang="en-US" dirty="0"/>
              <a:t>**Controlling Pop-ups:**</a:t>
            </a:r>
            <a:endParaRPr lang="en-US" dirty="0">
              <a:cs typeface="Calibri"/>
            </a:endParaRPr>
          </a:p>
          <a:p>
            <a:r>
              <a:rPr lang="en-US" dirty="0"/>
              <a:t>Pop-up windows can be intrusive or carry malicious content. You can choose to block or allow pop-ups based on your preferences.</a:t>
            </a:r>
            <a:endParaRPr lang="en-US" dirty="0">
              <a:cs typeface="Calibri"/>
            </a:endParaRPr>
          </a:p>
          <a:p>
            <a:r>
              <a:rPr lang="en-US" dirty="0"/>
              <a:t> </a:t>
            </a:r>
            <a:endParaRPr lang="en-US" dirty="0">
              <a:cs typeface="Calibri"/>
            </a:endParaRPr>
          </a:p>
          <a:p>
            <a:r>
              <a:rPr lang="en-US" dirty="0"/>
              <a:t>**Visiting Secure Websites:**</a:t>
            </a:r>
            <a:endParaRPr lang="en-US" dirty="0">
              <a:cs typeface="Calibri"/>
            </a:endParaRPr>
          </a:p>
          <a:p>
            <a:r>
              <a:rPr lang="en-US" dirty="0"/>
              <a:t>Always look for the "</a:t>
            </a:r>
            <a:r>
              <a:rPr lang="en-US" dirty="0">
                <a:hlinkClick r:id="rId3" invalidUrl="https://"/>
              </a:rPr>
              <a:t>https://</a:t>
            </a:r>
            <a:r>
              <a:rPr lang="en-US" dirty="0"/>
              <a:t>" and padlock icon in the address bar when visiting websites. This indicates a secure connection using encryption to protect your data.</a:t>
            </a:r>
            <a:endParaRPr lang="en-US" dirty="0">
              <a:cs typeface="Calibri"/>
            </a:endParaRPr>
          </a:p>
          <a:p>
            <a:r>
              <a:rPr lang="en-US" dirty="0"/>
              <a:t> </a:t>
            </a:r>
            <a:endParaRPr lang="en-US" dirty="0">
              <a:cs typeface="Calibri"/>
            </a:endParaRPr>
          </a:p>
          <a:p>
            <a:r>
              <a:rPr lang="en-US" dirty="0"/>
              <a:t>**Private Browsing:**</a:t>
            </a:r>
            <a:endParaRPr lang="en-US" dirty="0">
              <a:cs typeface="Calibri"/>
            </a:endParaRPr>
          </a:p>
          <a:p>
            <a:r>
              <a:rPr lang="en-US" dirty="0"/>
              <a:t>Most browsers offer a private or incognito mode, which doesn't store browsing history, cookies, or search data. This can be useful for maintaining privacy.</a:t>
            </a:r>
            <a:endParaRPr lang="en-US" dirty="0">
              <a:cs typeface="Calibri"/>
            </a:endParaRPr>
          </a:p>
          <a:p>
            <a:r>
              <a:rPr lang="en-US" dirty="0"/>
              <a:t> </a:t>
            </a:r>
            <a:endParaRPr lang="en-US" dirty="0">
              <a:cs typeface="Calibri"/>
            </a:endParaRPr>
          </a:p>
          <a:p>
            <a:r>
              <a:rPr lang="en-US" dirty="0"/>
              <a:t>Configuring these settings in your web browser ensures a personalized, secure, and efficient browsing experience while safeguarding your privacy and data.</a:t>
            </a:r>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71</a:t>
            </a:fld>
            <a:endParaRPr lang="en-US"/>
          </a:p>
        </p:txBody>
      </p:sp>
    </p:spTree>
    <p:extLst>
      <p:ext uri="{BB962C8B-B14F-4D97-AF65-F5344CB8AC3E}">
        <p14:creationId xmlns:p14="http://schemas.microsoft.com/office/powerpoint/2010/main" val="1867048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using software, it's essential to understand the licensing requirements, as each license type comes with its own set of terms, conditions, and restrictions. Some common types of software licenses include:</a:t>
            </a:r>
          </a:p>
          <a:p>
            <a:pPr marL="285750" indent="-285750">
              <a:buFont typeface="Arial"/>
              <a:buChar char="•"/>
            </a:pPr>
            <a:r>
              <a:rPr lang="en-US" dirty="0"/>
              <a:t>Freeware: Freeware is software that is available for use at no cost. Users can download, install, and use the software without paying any fees. Freeware often comes with some limitations, such as reduced functionality or lack of support, compared to paid versions. Examples include PDF readers like Adobe Acrobat Reader and some antivirus software.</a:t>
            </a:r>
            <a:endParaRPr lang="en-US" dirty="0">
              <a:cs typeface="Calibri"/>
            </a:endParaRPr>
          </a:p>
          <a:p>
            <a:pPr marL="285750" indent="-285750">
              <a:buFont typeface="Arial"/>
              <a:buChar char="•"/>
            </a:pPr>
            <a:r>
              <a:rPr lang="en-US" dirty="0"/>
              <a:t>Open Source: Open source software is released under a license that grants users the right to access, modify, and distribute the source code. This allows for a collaborative development model, where users can contribute to the improvement of the software. Popular open source licenses include the GNU General Public License (GPL), Apache License, and MIT License. Examples of open source software are the Linux operating system, the Apache web server, and the LibreOffice suite.</a:t>
            </a:r>
            <a:endParaRPr lang="en-US" dirty="0">
              <a:cs typeface="Calibri"/>
            </a:endParaRPr>
          </a:p>
          <a:p>
            <a:pPr marL="285750" indent="-285750">
              <a:buFont typeface="Arial"/>
              <a:buChar char="•"/>
            </a:pPr>
            <a:r>
              <a:rPr lang="en-US" dirty="0"/>
              <a:t>Shareware: Shareware is software that is distributed for free on a trial basis, with the understanding that users will pay for the full version if they find it useful. Shareware often includes limitations such as time restrictions, limited features, or frequent reminders to purchase the full version. Examples of shareware include WinRAR and some video editing software.</a:t>
            </a:r>
            <a:endParaRPr lang="en-US" dirty="0">
              <a:cs typeface="Calibri"/>
            </a:endParaRPr>
          </a:p>
          <a:p>
            <a:pPr marL="285750" indent="-285750">
              <a:buFont typeface="Arial"/>
              <a:buChar char="•"/>
            </a:pPr>
            <a:r>
              <a:rPr lang="en-US" dirty="0"/>
              <a:t>Single Use: A single-use license allows the software to be installed and used on one computer or device. This type of license is often more affordable than other licenses, but it limits the number of installations allowed. Examples include individual licenses for Microsoft Office or Adobe Creative Suite.</a:t>
            </a:r>
            <a:endParaRPr lang="en-US" dirty="0">
              <a:cs typeface="Calibri"/>
            </a:endParaRPr>
          </a:p>
          <a:p>
            <a:pPr marL="285750" indent="-285750">
              <a:buFont typeface="Arial"/>
              <a:buChar char="•"/>
            </a:pPr>
            <a:r>
              <a:rPr lang="en-US" dirty="0"/>
              <a:t>Concurrent: A concurrent license allows a specific number of users to access and use the software simultaneously. This type of license is commonly used in organizations where multiple users need access to the software, but not all at the same time. Concurrent licenses can help reduce the overall cost of software ownership compared to purchasing individual licenses for each user.</a:t>
            </a:r>
            <a:endParaRPr lang="en-US" dirty="0">
              <a:cs typeface="Calibri"/>
            </a:endParaRPr>
          </a:p>
          <a:p>
            <a:pPr marL="285750" indent="-285750">
              <a:buFont typeface="Arial"/>
              <a:buChar char="•"/>
            </a:pPr>
            <a:r>
              <a:rPr lang="en-US" dirty="0"/>
              <a:t>Corporate, Campus, Group, or Site: These types of licenses are tailored for organizations, educational institutions, or specific sites and allow for a predefined number of installations or users. These licenses often come with volume discounts and can include additional features, support, or customization options. Examples include Microsoft Office 365 for Business or Adobe Creative Cloud for Teams.</a:t>
            </a:r>
            <a:endParaRPr lang="en-US" dirty="0">
              <a:cs typeface="Calibri"/>
            </a:endParaRPr>
          </a:p>
          <a:p>
            <a:r>
              <a:rPr lang="en-US" dirty="0"/>
              <a:t>It's crucial to understand the licensing requirements of any software you use or plan to use to ensure compliance with the terms and conditions and avoid potential legal issues.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73</a:t>
            </a:fld>
            <a:endParaRPr lang="en-US"/>
          </a:p>
        </p:txBody>
      </p:sp>
    </p:spTree>
    <p:extLst>
      <p:ext uri="{BB962C8B-B14F-4D97-AF65-F5344CB8AC3E}">
        <p14:creationId xmlns:p14="http://schemas.microsoft.com/office/powerpoint/2010/main" val="18307162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**Operating System Features:**</a:t>
            </a:r>
            <a:endParaRPr lang="en-US" dirty="0">
              <a:cs typeface="Calibri"/>
            </a:endParaRPr>
          </a:p>
          <a:p>
            <a:r>
              <a:rPr lang="en-US" dirty="0"/>
              <a:t>The operating system on your computer has various functions or features. Some of these can be controlled through the Control Panel. For example, you can enable or disable games and other features from there.</a:t>
            </a:r>
            <a:endParaRPr lang="en-US" dirty="0">
              <a:cs typeface="Calibri"/>
            </a:endParaRPr>
          </a:p>
          <a:p>
            <a:r>
              <a:rPr lang="en-US" dirty="0"/>
              <a:t> </a:t>
            </a:r>
            <a:endParaRPr lang="en-US" dirty="0">
              <a:cs typeface="Calibri"/>
            </a:endParaRPr>
          </a:p>
          <a:p>
            <a:r>
              <a:rPr lang="en-US" dirty="0"/>
              <a:t>**Applications:**</a:t>
            </a:r>
            <a:endParaRPr lang="en-US" dirty="0">
              <a:cs typeface="Calibri"/>
            </a:endParaRPr>
          </a:p>
          <a:p>
            <a:r>
              <a:rPr lang="en-US" dirty="0"/>
              <a:t>Applications are the software programs you use on your computer. These programs help you perform specific tasks, like browsing the internet, editing documents, or playing games.</a:t>
            </a:r>
            <a:endParaRPr lang="en-US" dirty="0">
              <a:cs typeface="Calibri"/>
            </a:endParaRPr>
          </a:p>
          <a:p>
            <a:r>
              <a:rPr lang="en-US" dirty="0"/>
              <a:t> </a:t>
            </a:r>
            <a:endParaRPr lang="en-US" dirty="0">
              <a:cs typeface="Calibri"/>
            </a:endParaRPr>
          </a:p>
          <a:p>
            <a:r>
              <a:rPr lang="en-US" dirty="0"/>
              <a:t>**Registration and Activation:**</a:t>
            </a:r>
            <a:endParaRPr lang="en-US" dirty="0">
              <a:cs typeface="Calibri"/>
            </a:endParaRPr>
          </a:p>
          <a:p>
            <a:r>
              <a:rPr lang="en-US" dirty="0"/>
              <a:t>When you get a new computer or software, you might need to register it with the manufacturer. This is like telling them you have their product. Activation involves confirming your right to use that product by entering a special code.</a:t>
            </a:r>
            <a:endParaRPr lang="en-US" dirty="0">
              <a:cs typeface="Calibri"/>
            </a:endParaRPr>
          </a:p>
          <a:p>
            <a:r>
              <a:rPr lang="en-US" dirty="0"/>
              <a:t> </a:t>
            </a:r>
            <a:endParaRPr lang="en-US" dirty="0">
              <a:cs typeface="Calibri"/>
            </a:endParaRPr>
          </a:p>
          <a:p>
            <a:r>
              <a:rPr lang="en-US" dirty="0"/>
              <a:t>**Uninstalling Apps:**</a:t>
            </a:r>
            <a:endParaRPr lang="en-US" dirty="0">
              <a:cs typeface="Calibri"/>
            </a:endParaRPr>
          </a:p>
          <a:p>
            <a:r>
              <a:rPr lang="en-US" dirty="0"/>
              <a:t>Uninstalling apps means removing software programs from your computer that you no longer need or want. It's similar to deleting files, but specifically for software.</a:t>
            </a:r>
            <a:endParaRPr lang="en-US" dirty="0">
              <a:cs typeface="Calibri"/>
            </a:endParaRPr>
          </a:p>
          <a:p>
            <a:r>
              <a:rPr lang="en-US" dirty="0"/>
              <a:t> </a:t>
            </a:r>
            <a:endParaRPr lang="en-US" dirty="0">
              <a:cs typeface="Calibri"/>
            </a:endParaRPr>
          </a:p>
          <a:p>
            <a:r>
              <a:rPr lang="en-US" dirty="0"/>
              <a:t>**Drivers:**</a:t>
            </a:r>
            <a:endParaRPr lang="en-US" dirty="0">
              <a:cs typeface="Calibri"/>
            </a:endParaRPr>
          </a:p>
          <a:p>
            <a:r>
              <a:rPr lang="en-US" dirty="0"/>
              <a:t>Drivers are small pieces of software that help your computer communicate with hardware devices like printers, scanners, or graphic cards. They enable the computer to understand how to work with these devices and make sure everything functions correctly when you connect new hardware.</a:t>
            </a:r>
            <a:endParaRPr lang="en-US" dirty="0">
              <a:cs typeface="Calibri"/>
            </a:endParaRPr>
          </a:p>
          <a:p>
            <a:r>
              <a:rPr lang="en-US" dirty="0"/>
              <a:t> </a:t>
            </a:r>
            <a:endParaRPr lang="en-US" dirty="0">
              <a:cs typeface="Calibri"/>
            </a:endParaRPr>
          </a:p>
          <a:p>
            <a:r>
              <a:rPr lang="en-US" dirty="0"/>
              <a:t>I hope this explanation is helpful! If you have any further questions, feel free to ask.</a:t>
            </a:r>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74</a:t>
            </a:fld>
            <a:endParaRPr lang="en-US"/>
          </a:p>
        </p:txBody>
      </p:sp>
    </p:spTree>
    <p:extLst>
      <p:ext uri="{BB962C8B-B14F-4D97-AF65-F5344CB8AC3E}">
        <p14:creationId xmlns:p14="http://schemas.microsoft.com/office/powerpoint/2010/main" val="132334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Updating and patching software is crucial to ensure the security and optimal performance of your computer. Here's a breakdown of the process:</a:t>
            </a:r>
          </a:p>
          <a:p>
            <a:r>
              <a:rPr lang="en-US" dirty="0"/>
              <a:t> </a:t>
            </a:r>
            <a:endParaRPr lang="en-US" dirty="0">
              <a:cs typeface="Calibri"/>
            </a:endParaRPr>
          </a:p>
          <a:p>
            <a:r>
              <a:rPr lang="en-US" dirty="0"/>
              <a:t>**Keeping OS and Software Current:**</a:t>
            </a:r>
            <a:endParaRPr lang="en-US" dirty="0">
              <a:cs typeface="Calibri"/>
            </a:endParaRPr>
          </a:p>
          <a:p>
            <a:r>
              <a:rPr lang="en-US" dirty="0"/>
              <a:t>Regularly updating your operating system (OS) and other software is essential for security. These updates, also known as patches, fix vulnerabilities and bugs that could be exploited by malicious software. For example, Windows computers often have a feature called Windows Update that automatically downloads and installs these updates for you.</a:t>
            </a:r>
            <a:endParaRPr lang="en-US" dirty="0">
              <a:cs typeface="Calibri"/>
            </a:endParaRPr>
          </a:p>
          <a:p>
            <a:r>
              <a:rPr lang="en-US" dirty="0"/>
              <a:t> </a:t>
            </a:r>
            <a:endParaRPr lang="en-US" dirty="0">
              <a:cs typeface="Calibri"/>
            </a:endParaRPr>
          </a:p>
          <a:p>
            <a:r>
              <a:rPr lang="en-US" dirty="0"/>
              <a:t>**Security Software Updates:**</a:t>
            </a:r>
            <a:endParaRPr lang="en-US" dirty="0">
              <a:cs typeface="Calibri"/>
            </a:endParaRPr>
          </a:p>
          <a:p>
            <a:r>
              <a:rPr lang="en-US" dirty="0"/>
              <a:t>It's equally important to keep your security software up to date. This software, like antivirus or firewall programs, helps protect your computer from viruses, malware, and other threats. Just like with your OS, security software companies release updates to stay ahead of new threats and ensure your computer's safety.</a:t>
            </a:r>
            <a:endParaRPr lang="en-US" dirty="0">
              <a:cs typeface="Calibri"/>
            </a:endParaRPr>
          </a:p>
          <a:p>
            <a:r>
              <a:rPr lang="en-US" dirty="0"/>
              <a:t> </a:t>
            </a:r>
            <a:endParaRPr lang="en-US" dirty="0">
              <a:cs typeface="Calibri"/>
            </a:endParaRPr>
          </a:p>
          <a:p>
            <a:r>
              <a:rPr lang="en-US" dirty="0"/>
              <a:t>**Driver Updates:**</a:t>
            </a:r>
            <a:endParaRPr lang="en-US" dirty="0">
              <a:cs typeface="Calibri"/>
            </a:endParaRPr>
          </a:p>
          <a:p>
            <a:r>
              <a:rPr lang="en-US" dirty="0"/>
              <a:t>While OS and security software updates are frequent, driver updates happen less often. Drivers are specific software that allow your hardware (like printers or graphics cards) to work with your OS. Manufacturers release driver updates to improve compatibility and fix issues. Although not as frequent as other updates, keeping your drivers up to date can prevent hardware problems and improve performance.</a:t>
            </a:r>
            <a:endParaRPr lang="en-US" dirty="0">
              <a:cs typeface="Calibri"/>
            </a:endParaRPr>
          </a:p>
          <a:p>
            <a:r>
              <a:rPr lang="en-US" dirty="0"/>
              <a:t> </a:t>
            </a:r>
            <a:endParaRPr lang="en-US" dirty="0">
              <a:cs typeface="Calibri"/>
            </a:endParaRPr>
          </a:p>
          <a:p>
            <a:r>
              <a:rPr lang="en-US" dirty="0"/>
              <a:t>Remember, these updates help keep your computer secure and running smoothly, so it's a good habit to regularly check for and apply them.</a:t>
            </a:r>
          </a:p>
        </p:txBody>
      </p:sp>
      <p:sp>
        <p:nvSpPr>
          <p:cNvPr id="4" name="Slide Number Placeholder 3"/>
          <p:cNvSpPr>
            <a:spLocks noGrp="1"/>
          </p:cNvSpPr>
          <p:nvPr>
            <p:ph type="sldNum" sz="quarter" idx="5"/>
          </p:nvPr>
        </p:nvSpPr>
        <p:spPr/>
        <p:txBody>
          <a:bodyPr/>
          <a:lstStyle/>
          <a:p>
            <a:fld id="{6D5540E0-A613-4087-86B8-AF1BB0E11693}" type="slidenum">
              <a:rPr lang="en-US" smtClean="0"/>
              <a:t>75</a:t>
            </a:fld>
            <a:endParaRPr lang="en-US"/>
          </a:p>
        </p:txBody>
      </p:sp>
    </p:spTree>
    <p:extLst>
      <p:ext uri="{BB962C8B-B14F-4D97-AF65-F5344CB8AC3E}">
        <p14:creationId xmlns:p14="http://schemas.microsoft.com/office/powerpoint/2010/main" val="4025098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delve into a comprehensive understanding of the concept of a "Motherboard Overview" and the process of connecting all components together within a computer system.</a:t>
            </a:r>
          </a:p>
          <a:p>
            <a:r>
              <a:rPr lang="en-US" dirty="0"/>
              <a:t> </a:t>
            </a:r>
            <a:endParaRPr lang="en-US" dirty="0">
              <a:cs typeface="Calibri"/>
            </a:endParaRPr>
          </a:p>
          <a:p>
            <a:r>
              <a:rPr lang="en-US" dirty="0"/>
              <a:t>The motherboard, also referred to as the system board or mainboard, plays a pivotal role in the functionality of a computer. It serves as a central hub that connects and facilitates communication between various hardware components within the system.</a:t>
            </a:r>
            <a:endParaRPr lang="en-US" dirty="0">
              <a:cs typeface="Calibri"/>
            </a:endParaRPr>
          </a:p>
          <a:p>
            <a:r>
              <a:rPr lang="en-US" dirty="0"/>
              <a:t> </a:t>
            </a:r>
            <a:endParaRPr lang="en-US" dirty="0">
              <a:cs typeface="Calibri"/>
            </a:endParaRPr>
          </a:p>
          <a:p>
            <a:r>
              <a:rPr lang="en-US" dirty="0"/>
              <a:t>When we talk about connecting all components together, we are essentially discussing the intricate network of connections that enable different hardware elements such as the CPU (Central Processing Unit), RAM (Random Access Memory), storage devices, graphics card, and more to interact and function as a cohesive unit.</a:t>
            </a:r>
            <a:endParaRPr lang="en-US" dirty="0">
              <a:cs typeface="Calibri"/>
            </a:endParaRPr>
          </a:p>
          <a:p>
            <a:r>
              <a:rPr lang="en-US" dirty="0"/>
              <a:t> </a:t>
            </a:r>
            <a:endParaRPr lang="en-US" dirty="0">
              <a:cs typeface="Calibri"/>
            </a:endParaRPr>
          </a:p>
          <a:p>
            <a:r>
              <a:rPr lang="en-US" dirty="0"/>
              <a:t>One key aspect of the motherboard is its form factor, which dictates its size, shape, and layout. The form factor is a critical consideration as it determines the compatibility of the motherboard with the computer case and other components. Common form factors include ATX, </a:t>
            </a:r>
            <a:r>
              <a:rPr lang="en-US" dirty="0" err="1"/>
              <a:t>MicroATX</a:t>
            </a:r>
            <a:r>
              <a:rPr lang="en-US" dirty="0"/>
              <a:t>, and Mini-ITX, each with its own dimensions and features.</a:t>
            </a:r>
            <a:endParaRPr lang="en-US" dirty="0">
              <a:cs typeface="Calibri"/>
            </a:endParaRPr>
          </a:p>
          <a:p>
            <a:r>
              <a:rPr lang="en-US" dirty="0"/>
              <a:t> </a:t>
            </a:r>
            <a:endParaRPr lang="en-US" dirty="0">
              <a:cs typeface="Calibri"/>
            </a:endParaRPr>
          </a:p>
          <a:p>
            <a:r>
              <a:rPr lang="en-US" dirty="0"/>
              <a:t>The chipset is a fundamental technological component embedded on the motherboard. It holds paramount importance as it manages the communication between the CPU and various peripheral devices. This includes functions such as controlling data flow, managing memory access, and facilitating interactions with devices like USB ports, audio interfaces, and network connectors. In essence, the chipset acts as a bridge between the processor and the rest of the components, ensuring seamless data exchange and efficient system performance.</a:t>
            </a:r>
            <a:endParaRPr lang="en-US" dirty="0">
              <a:cs typeface="Calibri"/>
            </a:endParaRPr>
          </a:p>
          <a:p>
            <a:r>
              <a:rPr lang="en-US" dirty="0"/>
              <a:t> </a:t>
            </a:r>
            <a:endParaRPr lang="en-US" dirty="0">
              <a:cs typeface="Calibri"/>
            </a:endParaRPr>
          </a:p>
          <a:p>
            <a:r>
              <a:rPr lang="en-US"/>
              <a:t>In conclusion, the motherboard serves as the backbone of a computer system, providing the physical and logical infrastructure necessary for all components to work in harmony. The form factor determines its size and compatibility, while the chipset is the driving force behind communication and interaction among components. Understanding these elements is essential for anyone seeking to build or comprehend the intricacies of computer hardware.</a:t>
            </a:r>
            <a:endParaRPr lang="en-US">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15</a:t>
            </a:fld>
            <a:endParaRPr lang="en-US"/>
          </a:p>
        </p:txBody>
      </p:sp>
    </p:spTree>
    <p:extLst>
      <p:ext uri="{BB962C8B-B14F-4D97-AF65-F5344CB8AC3E}">
        <p14:creationId xmlns:p14="http://schemas.microsoft.com/office/powerpoint/2010/main" val="290751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motherboard serves as a hub containing various sockets and slots that play vital roles in enabling a computer system to function seamlessly. Here's a detailed exploration of these essential components:</a:t>
            </a:r>
          </a:p>
          <a:p>
            <a:r>
              <a:rPr lang="en-US" dirty="0"/>
              <a:t> </a:t>
            </a:r>
            <a:endParaRPr lang="en-US" dirty="0">
              <a:cs typeface="Calibri"/>
            </a:endParaRPr>
          </a:p>
          <a:p>
            <a:r>
              <a:rPr lang="en-US"/>
              <a:t>1. **Processor (CPU) Socket:** The motherboard features a designated socket where the Central Processing Unit (CPU) is installed. This socket is engineered to accommodate a specific type of CPU and provides the electrical and mechanical connections necessary for the processor to communicate with other components.</a:t>
            </a:r>
          </a:p>
          <a:p>
            <a:r>
              <a:rPr lang="en-US" dirty="0"/>
              <a:t> </a:t>
            </a:r>
            <a:endParaRPr lang="en-US" dirty="0">
              <a:cs typeface="Calibri"/>
            </a:endParaRPr>
          </a:p>
          <a:p>
            <a:r>
              <a:rPr lang="en-US"/>
              <a:t>2. **Memory (RAM) Slots:** Multiple slots on the motherboard are designated for installing Random Access Memory (RAM) modules. RAM is a type of volatile memory that stores data temporarily for quick access by the CPU. These slots are designed to match the type and speed of RAM modules supported by the motherboard.</a:t>
            </a:r>
          </a:p>
          <a:p>
            <a:r>
              <a:rPr lang="en-US" dirty="0"/>
              <a:t> </a:t>
            </a:r>
            <a:endParaRPr lang="en-US" dirty="0">
              <a:cs typeface="Calibri"/>
            </a:endParaRPr>
          </a:p>
          <a:p>
            <a:r>
              <a:rPr lang="en-US"/>
              <a:t>3. **Expansion Card Slots (PCI, PCIe):** The motherboard incorporates slots for expansion cards, which enhance the system's capabilities. These slots include PCI (Peripheral Component Interconnect) and PCIe (Peripheral Component Interconnect Express) slots. Expansion cards like graphics cards, sound cards, and network cards are inserted into these slots to provide additional functionality.</a:t>
            </a:r>
          </a:p>
          <a:p>
            <a:r>
              <a:rPr lang="en-US" dirty="0"/>
              <a:t> </a:t>
            </a:r>
            <a:endParaRPr lang="en-US" dirty="0">
              <a:cs typeface="Calibri"/>
            </a:endParaRPr>
          </a:p>
          <a:p>
            <a:r>
              <a:rPr lang="en-US"/>
              <a:t>4. **Disk Controller Connectors (PATA, SATA):** The motherboard is equipped with connectors for connecting storage devices such as hard drives and solid-state drives. These connectors may include PATA (Parallel ATA) or SATA (Serial ATA) interfaces, allowing for data transfer between the storage devices and the rest of the system.</a:t>
            </a:r>
          </a:p>
          <a:p>
            <a:r>
              <a:rPr lang="en-US" dirty="0"/>
              <a:t> </a:t>
            </a:r>
            <a:endParaRPr lang="en-US" dirty="0">
              <a:cs typeface="Calibri"/>
            </a:endParaRPr>
          </a:p>
          <a:p>
            <a:r>
              <a:rPr lang="en-US" dirty="0"/>
              <a:t>5. **Power Connectors:** Power connectors on the motherboard facilitate the supply of electrical power to various components, including the CPU, RAM, and other integrated circuits. These connectors ensure that the motherboard and its components receive the required power to function properly.</a:t>
            </a:r>
            <a:endParaRPr lang="en-US" dirty="0">
              <a:cs typeface="Calibri"/>
            </a:endParaRPr>
          </a:p>
          <a:p>
            <a:r>
              <a:rPr lang="en-US" dirty="0"/>
              <a:t> </a:t>
            </a:r>
            <a:endParaRPr lang="en-US" dirty="0">
              <a:cs typeface="Calibri"/>
            </a:endParaRPr>
          </a:p>
          <a:p>
            <a:r>
              <a:rPr lang="en-US" dirty="0"/>
              <a:t>6. **BIOS/Firmware Chip:** The motherboard contains a BIOS (Basic Input/Output System) chip or similar firmware component. The BIOS is responsible for initializing hardware components during the boot-up process and provides low-level system functions before the operating system takes over.</a:t>
            </a:r>
            <a:endParaRPr lang="en-US" dirty="0">
              <a:cs typeface="Calibri"/>
            </a:endParaRPr>
          </a:p>
          <a:p>
            <a:r>
              <a:rPr lang="en-US" dirty="0"/>
              <a:t> </a:t>
            </a:r>
            <a:endParaRPr lang="en-US" dirty="0">
              <a:cs typeface="Calibri"/>
            </a:endParaRPr>
          </a:p>
          <a:p>
            <a:r>
              <a:rPr lang="en-US" dirty="0"/>
              <a:t>7. **CMOS and CMOS Battery:** The motherboard features a complementary metal-oxide-semiconductor (CMOS) chip that stores BIOS settings and system configuration data. A small battery, often referred to as the CMOS battery, powers the CMOS chip, ensuring that the settings are retained even when the system is powered off.</a:t>
            </a:r>
            <a:endParaRPr lang="en-US" dirty="0">
              <a:cs typeface="Calibri"/>
            </a:endParaRPr>
          </a:p>
          <a:p>
            <a:r>
              <a:rPr lang="en-US" dirty="0"/>
              <a:t> </a:t>
            </a:r>
            <a:endParaRPr lang="en-US" dirty="0">
              <a:cs typeface="Calibri"/>
            </a:endParaRPr>
          </a:p>
          <a:p>
            <a:r>
              <a:rPr lang="en-US" dirty="0"/>
              <a:t>8. **Back Panel Connectors:** These connectors are located on the rear side of the motherboard and provide ports for various external devices such as USB devices, audio peripherals, Ethernet cables, and video outputs. Back panel connectors enable communication between the computer system and external devices.</a:t>
            </a:r>
            <a:endParaRPr lang="en-US" dirty="0">
              <a:cs typeface="Calibri"/>
            </a:endParaRPr>
          </a:p>
          <a:p>
            <a:r>
              <a:rPr lang="en-US" dirty="0"/>
              <a:t> </a:t>
            </a:r>
            <a:endParaRPr lang="en-US" dirty="0">
              <a:cs typeface="Calibri"/>
            </a:endParaRPr>
          </a:p>
          <a:p>
            <a:r>
              <a:rPr lang="en-US" dirty="0"/>
              <a:t>9. **Front Panel Connectors:** These connectors are located on the front or edge of the motherboard and provide connections for buttons, LEDs, and other components present on the computer's front panel case. They facilitate the interaction between the user and the system.</a:t>
            </a:r>
            <a:endParaRPr lang="en-US" dirty="0">
              <a:cs typeface="Calibri"/>
            </a:endParaRPr>
          </a:p>
          <a:p>
            <a:r>
              <a:rPr lang="en-US" dirty="0"/>
              <a:t> </a:t>
            </a:r>
            <a:endParaRPr lang="en-US" dirty="0">
              <a:cs typeface="Calibri"/>
            </a:endParaRPr>
          </a:p>
          <a:p>
            <a:r>
              <a:rPr lang="en-US" dirty="0"/>
              <a:t>In summary, the motherboard's sockets and slots collectively form the foundation upon which a computer system is built. Each of these components has a specific function, contributing to the overall performance, expandability, and functionality of the system. Understanding these elements is essential for anyone involved in computer hardware assembly and troubleshooting.</a:t>
            </a:r>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16</a:t>
            </a:fld>
            <a:endParaRPr lang="en-US"/>
          </a:p>
        </p:txBody>
      </p:sp>
    </p:spTree>
    <p:extLst>
      <p:ext uri="{BB962C8B-B14F-4D97-AF65-F5344CB8AC3E}">
        <p14:creationId xmlns:p14="http://schemas.microsoft.com/office/powerpoint/2010/main" val="94051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Central Processing Unit (CPU), often referred to as the computer's "brain," is a critical component that governs the system's processing power and overall performance.</a:t>
            </a:r>
          </a:p>
          <a:p>
            <a:r>
              <a:rPr lang="en-US" dirty="0"/>
              <a:t> </a:t>
            </a:r>
            <a:endParaRPr lang="en-US" dirty="0">
              <a:cs typeface="Calibri"/>
            </a:endParaRPr>
          </a:p>
          <a:p>
            <a:r>
              <a:rPr lang="en-US"/>
              <a:t>As the core processing unit, the CPU executes instructions, performs calculations, and manages data manipulation. It acts as the central hub for all tasks, coordinating the flow of information between various components and ensuring that software instructions are carried out accurately and efficiently.</a:t>
            </a:r>
          </a:p>
          <a:p>
            <a:r>
              <a:rPr lang="en-US" dirty="0"/>
              <a:t> </a:t>
            </a:r>
            <a:endParaRPr lang="en-US" dirty="0">
              <a:cs typeface="Calibri"/>
            </a:endParaRPr>
          </a:p>
          <a:p>
            <a:r>
              <a:rPr lang="en-US"/>
              <a:t>Two prominent manufacturers in the CPU market are Intel and AMD. These companies produce a wide range of processors that cater to different performance levels and use cases. The choice between Intel and AMD often depends on factors such as computing needs, budget constraints, and specific requirements.</a:t>
            </a:r>
          </a:p>
          <a:p>
            <a:r>
              <a:rPr lang="en-US" dirty="0"/>
              <a:t> </a:t>
            </a:r>
            <a:endParaRPr lang="en-US" dirty="0">
              <a:cs typeface="Calibri"/>
            </a:endParaRPr>
          </a:p>
          <a:p>
            <a:r>
              <a:rPr lang="en-US"/>
              <a:t>The speed of a CPU is measured in gigahertz (GHz), indicating how many cycles it can execute in one second. Higher GHz values generally signify faster processing capabilities, leading to quicker task execution and improved multitasking performance.</a:t>
            </a:r>
          </a:p>
          <a:p>
            <a:r>
              <a:rPr lang="en-US" dirty="0"/>
              <a:t> </a:t>
            </a:r>
            <a:endParaRPr lang="en-US" dirty="0">
              <a:cs typeface="Calibri"/>
            </a:endParaRPr>
          </a:p>
          <a:p>
            <a:r>
              <a:rPr lang="en-US"/>
              <a:t>One of the primary functions of processors is to perform binary math operations. Computers communicate and process data using binary code, which consists of ones and zeros. CPUs excel at executing these binary operations, allowing them to perform complex calculations and logic operations at incredible speeds.</a:t>
            </a:r>
          </a:p>
          <a:p>
            <a:r>
              <a:rPr lang="en-US" dirty="0"/>
              <a:t> </a:t>
            </a:r>
            <a:endParaRPr lang="en-US" dirty="0">
              <a:cs typeface="Calibri"/>
            </a:endParaRPr>
          </a:p>
          <a:p>
            <a:r>
              <a:rPr lang="en-US" dirty="0"/>
              <a:t>In essence, the CPU is the nucleus of computational activity within a computer system. Its processing power directly influences the system's ability to run applications, handle multitasking, and deliver responsive user experiences. As technology advances, CPUs continue to evolve, leading to higher speeds, improved efficiency, and enhanced capabilities for various computing tasks.</a:t>
            </a:r>
          </a:p>
        </p:txBody>
      </p:sp>
      <p:sp>
        <p:nvSpPr>
          <p:cNvPr id="4" name="Slide Number Placeholder 3"/>
          <p:cNvSpPr>
            <a:spLocks noGrp="1"/>
          </p:cNvSpPr>
          <p:nvPr>
            <p:ph type="sldNum" sz="quarter" idx="5"/>
          </p:nvPr>
        </p:nvSpPr>
        <p:spPr/>
        <p:txBody>
          <a:bodyPr/>
          <a:lstStyle/>
          <a:p>
            <a:fld id="{6D5540E0-A613-4087-86B8-AF1BB0E11693}" type="slidenum">
              <a:rPr lang="en-US" smtClean="0"/>
              <a:t>17</a:t>
            </a:fld>
            <a:endParaRPr lang="en-US"/>
          </a:p>
        </p:txBody>
      </p:sp>
    </p:spTree>
    <p:extLst>
      <p:ext uri="{BB962C8B-B14F-4D97-AF65-F5344CB8AC3E}">
        <p14:creationId xmlns:p14="http://schemas.microsoft.com/office/powerpoint/2010/main" val="4203814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Read-Only Memory (ROM) serves as a permanent storage medium within a computer system where no modifications are allowed after initial programming.</a:t>
            </a:r>
          </a:p>
          <a:p>
            <a:r>
              <a:rPr lang="en-US" dirty="0"/>
              <a:t> </a:t>
            </a:r>
            <a:endParaRPr lang="en-US" dirty="0">
              <a:cs typeface="Calibri"/>
            </a:endParaRPr>
          </a:p>
          <a:p>
            <a:r>
              <a:rPr lang="en-US"/>
              <a:t>One common example of ROM usage is the Basic Input/Output System (BIOS), a firmware that initializes hardware components during system startup. BIOS remains unaltered over time and retains its programmed instructions, ensuring stable system initialization.</a:t>
            </a:r>
          </a:p>
          <a:p>
            <a:r>
              <a:rPr lang="en-US" dirty="0"/>
              <a:t> </a:t>
            </a:r>
            <a:endParaRPr lang="en-US" dirty="0">
              <a:cs typeface="Calibri"/>
            </a:endParaRPr>
          </a:p>
          <a:p>
            <a:r>
              <a:rPr lang="en-US"/>
              <a:t>On the other hand, Random Access Memory (RAM) functions as a volatile memory type in which data can be read from and written to while the computer is running. RAM can be classified as static or dynamic. Static RAM (SRAM) is nonvolatile, similar to a USB thumb drive, preserving data even when power is off. SRAM is often used in memory cache due to its speed. Dynamic RAM (DRAM), however, is more commonly used in computers. DRAM is analogous to short-term memory, as it stores data temporarily for quick access by the CPU. However, it requires a constant power supply to retain its contents, which is why data is lost when the system is powered down.</a:t>
            </a:r>
          </a:p>
          <a:p>
            <a:r>
              <a:rPr lang="en-US" dirty="0"/>
              <a:t> </a:t>
            </a:r>
            <a:endParaRPr lang="en-US" dirty="0">
              <a:cs typeface="Calibri"/>
            </a:endParaRPr>
          </a:p>
          <a:p>
            <a:r>
              <a:rPr lang="en-US" dirty="0"/>
              <a:t>In essence, ROM and RAM fulfill distinct roles in a computer system. ROM provides a stable foundation of information that remains unchanged, while RAM serves as a dynamic workspace for processing data during active system use. Understanding the differences between these memory types is crucial for comprehending how data is managed and accessed within a computer environment.</a:t>
            </a:r>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18</a:t>
            </a:fld>
            <a:endParaRPr lang="en-US"/>
          </a:p>
        </p:txBody>
      </p:sp>
    </p:spTree>
    <p:extLst>
      <p:ext uri="{BB962C8B-B14F-4D97-AF65-F5344CB8AC3E}">
        <p14:creationId xmlns:p14="http://schemas.microsoft.com/office/powerpoint/2010/main" val="769934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ctr">
            <a:no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8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effectLst>
                  <a:outerShdw blurRad="38100" dist="38100" dir="2700000" algn="tl">
                    <a:srgbClr val="000000">
                      <a:alpha val="43137"/>
                    </a:srgbClr>
                  </a:outerShdw>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30" name="Date Placeholder 29"/>
          <p:cNvSpPr>
            <a:spLocks noGrp="1"/>
          </p:cNvSpPr>
          <p:nvPr>
            <p:ph type="dt" sz="half" idx="10"/>
          </p:nvPr>
        </p:nvSpPr>
        <p:spPr/>
        <p:txBody>
          <a:bodyPr/>
          <a:lstStyle/>
          <a:p>
            <a:fld id="{6C0168BD-8841-403E-838B-34F52EDDB553}" type="datetime1">
              <a:rPr lang="en-US" smtClean="0"/>
              <a:t>9/8/2025</a:t>
            </a:fld>
            <a:endParaRPr lang="en-US"/>
          </a:p>
        </p:txBody>
      </p:sp>
      <p:sp>
        <p:nvSpPr>
          <p:cNvPr id="19" name="Footer Placeholder 18"/>
          <p:cNvSpPr>
            <a:spLocks noGrp="1"/>
          </p:cNvSpPr>
          <p:nvPr>
            <p:ph type="ftr" sz="quarter" idx="11"/>
          </p:nvPr>
        </p:nvSpPr>
        <p:spPr/>
        <p:txBody>
          <a:bodyPr/>
          <a:lstStyle/>
          <a:p>
            <a:r>
              <a:rPr lang="en-US"/>
              <a:t>Copyright © 2007 - 2021 Carl M. Burnett</a:t>
            </a:r>
          </a:p>
        </p:txBody>
      </p:sp>
      <p:sp>
        <p:nvSpPr>
          <p:cNvPr id="27" name="Slide Number Placeholder 26"/>
          <p:cNvSpPr>
            <a:spLocks noGrp="1"/>
          </p:cNvSpPr>
          <p:nvPr>
            <p:ph type="sldNum" sz="quarter" idx="12"/>
          </p:nvPr>
        </p:nvSpPr>
        <p:spPr/>
        <p:txBody>
          <a:bodyPr/>
          <a:lstStyle/>
          <a:p>
            <a:fld id="{3D46CBA2-ECE5-4BE9-B546-6761E0E6708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043CE9-4EAE-4099-BDCB-BC52268F5CB9}" type="datetime1">
              <a:rPr lang="en-US" smtClean="0"/>
              <a:t>9/8/2025</a:t>
            </a:fld>
            <a:endParaRPr lang="en-US"/>
          </a:p>
        </p:txBody>
      </p:sp>
      <p:sp>
        <p:nvSpPr>
          <p:cNvPr id="5" name="Footer Placeholder 4"/>
          <p:cNvSpPr>
            <a:spLocks noGrp="1"/>
          </p:cNvSpPr>
          <p:nvPr>
            <p:ph type="ftr" sz="quarter" idx="11"/>
          </p:nvPr>
        </p:nvSpPr>
        <p:spPr/>
        <p:txBody>
          <a:bodyPr/>
          <a:lstStyle/>
          <a:p>
            <a:r>
              <a:rPr lang="en-US"/>
              <a:t>Copyright © 2007 - 2021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0925EDD-8D21-4570-BB9D-E3369B330969}" type="datetime1">
              <a:rPr lang="en-US" smtClean="0"/>
              <a:t>9/8/2025</a:t>
            </a:fld>
            <a:endParaRPr lang="en-US"/>
          </a:p>
        </p:txBody>
      </p:sp>
      <p:sp>
        <p:nvSpPr>
          <p:cNvPr id="5" name="Footer Placeholder 4"/>
          <p:cNvSpPr>
            <a:spLocks noGrp="1"/>
          </p:cNvSpPr>
          <p:nvPr>
            <p:ph type="ftr" sz="quarter" idx="11"/>
          </p:nvPr>
        </p:nvSpPr>
        <p:spPr/>
        <p:txBody>
          <a:bodyPr/>
          <a:lstStyle/>
          <a:p>
            <a:r>
              <a:rPr lang="en-US"/>
              <a:t>Copyright © 2007 - 2021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p:cNvSpPr>
            <a:spLocks noGrp="1"/>
          </p:cNvSpPr>
          <p:nvPr>
            <p:ph type="ftr" sz="quarter" idx="11"/>
          </p:nvPr>
        </p:nvSpPr>
        <p:spPr/>
        <p:txBody>
          <a:bodyPr/>
          <a:lstStyle/>
          <a:p>
            <a:r>
              <a:rPr lang="en-US"/>
              <a:t>Copyright © 2007 - 2021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ctr">
            <a:noAutofit/>
            <a:scene3d>
              <a:camera prst="orthographicFront"/>
              <a:lightRig rig="freezing" dir="t">
                <a:rot lat="0" lon="0" rev="5640000"/>
              </a:lightRig>
            </a:scene3d>
            <a:sp3d prstMaterial="flat">
              <a:bevelT w="38100" h="38100"/>
            </a:sp3d>
          </a:bodyPr>
          <a:lstStyle>
            <a:lvl1pPr algn="l" rtl="0">
              <a:spcBef>
                <a:spcPct val="0"/>
              </a:spcBef>
              <a:buNone/>
              <a:defRPr lang="en-US" sz="48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b="1">
                <a:solidFill>
                  <a:schemeClr val="tx1"/>
                </a:solidFill>
                <a:effectLst>
                  <a:outerShdw blurRad="38100" dist="38100" dir="2700000" algn="tl">
                    <a:srgbClr val="000000">
                      <a:alpha val="43137"/>
                    </a:srgbClr>
                  </a:outerShdw>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1F2AD01-E5DC-4E05-8A95-F4B878BAD72A}" type="datetime1">
              <a:rPr lang="en-US" smtClean="0"/>
              <a:t>9/8/2025</a:t>
            </a:fld>
            <a:endParaRPr lang="en-US"/>
          </a:p>
        </p:txBody>
      </p:sp>
      <p:sp>
        <p:nvSpPr>
          <p:cNvPr id="5" name="Footer Placeholder 4"/>
          <p:cNvSpPr>
            <a:spLocks noGrp="1"/>
          </p:cNvSpPr>
          <p:nvPr>
            <p:ph type="ftr" sz="quarter" idx="11"/>
          </p:nvPr>
        </p:nvSpPr>
        <p:spPr/>
        <p:txBody>
          <a:bodyPr/>
          <a:lstStyle/>
          <a:p>
            <a:r>
              <a:rPr lang="en-US"/>
              <a:t>Copyright © 2007 - 2021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n-US"/>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4190821-67C4-42A6-9034-4B3658E7AD4E}" type="datetime1">
              <a:rPr lang="en-US" smtClean="0"/>
              <a:t>9/8/2025</a:t>
            </a:fld>
            <a:endParaRPr lang="en-US"/>
          </a:p>
        </p:txBody>
      </p:sp>
      <p:sp>
        <p:nvSpPr>
          <p:cNvPr id="6" name="Footer Placeholder 5"/>
          <p:cNvSpPr>
            <a:spLocks noGrp="1"/>
          </p:cNvSpPr>
          <p:nvPr>
            <p:ph type="ftr" sz="quarter" idx="11"/>
          </p:nvPr>
        </p:nvSpPr>
        <p:spPr/>
        <p:txBody>
          <a:bodyPr/>
          <a:lstStyle/>
          <a:p>
            <a:r>
              <a:rPr lang="en-US"/>
              <a:t>Copyright © 2007 - 2021 Carl M. Burnett</a:t>
            </a:r>
          </a:p>
        </p:txBody>
      </p:sp>
      <p:sp>
        <p:nvSpPr>
          <p:cNvPr id="7" name="Slide Number Placeholder 6"/>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7CFA1D6-1526-40BE-8DFF-21F6C53A41C9}" type="datetime1">
              <a:rPr lang="en-US" smtClean="0"/>
              <a:t>9/8/2025</a:t>
            </a:fld>
            <a:endParaRPr lang="en-US"/>
          </a:p>
        </p:txBody>
      </p:sp>
      <p:sp>
        <p:nvSpPr>
          <p:cNvPr id="8" name="Footer Placeholder 7"/>
          <p:cNvSpPr>
            <a:spLocks noGrp="1"/>
          </p:cNvSpPr>
          <p:nvPr>
            <p:ph type="ftr" sz="quarter" idx="11"/>
          </p:nvPr>
        </p:nvSpPr>
        <p:spPr/>
        <p:txBody>
          <a:bodyPr/>
          <a:lstStyle/>
          <a:p>
            <a:r>
              <a:rPr lang="en-US"/>
              <a:t>Copyright © 2007 - 2021 Carl M. Burnett</a:t>
            </a:r>
          </a:p>
        </p:txBody>
      </p:sp>
      <p:sp>
        <p:nvSpPr>
          <p:cNvPr id="9" name="Slide Number Placeholder 8"/>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B7B561A5-9FA6-4400-A3AC-8004FC17374E}" type="datetime1">
              <a:rPr lang="en-US" smtClean="0"/>
              <a:t>9/8/2025</a:t>
            </a:fld>
            <a:endParaRPr lang="en-US"/>
          </a:p>
        </p:txBody>
      </p:sp>
      <p:sp>
        <p:nvSpPr>
          <p:cNvPr id="4" name="Footer Placeholder 3"/>
          <p:cNvSpPr>
            <a:spLocks noGrp="1"/>
          </p:cNvSpPr>
          <p:nvPr>
            <p:ph type="ftr" sz="quarter" idx="11"/>
          </p:nvPr>
        </p:nvSpPr>
        <p:spPr/>
        <p:txBody>
          <a:bodyPr/>
          <a:lstStyle/>
          <a:p>
            <a:r>
              <a:rPr lang="en-US"/>
              <a:t>Copyright © 2007 - 2021 Carl M. Burnett</a:t>
            </a:r>
          </a:p>
        </p:txBody>
      </p:sp>
      <p:sp>
        <p:nvSpPr>
          <p:cNvPr id="5" name="Slide Number Placeholder 4"/>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4BE818-F63C-44FC-AEA6-F55F06B28619}" type="datetime1">
              <a:rPr lang="en-US" smtClean="0"/>
              <a:t>9/8/2025</a:t>
            </a:fld>
            <a:endParaRPr lang="en-US"/>
          </a:p>
        </p:txBody>
      </p:sp>
      <p:sp>
        <p:nvSpPr>
          <p:cNvPr id="3" name="Footer Placeholder 2"/>
          <p:cNvSpPr>
            <a:spLocks noGrp="1"/>
          </p:cNvSpPr>
          <p:nvPr>
            <p:ph type="ftr" sz="quarter" idx="11"/>
          </p:nvPr>
        </p:nvSpPr>
        <p:spPr/>
        <p:txBody>
          <a:bodyPr/>
          <a:lstStyle/>
          <a:p>
            <a:r>
              <a:rPr lang="en-US"/>
              <a:t>Copyright © 2007 - 2021 Carl M. Burnett</a:t>
            </a:r>
          </a:p>
        </p:txBody>
      </p:sp>
      <p:sp>
        <p:nvSpPr>
          <p:cNvPr id="4" name="Slide Number Placeholder 3"/>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BBB1149-2C18-41DF-B3E3-33BDE6D177A3}" type="datetime1">
              <a:rPr lang="en-US" smtClean="0"/>
              <a:t>9/8/2025</a:t>
            </a:fld>
            <a:endParaRPr lang="en-US"/>
          </a:p>
        </p:txBody>
      </p:sp>
      <p:sp>
        <p:nvSpPr>
          <p:cNvPr id="6" name="Footer Placeholder 5"/>
          <p:cNvSpPr>
            <a:spLocks noGrp="1"/>
          </p:cNvSpPr>
          <p:nvPr>
            <p:ph type="ftr" sz="quarter" idx="11"/>
          </p:nvPr>
        </p:nvSpPr>
        <p:spPr/>
        <p:txBody>
          <a:bodyPr/>
          <a:lstStyle/>
          <a:p>
            <a:r>
              <a:rPr lang="en-US"/>
              <a:t>Copyright © 2007 - 2021 Carl M. Burnett</a:t>
            </a:r>
          </a:p>
        </p:txBody>
      </p:sp>
      <p:sp>
        <p:nvSpPr>
          <p:cNvPr id="7" name="Slide Number Placeholder 6"/>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8B09429-857E-4612-9F5F-2F55B400734D}" type="datetime1">
              <a:rPr lang="en-US" smtClean="0"/>
              <a:t>9/8/2025</a:t>
            </a:fld>
            <a:endParaRPr lang="en-US"/>
          </a:p>
        </p:txBody>
      </p:sp>
      <p:sp>
        <p:nvSpPr>
          <p:cNvPr id="6" name="Footer Placeholder 5"/>
          <p:cNvSpPr>
            <a:spLocks noGrp="1"/>
          </p:cNvSpPr>
          <p:nvPr>
            <p:ph type="ftr" sz="quarter" idx="11"/>
          </p:nvPr>
        </p:nvSpPr>
        <p:spPr/>
        <p:txBody>
          <a:bodyPr/>
          <a:lstStyle/>
          <a:p>
            <a:r>
              <a:rPr lang="en-US"/>
              <a:t>Copyright © 2007 - 2021 Carl M. Burnett</a:t>
            </a:r>
          </a:p>
        </p:txBody>
      </p:sp>
      <p:sp>
        <p:nvSpPr>
          <p:cNvPr id="7" name="Slide Number Placeholder 6"/>
          <p:cNvSpPr>
            <a:spLocks noGrp="1"/>
          </p:cNvSpPr>
          <p:nvPr>
            <p:ph type="sldNum" sz="quarter" idx="12"/>
          </p:nvPr>
        </p:nvSpPr>
        <p:spPr>
          <a:xfrm>
            <a:off x="8077200" y="4767263"/>
            <a:ext cx="609600" cy="273844"/>
          </a:xfrm>
        </p:spPr>
        <p:txBody>
          <a:bodyPr/>
          <a:lstStyle/>
          <a:p>
            <a:fld id="{3D46CBA2-ECE5-4BE9-B546-6761E0E67089}" type="slidenum">
              <a:rPr lang="en-US" smtClean="0"/>
              <a:t>‹#›</a:t>
            </a:fld>
            <a:endParaRPr lang="en-US"/>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6FCABD1-DF41-461D-8B7D-7D05C05C3105}" type="datetime1">
              <a:rPr lang="en-US" smtClean="0"/>
              <a:t>9/8/2025</a:t>
            </a:fld>
            <a:endParaRPr lang="en-US"/>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t>Copyright © 2007 - 2021 Carl M. Burnett</a:t>
            </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D46CBA2-ECE5-4BE9-B546-6761E0E67089}" type="slidenum">
              <a:rPr lang="en-US" smtClean="0"/>
              <a:t>‹#›</a:t>
            </a:fld>
            <a:endParaRPr lang="en-US"/>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5000" b="1" kern="1200">
          <a:ln>
            <a:noFill/>
          </a:ln>
          <a:solidFill>
            <a:schemeClr val="tx2"/>
          </a:solidFill>
          <a:effectLst>
            <a:outerShdw blurRad="38100" dist="38100" dir="2700000" algn="tl">
              <a:srgbClr val="000000">
                <a:alpha val="43137"/>
              </a:srgbClr>
            </a:outerShdw>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htnovo.net/2020/11/iphone-12-cosa-manca.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hyperlink" Target="https://www.pcmag.com/picks/the-best-fitness-trackers?test_uuid=001OQhoHLBxsrrrMgWU3gQF&amp;test_variant=b" TargetMode="Externa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ommons.wikimedia.org/wiki/File:Wikimedia_Servers-0051_19.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psdcovers.com/gestures00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en.wikipedia.org/wiki/File:PSX-SCPH-5001-Motherboard.jp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uperuser.com/questions/674500/asus-ux31e-zenbook-ssd-non-standard-cant-upgrade-hdd" TargetMode="External"/><Relationship Id="rId5" Type="http://schemas.openxmlformats.org/officeDocument/2006/relationships/image" Target="../media/image35.jpeg"/><Relationship Id="rId4" Type="http://schemas.openxmlformats.org/officeDocument/2006/relationships/hyperlink" Target="http://www.pngall.com/hard-disk-drive-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video" Target="https://www.youtube.com/embed/FTRJlmN6jeU?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en.wikipedia.org/wiki/File:CD-ROM_Drive_(Dell).jp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bike/189646022"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flickr.com/photos/28495439@N05/2757330901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ccftech.com/amd-radeon-rx-480-polaris-10-launch/"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ijirst.org/Network-Interface-Cards/255708-Card-kit-Dell-Broadcom-572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ndroidpctv.com/deal-alfawise-a1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fity.club/lists/u/usb-computer-connector-types/" TargetMode="External"/><Relationship Id="rId3" Type="http://schemas.openxmlformats.org/officeDocument/2006/relationships/image" Target="../media/image43.jpe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uperuser.com/questions/685452/trying-to-find-max-resolution-for-amd-card" TargetMode="External"/><Relationship Id="rId5" Type="http://schemas.openxmlformats.org/officeDocument/2006/relationships/image" Target="../media/image44.png"/><Relationship Id="rId4" Type="http://schemas.openxmlformats.org/officeDocument/2006/relationships/hyperlink" Target="https://en.everybodywiki.com/List_of_Thunderbolt-compatible_devic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technofaq.org/posts/2021/02/top-budget-friendly-keyboard-and-mouse-combo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iki.ihitc.net/w/A_guide_to_cables,_connectors,_wires_and_ports" TargetMode="External"/><Relationship Id="rId5" Type="http://schemas.openxmlformats.org/officeDocument/2006/relationships/image" Target="../media/image48.jpeg"/><Relationship Id="rId4" Type="http://schemas.openxmlformats.org/officeDocument/2006/relationships/hyperlink" Target="http://superuser.com/questions/1024548/plug-an-ethernet-cable-into-this-computer-with-no-connections-are-available/1024587"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storage.googleapis.com/dlkuyofqffgzqe/soundbar-monitor-pc.html" TargetMode="External"/><Relationship Id="rId7" Type="http://schemas.openxmlformats.org/officeDocument/2006/relationships/hyperlink" Target="https://www.pocket-lint.com/amazon-fire-max-11-review/" TargetMode="External"/><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hyperlink" Target="https://www.walmart.com/ip/Built-In-Speaker-Suitable-for-EliteBook-840-G1-840-G2-850-G1-Laptop-Left-and-Right-Speaker-Sound/9819118973" TargetMode="Externa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nghunter.com/png/scanner-19/"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freepngimg.com/png/51362-computer-printer-photos-png-file-h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behind-the-scenes.net/things-to-consider-before-buying-a-nas-system/" TargetMode="External"/><Relationship Id="rId5" Type="http://schemas.openxmlformats.org/officeDocument/2006/relationships/image" Target="../media/image56.jpeg"/><Relationship Id="rId4" Type="http://schemas.openxmlformats.org/officeDocument/2006/relationships/hyperlink" Target="https://www.flickr.com/photos/30478819@N08/27977626628"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fity.club/lists/u/usb-computer-connector-types/" TargetMode="External"/><Relationship Id="rId3" Type="http://schemas.openxmlformats.org/officeDocument/2006/relationships/image" Target="../media/image57.jpe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nl.wikipedia.org/wiki/poort_(computer)" TargetMode="External"/><Relationship Id="rId5" Type="http://schemas.openxmlformats.org/officeDocument/2006/relationships/image" Target="../media/image58.jpeg"/><Relationship Id="rId4" Type="http://schemas.openxmlformats.org/officeDocument/2006/relationships/hyperlink" Target="http://superuser.com/questions/74567/dealing-with-obstructed-sata-ports-on-motherboard"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jpeg"/><Relationship Id="rId11" Type="http://schemas.openxmlformats.org/officeDocument/2006/relationships/image" Target="../media/image12.jpeg"/><Relationship Id="rId5" Type="http://schemas.openxmlformats.org/officeDocument/2006/relationships/image" Target="../media/image7.jpe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10.jpg"/></Relationships>
</file>

<file path=ppt/slides/_rels/slide40.xml.rels><?xml version="1.0" encoding="UTF-8" standalone="yes"?>
<Relationships xmlns="http://schemas.openxmlformats.org/package/2006/relationships"><Relationship Id="rId8" Type="http://schemas.openxmlformats.org/officeDocument/2006/relationships/hyperlink" Target="http://superuser.com/questions/1024548/plug-an-ethernet-cable-into-this-computer-with-no-connections-are-available/1024587" TargetMode="External"/><Relationship Id="rId3" Type="http://schemas.openxmlformats.org/officeDocument/2006/relationships/image" Target="../media/image59.jpeg"/><Relationship Id="rId7" Type="http://schemas.openxmlformats.org/officeDocument/2006/relationships/image" Target="../media/image47.jpeg"/><Relationship Id="rId12" Type="http://schemas.openxmlformats.org/officeDocument/2006/relationships/hyperlink" Target="https://fity.club/lists/u/usb-computer-connector-typ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behind-the-scenes.net/using-serial-ports-for-communication/" TargetMode="External"/><Relationship Id="rId11" Type="http://schemas.openxmlformats.org/officeDocument/2006/relationships/image" Target="../media/image45.png"/><Relationship Id="rId5" Type="http://schemas.openxmlformats.org/officeDocument/2006/relationships/image" Target="../media/image60.jpeg"/><Relationship Id="rId10" Type="http://schemas.openxmlformats.org/officeDocument/2006/relationships/hyperlink" Target="https://gclibrary.commons.gc.cuny.edu/2014/03/07/gc-wifi-library-access/" TargetMode="External"/><Relationship Id="rId4" Type="http://schemas.openxmlformats.org/officeDocument/2006/relationships/hyperlink" Target="http://www.flickr.com/photos/shieldconnectors/4425798078/" TargetMode="External"/><Relationship Id="rId9"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juku.it/memory-based-storage-yes-please/installing-random-access-memory-into-pc/"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gadgetsin.com/seagate-backup-plus-ultra-touch-portable-external-hard-drive.ht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freepngimg.com/png/69421-logo-distribution-ubuntu-unix-linux-hd-image-free-p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freepngimg.com/png/68525-apple-network-icons-ios-computer-iphone-graphic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flickr.com/photos/incredibleguy/5979551591/"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pubs.sciepub.com/automation/5/2/7/index.html"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uperuser.com/questions/776131/user-account-control-keeps-popping-up"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technofaq.org/posts/2020/03/investing-in-an-access-control-system-pros-and-con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superuser.com/questions/102840/blank-icon-in-control-pane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www.htnovo.net/2019/03/ripristinare-task-manager-windows-10.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superuser.com/questions/627192/windows-installer-service-could-not-be-started"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superuser.com/questions/502556/wifi-adapter-not-working-in-windows-8"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uperuser.com/questions/1066290/is-it-possible-to-take-any-os-iso-and-use-it-to-install-to-a-hard-drive-while-s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www.google.com/search?client=firefox-b-1-d&amp;cs=0&amp;sca_esv=0ba2932d10fe8916&amp;q=Security&amp;sa=X&amp;ved=2ahUKEwjixanWjcmPAxV6LFkFHd9DBmMQxccNegQIIhAD&amp;mstk=AUtExfCoivYAWT7LKgrP_3A1h5LXCluGypSapTvfp4byifYzHduz-kVOX37Sft1RdJHs-d--gkBl7rjAw7P-rRnz1tfPXapYpsXdXaoZSscNLQO2i-kzsDiVE6yZ-rNokV1BxkQ&amp;csui=3" TargetMode="External"/><Relationship Id="rId7" Type="http://schemas.openxmlformats.org/officeDocument/2006/relationships/hyperlink" Target="https://www.google.com/search?client=firefox-b-1-d&amp;cs=0&amp;sca_esv=0ba2932d10fe8916&amp;q=User+Experience&amp;sa=X&amp;ved=2ahUKEwjixanWjcmPAxV6LFkFHd9DBmMQxccNegQIHRAD&amp;mstk=AUtExfCoivYAWT7LKgrP_3A1h5LXCluGypSapTvfp4byifYzHduz-kVOX37Sft1RdJHs-d--gkBl7rjAw7P-rRnz1tfPXapYpsXdXaoZSscNLQO2i-kzsDiVE6yZ-rNokV1BxkQ&amp;csui=3" TargetMode="External"/><Relationship Id="rId2" Type="http://schemas.openxmlformats.org/officeDocument/2006/relationships/hyperlink" Target="https://www.google.com/search?client=firefox-b-1-d&amp;cs=0&amp;sca_esv=0ba2932d10fe8916&amp;q=System+Maintenance&amp;sa=X&amp;ved=2ahUKEwjixanWjcmPAxV6LFkFHd9DBmMQxccNegQIJBAD&amp;mstk=AUtExfCoivYAWT7LKgrP_3A1h5LXCluGypSapTvfp4byifYzHduz-kVOX37Sft1RdJHs-d--gkBl7rjAw7P-rRnz1tfPXapYpsXdXaoZSscNLQO2i-kzsDiVE6yZ-rNokV1BxkQ&amp;csui=3" TargetMode="External"/><Relationship Id="rId1" Type="http://schemas.openxmlformats.org/officeDocument/2006/relationships/slideLayout" Target="../slideLayouts/slideLayout2.xml"/><Relationship Id="rId6" Type="http://schemas.openxmlformats.org/officeDocument/2006/relationships/hyperlink" Target="https://www.google.com/search?client=firefox-b-1-d&amp;cs=0&amp;sca_esv=0ba2932d10fe8916&amp;q=System+Optimization&amp;sa=X&amp;ved=2ahUKEwjixanWjcmPAxV6LFkFHd9DBmMQxccNegQIKhAD&amp;mstk=AUtExfCoivYAWT7LKgrP_3A1h5LXCluGypSapTvfp4byifYzHduz-kVOX37Sft1RdJHs-d--gkBl7rjAw7P-rRnz1tfPXapYpsXdXaoZSscNLQO2i-kzsDiVE6yZ-rNokV1BxkQ&amp;csui=3" TargetMode="External"/><Relationship Id="rId5" Type="http://schemas.openxmlformats.org/officeDocument/2006/relationships/hyperlink" Target="https://www.google.com/search?client=firefox-b-1-d&amp;cs=0&amp;sca_esv=0ba2932d10fe8916&amp;q=File+Management&amp;sa=X&amp;ved=2ahUKEwjixanWjcmPAxV6LFkFHd9DBmMQxccNegQIKBAD&amp;mstk=AUtExfCoivYAWT7LKgrP_3A1h5LXCluGypSapTvfp4byifYzHduz-kVOX37Sft1RdJHs-d--gkBl7rjAw7P-rRnz1tfPXapYpsXdXaoZSscNLQO2i-kzsDiVE6yZ-rNokV1BxkQ&amp;csui=3" TargetMode="External"/><Relationship Id="rId4" Type="http://schemas.openxmlformats.org/officeDocument/2006/relationships/hyperlink" Target="https://www.google.com/search?client=firefox-b-1-d&amp;cs=0&amp;sca_esv=0ba2932d10fe8916&amp;q=Data+Management&amp;sa=X&amp;ved=2ahUKEwjixanWjcmPAxV6LFkFHd9DBmMQxccNegQIKRAD&amp;mstk=AUtExfCoivYAWT7LKgrP_3A1h5LXCluGypSapTvfp4byifYzHduz-kVOX37Sft1RdJHs-d--gkBl7rjAw7P-rRnz1tfPXapYpsXdXaoZSscNLQO2i-kzsDiVE6yZ-rNokV1BxkQ&amp;csui=3"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tomsguide.com/us/download/Astro-File-Manager,0301-25838.html" TargetMode="External"/><Relationship Id="rId2" Type="http://schemas.openxmlformats.org/officeDocument/2006/relationships/hyperlink" Target="http://www.tomsguide.com/us/download/ES-File-Explorer,0301-33292.html" TargetMode="External"/><Relationship Id="rId1" Type="http://schemas.openxmlformats.org/officeDocument/2006/relationships/slideLayout" Target="../slideLayouts/slideLayout2.xml"/><Relationship Id="rId6" Type="http://schemas.openxmlformats.org/officeDocument/2006/relationships/hyperlink" Target="https://downloads.tomsguide.com/Cheetah-Mobile-File-Manager,0301-60660.html" TargetMode="External"/><Relationship Id="rId5" Type="http://schemas.openxmlformats.org/officeDocument/2006/relationships/hyperlink" Target="http://downloads.tomsguide.com/File-Commander,0301-60664.html" TargetMode="External"/><Relationship Id="rId4" Type="http://schemas.openxmlformats.org/officeDocument/2006/relationships/hyperlink" Target="http://www.tomsguide.com/us/download/Solid-Explorer,0301-54092.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ijirst.org/Shifters-item-02938/"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technofaq.org/posts/2021/01/game-changing-business-software-for-your-compan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www.pngall.com/browsers-pn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openxmlformats.org/officeDocument/2006/relationships/hyperlink" Target="https://en.wikipedia.org/wiki/Windows_7_Starter" TargetMode="External"/><Relationship Id="rId13" Type="http://schemas.openxmlformats.org/officeDocument/2006/relationships/hyperlink" Target="https://en.wikipedia.org/wiki/Windows_XP_Professional_x64" TargetMode="External"/><Relationship Id="rId18" Type="http://schemas.openxmlformats.org/officeDocument/2006/relationships/hyperlink" Target="https://en.wikipedia.org/wiki/Windows_98" TargetMode="External"/><Relationship Id="rId26" Type="http://schemas.openxmlformats.org/officeDocument/2006/relationships/hyperlink" Target="https://en.wikipedia.org/wiki/Windows_2.03" TargetMode="External"/><Relationship Id="rId3" Type="http://schemas.openxmlformats.org/officeDocument/2006/relationships/hyperlink" Target="https://en.wikipedia.org/wiki/Windows_10" TargetMode="External"/><Relationship Id="rId21" Type="http://schemas.openxmlformats.org/officeDocument/2006/relationships/hyperlink" Target="https://en.wikipedia.org/wiki/Windows_95" TargetMode="External"/><Relationship Id="rId7" Type="http://schemas.openxmlformats.org/officeDocument/2006/relationships/hyperlink" Target="https://en.wikipedia.org/wiki/Windows_7" TargetMode="External"/><Relationship Id="rId12" Type="http://schemas.openxmlformats.org/officeDocument/2006/relationships/hyperlink" Target="https://en.wikipedia.org/wiki/Windows_Mobile_6.5" TargetMode="External"/><Relationship Id="rId17" Type="http://schemas.openxmlformats.org/officeDocument/2006/relationships/hyperlink" Target="https://en.wikipedia.org/wiki/Windows_Mobile_2003" TargetMode="External"/><Relationship Id="rId25" Type="http://schemas.openxmlformats.org/officeDocument/2006/relationships/hyperlink" Target="https://en.wikipedia.org/wiki/Windows_3.0" TargetMode="External"/><Relationship Id="rId2" Type="http://schemas.openxmlformats.org/officeDocument/2006/relationships/hyperlink" Target="https://en.wikipedia.org/wiki/Windows_11" TargetMode="External"/><Relationship Id="rId16" Type="http://schemas.openxmlformats.org/officeDocument/2006/relationships/hyperlink" Target="https://en.wikipedia.org/wiki/Windows_2000" TargetMode="External"/><Relationship Id="rId20" Type="http://schemas.openxmlformats.org/officeDocument/2006/relationships/hyperlink" Target="https://en.wikipedia.org/wiki/Windows_NT_4.0" TargetMode="External"/><Relationship Id="rId1" Type="http://schemas.openxmlformats.org/officeDocument/2006/relationships/slideLayout" Target="../slideLayouts/slideLayout6.xml"/><Relationship Id="rId6" Type="http://schemas.openxmlformats.org/officeDocument/2006/relationships/hyperlink" Target="https://en.wikipedia.org/wiki/Windows_Phone_8" TargetMode="External"/><Relationship Id="rId11" Type="http://schemas.openxmlformats.org/officeDocument/2006/relationships/hyperlink" Target="https://en.wikipedia.org/wiki/Windows_Vista_Starter" TargetMode="External"/><Relationship Id="rId24" Type="http://schemas.openxmlformats.org/officeDocument/2006/relationships/hyperlink" Target="https://en.wikipedia.org/wiki/Windows_3.1" TargetMode="External"/><Relationship Id="rId5" Type="http://schemas.openxmlformats.org/officeDocument/2006/relationships/hyperlink" Target="https://en.wikipedia.org/wiki/Windows_8" TargetMode="External"/><Relationship Id="rId15" Type="http://schemas.openxmlformats.org/officeDocument/2006/relationships/hyperlink" Target="https://en.wikipedia.org/wiki/Windows_XP_editions#Tablet_PC_Edition" TargetMode="External"/><Relationship Id="rId23" Type="http://schemas.openxmlformats.org/officeDocument/2006/relationships/hyperlink" Target="https://en.wikipedia.org/wiki/Windows_for_Workgroups" TargetMode="External"/><Relationship Id="rId10" Type="http://schemas.openxmlformats.org/officeDocument/2006/relationships/hyperlink" Target="https://en.wikipedia.org/wiki/Windows_Vista" TargetMode="External"/><Relationship Id="rId19" Type="http://schemas.openxmlformats.org/officeDocument/2006/relationships/hyperlink" Target="https://en.wikipedia.org/wiki/Pocket_PC_2002" TargetMode="External"/><Relationship Id="rId4" Type="http://schemas.openxmlformats.org/officeDocument/2006/relationships/hyperlink" Target="https://en.wikipedia.org/wiki/Windows_10_Mobile" TargetMode="External"/><Relationship Id="rId9" Type="http://schemas.openxmlformats.org/officeDocument/2006/relationships/hyperlink" Target="https://en.wikipedia.org/wiki/Windows_Phone_7" TargetMode="External"/><Relationship Id="rId14" Type="http://schemas.openxmlformats.org/officeDocument/2006/relationships/hyperlink" Target="https://en.wikipedia.org/wiki/Windows_XP" TargetMode="External"/><Relationship Id="rId22" Type="http://schemas.openxmlformats.org/officeDocument/2006/relationships/hyperlink" Target="https://en.wikipedia.org/wiki/Pocket_PC_2000" TargetMode="External"/><Relationship Id="rId27" Type="http://schemas.openxmlformats.org/officeDocument/2006/relationships/hyperlink" Target="https://en.wikipedia.org/wiki/Windows_1.01"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en.wikipedia.org/wiki/Mac_OS_X_Lion" TargetMode="External"/><Relationship Id="rId13" Type="http://schemas.openxmlformats.org/officeDocument/2006/relationships/hyperlink" Target="https://en.wikipedia.org/wiki/Mac_OS_X_v10.2" TargetMode="External"/><Relationship Id="rId3" Type="http://schemas.openxmlformats.org/officeDocument/2006/relationships/hyperlink" Target="https://en.wikipedia.org/wiki/MacOS_Sierra" TargetMode="External"/><Relationship Id="rId7" Type="http://schemas.openxmlformats.org/officeDocument/2006/relationships/hyperlink" Target="https://en.wikipedia.org/wiki/OS_X_Mountain_Lion" TargetMode="External"/><Relationship Id="rId12" Type="http://schemas.openxmlformats.org/officeDocument/2006/relationships/hyperlink" Target="https://en.wikipedia.org/wiki/Mac_OS_X_Panther" TargetMode="External"/><Relationship Id="rId2" Type="http://schemas.openxmlformats.org/officeDocument/2006/relationships/hyperlink" Target="https://en.wikipedia.org/wiki/IOS_15" TargetMode="External"/><Relationship Id="rId1" Type="http://schemas.openxmlformats.org/officeDocument/2006/relationships/slideLayout" Target="../slideLayouts/slideLayout6.xml"/><Relationship Id="rId6" Type="http://schemas.openxmlformats.org/officeDocument/2006/relationships/hyperlink" Target="https://en.wikipedia.org/wiki/OS_X_Mavericks" TargetMode="External"/><Relationship Id="rId11" Type="http://schemas.openxmlformats.org/officeDocument/2006/relationships/hyperlink" Target="https://en.wikipedia.org/wiki/Mac_OS_X_Tiger" TargetMode="External"/><Relationship Id="rId5" Type="http://schemas.openxmlformats.org/officeDocument/2006/relationships/hyperlink" Target="https://en.wikipedia.org/wiki/OS_X_Yosemite" TargetMode="External"/><Relationship Id="rId15" Type="http://schemas.openxmlformats.org/officeDocument/2006/relationships/hyperlink" Target="https://en.wikipedia.org/wiki/Mac_OS_X_v10.0" TargetMode="External"/><Relationship Id="rId10" Type="http://schemas.openxmlformats.org/officeDocument/2006/relationships/hyperlink" Target="https://en.wikipedia.org/wiki/Mac_OS_X_Leopard" TargetMode="External"/><Relationship Id="rId4" Type="http://schemas.openxmlformats.org/officeDocument/2006/relationships/hyperlink" Target="https://en.wikipedia.org/wiki/OS_X_El_Capitan" TargetMode="External"/><Relationship Id="rId9" Type="http://schemas.openxmlformats.org/officeDocument/2006/relationships/hyperlink" Target="https://en.wikipedia.org/wiki/Mac_OS_X_Snow_Leopard" TargetMode="External"/><Relationship Id="rId14" Type="http://schemas.openxmlformats.org/officeDocument/2006/relationships/hyperlink" Target="https://en.wikipedia.org/wiki/Mac_OS_X_v10.1"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en.wikipedia.org/wiki/Android_Lollipop" TargetMode="External"/><Relationship Id="rId13" Type="http://schemas.openxmlformats.org/officeDocument/2006/relationships/hyperlink" Target="https://en.wikipedia.org/wiki/Android_Gingerbread" TargetMode="External"/><Relationship Id="rId3" Type="http://schemas.openxmlformats.org/officeDocument/2006/relationships/hyperlink" Target="https://en.wikipedia.org/wiki/Android_10" TargetMode="External"/><Relationship Id="rId7" Type="http://schemas.openxmlformats.org/officeDocument/2006/relationships/hyperlink" Target="https://en.wikipedia.org/wiki/Android_Marshmallow" TargetMode="External"/><Relationship Id="rId12" Type="http://schemas.openxmlformats.org/officeDocument/2006/relationships/hyperlink" Target="https://en.wikipedia.org/wiki/Android_Honeycomb" TargetMode="External"/><Relationship Id="rId17" Type="http://schemas.openxmlformats.org/officeDocument/2006/relationships/hyperlink" Target="https://en.wikipedia.org/wiki/Android_Cupcake" TargetMode="External"/><Relationship Id="rId2" Type="http://schemas.openxmlformats.org/officeDocument/2006/relationships/hyperlink" Target="https://en.wikipedia.org/wiki/Android_11" TargetMode="External"/><Relationship Id="rId16" Type="http://schemas.openxmlformats.org/officeDocument/2006/relationships/hyperlink" Target="https://en.wikipedia.org/wiki/Android_Donut" TargetMode="External"/><Relationship Id="rId1" Type="http://schemas.openxmlformats.org/officeDocument/2006/relationships/slideLayout" Target="../slideLayouts/slideLayout6.xml"/><Relationship Id="rId6" Type="http://schemas.openxmlformats.org/officeDocument/2006/relationships/hyperlink" Target="https://en.wikipedia.org/wiki/Android_Nougat" TargetMode="External"/><Relationship Id="rId11" Type="http://schemas.openxmlformats.org/officeDocument/2006/relationships/hyperlink" Target="https://en.wikipedia.org/wiki/Android_Ice_Cream_Sandwich" TargetMode="External"/><Relationship Id="rId5" Type="http://schemas.openxmlformats.org/officeDocument/2006/relationships/hyperlink" Target="https://en.wikipedia.org/wiki/Android_Oreo" TargetMode="External"/><Relationship Id="rId15" Type="http://schemas.openxmlformats.org/officeDocument/2006/relationships/hyperlink" Target="https://en.wikipedia.org/wiki/Android_Eclair" TargetMode="External"/><Relationship Id="rId10" Type="http://schemas.openxmlformats.org/officeDocument/2006/relationships/hyperlink" Target="https://en.wikipedia.org/wiki/Android_Jelly_Bean" TargetMode="External"/><Relationship Id="rId4" Type="http://schemas.openxmlformats.org/officeDocument/2006/relationships/hyperlink" Target="https://en.wikipedia.org/wiki/Android_Pie" TargetMode="External"/><Relationship Id="rId9" Type="http://schemas.openxmlformats.org/officeDocument/2006/relationships/hyperlink" Target="https://en.wikipedia.org/wiki/Android_KitKat" TargetMode="External"/><Relationship Id="rId14" Type="http://schemas.openxmlformats.org/officeDocument/2006/relationships/hyperlink" Target="https://en.wikipedia.org/wiki/Android_Froyo"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pngall.com/laptop-png/download/5469"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aboutespanol.com/como-restaurar-el-ipad-o-formatearlo-en-un-caso-extremo-3171205" TargetMode="External"/><Relationship Id="rId7" Type="http://schemas.openxmlformats.org/officeDocument/2006/relationships/hyperlink" Target="https://storage.googleapis.com/dbfyeauipeglue/tablet-android-black-screen.html"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hyperlink" Target="https://www.walmart.com/ip/RCA-Cambio-10-1-2-in-1-32GB-Tablet-with-Windows-10-Intel-Atom-Z8350-2GB-RAM-Includes-Keyboard/56134994"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6894" y="438150"/>
            <a:ext cx="7848153" cy="3429000"/>
          </a:xfrm>
        </p:spPr>
        <p:txBody>
          <a:bodyPr anchor="ctr"/>
          <a:lstStyle/>
          <a:p>
            <a:pPr>
              <a:defRPr/>
            </a:pPr>
            <a:r>
              <a:rPr lang="en-US" dirty="0">
                <a:ea typeface="ＭＳ Ｐゴシック" pitchFamily="34" charset="-128"/>
              </a:rPr>
              <a:t>Knowing Technology I </a:t>
            </a:r>
            <a:br>
              <a:rPr lang="en-US" dirty="0">
                <a:ea typeface="ＭＳ Ｐゴシック" pitchFamily="34" charset="-128"/>
              </a:rPr>
            </a:br>
            <a:r>
              <a:rPr lang="en-US" sz="4000" dirty="0">
                <a:ea typeface="ＭＳ Ｐゴシック" pitchFamily="34" charset="-128"/>
              </a:rPr>
              <a:t> Your Computers  </a:t>
            </a:r>
            <a:endParaRPr lang="en-US" dirty="0">
              <a:ea typeface="ＭＳ Ｐゴシック" pitchFamily="34" charset="-128"/>
            </a:endParaRPr>
          </a:p>
        </p:txBody>
      </p:sp>
      <p:sp>
        <p:nvSpPr>
          <p:cNvPr id="3" name="Subtitle 2"/>
          <p:cNvSpPr>
            <a:spLocks noGrp="1"/>
          </p:cNvSpPr>
          <p:nvPr>
            <p:ph type="subTitle" idx="1"/>
          </p:nvPr>
        </p:nvSpPr>
        <p:spPr>
          <a:xfrm>
            <a:off x="762000" y="4095750"/>
            <a:ext cx="7854696" cy="706902"/>
          </a:xfrm>
        </p:spPr>
        <p:txBody>
          <a:bodyPr>
            <a:noAutofit/>
          </a:bodyPr>
          <a:lstStyle/>
          <a:p>
            <a:r>
              <a:rPr lang="en-US" sz="1800" dirty="0"/>
              <a:t>http://www.profburnett.com</a:t>
            </a:r>
          </a:p>
        </p:txBody>
      </p:sp>
    </p:spTree>
    <p:extLst>
      <p:ext uri="{BB962C8B-B14F-4D97-AF65-F5344CB8AC3E}">
        <p14:creationId xmlns:p14="http://schemas.microsoft.com/office/powerpoint/2010/main" val="705180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Smartphones</a:t>
            </a:r>
          </a:p>
        </p:txBody>
      </p:sp>
      <p:sp>
        <p:nvSpPr>
          <p:cNvPr id="3" name="Content Placeholder 2"/>
          <p:cNvSpPr>
            <a:spLocks noGrp="1"/>
          </p:cNvSpPr>
          <p:nvPr>
            <p:ph idx="1"/>
          </p:nvPr>
        </p:nvSpPr>
        <p:spPr>
          <a:xfrm>
            <a:off x="457200" y="1451610"/>
            <a:ext cx="4419600" cy="3291840"/>
          </a:xfrm>
        </p:spPr>
        <p:txBody>
          <a:bodyPr anchor="ctr">
            <a:normAutofit lnSpcReduction="10000"/>
          </a:bodyPr>
          <a:lstStyle/>
          <a:p>
            <a:r>
              <a:rPr lang="en-US" dirty="0"/>
              <a:t>Smaller than laptops, very portable</a:t>
            </a:r>
          </a:p>
          <a:p>
            <a:endParaRPr lang="en-US" dirty="0"/>
          </a:p>
          <a:p>
            <a:r>
              <a:rPr lang="en-US" dirty="0"/>
              <a:t>No built-in hardware keyboard</a:t>
            </a:r>
          </a:p>
          <a:p>
            <a:endParaRPr lang="en-US" dirty="0"/>
          </a:p>
          <a:p>
            <a:r>
              <a:rPr lang="en-US" dirty="0"/>
              <a:t>Typically run a mobile OS, such as Android or iOS</a:t>
            </a:r>
          </a:p>
        </p:txBody>
      </p:sp>
      <p:pic>
        <p:nvPicPr>
          <p:cNvPr id="5" name="Picture 5">
            <a:extLst>
              <a:ext uri="{FF2B5EF4-FFF2-40B4-BE49-F238E27FC236}">
                <a16:creationId xmlns:a16="http://schemas.microsoft.com/office/drawing/2014/main" id="{41E482D4-AA72-717B-F036-3309EEC0682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193" r="1" b="4688"/>
          <a:stretch/>
        </p:blipFill>
        <p:spPr>
          <a:xfrm>
            <a:off x="5486400" y="1885950"/>
            <a:ext cx="2444076"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116816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C52-3E80-444A-AEA8-AE24906212FB}"/>
              </a:ext>
            </a:extLst>
          </p:cNvPr>
          <p:cNvSpPr>
            <a:spLocks noGrp="1"/>
          </p:cNvSpPr>
          <p:nvPr>
            <p:ph type="title"/>
          </p:nvPr>
        </p:nvSpPr>
        <p:spPr/>
        <p:txBody>
          <a:bodyPr/>
          <a:lstStyle/>
          <a:p>
            <a:r>
              <a:rPr lang="en-US" b="1" dirty="0"/>
              <a:t>Fitness Trackers</a:t>
            </a:r>
          </a:p>
        </p:txBody>
      </p:sp>
      <p:sp>
        <p:nvSpPr>
          <p:cNvPr id="3" name="Date Placeholder 2">
            <a:extLst>
              <a:ext uri="{FF2B5EF4-FFF2-40B4-BE49-F238E27FC236}">
                <a16:creationId xmlns:a16="http://schemas.microsoft.com/office/drawing/2014/main" id="{E551315F-F854-4172-BB6A-7DC0D1A44651}"/>
              </a:ext>
            </a:extLst>
          </p:cNvPr>
          <p:cNvSpPr>
            <a:spLocks noGrp="1"/>
          </p:cNvSpPr>
          <p:nvPr>
            <p:ph type="dt" sz="half" idx="10"/>
          </p:nvPr>
        </p:nvSpPr>
        <p:spPr/>
        <p:txBody>
          <a:bodyPr/>
          <a:lstStyle/>
          <a:p>
            <a:fld id="{F0082481-9AF7-4368-AEE9-250A7A1EFC7E}" type="datetime1">
              <a:rPr lang="en-US" smtClean="0"/>
              <a:t>9/8/2025</a:t>
            </a:fld>
            <a:endParaRPr lang="en-US"/>
          </a:p>
        </p:txBody>
      </p:sp>
      <p:sp>
        <p:nvSpPr>
          <p:cNvPr id="4" name="Footer Placeholder 3">
            <a:extLst>
              <a:ext uri="{FF2B5EF4-FFF2-40B4-BE49-F238E27FC236}">
                <a16:creationId xmlns:a16="http://schemas.microsoft.com/office/drawing/2014/main" id="{048E6AB8-50A7-468B-B0DE-75286ADE75A0}"/>
              </a:ext>
            </a:extLst>
          </p:cNvPr>
          <p:cNvSpPr>
            <a:spLocks noGrp="1"/>
          </p:cNvSpPr>
          <p:nvPr>
            <p:ph type="ftr" sz="quarter" idx="11"/>
          </p:nvPr>
        </p:nvSpPr>
        <p:spPr/>
        <p:txBody>
          <a:bodyPr/>
          <a:lstStyle/>
          <a:p>
            <a:r>
              <a:rPr lang="en-US"/>
              <a:t>Copyright © 2007 - 2021 Carl M. Burnett</a:t>
            </a:r>
          </a:p>
        </p:txBody>
      </p:sp>
      <p:sp>
        <p:nvSpPr>
          <p:cNvPr id="5" name="Slide Number Placeholder 4">
            <a:extLst>
              <a:ext uri="{FF2B5EF4-FFF2-40B4-BE49-F238E27FC236}">
                <a16:creationId xmlns:a16="http://schemas.microsoft.com/office/drawing/2014/main" id="{3D61FD6B-8086-450B-95D5-8BB738555695}"/>
              </a:ext>
            </a:extLst>
          </p:cNvPr>
          <p:cNvSpPr>
            <a:spLocks noGrp="1"/>
          </p:cNvSpPr>
          <p:nvPr>
            <p:ph type="sldNum" sz="quarter" idx="12"/>
          </p:nvPr>
        </p:nvSpPr>
        <p:spPr/>
        <p:txBody>
          <a:bodyPr/>
          <a:lstStyle/>
          <a:p>
            <a:fld id="{3D46CBA2-ECE5-4BE9-B546-6761E0E67089}" type="slidenum">
              <a:rPr lang="en-US" smtClean="0"/>
              <a:t>11</a:t>
            </a:fld>
            <a:endParaRPr lang="en-US"/>
          </a:p>
        </p:txBody>
      </p:sp>
      <p:sp>
        <p:nvSpPr>
          <p:cNvPr id="7" name="TextBox 6">
            <a:extLst>
              <a:ext uri="{FF2B5EF4-FFF2-40B4-BE49-F238E27FC236}">
                <a16:creationId xmlns:a16="http://schemas.microsoft.com/office/drawing/2014/main" id="{53345280-F4C2-44BF-B61B-33A0ACCF2027}"/>
              </a:ext>
            </a:extLst>
          </p:cNvPr>
          <p:cNvSpPr txBox="1"/>
          <p:nvPr/>
        </p:nvSpPr>
        <p:spPr>
          <a:xfrm>
            <a:off x="2282638" y="4324350"/>
            <a:ext cx="4578724" cy="369332"/>
          </a:xfrm>
          <a:prstGeom prst="rect">
            <a:avLst/>
          </a:prstGeom>
          <a:noFill/>
        </p:spPr>
        <p:txBody>
          <a:bodyPr wrap="square">
            <a:spAutoFit/>
          </a:bodyPr>
          <a:lstStyle/>
          <a:p>
            <a:pPr algn="ctr"/>
            <a:r>
              <a:rPr lang="en-US" b="1" dirty="0">
                <a:latin typeface="+mj-lt"/>
                <a:hlinkClick r:id="rId2"/>
              </a:rPr>
              <a:t>PC Magazine - Best Fitness Trackers for 2021</a:t>
            </a:r>
            <a:endParaRPr lang="en-US" b="1" dirty="0">
              <a:latin typeface="+mj-lt"/>
            </a:endParaRPr>
          </a:p>
        </p:txBody>
      </p:sp>
      <p:grpSp>
        <p:nvGrpSpPr>
          <p:cNvPr id="23" name="Group 22">
            <a:extLst>
              <a:ext uri="{FF2B5EF4-FFF2-40B4-BE49-F238E27FC236}">
                <a16:creationId xmlns:a16="http://schemas.microsoft.com/office/drawing/2014/main" id="{AE9090D0-3F37-4A76-B322-2540DBF1B596}"/>
              </a:ext>
            </a:extLst>
          </p:cNvPr>
          <p:cNvGrpSpPr/>
          <p:nvPr/>
        </p:nvGrpSpPr>
        <p:grpSpPr>
          <a:xfrm>
            <a:off x="2549827" y="1651310"/>
            <a:ext cx="1549109" cy="1418569"/>
            <a:chOff x="5079982" y="1244239"/>
            <a:chExt cx="1549109" cy="1418569"/>
          </a:xfrm>
        </p:grpSpPr>
        <p:pic>
          <p:nvPicPr>
            <p:cNvPr id="14" name="Picture 13">
              <a:extLst>
                <a:ext uri="{FF2B5EF4-FFF2-40B4-BE49-F238E27FC236}">
                  <a16:creationId xmlns:a16="http://schemas.microsoft.com/office/drawing/2014/main" id="{56C357FC-17B8-46D4-A696-BEC861CE0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82" y="1244239"/>
              <a:ext cx="1549109" cy="904732"/>
            </a:xfrm>
            <a:prstGeom prst="rect">
              <a:avLst/>
            </a:prstGeom>
          </p:spPr>
        </p:pic>
        <p:sp>
          <p:nvSpPr>
            <p:cNvPr id="15" name="Content Placeholder 7">
              <a:extLst>
                <a:ext uri="{FF2B5EF4-FFF2-40B4-BE49-F238E27FC236}">
                  <a16:creationId xmlns:a16="http://schemas.microsoft.com/office/drawing/2014/main" id="{99F51C4C-1008-4C43-A93D-503D92CC4FE1}"/>
                </a:ext>
              </a:extLst>
            </p:cNvPr>
            <p:cNvSpPr txBox="1">
              <a:spLocks/>
            </p:cNvSpPr>
            <p:nvPr/>
          </p:nvSpPr>
          <p:spPr>
            <a:xfrm>
              <a:off x="5280497" y="2140241"/>
              <a:ext cx="1312923" cy="52256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a:t>Garmin</a:t>
              </a:r>
            </a:p>
          </p:txBody>
        </p:sp>
      </p:grpSp>
      <p:grpSp>
        <p:nvGrpSpPr>
          <p:cNvPr id="22" name="Group 21">
            <a:extLst>
              <a:ext uri="{FF2B5EF4-FFF2-40B4-BE49-F238E27FC236}">
                <a16:creationId xmlns:a16="http://schemas.microsoft.com/office/drawing/2014/main" id="{44C5F4C4-7E0A-4DE6-9229-104A456BB51A}"/>
              </a:ext>
            </a:extLst>
          </p:cNvPr>
          <p:cNvGrpSpPr/>
          <p:nvPr/>
        </p:nvGrpSpPr>
        <p:grpSpPr>
          <a:xfrm>
            <a:off x="795206" y="1654052"/>
            <a:ext cx="1435100" cy="1297577"/>
            <a:chOff x="2908300" y="1385316"/>
            <a:chExt cx="1435100" cy="1297577"/>
          </a:xfrm>
        </p:grpSpPr>
        <p:pic>
          <p:nvPicPr>
            <p:cNvPr id="10" name="Picture 9" descr="Graphical user interface, application&#10;&#10;Description automatically generated">
              <a:extLst>
                <a:ext uri="{FF2B5EF4-FFF2-40B4-BE49-F238E27FC236}">
                  <a16:creationId xmlns:a16="http://schemas.microsoft.com/office/drawing/2014/main" id="{D4B4C355-2456-46FF-AC61-110DDCFF1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300" y="1385316"/>
              <a:ext cx="1435100" cy="838146"/>
            </a:xfrm>
            <a:prstGeom prst="rect">
              <a:avLst/>
            </a:prstGeom>
          </p:spPr>
        </p:pic>
        <p:sp>
          <p:nvSpPr>
            <p:cNvPr id="21" name="Content Placeholder 7">
              <a:extLst>
                <a:ext uri="{FF2B5EF4-FFF2-40B4-BE49-F238E27FC236}">
                  <a16:creationId xmlns:a16="http://schemas.microsoft.com/office/drawing/2014/main" id="{D8529BC7-F945-4D86-9392-2089220D8133}"/>
                </a:ext>
              </a:extLst>
            </p:cNvPr>
            <p:cNvSpPr txBox="1">
              <a:spLocks/>
            </p:cNvSpPr>
            <p:nvPr/>
          </p:nvSpPr>
          <p:spPr>
            <a:xfrm>
              <a:off x="3149164" y="2130745"/>
              <a:ext cx="1028991" cy="55214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a:t>Fitbit</a:t>
              </a:r>
            </a:p>
          </p:txBody>
        </p:sp>
      </p:grpSp>
      <p:grpSp>
        <p:nvGrpSpPr>
          <p:cNvPr id="26" name="Group 25">
            <a:extLst>
              <a:ext uri="{FF2B5EF4-FFF2-40B4-BE49-F238E27FC236}">
                <a16:creationId xmlns:a16="http://schemas.microsoft.com/office/drawing/2014/main" id="{01EC28D3-7377-494A-A918-23252ACF8FF0}"/>
              </a:ext>
            </a:extLst>
          </p:cNvPr>
          <p:cNvGrpSpPr/>
          <p:nvPr/>
        </p:nvGrpSpPr>
        <p:grpSpPr>
          <a:xfrm>
            <a:off x="4566220" y="1684513"/>
            <a:ext cx="1511300" cy="1340745"/>
            <a:chOff x="5715000" y="1234423"/>
            <a:chExt cx="1511300" cy="1340745"/>
          </a:xfrm>
        </p:grpSpPr>
        <p:sp>
          <p:nvSpPr>
            <p:cNvPr id="20" name="Content Placeholder 7">
              <a:extLst>
                <a:ext uri="{FF2B5EF4-FFF2-40B4-BE49-F238E27FC236}">
                  <a16:creationId xmlns:a16="http://schemas.microsoft.com/office/drawing/2014/main" id="{5AEAF11F-C134-4C6A-8FBD-6861F65CC85F}"/>
                </a:ext>
              </a:extLst>
            </p:cNvPr>
            <p:cNvSpPr txBox="1">
              <a:spLocks/>
            </p:cNvSpPr>
            <p:nvPr/>
          </p:nvSpPr>
          <p:spPr>
            <a:xfrm>
              <a:off x="5973023" y="2048354"/>
              <a:ext cx="995254" cy="52681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a:t>Apple</a:t>
              </a:r>
            </a:p>
          </p:txBody>
        </p:sp>
        <p:pic>
          <p:nvPicPr>
            <p:cNvPr id="25" name="Picture 24">
              <a:extLst>
                <a:ext uri="{FF2B5EF4-FFF2-40B4-BE49-F238E27FC236}">
                  <a16:creationId xmlns:a16="http://schemas.microsoft.com/office/drawing/2014/main" id="{5568C0A0-9CFC-4E7D-ABAA-1CB4FBF51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234423"/>
              <a:ext cx="1511300" cy="882650"/>
            </a:xfrm>
            <a:prstGeom prst="rect">
              <a:avLst/>
            </a:prstGeom>
          </p:spPr>
        </p:pic>
      </p:grpSp>
      <p:grpSp>
        <p:nvGrpSpPr>
          <p:cNvPr id="29" name="Group 28">
            <a:extLst>
              <a:ext uri="{FF2B5EF4-FFF2-40B4-BE49-F238E27FC236}">
                <a16:creationId xmlns:a16="http://schemas.microsoft.com/office/drawing/2014/main" id="{024649A9-6DC4-4A09-AF17-A629036A1855}"/>
              </a:ext>
            </a:extLst>
          </p:cNvPr>
          <p:cNvGrpSpPr/>
          <p:nvPr/>
        </p:nvGrpSpPr>
        <p:grpSpPr>
          <a:xfrm>
            <a:off x="6811097" y="1684513"/>
            <a:ext cx="1467809" cy="1288650"/>
            <a:chOff x="2480764" y="2987908"/>
            <a:chExt cx="1467809" cy="1288650"/>
          </a:xfrm>
        </p:grpSpPr>
        <p:sp>
          <p:nvSpPr>
            <p:cNvPr id="19" name="Content Placeholder 7">
              <a:extLst>
                <a:ext uri="{FF2B5EF4-FFF2-40B4-BE49-F238E27FC236}">
                  <a16:creationId xmlns:a16="http://schemas.microsoft.com/office/drawing/2014/main" id="{C7889EF8-E8A2-441F-922E-27966A73F346}"/>
                </a:ext>
              </a:extLst>
            </p:cNvPr>
            <p:cNvSpPr txBox="1">
              <a:spLocks/>
            </p:cNvSpPr>
            <p:nvPr/>
          </p:nvSpPr>
          <p:spPr>
            <a:xfrm>
              <a:off x="2723962" y="3805125"/>
              <a:ext cx="1092829" cy="471433"/>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dirty="0"/>
                <a:t>Polar</a:t>
              </a:r>
            </a:p>
          </p:txBody>
        </p:sp>
        <p:pic>
          <p:nvPicPr>
            <p:cNvPr id="28" name="Picture 27">
              <a:extLst>
                <a:ext uri="{FF2B5EF4-FFF2-40B4-BE49-F238E27FC236}">
                  <a16:creationId xmlns:a16="http://schemas.microsoft.com/office/drawing/2014/main" id="{A95B07C9-60D4-4021-BC70-5B14C32B11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764" y="2987908"/>
              <a:ext cx="1467809" cy="857250"/>
            </a:xfrm>
            <a:prstGeom prst="rect">
              <a:avLst/>
            </a:prstGeom>
          </p:spPr>
        </p:pic>
      </p:grpSp>
      <p:grpSp>
        <p:nvGrpSpPr>
          <p:cNvPr id="32" name="Group 31">
            <a:extLst>
              <a:ext uri="{FF2B5EF4-FFF2-40B4-BE49-F238E27FC236}">
                <a16:creationId xmlns:a16="http://schemas.microsoft.com/office/drawing/2014/main" id="{7114A2EB-BF71-451D-A38C-5618CB27BA8B}"/>
              </a:ext>
            </a:extLst>
          </p:cNvPr>
          <p:cNvGrpSpPr/>
          <p:nvPr/>
        </p:nvGrpSpPr>
        <p:grpSpPr>
          <a:xfrm>
            <a:off x="3921157" y="3088816"/>
            <a:ext cx="1467809" cy="1279130"/>
            <a:chOff x="3352799" y="2953263"/>
            <a:chExt cx="1467809" cy="1279130"/>
          </a:xfrm>
        </p:grpSpPr>
        <p:sp>
          <p:nvSpPr>
            <p:cNvPr id="18" name="Content Placeholder 7">
              <a:extLst>
                <a:ext uri="{FF2B5EF4-FFF2-40B4-BE49-F238E27FC236}">
                  <a16:creationId xmlns:a16="http://schemas.microsoft.com/office/drawing/2014/main" id="{2672F175-9CEB-4BB3-903A-6D220125C012}"/>
                </a:ext>
              </a:extLst>
            </p:cNvPr>
            <p:cNvSpPr txBox="1">
              <a:spLocks/>
            </p:cNvSpPr>
            <p:nvPr/>
          </p:nvSpPr>
          <p:spPr>
            <a:xfrm>
              <a:off x="3530436" y="3709826"/>
              <a:ext cx="1028991" cy="52256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dirty="0" err="1"/>
                <a:t>Coros</a:t>
              </a:r>
              <a:endParaRPr lang="en-US" dirty="0"/>
            </a:p>
          </p:txBody>
        </p:sp>
        <p:pic>
          <p:nvPicPr>
            <p:cNvPr id="31" name="Picture 30">
              <a:extLst>
                <a:ext uri="{FF2B5EF4-FFF2-40B4-BE49-F238E27FC236}">
                  <a16:creationId xmlns:a16="http://schemas.microsoft.com/office/drawing/2014/main" id="{E586C11F-D666-47EF-9DB1-2F54E95041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799" y="2953263"/>
              <a:ext cx="1467809" cy="857250"/>
            </a:xfrm>
            <a:prstGeom prst="rect">
              <a:avLst/>
            </a:prstGeom>
          </p:spPr>
        </p:pic>
      </p:grpSp>
      <p:grpSp>
        <p:nvGrpSpPr>
          <p:cNvPr id="37" name="Group 36">
            <a:extLst>
              <a:ext uri="{FF2B5EF4-FFF2-40B4-BE49-F238E27FC236}">
                <a16:creationId xmlns:a16="http://schemas.microsoft.com/office/drawing/2014/main" id="{906E99F8-F21F-4132-AB11-0A8981E475DB}"/>
              </a:ext>
            </a:extLst>
          </p:cNvPr>
          <p:cNvGrpSpPr/>
          <p:nvPr/>
        </p:nvGrpSpPr>
        <p:grpSpPr>
          <a:xfrm>
            <a:off x="6147809" y="2990915"/>
            <a:ext cx="1498727" cy="1348524"/>
            <a:chOff x="7683373" y="2033364"/>
            <a:chExt cx="1498727" cy="1348524"/>
          </a:xfrm>
        </p:grpSpPr>
        <p:sp>
          <p:nvSpPr>
            <p:cNvPr id="16" name="Content Placeholder 7">
              <a:extLst>
                <a:ext uri="{FF2B5EF4-FFF2-40B4-BE49-F238E27FC236}">
                  <a16:creationId xmlns:a16="http://schemas.microsoft.com/office/drawing/2014/main" id="{0E14A30D-F58E-464D-AF78-6BC7A49D26C2}"/>
                </a:ext>
              </a:extLst>
            </p:cNvPr>
            <p:cNvSpPr txBox="1">
              <a:spLocks/>
            </p:cNvSpPr>
            <p:nvPr/>
          </p:nvSpPr>
          <p:spPr>
            <a:xfrm>
              <a:off x="7821527" y="2848487"/>
              <a:ext cx="1346386" cy="533401"/>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dirty="0" err="1"/>
                <a:t>Wyze</a:t>
              </a:r>
              <a:endParaRPr lang="en-US" dirty="0"/>
            </a:p>
          </p:txBody>
        </p:sp>
        <p:pic>
          <p:nvPicPr>
            <p:cNvPr id="36" name="Picture 35">
              <a:extLst>
                <a:ext uri="{FF2B5EF4-FFF2-40B4-BE49-F238E27FC236}">
                  <a16:creationId xmlns:a16="http://schemas.microsoft.com/office/drawing/2014/main" id="{F0778B25-D0B5-4681-82F2-8E60CA2184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373" y="2033364"/>
              <a:ext cx="1498727" cy="875307"/>
            </a:xfrm>
            <a:prstGeom prst="rect">
              <a:avLst/>
            </a:prstGeom>
          </p:spPr>
        </p:pic>
      </p:grpSp>
      <p:grpSp>
        <p:nvGrpSpPr>
          <p:cNvPr id="44" name="Group 43">
            <a:extLst>
              <a:ext uri="{FF2B5EF4-FFF2-40B4-BE49-F238E27FC236}">
                <a16:creationId xmlns:a16="http://schemas.microsoft.com/office/drawing/2014/main" id="{A102E274-3D9D-4B60-8BAA-3798D03C0BAE}"/>
              </a:ext>
            </a:extLst>
          </p:cNvPr>
          <p:cNvGrpSpPr/>
          <p:nvPr/>
        </p:nvGrpSpPr>
        <p:grpSpPr>
          <a:xfrm>
            <a:off x="1436451" y="3009533"/>
            <a:ext cx="1587710" cy="1329906"/>
            <a:chOff x="7060489" y="474244"/>
            <a:chExt cx="1587710" cy="1329906"/>
          </a:xfrm>
        </p:grpSpPr>
        <p:pic>
          <p:nvPicPr>
            <p:cNvPr id="39" name="Picture 38">
              <a:extLst>
                <a:ext uri="{FF2B5EF4-FFF2-40B4-BE49-F238E27FC236}">
                  <a16:creationId xmlns:a16="http://schemas.microsoft.com/office/drawing/2014/main" id="{182777B7-3F0E-4545-8940-0F0B38DBFC3D}"/>
                </a:ext>
              </a:extLst>
            </p:cNvPr>
            <p:cNvPicPr>
              <a:picLocks noChangeAspect="1"/>
            </p:cNvPicPr>
            <p:nvPr/>
          </p:nvPicPr>
          <p:blipFill rotWithShape="1">
            <a:blip r:embed="rId9"/>
            <a:srcRect l="13892" t="27274" r="69167" b="54318"/>
            <a:stretch/>
          </p:blipFill>
          <p:spPr>
            <a:xfrm>
              <a:off x="7060489" y="474244"/>
              <a:ext cx="1549110" cy="904732"/>
            </a:xfrm>
            <a:prstGeom prst="rect">
              <a:avLst/>
            </a:prstGeom>
          </p:spPr>
        </p:pic>
        <p:sp>
          <p:nvSpPr>
            <p:cNvPr id="41" name="TextBox 40">
              <a:extLst>
                <a:ext uri="{FF2B5EF4-FFF2-40B4-BE49-F238E27FC236}">
                  <a16:creationId xmlns:a16="http://schemas.microsoft.com/office/drawing/2014/main" id="{33A94ECE-6A99-4DB2-ADF3-B1599C14F770}"/>
                </a:ext>
              </a:extLst>
            </p:cNvPr>
            <p:cNvSpPr txBox="1"/>
            <p:nvPr/>
          </p:nvSpPr>
          <p:spPr>
            <a:xfrm>
              <a:off x="7099090" y="1280930"/>
              <a:ext cx="1549109" cy="523220"/>
            </a:xfrm>
            <a:prstGeom prst="rect">
              <a:avLst/>
            </a:prstGeom>
            <a:noFill/>
          </p:spPr>
          <p:txBody>
            <a:bodyPr wrap="square">
              <a:spAutoFit/>
            </a:bodyPr>
            <a:lstStyle/>
            <a:p>
              <a:pPr algn="ctr"/>
              <a:r>
                <a:rPr lang="en-US" sz="2800" b="1" dirty="0">
                  <a:latin typeface="+mj-lt"/>
                </a:rPr>
                <a:t>Samsung</a:t>
              </a:r>
            </a:p>
          </p:txBody>
        </p:sp>
      </p:grpSp>
    </p:spTree>
    <p:extLst>
      <p:ext uri="{BB962C8B-B14F-4D97-AF65-F5344CB8AC3E}">
        <p14:creationId xmlns:p14="http://schemas.microsoft.com/office/powerpoint/2010/main" val="3365257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Servers</a:t>
            </a:r>
          </a:p>
        </p:txBody>
      </p:sp>
      <p:sp>
        <p:nvSpPr>
          <p:cNvPr id="6" name="Content Placeholder 5"/>
          <p:cNvSpPr>
            <a:spLocks noGrp="1"/>
          </p:cNvSpPr>
          <p:nvPr>
            <p:ph idx="1"/>
          </p:nvPr>
        </p:nvSpPr>
        <p:spPr>
          <a:xfrm>
            <a:off x="457200" y="1451610"/>
            <a:ext cx="4858552" cy="3291840"/>
          </a:xfrm>
        </p:spPr>
        <p:txBody>
          <a:bodyPr anchor="ctr">
            <a:normAutofit/>
          </a:bodyPr>
          <a:lstStyle/>
          <a:p>
            <a:r>
              <a:rPr lang="en-US" dirty="0">
                <a:solidFill>
                  <a:schemeClr val="tx1"/>
                </a:solidFill>
              </a:rPr>
              <a:t>Centralized computers that allow many clients to access information. </a:t>
            </a:r>
          </a:p>
          <a:p>
            <a:r>
              <a:rPr lang="en-US" dirty="0">
                <a:solidFill>
                  <a:schemeClr val="tx1"/>
                </a:solidFill>
              </a:rPr>
              <a:t>Provide services such as:</a:t>
            </a:r>
          </a:p>
          <a:p>
            <a:pPr lvl="1"/>
            <a:r>
              <a:rPr lang="en-US" dirty="0">
                <a:solidFill>
                  <a:schemeClr val="tx1"/>
                </a:solidFill>
              </a:rPr>
              <a:t>Web Servers</a:t>
            </a:r>
          </a:p>
          <a:p>
            <a:pPr lvl="1"/>
            <a:r>
              <a:rPr lang="en-US" dirty="0">
                <a:solidFill>
                  <a:schemeClr val="tx1"/>
                </a:solidFill>
              </a:rPr>
              <a:t>File Servers</a:t>
            </a:r>
          </a:p>
          <a:p>
            <a:pPr lvl="1"/>
            <a:r>
              <a:rPr lang="en-US" dirty="0">
                <a:solidFill>
                  <a:schemeClr val="tx1"/>
                </a:solidFill>
              </a:rPr>
              <a:t>Application Servers</a:t>
            </a:r>
          </a:p>
        </p:txBody>
      </p:sp>
      <p:pic>
        <p:nvPicPr>
          <p:cNvPr id="2" name="Picture 2" descr="A picture containing computer&#10;&#10;Description automatically generated">
            <a:extLst>
              <a:ext uri="{FF2B5EF4-FFF2-40B4-BE49-F238E27FC236}">
                <a16:creationId xmlns:a16="http://schemas.microsoft.com/office/drawing/2014/main" id="{01B375F7-CE18-DB7A-3C49-DC81BDC5A47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664" r="32360"/>
          <a:stretch/>
        </p:blipFill>
        <p:spPr>
          <a:xfrm>
            <a:off x="5943600" y="924782"/>
            <a:ext cx="2050321" cy="3701307"/>
          </a:xfrm>
          <a:prstGeom prst="rect">
            <a:avLst/>
          </a:prstGeom>
        </p:spPr>
      </p:pic>
    </p:spTree>
    <p:extLst>
      <p:ext uri="{BB962C8B-B14F-4D97-AF65-F5344CB8AC3E}">
        <p14:creationId xmlns:p14="http://schemas.microsoft.com/office/powerpoint/2010/main" val="3758252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Interacting</a:t>
            </a:r>
            <a:r>
              <a:rPr lang="en-US" baseline="0"/>
              <a:t> with Mobile Devices</a:t>
            </a:r>
            <a:endParaRPr lang="en-US"/>
          </a:p>
        </p:txBody>
      </p:sp>
      <p:sp>
        <p:nvSpPr>
          <p:cNvPr id="6" name="Content Placeholder 5"/>
          <p:cNvSpPr>
            <a:spLocks noGrp="1"/>
          </p:cNvSpPr>
          <p:nvPr>
            <p:ph idx="1"/>
          </p:nvPr>
        </p:nvSpPr>
        <p:spPr/>
        <p:txBody>
          <a:bodyPr>
            <a:normAutofit/>
          </a:bodyPr>
          <a:lstStyle/>
          <a:p>
            <a:r>
              <a:rPr lang="en-US"/>
              <a:t>Gesture-based interactions</a:t>
            </a:r>
          </a:p>
          <a:p>
            <a:pPr lvl="1"/>
            <a:r>
              <a:rPr lang="en-US"/>
              <a:t>Tap</a:t>
            </a:r>
          </a:p>
          <a:p>
            <a:pPr lvl="1"/>
            <a:r>
              <a:rPr lang="en-US"/>
              <a:t>Swipe</a:t>
            </a:r>
          </a:p>
          <a:p>
            <a:pPr lvl="1"/>
            <a:r>
              <a:rPr lang="en-US"/>
              <a:t>Pinch</a:t>
            </a:r>
          </a:p>
          <a:p>
            <a:pPr lvl="1"/>
            <a:r>
              <a:rPr lang="en-US"/>
              <a:t>Kinetics</a:t>
            </a:r>
          </a:p>
        </p:txBody>
      </p:sp>
      <p:pic>
        <p:nvPicPr>
          <p:cNvPr id="2" name="Picture 2">
            <a:extLst>
              <a:ext uri="{FF2B5EF4-FFF2-40B4-BE49-F238E27FC236}">
                <a16:creationId xmlns:a16="http://schemas.microsoft.com/office/drawing/2014/main" id="{1AC70439-BC50-0BDA-7D3F-280D559A66F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37478" y="1680899"/>
            <a:ext cx="3461740" cy="3461739"/>
          </a:xfrm>
          <a:prstGeom prst="rect">
            <a:avLst/>
          </a:prstGeom>
        </p:spPr>
      </p:pic>
    </p:spTree>
    <p:extLst>
      <p:ext uri="{BB962C8B-B14F-4D97-AF65-F5344CB8AC3E}">
        <p14:creationId xmlns:p14="http://schemas.microsoft.com/office/powerpoint/2010/main" val="375237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A41093-A8E9-C01C-2B75-38B844E448BC}"/>
              </a:ext>
            </a:extLst>
          </p:cNvPr>
          <p:cNvSpPr>
            <a:spLocks noGrp="1"/>
          </p:cNvSpPr>
          <p:nvPr>
            <p:ph type="title"/>
          </p:nvPr>
        </p:nvSpPr>
        <p:spPr/>
        <p:txBody>
          <a:bodyPr/>
          <a:lstStyle/>
          <a:p>
            <a:r>
              <a:rPr lang="en-US" dirty="0"/>
              <a:t>Hardware Components</a:t>
            </a:r>
          </a:p>
        </p:txBody>
      </p:sp>
      <p:sp>
        <p:nvSpPr>
          <p:cNvPr id="8" name="Text Placeholder 7">
            <a:extLst>
              <a:ext uri="{FF2B5EF4-FFF2-40B4-BE49-F238E27FC236}">
                <a16:creationId xmlns:a16="http://schemas.microsoft.com/office/drawing/2014/main" id="{C1D61CE4-8DCB-D345-AA22-BA731113839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1D3AB54-3325-40B8-0970-6C951AFD9D37}"/>
              </a:ext>
            </a:extLst>
          </p:cNvPr>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a:extLst>
              <a:ext uri="{FF2B5EF4-FFF2-40B4-BE49-F238E27FC236}">
                <a16:creationId xmlns:a16="http://schemas.microsoft.com/office/drawing/2014/main" id="{8E841184-6DD7-6FC3-6C41-C70BC65A8A32}"/>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DE3BA757-F1F3-05A7-E03A-A9D2C2A14A7D}"/>
              </a:ext>
            </a:extLst>
          </p:cNvPr>
          <p:cNvSpPr>
            <a:spLocks noGrp="1"/>
          </p:cNvSpPr>
          <p:nvPr>
            <p:ph type="sldNum" sz="quarter" idx="12"/>
          </p:nvPr>
        </p:nvSpPr>
        <p:spPr/>
        <p:txBody>
          <a:bodyPr/>
          <a:lstStyle/>
          <a:p>
            <a:fld id="{3D46CBA2-ECE5-4BE9-B546-6761E0E67089}" type="slidenum">
              <a:rPr lang="en-US" smtClean="0"/>
              <a:t>14</a:t>
            </a:fld>
            <a:endParaRPr lang="en-US"/>
          </a:p>
        </p:txBody>
      </p:sp>
    </p:spTree>
    <p:extLst>
      <p:ext uri="{BB962C8B-B14F-4D97-AF65-F5344CB8AC3E}">
        <p14:creationId xmlns:p14="http://schemas.microsoft.com/office/powerpoint/2010/main" val="2778357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Motherboard</a:t>
            </a:r>
          </a:p>
        </p:txBody>
      </p:sp>
      <p:sp>
        <p:nvSpPr>
          <p:cNvPr id="3" name="Content Placeholder 2"/>
          <p:cNvSpPr>
            <a:spLocks noGrp="1"/>
          </p:cNvSpPr>
          <p:nvPr>
            <p:ph idx="1"/>
          </p:nvPr>
        </p:nvSpPr>
        <p:spPr/>
        <p:txBody>
          <a:bodyPr anchor="t">
            <a:normAutofit/>
          </a:bodyPr>
          <a:lstStyle/>
          <a:p>
            <a:pPr>
              <a:lnSpc>
                <a:spcPct val="90000"/>
              </a:lnSpc>
            </a:pPr>
            <a:r>
              <a:rPr lang="en-US" sz="2000" dirty="0"/>
              <a:t>Connect all components together</a:t>
            </a:r>
          </a:p>
          <a:p>
            <a:pPr>
              <a:lnSpc>
                <a:spcPct val="90000"/>
              </a:lnSpc>
            </a:pPr>
            <a:endParaRPr lang="en-US" sz="2000" dirty="0"/>
          </a:p>
          <a:p>
            <a:pPr>
              <a:lnSpc>
                <a:spcPct val="90000"/>
              </a:lnSpc>
            </a:pPr>
            <a:r>
              <a:rPr lang="en-US" sz="2000" dirty="0"/>
              <a:t>Also called system board or mainboard</a:t>
            </a:r>
          </a:p>
          <a:p>
            <a:pPr>
              <a:lnSpc>
                <a:spcPct val="90000"/>
              </a:lnSpc>
            </a:pPr>
            <a:endParaRPr lang="en-US" sz="2000" dirty="0"/>
          </a:p>
          <a:p>
            <a:pPr>
              <a:lnSpc>
                <a:spcPct val="90000"/>
              </a:lnSpc>
            </a:pPr>
            <a:r>
              <a:rPr lang="en-US" sz="2000" dirty="0"/>
              <a:t>Form factor refers to size and shape</a:t>
            </a:r>
          </a:p>
          <a:p>
            <a:pPr>
              <a:lnSpc>
                <a:spcPct val="90000"/>
              </a:lnSpc>
            </a:pPr>
            <a:endParaRPr lang="en-US" sz="2000" dirty="0"/>
          </a:p>
          <a:p>
            <a:pPr>
              <a:lnSpc>
                <a:spcPct val="90000"/>
              </a:lnSpc>
            </a:pPr>
            <a:r>
              <a:rPr lang="en-US" sz="2000" dirty="0"/>
              <a:t>Chipset is the technology on the motherboard </a:t>
            </a:r>
          </a:p>
          <a:p>
            <a:pPr marL="0" indent="0">
              <a:lnSpc>
                <a:spcPct val="90000"/>
              </a:lnSpc>
              <a:buNone/>
            </a:pPr>
            <a:r>
              <a:rPr lang="en-US" sz="2000" dirty="0"/>
              <a:t>     – perform interface and peripheral functions</a:t>
            </a:r>
          </a:p>
        </p:txBody>
      </p:sp>
      <p:pic>
        <p:nvPicPr>
          <p:cNvPr id="4" name="Picture 4">
            <a:extLst>
              <a:ext uri="{FF2B5EF4-FFF2-40B4-BE49-F238E27FC236}">
                <a16:creationId xmlns:a16="http://schemas.microsoft.com/office/drawing/2014/main" id="{51625D51-1A63-26CF-C834-CDC44727134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3212" r="7630" b="-5"/>
          <a:stretch/>
        </p:blipFill>
        <p:spPr>
          <a:xfrm>
            <a:off x="5867400" y="1657350"/>
            <a:ext cx="2444076"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613804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Motherboard</a:t>
            </a:r>
            <a:r>
              <a:rPr lang="en-US" baseline="0" dirty="0"/>
              <a:t> Connectivity</a:t>
            </a:r>
            <a:endParaRPr lang="en-US" dirty="0"/>
          </a:p>
        </p:txBody>
      </p:sp>
      <p:sp>
        <p:nvSpPr>
          <p:cNvPr id="3" name="Content Placeholder 2"/>
          <p:cNvSpPr>
            <a:spLocks noGrp="1"/>
          </p:cNvSpPr>
          <p:nvPr>
            <p:ph idx="1"/>
          </p:nvPr>
        </p:nvSpPr>
        <p:spPr/>
        <p:txBody>
          <a:bodyPr>
            <a:normAutofit fontScale="85000" lnSpcReduction="20000"/>
          </a:bodyPr>
          <a:lstStyle/>
          <a:p>
            <a:r>
              <a:rPr lang="en-US" baseline="0" dirty="0"/>
              <a:t>Contains sockets or slots for:</a:t>
            </a:r>
          </a:p>
          <a:p>
            <a:pPr lvl="1"/>
            <a:r>
              <a:rPr lang="en-US" dirty="0"/>
              <a:t>Processor (CPU)</a:t>
            </a:r>
          </a:p>
          <a:p>
            <a:pPr lvl="1"/>
            <a:r>
              <a:rPr lang="en-US" dirty="0"/>
              <a:t>Memory (RAM)</a:t>
            </a:r>
          </a:p>
          <a:p>
            <a:pPr lvl="1"/>
            <a:r>
              <a:rPr lang="en-US" dirty="0"/>
              <a:t>Expansion cards (PCI, PCIe)</a:t>
            </a:r>
          </a:p>
          <a:p>
            <a:pPr lvl="1"/>
            <a:r>
              <a:rPr lang="en-US" dirty="0"/>
              <a:t>Disk controllers (PATA, SATA)</a:t>
            </a:r>
          </a:p>
          <a:p>
            <a:pPr lvl="1"/>
            <a:r>
              <a:rPr lang="en-US" dirty="0"/>
              <a:t>Power connectors</a:t>
            </a:r>
          </a:p>
          <a:p>
            <a:pPr lvl="1"/>
            <a:r>
              <a:rPr lang="en-US" dirty="0"/>
              <a:t>BIOS/firmware</a:t>
            </a:r>
          </a:p>
          <a:p>
            <a:pPr lvl="1"/>
            <a:r>
              <a:rPr lang="en-US" dirty="0"/>
              <a:t>CMOS and CMOS battery</a:t>
            </a:r>
          </a:p>
          <a:p>
            <a:pPr lvl="1"/>
            <a:r>
              <a:rPr lang="en-US" dirty="0"/>
              <a:t>Back panel connectors</a:t>
            </a:r>
          </a:p>
          <a:p>
            <a:pPr lvl="1"/>
            <a:r>
              <a:rPr lang="en-US" dirty="0"/>
              <a:t>Front panel connectors</a:t>
            </a:r>
          </a:p>
        </p:txBody>
      </p:sp>
    </p:spTree>
    <p:extLst>
      <p:ext uri="{BB962C8B-B14F-4D97-AF65-F5344CB8AC3E}">
        <p14:creationId xmlns:p14="http://schemas.microsoft.com/office/powerpoint/2010/main" val="3306969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rcuit board">
            <a:extLst>
              <a:ext uri="{FF2B5EF4-FFF2-40B4-BE49-F238E27FC236}">
                <a16:creationId xmlns:a16="http://schemas.microsoft.com/office/drawing/2014/main" id="{AD93E351-39AC-8AF5-8ACF-39FE976DF57D}"/>
              </a:ext>
            </a:extLst>
          </p:cNvPr>
          <p:cNvPicPr>
            <a:picLocks noChangeAspect="1"/>
          </p:cNvPicPr>
          <p:nvPr/>
        </p:nvPicPr>
        <p:blipFill rotWithShape="1">
          <a:blip r:embed="rId3">
            <a:alphaModFix amt="40000"/>
          </a:blip>
          <a:srcRect l="11002" r="4" b="4"/>
          <a:stretch/>
        </p:blipFill>
        <p:spPr>
          <a:xfrm>
            <a:off x="5562600" y="819150"/>
            <a:ext cx="3581399" cy="4324350"/>
          </a:xfrm>
          <a:prstGeom prst="rect">
            <a:avLst/>
          </a:prstGeom>
        </p:spPr>
      </p:pic>
      <p:sp>
        <p:nvSpPr>
          <p:cNvPr id="2" name="Title 1"/>
          <p:cNvSpPr>
            <a:spLocks noGrp="1"/>
          </p:cNvSpPr>
          <p:nvPr>
            <p:ph type="title"/>
          </p:nvPr>
        </p:nvSpPr>
        <p:spPr/>
        <p:txBody>
          <a:bodyPr>
            <a:normAutofit/>
          </a:bodyPr>
          <a:lstStyle/>
          <a:p>
            <a:r>
              <a:rPr lang="en-US" dirty="0">
                <a:solidFill>
                  <a:schemeClr val="tx1"/>
                </a:solidFill>
              </a:rPr>
              <a:t>Processors (CPUs)</a:t>
            </a:r>
          </a:p>
        </p:txBody>
      </p:sp>
      <p:sp>
        <p:nvSpPr>
          <p:cNvPr id="3" name="Content Placeholder 2"/>
          <p:cNvSpPr>
            <a:spLocks noGrp="1"/>
          </p:cNvSpPr>
          <p:nvPr>
            <p:ph idx="1"/>
          </p:nvPr>
        </p:nvSpPr>
        <p:spPr/>
        <p:txBody>
          <a:bodyPr>
            <a:normAutofit fontScale="92500" lnSpcReduction="10000"/>
          </a:bodyPr>
          <a:lstStyle/>
          <a:p>
            <a:r>
              <a:rPr lang="en-US" dirty="0">
                <a:solidFill>
                  <a:schemeClr val="tx1"/>
                </a:solidFill>
              </a:rPr>
              <a:t>Central Processing</a:t>
            </a:r>
            <a:r>
              <a:rPr lang="en-US" baseline="0" dirty="0">
                <a:solidFill>
                  <a:schemeClr val="tx1"/>
                </a:solidFill>
              </a:rPr>
              <a:t> Unit (CPU)</a:t>
            </a:r>
          </a:p>
          <a:p>
            <a:pPr lvl="1"/>
            <a:r>
              <a:rPr lang="en-US" dirty="0">
                <a:solidFill>
                  <a:schemeClr val="tx1"/>
                </a:solidFill>
              </a:rPr>
              <a:t>The “brain” of the computer</a:t>
            </a:r>
          </a:p>
          <a:p>
            <a:pPr lvl="0"/>
            <a:endParaRPr lang="en-US" dirty="0">
              <a:solidFill>
                <a:schemeClr val="tx1"/>
              </a:solidFill>
            </a:endParaRPr>
          </a:p>
          <a:p>
            <a:pPr lvl="0"/>
            <a:r>
              <a:rPr lang="en-US" dirty="0">
                <a:solidFill>
                  <a:schemeClr val="tx1"/>
                </a:solidFill>
              </a:rPr>
              <a:t>Intel and AMD major manufacturers</a:t>
            </a:r>
          </a:p>
          <a:p>
            <a:pPr lvl="0"/>
            <a:endParaRPr lang="en-US" baseline="0" dirty="0">
              <a:solidFill>
                <a:schemeClr val="tx1"/>
              </a:solidFill>
            </a:endParaRPr>
          </a:p>
          <a:p>
            <a:pPr lvl="0"/>
            <a:r>
              <a:rPr lang="en-US" baseline="0" dirty="0">
                <a:solidFill>
                  <a:schemeClr val="tx1"/>
                </a:solidFill>
              </a:rPr>
              <a:t>Speed measured in gigahertz (GHz)</a:t>
            </a:r>
          </a:p>
          <a:p>
            <a:pPr lvl="0"/>
            <a:endParaRPr lang="en-US" baseline="0" dirty="0">
              <a:solidFill>
                <a:schemeClr val="tx1"/>
              </a:solidFill>
            </a:endParaRPr>
          </a:p>
          <a:p>
            <a:pPr lvl="0"/>
            <a:r>
              <a:rPr lang="en-US" baseline="0" dirty="0">
                <a:solidFill>
                  <a:schemeClr val="tx1"/>
                </a:solidFill>
              </a:rPr>
              <a:t>Processors perform binary math</a:t>
            </a:r>
          </a:p>
        </p:txBody>
      </p:sp>
    </p:spTree>
    <p:extLst>
      <p:ext uri="{BB962C8B-B14F-4D97-AF65-F5344CB8AC3E}">
        <p14:creationId xmlns:p14="http://schemas.microsoft.com/office/powerpoint/2010/main" val="83270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a:t>
            </a:r>
          </a:p>
        </p:txBody>
      </p:sp>
      <p:sp>
        <p:nvSpPr>
          <p:cNvPr id="3" name="Content Placeholder 2"/>
          <p:cNvSpPr>
            <a:spLocks noGrp="1"/>
          </p:cNvSpPr>
          <p:nvPr>
            <p:ph idx="1"/>
          </p:nvPr>
        </p:nvSpPr>
        <p:spPr/>
        <p:txBody>
          <a:bodyPr>
            <a:normAutofit fontScale="92500" lnSpcReduction="10000"/>
          </a:bodyPr>
          <a:lstStyle/>
          <a:p>
            <a:r>
              <a:rPr lang="en-US" dirty="0"/>
              <a:t>Read only</a:t>
            </a:r>
            <a:r>
              <a:rPr lang="en-US" baseline="0" dirty="0"/>
              <a:t> memory (ROM)</a:t>
            </a:r>
          </a:p>
          <a:p>
            <a:pPr lvl="1"/>
            <a:r>
              <a:rPr lang="en-US" dirty="0"/>
              <a:t>Permanent,</a:t>
            </a:r>
            <a:r>
              <a:rPr lang="en-US" baseline="0" dirty="0"/>
              <a:t> no changes allowed</a:t>
            </a:r>
          </a:p>
          <a:p>
            <a:pPr lvl="1"/>
            <a:r>
              <a:rPr lang="en-US" baseline="0" dirty="0"/>
              <a:t>Example: BIOS</a:t>
            </a:r>
          </a:p>
          <a:p>
            <a:pPr lvl="0"/>
            <a:r>
              <a:rPr lang="en-US" dirty="0"/>
              <a:t>Random access memory (RAM)</a:t>
            </a:r>
          </a:p>
          <a:p>
            <a:pPr lvl="1"/>
            <a:r>
              <a:rPr lang="en-US" dirty="0"/>
              <a:t>Can be static or dynamic</a:t>
            </a:r>
          </a:p>
          <a:p>
            <a:pPr lvl="2"/>
            <a:r>
              <a:rPr lang="en-US" dirty="0"/>
              <a:t>Static is nonvolatile, like a thumb drive</a:t>
            </a:r>
          </a:p>
          <a:p>
            <a:pPr lvl="1"/>
            <a:r>
              <a:rPr lang="en-US" dirty="0"/>
              <a:t>Dynamic used inside computers</a:t>
            </a:r>
          </a:p>
          <a:p>
            <a:pPr lvl="2"/>
            <a:r>
              <a:rPr lang="en-US" dirty="0"/>
              <a:t>Analogous to short-term memory</a:t>
            </a:r>
          </a:p>
          <a:p>
            <a:pPr lvl="2"/>
            <a:r>
              <a:rPr lang="en-US" baseline="0" dirty="0"/>
              <a:t>Needs power to retain contents</a:t>
            </a:r>
          </a:p>
        </p:txBody>
      </p:sp>
    </p:spTree>
    <p:extLst>
      <p:ext uri="{BB962C8B-B14F-4D97-AF65-F5344CB8AC3E}">
        <p14:creationId xmlns:p14="http://schemas.microsoft.com/office/powerpoint/2010/main" val="4217004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Hard</a:t>
            </a:r>
            <a:r>
              <a:rPr lang="en-US" baseline="0" dirty="0"/>
              <a:t> Drives</a:t>
            </a:r>
            <a:endParaRPr lang="en-US" dirty="0"/>
          </a:p>
        </p:txBody>
      </p:sp>
      <p:sp>
        <p:nvSpPr>
          <p:cNvPr id="3" name="Content Placeholder 2"/>
          <p:cNvSpPr>
            <a:spLocks noGrp="1"/>
          </p:cNvSpPr>
          <p:nvPr>
            <p:ph idx="1"/>
          </p:nvPr>
        </p:nvSpPr>
        <p:spPr/>
        <p:txBody>
          <a:bodyPr anchor="ctr">
            <a:normAutofit fontScale="92500"/>
          </a:bodyPr>
          <a:lstStyle/>
          <a:p>
            <a:pPr>
              <a:lnSpc>
                <a:spcPct val="90000"/>
              </a:lnSpc>
            </a:pPr>
            <a:r>
              <a:rPr lang="en-US" dirty="0"/>
              <a:t>Permanent long-term storage</a:t>
            </a:r>
          </a:p>
          <a:p>
            <a:pPr>
              <a:lnSpc>
                <a:spcPct val="90000"/>
              </a:lnSpc>
            </a:pPr>
            <a:endParaRPr lang="en-US" dirty="0"/>
          </a:p>
          <a:p>
            <a:pPr>
              <a:lnSpc>
                <a:spcPct val="90000"/>
              </a:lnSpc>
            </a:pPr>
            <a:r>
              <a:rPr lang="en-US" dirty="0"/>
              <a:t>Size usually in hundreds of gigabytes (GB) or terabytes</a:t>
            </a:r>
            <a:r>
              <a:rPr lang="en-US" baseline="0" dirty="0"/>
              <a:t> (TB)</a:t>
            </a:r>
          </a:p>
          <a:p>
            <a:pPr>
              <a:lnSpc>
                <a:spcPct val="90000"/>
              </a:lnSpc>
            </a:pPr>
            <a:endParaRPr lang="en-US" baseline="0" dirty="0"/>
          </a:p>
          <a:p>
            <a:pPr>
              <a:lnSpc>
                <a:spcPct val="90000"/>
              </a:lnSpc>
            </a:pPr>
            <a:r>
              <a:rPr lang="en-US" baseline="0" dirty="0"/>
              <a:t>Spinning (or mechanical) hard disk drives (HDD) versus solid state hard drives (SSD)</a:t>
            </a:r>
          </a:p>
          <a:p>
            <a:pPr>
              <a:lnSpc>
                <a:spcPct val="90000"/>
              </a:lnSpc>
            </a:pPr>
            <a:endParaRPr lang="en-US" dirty="0"/>
          </a:p>
          <a:p>
            <a:pPr>
              <a:lnSpc>
                <a:spcPct val="90000"/>
              </a:lnSpc>
            </a:pPr>
            <a:r>
              <a:rPr lang="en-US" dirty="0"/>
              <a:t>Connected via SATA or PATA</a:t>
            </a:r>
          </a:p>
        </p:txBody>
      </p:sp>
      <p:pic>
        <p:nvPicPr>
          <p:cNvPr id="7" name="Picture 7" descr="A picture containing text, hard disc, electronics, drive&#10;&#10;Description automatically generated">
            <a:extLst>
              <a:ext uri="{FF2B5EF4-FFF2-40B4-BE49-F238E27FC236}">
                <a16:creationId xmlns:a16="http://schemas.microsoft.com/office/drawing/2014/main" id="{3AF064F7-CCCD-BB1A-085C-EFD79F566D6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 b="2467"/>
          <a:stretch/>
        </p:blipFill>
        <p:spPr>
          <a:xfrm>
            <a:off x="5334000" y="874231"/>
            <a:ext cx="1156460" cy="1088464"/>
          </a:xfrm>
          <a:prstGeom prst="roundRect">
            <a:avLst>
              <a:gd name="adj" fmla="val 1858"/>
            </a:avLst>
          </a:prstGeom>
          <a:effectLst/>
        </p:spPr>
      </p:pic>
      <p:pic>
        <p:nvPicPr>
          <p:cNvPr id="10" name="Picture 10">
            <a:extLst>
              <a:ext uri="{FF2B5EF4-FFF2-40B4-BE49-F238E27FC236}">
                <a16:creationId xmlns:a16="http://schemas.microsoft.com/office/drawing/2014/main" id="{277405F9-4F46-7C00-92ED-7803EC65E89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705600" y="907377"/>
            <a:ext cx="1668145" cy="1088465"/>
          </a:xfrm>
          <a:prstGeom prst="roundRect">
            <a:avLst>
              <a:gd name="adj" fmla="val 1858"/>
            </a:avLst>
          </a:prstGeom>
          <a:effectLst/>
        </p:spPr>
      </p:pic>
    </p:spTree>
    <p:extLst>
      <p:ext uri="{BB962C8B-B14F-4D97-AF65-F5344CB8AC3E}">
        <p14:creationId xmlns:p14="http://schemas.microsoft.com/office/powerpoint/2010/main" val="3939042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77968-6551-005E-67F7-E2E97B6B9AAB}"/>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Did You Know 2025</a:t>
            </a:r>
          </a:p>
        </p:txBody>
      </p:sp>
      <p:sp>
        <p:nvSpPr>
          <p:cNvPr id="4" name="Date Placeholder 3">
            <a:extLst>
              <a:ext uri="{FF2B5EF4-FFF2-40B4-BE49-F238E27FC236}">
                <a16:creationId xmlns:a16="http://schemas.microsoft.com/office/drawing/2014/main" id="{9B8A41A3-5FA3-4567-B81F-053D441E50FD}"/>
              </a:ext>
            </a:extLst>
          </p:cNvPr>
          <p:cNvSpPr>
            <a:spLocks noGrp="1"/>
          </p:cNvSpPr>
          <p:nvPr>
            <p:ph type="dt" sz="half" idx="10"/>
          </p:nvPr>
        </p:nvSpPr>
        <p:spPr/>
        <p:txBody>
          <a:bodyPr/>
          <a:lstStyle/>
          <a:p>
            <a:fld id="{93D62903-1DE9-4EEC-A425-458CCF95CEEA}" type="datetime1">
              <a:rPr lang="en-US" smtClean="0"/>
              <a:t>9/8/2025</a:t>
            </a:fld>
            <a:endParaRPr lang="en-US"/>
          </a:p>
        </p:txBody>
      </p:sp>
      <p:sp>
        <p:nvSpPr>
          <p:cNvPr id="5" name="Footer Placeholder 4">
            <a:extLst>
              <a:ext uri="{FF2B5EF4-FFF2-40B4-BE49-F238E27FC236}">
                <a16:creationId xmlns:a16="http://schemas.microsoft.com/office/drawing/2014/main" id="{2449041A-60B4-423C-A1E1-9A8BC61460C3}"/>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813A9969-5C41-4E9F-9528-C6BECB693A6A}"/>
              </a:ext>
            </a:extLst>
          </p:cNvPr>
          <p:cNvSpPr>
            <a:spLocks noGrp="1"/>
          </p:cNvSpPr>
          <p:nvPr>
            <p:ph type="sldNum" sz="quarter" idx="12"/>
          </p:nvPr>
        </p:nvSpPr>
        <p:spPr/>
        <p:txBody>
          <a:bodyPr/>
          <a:lstStyle/>
          <a:p>
            <a:fld id="{3D46CBA2-ECE5-4BE9-B546-6761E0E67089}" type="slidenum">
              <a:rPr lang="en-US" smtClean="0"/>
              <a:t>2</a:t>
            </a:fld>
            <a:endParaRPr lang="en-US"/>
          </a:p>
        </p:txBody>
      </p:sp>
      <p:pic>
        <p:nvPicPr>
          <p:cNvPr id="3" name="Online Media 2" title="DID YOU KNOW 2025">
            <a:hlinkClick r:id="" action="ppaction://media"/>
            <a:extLst>
              <a:ext uri="{FF2B5EF4-FFF2-40B4-BE49-F238E27FC236}">
                <a16:creationId xmlns:a16="http://schemas.microsoft.com/office/drawing/2014/main" id="{86C11335-B3D0-BA08-F1C0-EEEBE0317069}"/>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13845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Optical drives</a:t>
            </a:r>
          </a:p>
        </p:txBody>
      </p:sp>
      <p:sp>
        <p:nvSpPr>
          <p:cNvPr id="3" name="Content Placeholder 2"/>
          <p:cNvSpPr>
            <a:spLocks noGrp="1"/>
          </p:cNvSpPr>
          <p:nvPr>
            <p:ph idx="1"/>
          </p:nvPr>
        </p:nvSpPr>
        <p:spPr/>
        <p:txBody>
          <a:bodyPr anchor="ctr">
            <a:normAutofit lnSpcReduction="10000"/>
          </a:bodyPr>
          <a:lstStyle/>
          <a:p>
            <a:r>
              <a:rPr lang="en-US" sz="2400" dirty="0"/>
              <a:t>CD-ROM</a:t>
            </a:r>
          </a:p>
          <a:p>
            <a:pPr lvl="1"/>
            <a:r>
              <a:rPr lang="en-US" dirty="0"/>
              <a:t>Compact Disc Read Only Memory</a:t>
            </a:r>
          </a:p>
          <a:p>
            <a:pPr lvl="1"/>
            <a:endParaRPr lang="en-US" dirty="0"/>
          </a:p>
          <a:p>
            <a:r>
              <a:rPr lang="en-US" sz="2400" dirty="0"/>
              <a:t>DVD-ROM</a:t>
            </a:r>
          </a:p>
          <a:p>
            <a:pPr lvl="1"/>
            <a:r>
              <a:rPr lang="en-US" dirty="0"/>
              <a:t>Digital Video Disc Read Only Memory</a:t>
            </a:r>
          </a:p>
          <a:p>
            <a:endParaRPr lang="en-US" sz="2400" dirty="0"/>
          </a:p>
          <a:p>
            <a:r>
              <a:rPr lang="en-US" sz="2400" dirty="0"/>
              <a:t>BD-ROM</a:t>
            </a:r>
          </a:p>
          <a:p>
            <a:pPr lvl="1"/>
            <a:r>
              <a:rPr lang="en-US" dirty="0"/>
              <a:t>Blu-ray Read Only Memory</a:t>
            </a:r>
          </a:p>
        </p:txBody>
      </p:sp>
      <p:pic>
        <p:nvPicPr>
          <p:cNvPr id="4" name="Picture 4" descr="A picture containing electronics&#10;&#10;Description automatically generated">
            <a:extLst>
              <a:ext uri="{FF2B5EF4-FFF2-40B4-BE49-F238E27FC236}">
                <a16:creationId xmlns:a16="http://schemas.microsoft.com/office/drawing/2014/main" id="{8101C4C3-34B0-ABAE-2D30-5210227F406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1464" r="2" b="2"/>
          <a:stretch/>
        </p:blipFill>
        <p:spPr>
          <a:xfrm>
            <a:off x="6096000" y="2266950"/>
            <a:ext cx="3048000" cy="2023924"/>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800454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4800" dirty="0"/>
              <a:t>BIOS, and CMOS Battery</a:t>
            </a:r>
          </a:p>
        </p:txBody>
      </p:sp>
      <p:sp>
        <p:nvSpPr>
          <p:cNvPr id="3" name="Content Placeholder 2"/>
          <p:cNvSpPr>
            <a:spLocks noGrp="1"/>
          </p:cNvSpPr>
          <p:nvPr>
            <p:ph idx="1"/>
          </p:nvPr>
        </p:nvSpPr>
        <p:spPr>
          <a:xfrm>
            <a:off x="457200" y="1451610"/>
            <a:ext cx="4724400" cy="3329940"/>
          </a:xfrm>
        </p:spPr>
        <p:txBody>
          <a:bodyPr anchor="ctr">
            <a:normAutofit/>
          </a:bodyPr>
          <a:lstStyle/>
          <a:p>
            <a:pPr>
              <a:lnSpc>
                <a:spcPct val="90000"/>
              </a:lnSpc>
            </a:pPr>
            <a:r>
              <a:rPr lang="en-US" baseline="0" dirty="0"/>
              <a:t>Basic Input/Output System (BIOS) boots</a:t>
            </a:r>
            <a:r>
              <a:rPr lang="en-US" dirty="0"/>
              <a:t> the system and initiates hard drive and memory</a:t>
            </a:r>
          </a:p>
          <a:p>
            <a:pPr>
              <a:lnSpc>
                <a:spcPct val="90000"/>
              </a:lnSpc>
            </a:pPr>
            <a:r>
              <a:rPr lang="en-US" dirty="0"/>
              <a:t>CMOS battery helps chip store BIOS information when powered off</a:t>
            </a:r>
          </a:p>
        </p:txBody>
      </p:sp>
      <p:pic>
        <p:nvPicPr>
          <p:cNvPr id="7" name="Picture 7" descr="Text&#10;&#10;Description automatically generated">
            <a:extLst>
              <a:ext uri="{FF2B5EF4-FFF2-40B4-BE49-F238E27FC236}">
                <a16:creationId xmlns:a16="http://schemas.microsoft.com/office/drawing/2014/main" id="{3E10155C-6A39-3E3E-3AD4-E8262C2D133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917" r="20114" b="-3"/>
          <a:stretch/>
        </p:blipFill>
        <p:spPr>
          <a:xfrm>
            <a:off x="5562600" y="1581150"/>
            <a:ext cx="2444076"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348542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Panels</a:t>
            </a:r>
          </a:p>
        </p:txBody>
      </p:sp>
      <p:sp>
        <p:nvSpPr>
          <p:cNvPr id="3" name="Content Placeholder 2"/>
          <p:cNvSpPr>
            <a:spLocks noGrp="1"/>
          </p:cNvSpPr>
          <p:nvPr>
            <p:ph idx="1"/>
          </p:nvPr>
        </p:nvSpPr>
        <p:spPr/>
        <p:txBody>
          <a:bodyPr>
            <a:normAutofit/>
          </a:bodyPr>
          <a:lstStyle/>
          <a:p>
            <a:r>
              <a:rPr lang="en-US" dirty="0"/>
              <a:t>Panel Connectors</a:t>
            </a:r>
          </a:p>
          <a:p>
            <a:pPr lvl="1"/>
            <a:r>
              <a:rPr lang="en-US" dirty="0"/>
              <a:t>For</a:t>
            </a:r>
            <a:r>
              <a:rPr lang="en-US" baseline="0" dirty="0"/>
              <a:t> keyboards, mice, network cables, and more</a:t>
            </a:r>
          </a:p>
          <a:p>
            <a:pPr lvl="1"/>
            <a:r>
              <a:rPr lang="en-US" baseline="0" dirty="0"/>
              <a:t>Will cover in detail in Chapter 2</a:t>
            </a:r>
          </a:p>
          <a:p>
            <a:pPr lvl="1"/>
            <a:r>
              <a:rPr lang="en-US" dirty="0"/>
              <a:t>Power and reset buttons</a:t>
            </a:r>
          </a:p>
          <a:p>
            <a:pPr lvl="1"/>
            <a:r>
              <a:rPr lang="en-US" dirty="0"/>
              <a:t>Drive</a:t>
            </a:r>
            <a:r>
              <a:rPr lang="en-US" baseline="0" dirty="0"/>
              <a:t> activity lights</a:t>
            </a:r>
          </a:p>
          <a:p>
            <a:pPr lvl="1"/>
            <a:r>
              <a:rPr lang="en-US" baseline="0" dirty="0"/>
              <a:t>Audio ports</a:t>
            </a:r>
          </a:p>
          <a:p>
            <a:pPr lvl="1"/>
            <a:r>
              <a:rPr lang="en-US" baseline="0" dirty="0"/>
              <a:t>Other connectors, such as USB</a:t>
            </a:r>
          </a:p>
        </p:txBody>
      </p:sp>
      <p:pic>
        <p:nvPicPr>
          <p:cNvPr id="4" name="Picture 4" descr="Graphical user interface&#10;&#10;Description automatically generated">
            <a:extLst>
              <a:ext uri="{FF2B5EF4-FFF2-40B4-BE49-F238E27FC236}">
                <a16:creationId xmlns:a16="http://schemas.microsoft.com/office/drawing/2014/main" id="{FC8EFC90-64FE-9005-ACF2-6FA2A70745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86400" y="2611622"/>
            <a:ext cx="2844446" cy="2131828"/>
          </a:xfrm>
          <a:prstGeom prst="rect">
            <a:avLst/>
          </a:prstGeom>
        </p:spPr>
      </p:pic>
    </p:spTree>
    <p:extLst>
      <p:ext uri="{BB962C8B-B14F-4D97-AF65-F5344CB8AC3E}">
        <p14:creationId xmlns:p14="http://schemas.microsoft.com/office/powerpoint/2010/main" val="3969343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r>
              <a:rPr lang="en-US" baseline="0" dirty="0"/>
              <a:t> Cards</a:t>
            </a:r>
            <a:endParaRPr lang="en-US" dirty="0"/>
          </a:p>
        </p:txBody>
      </p:sp>
      <p:sp>
        <p:nvSpPr>
          <p:cNvPr id="3" name="Content Placeholder 2"/>
          <p:cNvSpPr>
            <a:spLocks noGrp="1"/>
          </p:cNvSpPr>
          <p:nvPr>
            <p:ph idx="1"/>
          </p:nvPr>
        </p:nvSpPr>
        <p:spPr/>
        <p:txBody>
          <a:bodyPr/>
          <a:lstStyle/>
          <a:p>
            <a:r>
              <a:rPr lang="en-US" dirty="0"/>
              <a:t>Also</a:t>
            </a:r>
            <a:r>
              <a:rPr lang="en-US" baseline="0" dirty="0"/>
              <a:t> called graphics cards or video adapters</a:t>
            </a:r>
          </a:p>
          <a:p>
            <a:r>
              <a:rPr lang="en-US" baseline="0" dirty="0"/>
              <a:t>Responsible for rendering video</a:t>
            </a:r>
          </a:p>
          <a:p>
            <a:pPr lvl="1"/>
            <a:r>
              <a:rPr lang="en-US" baseline="0" dirty="0"/>
              <a:t>Monitor is connected to them</a:t>
            </a:r>
          </a:p>
          <a:p>
            <a:pPr lvl="0"/>
            <a:r>
              <a:rPr lang="en-US" baseline="0" dirty="0"/>
              <a:t>Good ones will have a graphics processing unit (GPU) and their own memory</a:t>
            </a:r>
          </a:p>
          <a:p>
            <a:pPr lvl="0"/>
            <a:r>
              <a:rPr lang="en-US" baseline="0" dirty="0"/>
              <a:t>PCI (</a:t>
            </a:r>
            <a:r>
              <a:rPr lang="en-US" dirty="0"/>
              <a:t>Peripheral Component </a:t>
            </a:r>
            <a:br>
              <a:rPr lang="en-US" dirty="0"/>
            </a:br>
            <a:r>
              <a:rPr lang="en-US" dirty="0"/>
              <a:t>Interconnect) </a:t>
            </a:r>
            <a:r>
              <a:rPr lang="en-US" baseline="0" dirty="0"/>
              <a:t>Connector  </a:t>
            </a:r>
          </a:p>
        </p:txBody>
      </p:sp>
      <p:pic>
        <p:nvPicPr>
          <p:cNvPr id="4" name="Picture 4" descr="A picture containing text, electronics&#10;&#10;Description automatically generated">
            <a:extLst>
              <a:ext uri="{FF2B5EF4-FFF2-40B4-BE49-F238E27FC236}">
                <a16:creationId xmlns:a16="http://schemas.microsoft.com/office/drawing/2014/main" id="{376554F6-E815-2F0D-685B-286ABF49E3E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62600" y="3409950"/>
            <a:ext cx="2286000" cy="1548954"/>
          </a:xfrm>
          <a:prstGeom prst="rect">
            <a:avLst/>
          </a:prstGeom>
        </p:spPr>
      </p:pic>
    </p:spTree>
    <p:extLst>
      <p:ext uri="{BB962C8B-B14F-4D97-AF65-F5344CB8AC3E}">
        <p14:creationId xmlns:p14="http://schemas.microsoft.com/office/powerpoint/2010/main" val="1560627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 Cards</a:t>
            </a:r>
          </a:p>
        </p:txBody>
      </p:sp>
      <p:sp>
        <p:nvSpPr>
          <p:cNvPr id="3" name="Content Placeholder 2"/>
          <p:cNvSpPr>
            <a:spLocks noGrp="1"/>
          </p:cNvSpPr>
          <p:nvPr>
            <p:ph idx="1"/>
          </p:nvPr>
        </p:nvSpPr>
        <p:spPr/>
        <p:txBody>
          <a:bodyPr/>
          <a:lstStyle/>
          <a:p>
            <a:r>
              <a:rPr lang="en-US" dirty="0"/>
              <a:t>Produce</a:t>
            </a:r>
            <a:r>
              <a:rPr lang="en-US" baseline="0" dirty="0"/>
              <a:t> sound</a:t>
            </a:r>
          </a:p>
          <a:p>
            <a:endParaRPr lang="en-US" baseline="0" dirty="0"/>
          </a:p>
          <a:p>
            <a:r>
              <a:rPr lang="en-US" baseline="0" dirty="0"/>
              <a:t>Often integrated into the motherboard</a:t>
            </a:r>
          </a:p>
        </p:txBody>
      </p:sp>
    </p:spTree>
    <p:extLst>
      <p:ext uri="{BB962C8B-B14F-4D97-AF65-F5344CB8AC3E}">
        <p14:creationId xmlns:p14="http://schemas.microsoft.com/office/powerpoint/2010/main" val="1222823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Cards</a:t>
            </a:r>
          </a:p>
        </p:txBody>
      </p:sp>
      <p:pic>
        <p:nvPicPr>
          <p:cNvPr id="4" name="Picture 4" descr="A picture containing electronics, circuit&#10;&#10;Description automatically generated">
            <a:extLst>
              <a:ext uri="{FF2B5EF4-FFF2-40B4-BE49-F238E27FC236}">
                <a16:creationId xmlns:a16="http://schemas.microsoft.com/office/drawing/2014/main" id="{7E8367AF-D45E-6275-B8A6-C891DB0296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53000" y="1415034"/>
            <a:ext cx="3200400" cy="3200400"/>
          </a:xfrm>
          <a:prstGeom prst="rect">
            <a:avLst/>
          </a:prstGeom>
        </p:spPr>
      </p:pic>
      <p:sp>
        <p:nvSpPr>
          <p:cNvPr id="3" name="Content Placeholder 2"/>
          <p:cNvSpPr>
            <a:spLocks noGrp="1"/>
          </p:cNvSpPr>
          <p:nvPr>
            <p:ph idx="1"/>
          </p:nvPr>
        </p:nvSpPr>
        <p:spPr>
          <a:xfrm>
            <a:off x="457200" y="1451610"/>
            <a:ext cx="3962400" cy="3291840"/>
          </a:xfrm>
        </p:spPr>
        <p:txBody>
          <a:bodyPr>
            <a:normAutofit fontScale="85000" lnSpcReduction="10000"/>
          </a:bodyPr>
          <a:lstStyle/>
          <a:p>
            <a:r>
              <a:rPr lang="en-US" dirty="0"/>
              <a:t>Network Interface Card (NIC)</a:t>
            </a:r>
          </a:p>
          <a:p>
            <a:endParaRPr lang="en-US" dirty="0"/>
          </a:p>
          <a:p>
            <a:r>
              <a:rPr lang="en-US" dirty="0"/>
              <a:t>Allow the computer to participate on a network</a:t>
            </a:r>
          </a:p>
          <a:p>
            <a:endParaRPr lang="en-US" dirty="0"/>
          </a:p>
          <a:p>
            <a:r>
              <a:rPr lang="en-US" dirty="0"/>
              <a:t>Wired (needs a cable to send/receive network signals) or </a:t>
            </a:r>
          </a:p>
          <a:p>
            <a:r>
              <a:rPr lang="en-US" dirty="0"/>
              <a:t>Wireless (no cable needed)</a:t>
            </a:r>
          </a:p>
        </p:txBody>
      </p:sp>
    </p:spTree>
    <p:extLst>
      <p:ext uri="{BB962C8B-B14F-4D97-AF65-F5344CB8AC3E}">
        <p14:creationId xmlns:p14="http://schemas.microsoft.com/office/powerpoint/2010/main" val="3370575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DC1F77-C77E-9C36-25A9-C14BAA660B86}"/>
              </a:ext>
            </a:extLst>
          </p:cNvPr>
          <p:cNvSpPr>
            <a:spLocks noGrp="1"/>
          </p:cNvSpPr>
          <p:nvPr>
            <p:ph type="title"/>
          </p:nvPr>
        </p:nvSpPr>
        <p:spPr/>
        <p:txBody>
          <a:bodyPr/>
          <a:lstStyle/>
          <a:p>
            <a:r>
              <a:rPr lang="en-US" dirty="0"/>
              <a:t>Peripherals and Connectors</a:t>
            </a:r>
          </a:p>
        </p:txBody>
      </p:sp>
      <p:sp>
        <p:nvSpPr>
          <p:cNvPr id="8" name="Text Placeholder 7">
            <a:extLst>
              <a:ext uri="{FF2B5EF4-FFF2-40B4-BE49-F238E27FC236}">
                <a16:creationId xmlns:a16="http://schemas.microsoft.com/office/drawing/2014/main" id="{154B8895-4060-7BF9-3146-F4BE937BD12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C398F13-2955-E8DD-E512-44FB1F5FEFA4}"/>
              </a:ext>
            </a:extLst>
          </p:cNvPr>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a:extLst>
              <a:ext uri="{FF2B5EF4-FFF2-40B4-BE49-F238E27FC236}">
                <a16:creationId xmlns:a16="http://schemas.microsoft.com/office/drawing/2014/main" id="{1311DA1F-3557-0488-E960-712679B15317}"/>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2D4D3292-31B4-9628-ED79-6469332399E3}"/>
              </a:ext>
            </a:extLst>
          </p:cNvPr>
          <p:cNvSpPr>
            <a:spLocks noGrp="1"/>
          </p:cNvSpPr>
          <p:nvPr>
            <p:ph type="sldNum" sz="quarter" idx="12"/>
          </p:nvPr>
        </p:nvSpPr>
        <p:spPr/>
        <p:txBody>
          <a:bodyPr/>
          <a:lstStyle/>
          <a:p>
            <a:fld id="{3D46CBA2-ECE5-4BE9-B546-6761E0E67089}" type="slidenum">
              <a:rPr lang="en-US" smtClean="0"/>
              <a:t>26</a:t>
            </a:fld>
            <a:endParaRPr lang="en-US"/>
          </a:p>
        </p:txBody>
      </p:sp>
    </p:spTree>
    <p:extLst>
      <p:ext uri="{BB962C8B-B14F-4D97-AF65-F5344CB8AC3E}">
        <p14:creationId xmlns:p14="http://schemas.microsoft.com/office/powerpoint/2010/main" val="3927784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583104"/>
            <a:ext cx="3352800" cy="3625309"/>
          </a:xfrm>
        </p:spPr>
        <p:txBody>
          <a:bodyPr vert="horz" lIns="68580" tIns="34290" rIns="68580" bIns="34290" rtlCol="0" anchor="t">
            <a:normAutofit/>
          </a:bodyPr>
          <a:lstStyle/>
          <a:p>
            <a:r>
              <a:rPr lang="en-US" sz="2400" dirty="0">
                <a:solidFill>
                  <a:schemeClr val="tx1"/>
                </a:solidFill>
              </a:rPr>
              <a:t>“Throughput” </a:t>
            </a:r>
            <a:r>
              <a:rPr lang="en-US" sz="2400" b="0" dirty="0">
                <a:solidFill>
                  <a:schemeClr val="tx1"/>
                </a:solidFill>
                <a:effectLst/>
              </a:rPr>
              <a:t>is a measure of the amount of data that can be transmitted through a communication channel per unit of time. Here are some common units of measure used to express throughput:</a:t>
            </a:r>
            <a:endParaRPr lang="en-US" altLang="en-US" sz="2100" b="0" dirty="0">
              <a:solidFill>
                <a:schemeClr val="tx1"/>
              </a:solidFill>
              <a:effectLst/>
            </a:endParaRPr>
          </a:p>
        </p:txBody>
      </p:sp>
      <p:graphicFrame>
        <p:nvGraphicFramePr>
          <p:cNvPr id="3076" name="Content Placeholder 1">
            <a:extLst>
              <a:ext uri="{FF2B5EF4-FFF2-40B4-BE49-F238E27FC236}">
                <a16:creationId xmlns:a16="http://schemas.microsoft.com/office/drawing/2014/main" id="{26A6B9EC-570E-83BE-5C7E-7058DFC3E214}"/>
              </a:ext>
            </a:extLst>
          </p:cNvPr>
          <p:cNvGraphicFramePr>
            <a:graphicFrameLocks noGrp="1"/>
          </p:cNvGraphicFramePr>
          <p:nvPr>
            <p:ph sz="half" idx="2"/>
            <p:extLst>
              <p:ext uri="{D42A27DB-BD31-4B8C-83A1-F6EECF244321}">
                <p14:modId xmlns:p14="http://schemas.microsoft.com/office/powerpoint/2010/main" val="1487967503"/>
              </p:ext>
            </p:extLst>
          </p:nvPr>
        </p:nvGraphicFramePr>
        <p:xfrm>
          <a:off x="4064794" y="606029"/>
          <a:ext cx="3595092" cy="3935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615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Display Devices</a:t>
            </a:r>
          </a:p>
        </p:txBody>
      </p:sp>
      <p:sp>
        <p:nvSpPr>
          <p:cNvPr id="3" name="Content Placeholder 2"/>
          <p:cNvSpPr>
            <a:spLocks noGrp="1"/>
          </p:cNvSpPr>
          <p:nvPr>
            <p:ph idx="1"/>
          </p:nvPr>
        </p:nvSpPr>
        <p:spPr>
          <a:xfrm>
            <a:off x="457200" y="1451610"/>
            <a:ext cx="3810000" cy="3291840"/>
          </a:xfrm>
        </p:spPr>
        <p:txBody>
          <a:bodyPr anchor="t">
            <a:normAutofit/>
          </a:bodyPr>
          <a:lstStyle/>
          <a:p>
            <a:r>
              <a:rPr lang="en-US" sz="3200" dirty="0"/>
              <a:t>Four categories:</a:t>
            </a:r>
          </a:p>
          <a:p>
            <a:pPr lvl="1"/>
            <a:r>
              <a:rPr lang="en-US" sz="3200" dirty="0"/>
              <a:t>CRTs</a:t>
            </a:r>
          </a:p>
          <a:p>
            <a:pPr lvl="1"/>
            <a:r>
              <a:rPr lang="en-US" sz="3200" dirty="0"/>
              <a:t>Projectors</a:t>
            </a:r>
          </a:p>
          <a:p>
            <a:pPr lvl="1"/>
            <a:r>
              <a:rPr lang="en-US" sz="3200" dirty="0"/>
              <a:t>Flat screens</a:t>
            </a:r>
          </a:p>
          <a:p>
            <a:pPr lvl="1"/>
            <a:r>
              <a:rPr lang="en-US" sz="3200" dirty="0"/>
              <a:t>Touchscreens</a:t>
            </a:r>
          </a:p>
        </p:txBody>
      </p:sp>
      <p:pic>
        <p:nvPicPr>
          <p:cNvPr id="4" name="Picture 4" descr="Free photo Screen Display Computer Digital Mac Monitor - Max Pixel">
            <a:extLst>
              <a:ext uri="{FF2B5EF4-FFF2-40B4-BE49-F238E27FC236}">
                <a16:creationId xmlns:a16="http://schemas.microsoft.com/office/drawing/2014/main" id="{371A1D3C-3C15-09C4-BD8E-D952B0590146}"/>
              </a:ext>
            </a:extLst>
          </p:cNvPr>
          <p:cNvPicPr>
            <a:picLocks noChangeAspect="1"/>
          </p:cNvPicPr>
          <p:nvPr/>
        </p:nvPicPr>
        <p:blipFill rotWithShape="1">
          <a:blip r:embed="rId3"/>
          <a:srcRect l="8372" r="11943" b="1"/>
          <a:stretch/>
        </p:blipFill>
        <p:spPr>
          <a:xfrm>
            <a:off x="5410200" y="1809750"/>
            <a:ext cx="2444076"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717188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Flat</a:t>
            </a:r>
            <a:r>
              <a:rPr lang="en-US" sz="4000" baseline="0" dirty="0"/>
              <a:t> Screen Monitors and Touchscreens</a:t>
            </a:r>
            <a:endParaRPr lang="en-US" sz="4000" dirty="0"/>
          </a:p>
        </p:txBody>
      </p:sp>
      <p:sp>
        <p:nvSpPr>
          <p:cNvPr id="3" name="Content Placeholder 2"/>
          <p:cNvSpPr>
            <a:spLocks noGrp="1"/>
          </p:cNvSpPr>
          <p:nvPr>
            <p:ph idx="1"/>
          </p:nvPr>
        </p:nvSpPr>
        <p:spPr/>
        <p:txBody>
          <a:bodyPr>
            <a:normAutofit/>
          </a:bodyPr>
          <a:lstStyle/>
          <a:p>
            <a:r>
              <a:rPr lang="en-US" dirty="0"/>
              <a:t>Flat screen technologies</a:t>
            </a:r>
          </a:p>
          <a:p>
            <a:pPr lvl="1"/>
            <a:r>
              <a:rPr lang="en-US" dirty="0"/>
              <a:t>LCD</a:t>
            </a:r>
          </a:p>
          <a:p>
            <a:pPr lvl="1"/>
            <a:r>
              <a:rPr lang="en-US" dirty="0"/>
              <a:t>Light-Emitting Diode (LED)</a:t>
            </a:r>
          </a:p>
          <a:p>
            <a:pPr lvl="1"/>
            <a:r>
              <a:rPr lang="en-US" dirty="0"/>
              <a:t>Plasma</a:t>
            </a:r>
          </a:p>
          <a:p>
            <a:r>
              <a:rPr lang="en-US" dirty="0"/>
              <a:t>Touchscreens are flat screens that are sensitive to touch</a:t>
            </a:r>
          </a:p>
          <a:p>
            <a:pPr lvl="1"/>
            <a:r>
              <a:rPr lang="en-US" dirty="0"/>
              <a:t>Popular for laptops, tablets, smartphones</a:t>
            </a:r>
          </a:p>
          <a:p>
            <a:pPr lvl="1"/>
            <a:r>
              <a:rPr lang="en-US" dirty="0"/>
              <a:t>Considered input &amp; output devices</a:t>
            </a:r>
          </a:p>
        </p:txBody>
      </p:sp>
    </p:spTree>
    <p:extLst>
      <p:ext uri="{BB962C8B-B14F-4D97-AF65-F5344CB8AC3E}">
        <p14:creationId xmlns:p14="http://schemas.microsoft.com/office/powerpoint/2010/main" val="921878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68580" tIns="34290" rIns="68580" bIns="34290" rtlCol="0" anchor="ctr">
            <a:noAutofit/>
          </a:bodyPr>
          <a:lstStyle/>
          <a:p>
            <a:r>
              <a:rPr lang="en-US" altLang="en-US" sz="5400" dirty="0"/>
              <a:t>Session 1 – Your Computers</a:t>
            </a:r>
          </a:p>
        </p:txBody>
      </p:sp>
      <p:sp>
        <p:nvSpPr>
          <p:cNvPr id="18" name="Content Placeholder 17">
            <a:extLst>
              <a:ext uri="{FF2B5EF4-FFF2-40B4-BE49-F238E27FC236}">
                <a16:creationId xmlns:a16="http://schemas.microsoft.com/office/drawing/2014/main" id="{B9F16E61-35A8-37F1-8003-EF9FE26D2DE1}"/>
              </a:ext>
            </a:extLst>
          </p:cNvPr>
          <p:cNvSpPr>
            <a:spLocks noGrp="1"/>
          </p:cNvSpPr>
          <p:nvPr>
            <p:ph idx="1"/>
          </p:nvPr>
        </p:nvSpPr>
        <p:spPr/>
        <p:txBody>
          <a:bodyPr/>
          <a:lstStyle/>
          <a:p>
            <a:r>
              <a:rPr lang="en-US" altLang="en-US" sz="2400" dirty="0"/>
              <a:t>Computing Devices </a:t>
            </a:r>
          </a:p>
          <a:p>
            <a:r>
              <a:rPr lang="en-US" altLang="en-US" sz="2400" dirty="0"/>
              <a:t>Main Hardware Components </a:t>
            </a:r>
          </a:p>
          <a:p>
            <a:r>
              <a:rPr lang="en-US" altLang="en-US" sz="2400" dirty="0"/>
              <a:t>Peripherals and Connectors </a:t>
            </a:r>
          </a:p>
          <a:p>
            <a:r>
              <a:rPr lang="en-US" altLang="en-US" sz="2400" dirty="0"/>
              <a:t>Operating Systems</a:t>
            </a:r>
          </a:p>
          <a:p>
            <a:r>
              <a:rPr lang="en-US" altLang="en-US" sz="2400" dirty="0"/>
              <a:t>Application Software</a:t>
            </a:r>
          </a:p>
          <a:p>
            <a:endParaRPr lang="en-US" dirty="0"/>
          </a:p>
        </p:txBody>
      </p:sp>
    </p:spTree>
    <p:extLst>
      <p:ext uri="{BB962C8B-B14F-4D97-AF65-F5344CB8AC3E}">
        <p14:creationId xmlns:p14="http://schemas.microsoft.com/office/powerpoint/2010/main" val="3898314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Projectors</a:t>
            </a:r>
          </a:p>
        </p:txBody>
      </p:sp>
      <p:sp>
        <p:nvSpPr>
          <p:cNvPr id="3" name="Content Placeholder 2"/>
          <p:cNvSpPr>
            <a:spLocks noGrp="1"/>
          </p:cNvSpPr>
          <p:nvPr>
            <p:ph idx="1"/>
          </p:nvPr>
        </p:nvSpPr>
        <p:spPr/>
        <p:txBody>
          <a:bodyPr/>
          <a:lstStyle/>
          <a:p>
            <a:r>
              <a:rPr lang="en-US" dirty="0"/>
              <a:t>Can be CRT or Liquid</a:t>
            </a:r>
            <a:r>
              <a:rPr lang="en-US" baseline="0" dirty="0"/>
              <a:t> Crystal Display (LCD)</a:t>
            </a:r>
          </a:p>
          <a:p>
            <a:endParaRPr lang="en-US" baseline="0" dirty="0"/>
          </a:p>
          <a:p>
            <a:r>
              <a:rPr lang="en-US" baseline="0" dirty="0"/>
              <a:t>Often portable</a:t>
            </a:r>
          </a:p>
          <a:p>
            <a:endParaRPr lang="en-US" baseline="0" dirty="0"/>
          </a:p>
          <a:p>
            <a:r>
              <a:rPr lang="en-US" baseline="0" dirty="0"/>
              <a:t>Output measured in lumens</a:t>
            </a:r>
          </a:p>
        </p:txBody>
      </p:sp>
      <p:pic>
        <p:nvPicPr>
          <p:cNvPr id="10" name="Picture 10" descr="A picture containing projector, electronics&#10;&#10;Description automatically generated">
            <a:extLst>
              <a:ext uri="{FF2B5EF4-FFF2-40B4-BE49-F238E27FC236}">
                <a16:creationId xmlns:a16="http://schemas.microsoft.com/office/drawing/2014/main" id="{E4BAD683-BE62-DA4D-5AFD-8D5F5B050CA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68554" y="2857021"/>
            <a:ext cx="3151577" cy="1764281"/>
          </a:xfrm>
          <a:prstGeom prst="rect">
            <a:avLst/>
          </a:prstGeom>
        </p:spPr>
      </p:pic>
    </p:spTree>
    <p:extLst>
      <p:ext uri="{BB962C8B-B14F-4D97-AF65-F5344CB8AC3E}">
        <p14:creationId xmlns:p14="http://schemas.microsoft.com/office/powerpoint/2010/main" val="974690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Video Connectors</a:t>
            </a:r>
          </a:p>
        </p:txBody>
      </p:sp>
      <p:sp>
        <p:nvSpPr>
          <p:cNvPr id="3" name="Content Placeholder 2"/>
          <p:cNvSpPr>
            <a:spLocks noGrp="1"/>
          </p:cNvSpPr>
          <p:nvPr>
            <p:ph idx="1"/>
          </p:nvPr>
        </p:nvSpPr>
        <p:spPr/>
        <p:txBody>
          <a:bodyPr anchor="ctr">
            <a:normAutofit fontScale="92500" lnSpcReduction="10000"/>
          </a:bodyPr>
          <a:lstStyle/>
          <a:p>
            <a:r>
              <a:rPr lang="en-US" baseline="0" dirty="0"/>
              <a:t>Video Graphics Array (VGA)</a:t>
            </a:r>
          </a:p>
          <a:p>
            <a:r>
              <a:rPr lang="en-US" dirty="0"/>
              <a:t>Digital Visual</a:t>
            </a:r>
            <a:r>
              <a:rPr lang="en-US" baseline="0" dirty="0"/>
              <a:t> Interface (DVI)</a:t>
            </a:r>
          </a:p>
          <a:p>
            <a:r>
              <a:rPr lang="en-US" baseline="0" dirty="0"/>
              <a:t>Universal Serial Bus (USB)</a:t>
            </a:r>
          </a:p>
          <a:p>
            <a:r>
              <a:rPr lang="en-US" baseline="0" dirty="0"/>
              <a:t>High Definition Multimedia </a:t>
            </a:r>
            <a:br>
              <a:rPr lang="en-US" baseline="0" dirty="0"/>
            </a:br>
            <a:r>
              <a:rPr lang="en-US" baseline="0" dirty="0"/>
              <a:t>Interface (HDMI)</a:t>
            </a:r>
          </a:p>
          <a:p>
            <a:r>
              <a:rPr lang="en-US" baseline="0" dirty="0"/>
              <a:t>Display Port</a:t>
            </a:r>
          </a:p>
          <a:p>
            <a:r>
              <a:rPr lang="en-US" dirty="0"/>
              <a:t>Mini-DisplayPort</a:t>
            </a:r>
            <a:endParaRPr lang="en-US" baseline="0" dirty="0"/>
          </a:p>
          <a:p>
            <a:r>
              <a:rPr lang="en-US" baseline="0" dirty="0"/>
              <a:t>Thunderbolt</a:t>
            </a:r>
          </a:p>
        </p:txBody>
      </p:sp>
      <p:pic>
        <p:nvPicPr>
          <p:cNvPr id="13" name="Picture 13" descr="A picture containing electronics, white&#10;&#10;Description automatically generated">
            <a:extLst>
              <a:ext uri="{FF2B5EF4-FFF2-40B4-BE49-F238E27FC236}">
                <a16:creationId xmlns:a16="http://schemas.microsoft.com/office/drawing/2014/main" id="{CAAB0251-2CDF-6E33-4DF0-469BC5631A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90807" y="3372340"/>
            <a:ext cx="1281193" cy="1409313"/>
          </a:xfrm>
          <a:prstGeom prst="roundRect">
            <a:avLst>
              <a:gd name="adj" fmla="val 1858"/>
            </a:avLst>
          </a:prstGeom>
          <a:effectLst/>
        </p:spPr>
      </p:pic>
      <p:pic>
        <p:nvPicPr>
          <p:cNvPr id="4" name="Picture 4" descr="A picture containing cable, connector, adapter&#10;&#10;Description automatically generated">
            <a:extLst>
              <a:ext uri="{FF2B5EF4-FFF2-40B4-BE49-F238E27FC236}">
                <a16:creationId xmlns:a16="http://schemas.microsoft.com/office/drawing/2014/main" id="{D0E3A6B8-F63B-A645-9123-8921C3F51A9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76800" y="1420510"/>
            <a:ext cx="3073619" cy="914400"/>
          </a:xfrm>
          <a:prstGeom prst="roundRect">
            <a:avLst>
              <a:gd name="adj" fmla="val 1858"/>
            </a:avLst>
          </a:prstGeom>
          <a:effectLst/>
        </p:spPr>
      </p:pic>
      <p:pic>
        <p:nvPicPr>
          <p:cNvPr id="6" name="Picture 5" descr="A different type of usb connectors&#10;&#10;AI-generated content may be incorrect.">
            <a:extLst>
              <a:ext uri="{FF2B5EF4-FFF2-40B4-BE49-F238E27FC236}">
                <a16:creationId xmlns:a16="http://schemas.microsoft.com/office/drawing/2014/main" id="{E77EE064-F061-0359-934A-28E760CA912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876800" y="2556665"/>
            <a:ext cx="3770320" cy="2186785"/>
          </a:xfrm>
          <a:prstGeom prst="rect">
            <a:avLst/>
          </a:prstGeom>
        </p:spPr>
      </p:pic>
    </p:spTree>
    <p:extLst>
      <p:ext uri="{BB962C8B-B14F-4D97-AF65-F5344CB8AC3E}">
        <p14:creationId xmlns:p14="http://schemas.microsoft.com/office/powerpoint/2010/main" val="2701610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Input</a:t>
            </a:r>
            <a:r>
              <a:rPr lang="en-US" baseline="0" dirty="0"/>
              <a:t> Devices</a:t>
            </a:r>
            <a:endParaRPr lang="en-US" dirty="0"/>
          </a:p>
        </p:txBody>
      </p:sp>
      <p:sp>
        <p:nvSpPr>
          <p:cNvPr id="3" name="Content Placeholder 2"/>
          <p:cNvSpPr>
            <a:spLocks noGrp="1"/>
          </p:cNvSpPr>
          <p:nvPr>
            <p:ph idx="1"/>
          </p:nvPr>
        </p:nvSpPr>
        <p:spPr/>
        <p:txBody>
          <a:bodyPr/>
          <a:lstStyle/>
          <a:p>
            <a:r>
              <a:rPr lang="en-US" dirty="0"/>
              <a:t>Keyboard</a:t>
            </a:r>
          </a:p>
          <a:p>
            <a:r>
              <a:rPr lang="en-US" dirty="0"/>
              <a:t>Pointing devices</a:t>
            </a:r>
          </a:p>
          <a:p>
            <a:pPr lvl="1"/>
            <a:r>
              <a:rPr lang="en-US" dirty="0"/>
              <a:t>Mouse</a:t>
            </a:r>
          </a:p>
          <a:p>
            <a:pPr lvl="1"/>
            <a:r>
              <a:rPr lang="en-US" dirty="0"/>
              <a:t>Touchpad</a:t>
            </a:r>
          </a:p>
          <a:p>
            <a:pPr lvl="1"/>
            <a:r>
              <a:rPr lang="en-US" dirty="0"/>
              <a:t>Joystick</a:t>
            </a:r>
          </a:p>
          <a:p>
            <a:pPr lvl="1"/>
            <a:r>
              <a:rPr lang="en-US" dirty="0"/>
              <a:t>Stylus pen</a:t>
            </a:r>
          </a:p>
          <a:p>
            <a:pPr lvl="1"/>
            <a:r>
              <a:rPr lang="en-US" dirty="0"/>
              <a:t>Trackball</a:t>
            </a:r>
          </a:p>
        </p:txBody>
      </p:sp>
      <p:pic>
        <p:nvPicPr>
          <p:cNvPr id="4" name="Picture 4">
            <a:extLst>
              <a:ext uri="{FF2B5EF4-FFF2-40B4-BE49-F238E27FC236}">
                <a16:creationId xmlns:a16="http://schemas.microsoft.com/office/drawing/2014/main" id="{BEBC9E15-62A7-8747-6C86-782CA19E20F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41366" y="1624181"/>
            <a:ext cx="3058241" cy="3049625"/>
          </a:xfrm>
          <a:prstGeom prst="rect">
            <a:avLst/>
          </a:prstGeom>
        </p:spPr>
      </p:pic>
    </p:spTree>
    <p:extLst>
      <p:ext uri="{BB962C8B-B14F-4D97-AF65-F5344CB8AC3E}">
        <p14:creationId xmlns:p14="http://schemas.microsoft.com/office/powerpoint/2010/main" val="2271926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Network Communications Connectors</a:t>
            </a:r>
          </a:p>
        </p:txBody>
      </p:sp>
      <p:sp>
        <p:nvSpPr>
          <p:cNvPr id="3" name="Content Placeholder 2"/>
          <p:cNvSpPr>
            <a:spLocks noGrp="1"/>
          </p:cNvSpPr>
          <p:nvPr>
            <p:ph idx="1"/>
          </p:nvPr>
        </p:nvSpPr>
        <p:spPr>
          <a:xfrm>
            <a:off x="457200" y="1885950"/>
            <a:ext cx="8229600" cy="2857500"/>
          </a:xfrm>
        </p:spPr>
        <p:txBody>
          <a:bodyPr anchor="t">
            <a:normAutofit/>
          </a:bodyPr>
          <a:lstStyle/>
          <a:p>
            <a:r>
              <a:rPr lang="en-US" dirty="0"/>
              <a:t>Network connectors (Ethernet ) (RJ-45)</a:t>
            </a:r>
          </a:p>
          <a:p>
            <a:endParaRPr lang="en-US" dirty="0"/>
          </a:p>
          <a:p>
            <a:r>
              <a:rPr lang="en-US" dirty="0"/>
              <a:t>Telephone connectors (POTS) (RJ-11)</a:t>
            </a:r>
          </a:p>
        </p:txBody>
      </p:sp>
      <p:pic>
        <p:nvPicPr>
          <p:cNvPr id="4" name="Picture 4" descr="A picture containing cable, connector, lighter&#10;&#10;Description automatically generated">
            <a:extLst>
              <a:ext uri="{FF2B5EF4-FFF2-40B4-BE49-F238E27FC236}">
                <a16:creationId xmlns:a16="http://schemas.microsoft.com/office/drawing/2014/main" id="{3B31508A-6B33-2435-A0EA-19D82301A28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1946" y="1737296"/>
            <a:ext cx="1732527" cy="1117480"/>
          </a:xfrm>
          <a:prstGeom prst="roundRect">
            <a:avLst>
              <a:gd name="adj" fmla="val 1858"/>
            </a:avLst>
          </a:prstGeom>
          <a:effectLst/>
        </p:spPr>
      </p:pic>
      <p:pic>
        <p:nvPicPr>
          <p:cNvPr id="13" name="Picture 13">
            <a:extLst>
              <a:ext uri="{FF2B5EF4-FFF2-40B4-BE49-F238E27FC236}">
                <a16:creationId xmlns:a16="http://schemas.microsoft.com/office/drawing/2014/main" id="{75A9233E-AFEA-EC07-A9D1-6FB98DA8109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48400" y="2866724"/>
            <a:ext cx="1732527" cy="1212769"/>
          </a:xfrm>
          <a:prstGeom prst="roundRect">
            <a:avLst>
              <a:gd name="adj" fmla="val 1858"/>
            </a:avLst>
          </a:prstGeom>
          <a:effectLst/>
        </p:spPr>
      </p:pic>
    </p:spTree>
    <p:extLst>
      <p:ext uri="{BB962C8B-B14F-4D97-AF65-F5344CB8AC3E}">
        <p14:creationId xmlns:p14="http://schemas.microsoft.com/office/powerpoint/2010/main" val="3001631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2174-342C-8539-275E-09DC87A7C6E0}"/>
              </a:ext>
            </a:extLst>
          </p:cNvPr>
          <p:cNvSpPr>
            <a:spLocks noGrp="1"/>
          </p:cNvSpPr>
          <p:nvPr>
            <p:ph type="title"/>
          </p:nvPr>
        </p:nvSpPr>
        <p:spPr/>
        <p:txBody>
          <a:bodyPr/>
          <a:lstStyle/>
          <a:p>
            <a:r>
              <a:rPr lang="en-US" dirty="0"/>
              <a:t>Speakers</a:t>
            </a:r>
          </a:p>
        </p:txBody>
      </p:sp>
      <p:sp>
        <p:nvSpPr>
          <p:cNvPr id="4" name="Date Placeholder 3">
            <a:extLst>
              <a:ext uri="{FF2B5EF4-FFF2-40B4-BE49-F238E27FC236}">
                <a16:creationId xmlns:a16="http://schemas.microsoft.com/office/drawing/2014/main" id="{EF9B7BCD-9A45-57E9-EB28-996C030A02EC}"/>
              </a:ext>
            </a:extLst>
          </p:cNvPr>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a:extLst>
              <a:ext uri="{FF2B5EF4-FFF2-40B4-BE49-F238E27FC236}">
                <a16:creationId xmlns:a16="http://schemas.microsoft.com/office/drawing/2014/main" id="{AE1CFD8E-5187-6D19-C669-2DDE773AFC10}"/>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B2BBEF2F-B07F-C450-0E5C-1C2BAFE35C64}"/>
              </a:ext>
            </a:extLst>
          </p:cNvPr>
          <p:cNvSpPr>
            <a:spLocks noGrp="1"/>
          </p:cNvSpPr>
          <p:nvPr>
            <p:ph type="sldNum" sz="quarter" idx="12"/>
          </p:nvPr>
        </p:nvSpPr>
        <p:spPr/>
        <p:txBody>
          <a:bodyPr/>
          <a:lstStyle/>
          <a:p>
            <a:fld id="{3D46CBA2-ECE5-4BE9-B546-6761E0E67089}" type="slidenum">
              <a:rPr lang="en-US" smtClean="0"/>
              <a:t>34</a:t>
            </a:fld>
            <a:endParaRPr lang="en-US"/>
          </a:p>
        </p:txBody>
      </p:sp>
      <p:pic>
        <p:nvPicPr>
          <p:cNvPr id="10" name="Picture 9" descr="A computer keyboard and mouse on a desk&#10;&#10;AI-generated content may be incorrect.">
            <a:extLst>
              <a:ext uri="{FF2B5EF4-FFF2-40B4-BE49-F238E27FC236}">
                <a16:creationId xmlns:a16="http://schemas.microsoft.com/office/drawing/2014/main" id="{57B308EE-8284-D3DB-870D-84E582FA6C9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73850" y="3286431"/>
            <a:ext cx="1448103" cy="1101219"/>
          </a:xfrm>
          <a:prstGeom prst="rect">
            <a:avLst/>
          </a:prstGeom>
        </p:spPr>
      </p:pic>
      <p:pic>
        <p:nvPicPr>
          <p:cNvPr id="12" name="Picture 11" descr="A computer with a light on&#10;&#10;AI-generated content may be incorrect.">
            <a:extLst>
              <a:ext uri="{FF2B5EF4-FFF2-40B4-BE49-F238E27FC236}">
                <a16:creationId xmlns:a16="http://schemas.microsoft.com/office/drawing/2014/main" id="{D54B15FF-7FA1-0D69-F502-7F2467EA295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94664" y="3279829"/>
            <a:ext cx="1114425" cy="1114425"/>
          </a:xfrm>
          <a:prstGeom prst="rect">
            <a:avLst/>
          </a:prstGeom>
        </p:spPr>
      </p:pic>
      <p:pic>
        <p:nvPicPr>
          <p:cNvPr id="14" name="Picture 13" descr="Close-up of a phone&#10;&#10;AI-generated content may be incorrect.">
            <a:extLst>
              <a:ext uri="{FF2B5EF4-FFF2-40B4-BE49-F238E27FC236}">
                <a16:creationId xmlns:a16="http://schemas.microsoft.com/office/drawing/2014/main" id="{D739A091-F4AA-7050-D06B-141F50FC8F9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781800" y="3279829"/>
            <a:ext cx="1673978" cy="1116334"/>
          </a:xfrm>
          <a:prstGeom prst="rect">
            <a:avLst/>
          </a:prstGeom>
        </p:spPr>
      </p:pic>
      <p:sp>
        <p:nvSpPr>
          <p:cNvPr id="16" name="Content Placeholder 15">
            <a:extLst>
              <a:ext uri="{FF2B5EF4-FFF2-40B4-BE49-F238E27FC236}">
                <a16:creationId xmlns:a16="http://schemas.microsoft.com/office/drawing/2014/main" id="{F6BDC8B1-5C5A-D3C8-65C1-9AAD12D8B347}"/>
              </a:ext>
            </a:extLst>
          </p:cNvPr>
          <p:cNvSpPr>
            <a:spLocks noGrp="1"/>
          </p:cNvSpPr>
          <p:nvPr>
            <p:ph idx="1"/>
          </p:nvPr>
        </p:nvSpPr>
        <p:spPr/>
        <p:txBody>
          <a:bodyPr/>
          <a:lstStyle/>
          <a:p>
            <a:r>
              <a:rPr lang="en-US" dirty="0"/>
              <a:t>Used for sound output for the computer.</a:t>
            </a:r>
          </a:p>
          <a:p>
            <a:r>
              <a:rPr lang="en-US" dirty="0"/>
              <a:t>External for Desktop and Workstations</a:t>
            </a:r>
          </a:p>
          <a:p>
            <a:r>
              <a:rPr lang="en-US" dirty="0"/>
              <a:t>Internal or Built-in for Laptops and Tablets</a:t>
            </a:r>
          </a:p>
          <a:p>
            <a:endParaRPr lang="en-US" dirty="0"/>
          </a:p>
        </p:txBody>
      </p:sp>
      <p:pic>
        <p:nvPicPr>
          <p:cNvPr id="17" name="Picture 16">
            <a:extLst>
              <a:ext uri="{FF2B5EF4-FFF2-40B4-BE49-F238E27FC236}">
                <a16:creationId xmlns:a16="http://schemas.microsoft.com/office/drawing/2014/main" id="{7893FA19-9BFE-EC50-9D93-07AC3909C20F}"/>
              </a:ext>
            </a:extLst>
          </p:cNvPr>
          <p:cNvPicPr>
            <a:picLocks noChangeAspect="1"/>
          </p:cNvPicPr>
          <p:nvPr/>
        </p:nvPicPr>
        <p:blipFill>
          <a:blip r:embed="rId8"/>
          <a:stretch>
            <a:fillRect/>
          </a:stretch>
        </p:blipFill>
        <p:spPr>
          <a:xfrm>
            <a:off x="708553" y="3278860"/>
            <a:ext cx="1630894" cy="1087263"/>
          </a:xfrm>
          <a:prstGeom prst="rect">
            <a:avLst/>
          </a:prstGeom>
        </p:spPr>
      </p:pic>
    </p:spTree>
    <p:extLst>
      <p:ext uri="{BB962C8B-B14F-4D97-AF65-F5344CB8AC3E}">
        <p14:creationId xmlns:p14="http://schemas.microsoft.com/office/powerpoint/2010/main" val="572197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BFEF-8391-B0A5-9F96-54AA812FE6BC}"/>
              </a:ext>
            </a:extLst>
          </p:cNvPr>
          <p:cNvSpPr>
            <a:spLocks noGrp="1"/>
          </p:cNvSpPr>
          <p:nvPr>
            <p:ph type="title"/>
          </p:nvPr>
        </p:nvSpPr>
        <p:spPr/>
        <p:txBody>
          <a:bodyPr/>
          <a:lstStyle/>
          <a:p>
            <a:r>
              <a:rPr lang="en-US" dirty="0"/>
              <a:t>Cameras</a:t>
            </a:r>
          </a:p>
        </p:txBody>
      </p:sp>
      <p:sp>
        <p:nvSpPr>
          <p:cNvPr id="3" name="Content Placeholder 2">
            <a:extLst>
              <a:ext uri="{FF2B5EF4-FFF2-40B4-BE49-F238E27FC236}">
                <a16:creationId xmlns:a16="http://schemas.microsoft.com/office/drawing/2014/main" id="{AA167634-6CBE-EA44-302A-2A127A54E3F5}"/>
              </a:ext>
            </a:extLst>
          </p:cNvPr>
          <p:cNvSpPr>
            <a:spLocks noGrp="1"/>
          </p:cNvSpPr>
          <p:nvPr>
            <p:ph idx="1"/>
          </p:nvPr>
        </p:nvSpPr>
        <p:spPr/>
        <p:txBody>
          <a:bodyPr>
            <a:normAutofit fontScale="92500" lnSpcReduction="20000"/>
          </a:bodyPr>
          <a:lstStyle/>
          <a:p>
            <a:r>
              <a:rPr lang="en-US" dirty="0"/>
              <a:t>Used to provide visual information to a computer. </a:t>
            </a:r>
          </a:p>
          <a:p>
            <a:pPr lvl="1"/>
            <a:r>
              <a:rPr lang="en-US" dirty="0"/>
              <a:t>Teleconferencing</a:t>
            </a:r>
          </a:p>
          <a:p>
            <a:pPr lvl="1"/>
            <a:r>
              <a:rPr lang="en-US" dirty="0"/>
              <a:t>Take Pictures</a:t>
            </a:r>
          </a:p>
          <a:p>
            <a:pPr lvl="1"/>
            <a:r>
              <a:rPr lang="en-US" dirty="0"/>
              <a:t>Take Videos</a:t>
            </a:r>
          </a:p>
          <a:p>
            <a:r>
              <a:rPr lang="en-US" dirty="0"/>
              <a:t>External or Built-In. </a:t>
            </a:r>
          </a:p>
          <a:p>
            <a:r>
              <a:rPr lang="en-US" dirty="0"/>
              <a:t>Different Resolutions</a:t>
            </a:r>
          </a:p>
          <a:p>
            <a:pPr lvl="1"/>
            <a:r>
              <a:rPr lang="en-US" sz="1800" dirty="0"/>
              <a:t>720p HD (HD Ready): 1280 x 720 pixels</a:t>
            </a:r>
          </a:p>
          <a:p>
            <a:pPr lvl="1"/>
            <a:r>
              <a:rPr lang="en-US" sz="1800" dirty="0"/>
              <a:t>1080p FHD (Full HD): 1920 x 1080 pixels</a:t>
            </a:r>
          </a:p>
          <a:p>
            <a:pPr lvl="1"/>
            <a:r>
              <a:rPr lang="en-US" sz="1800" dirty="0"/>
              <a:t>2K QHD (Quad HD): 2560 x 1440 pixels</a:t>
            </a:r>
          </a:p>
          <a:p>
            <a:pPr lvl="1"/>
            <a:r>
              <a:rPr lang="en-US" sz="1800" dirty="0"/>
              <a:t>4K UHD (Ultra HD): 3840 x 2160 pixels</a:t>
            </a:r>
          </a:p>
          <a:p>
            <a:endParaRPr lang="en-US" dirty="0"/>
          </a:p>
        </p:txBody>
      </p:sp>
      <p:sp>
        <p:nvSpPr>
          <p:cNvPr id="4" name="Date Placeholder 3">
            <a:extLst>
              <a:ext uri="{FF2B5EF4-FFF2-40B4-BE49-F238E27FC236}">
                <a16:creationId xmlns:a16="http://schemas.microsoft.com/office/drawing/2014/main" id="{A6B637DB-596F-BB9F-34FA-DBC3B5E79278}"/>
              </a:ext>
            </a:extLst>
          </p:cNvPr>
          <p:cNvSpPr>
            <a:spLocks noGrp="1"/>
          </p:cNvSpPr>
          <p:nvPr>
            <p:ph type="dt" sz="half" idx="10"/>
          </p:nvPr>
        </p:nvSpPr>
        <p:spPr/>
        <p:txBody>
          <a:bodyPr/>
          <a:lstStyle/>
          <a:p>
            <a:fld id="{21678C0A-3ED4-4ECD-8829-A796985DC9C4}" type="datetime1">
              <a:rPr lang="en-US" smtClean="0"/>
              <a:t>9/8/2025</a:t>
            </a:fld>
            <a:endParaRPr lang="en-US" dirty="0"/>
          </a:p>
        </p:txBody>
      </p:sp>
      <p:sp>
        <p:nvSpPr>
          <p:cNvPr id="5" name="Footer Placeholder 4">
            <a:extLst>
              <a:ext uri="{FF2B5EF4-FFF2-40B4-BE49-F238E27FC236}">
                <a16:creationId xmlns:a16="http://schemas.microsoft.com/office/drawing/2014/main" id="{2F44EBFD-8DD8-8CBA-259C-945DD7698C1D}"/>
              </a:ext>
            </a:extLst>
          </p:cNvPr>
          <p:cNvSpPr>
            <a:spLocks noGrp="1"/>
          </p:cNvSpPr>
          <p:nvPr>
            <p:ph type="ftr" sz="quarter" idx="11"/>
          </p:nvPr>
        </p:nvSpPr>
        <p:spPr/>
        <p:txBody>
          <a:bodyPr/>
          <a:lstStyle/>
          <a:p>
            <a:r>
              <a:rPr lang="en-US" dirty="0"/>
              <a:t>Copyright © 2007 - 2021 Carl M. Burnett</a:t>
            </a:r>
          </a:p>
        </p:txBody>
      </p:sp>
      <p:sp>
        <p:nvSpPr>
          <p:cNvPr id="6" name="Slide Number Placeholder 5">
            <a:extLst>
              <a:ext uri="{FF2B5EF4-FFF2-40B4-BE49-F238E27FC236}">
                <a16:creationId xmlns:a16="http://schemas.microsoft.com/office/drawing/2014/main" id="{F40A04E5-E232-C0F6-2A8E-B84D6C8D470A}"/>
              </a:ext>
            </a:extLst>
          </p:cNvPr>
          <p:cNvSpPr>
            <a:spLocks noGrp="1"/>
          </p:cNvSpPr>
          <p:nvPr>
            <p:ph type="sldNum" sz="quarter" idx="12"/>
          </p:nvPr>
        </p:nvSpPr>
        <p:spPr/>
        <p:txBody>
          <a:bodyPr/>
          <a:lstStyle/>
          <a:p>
            <a:fld id="{3D46CBA2-ECE5-4BE9-B546-6761E0E67089}" type="slidenum">
              <a:rPr lang="en-US" smtClean="0"/>
              <a:t>35</a:t>
            </a:fld>
            <a:endParaRPr lang="en-US"/>
          </a:p>
        </p:txBody>
      </p:sp>
    </p:spTree>
    <p:extLst>
      <p:ext uri="{BB962C8B-B14F-4D97-AF65-F5344CB8AC3E}">
        <p14:creationId xmlns:p14="http://schemas.microsoft.com/office/powerpoint/2010/main" val="2228167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BD35-9E09-E789-33F2-DBA4B0C0F0F9}"/>
              </a:ext>
            </a:extLst>
          </p:cNvPr>
          <p:cNvSpPr>
            <a:spLocks noGrp="1"/>
          </p:cNvSpPr>
          <p:nvPr>
            <p:ph type="title"/>
          </p:nvPr>
        </p:nvSpPr>
        <p:spPr/>
        <p:txBody>
          <a:bodyPr/>
          <a:lstStyle/>
          <a:p>
            <a:r>
              <a:rPr lang="en-US" dirty="0"/>
              <a:t>Scanner</a:t>
            </a:r>
          </a:p>
        </p:txBody>
      </p:sp>
      <p:sp>
        <p:nvSpPr>
          <p:cNvPr id="3" name="Content Placeholder 2">
            <a:extLst>
              <a:ext uri="{FF2B5EF4-FFF2-40B4-BE49-F238E27FC236}">
                <a16:creationId xmlns:a16="http://schemas.microsoft.com/office/drawing/2014/main" id="{917D8588-0326-E89D-03A5-9044DA2679D6}"/>
              </a:ext>
            </a:extLst>
          </p:cNvPr>
          <p:cNvSpPr>
            <a:spLocks noGrp="1"/>
          </p:cNvSpPr>
          <p:nvPr>
            <p:ph idx="1"/>
          </p:nvPr>
        </p:nvSpPr>
        <p:spPr/>
        <p:txBody>
          <a:bodyPr/>
          <a:lstStyle/>
          <a:p>
            <a:r>
              <a:rPr lang="en-US" dirty="0"/>
              <a:t>Used to scan into a computer documents (text) or pictures (various formats). </a:t>
            </a:r>
          </a:p>
          <a:p>
            <a:r>
              <a:rPr lang="en-US" dirty="0"/>
              <a:t>Connected via USB.</a:t>
            </a:r>
          </a:p>
        </p:txBody>
      </p:sp>
      <p:sp>
        <p:nvSpPr>
          <p:cNvPr id="4" name="Date Placeholder 3">
            <a:extLst>
              <a:ext uri="{FF2B5EF4-FFF2-40B4-BE49-F238E27FC236}">
                <a16:creationId xmlns:a16="http://schemas.microsoft.com/office/drawing/2014/main" id="{6E8CCB9F-24C5-AC8B-D5EA-33F5F2F98AB0}"/>
              </a:ext>
            </a:extLst>
          </p:cNvPr>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a:extLst>
              <a:ext uri="{FF2B5EF4-FFF2-40B4-BE49-F238E27FC236}">
                <a16:creationId xmlns:a16="http://schemas.microsoft.com/office/drawing/2014/main" id="{D240A969-9969-1047-47DF-668C5C29AEB5}"/>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D9E395C8-E3EE-A70F-2B7E-FB85A1B82AC6}"/>
              </a:ext>
            </a:extLst>
          </p:cNvPr>
          <p:cNvSpPr>
            <a:spLocks noGrp="1"/>
          </p:cNvSpPr>
          <p:nvPr>
            <p:ph type="sldNum" sz="quarter" idx="12"/>
          </p:nvPr>
        </p:nvSpPr>
        <p:spPr/>
        <p:txBody>
          <a:bodyPr/>
          <a:lstStyle/>
          <a:p>
            <a:fld id="{3D46CBA2-ECE5-4BE9-B546-6761E0E67089}" type="slidenum">
              <a:rPr lang="en-US" smtClean="0"/>
              <a:t>36</a:t>
            </a:fld>
            <a:endParaRPr lang="en-US"/>
          </a:p>
        </p:txBody>
      </p:sp>
      <p:pic>
        <p:nvPicPr>
          <p:cNvPr id="8" name="Picture 7" descr="A black scanner with a screen&#10;&#10;AI-generated content may be incorrect.">
            <a:extLst>
              <a:ext uri="{FF2B5EF4-FFF2-40B4-BE49-F238E27FC236}">
                <a16:creationId xmlns:a16="http://schemas.microsoft.com/office/drawing/2014/main" id="{F54C8D2B-780A-13B1-6D23-445B5A0DD29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10000" y="2343150"/>
            <a:ext cx="4038600" cy="2187130"/>
          </a:xfrm>
          <a:prstGeom prst="rect">
            <a:avLst/>
          </a:prstGeom>
        </p:spPr>
      </p:pic>
    </p:spTree>
    <p:extLst>
      <p:ext uri="{BB962C8B-B14F-4D97-AF65-F5344CB8AC3E}">
        <p14:creationId xmlns:p14="http://schemas.microsoft.com/office/powerpoint/2010/main" val="1476569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Printer Technologies</a:t>
            </a:r>
          </a:p>
        </p:txBody>
      </p:sp>
      <p:sp>
        <p:nvSpPr>
          <p:cNvPr id="3" name="Content Placeholder 2"/>
          <p:cNvSpPr>
            <a:spLocks noGrp="1"/>
          </p:cNvSpPr>
          <p:nvPr>
            <p:ph idx="1"/>
          </p:nvPr>
        </p:nvSpPr>
        <p:spPr/>
        <p:txBody>
          <a:bodyPr anchor="ctr">
            <a:normAutofit/>
          </a:bodyPr>
          <a:lstStyle/>
          <a:p>
            <a:pPr>
              <a:lnSpc>
                <a:spcPct val="90000"/>
              </a:lnSpc>
            </a:pPr>
            <a:r>
              <a:rPr lang="en-US" dirty="0"/>
              <a:t>Inkjet</a:t>
            </a:r>
            <a:endParaRPr lang="en-US" baseline="0"/>
          </a:p>
          <a:p>
            <a:pPr>
              <a:lnSpc>
                <a:spcPct val="90000"/>
              </a:lnSpc>
            </a:pPr>
            <a:endParaRPr lang="en-US" baseline="0"/>
          </a:p>
          <a:p>
            <a:pPr>
              <a:lnSpc>
                <a:spcPct val="90000"/>
              </a:lnSpc>
            </a:pPr>
            <a:r>
              <a:rPr lang="en-US" baseline="0" dirty="0"/>
              <a:t>Laser</a:t>
            </a:r>
            <a:endParaRPr lang="en-US" baseline="0"/>
          </a:p>
          <a:p>
            <a:pPr>
              <a:lnSpc>
                <a:spcPct val="90000"/>
              </a:lnSpc>
            </a:pPr>
            <a:endParaRPr lang="en-US" baseline="0"/>
          </a:p>
          <a:p>
            <a:pPr>
              <a:lnSpc>
                <a:spcPct val="90000"/>
              </a:lnSpc>
            </a:pPr>
            <a:r>
              <a:rPr lang="en-US" baseline="0" dirty="0"/>
              <a:t>Some printers include fax services</a:t>
            </a:r>
            <a:endParaRPr lang="en-US" baseline="0"/>
          </a:p>
          <a:p>
            <a:pPr lvl="1">
              <a:lnSpc>
                <a:spcPct val="90000"/>
              </a:lnSpc>
            </a:pPr>
            <a:r>
              <a:rPr lang="en-US" baseline="0" dirty="0"/>
              <a:t>Multifunctional or all-in-one  printer</a:t>
            </a:r>
            <a:endParaRPr lang="en-US" baseline="0"/>
          </a:p>
          <a:p>
            <a:pPr lvl="1">
              <a:lnSpc>
                <a:spcPct val="90000"/>
              </a:lnSpc>
            </a:pPr>
            <a:r>
              <a:rPr lang="en-US" baseline="0" dirty="0"/>
              <a:t>Considered input &amp; output device</a:t>
            </a:r>
            <a:endParaRPr lang="en-US" baseline="0"/>
          </a:p>
        </p:txBody>
      </p:sp>
      <p:pic>
        <p:nvPicPr>
          <p:cNvPr id="4" name="Picture 4" descr="A picture containing electronics, black, projector&#10;&#10;Description automatically generated">
            <a:extLst>
              <a:ext uri="{FF2B5EF4-FFF2-40B4-BE49-F238E27FC236}">
                <a16:creationId xmlns:a16="http://schemas.microsoft.com/office/drawing/2014/main" id="{3F515FAA-1122-9863-BFA4-0B0233D86A2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62400" y="1451610"/>
            <a:ext cx="2444076" cy="197970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54394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External</a:t>
            </a:r>
            <a:r>
              <a:rPr lang="en-US" baseline="0" dirty="0"/>
              <a:t> Storage Devices</a:t>
            </a:r>
            <a:endParaRPr lang="en-US" dirty="0"/>
          </a:p>
        </p:txBody>
      </p:sp>
      <p:sp>
        <p:nvSpPr>
          <p:cNvPr id="3" name="Content Placeholder 2"/>
          <p:cNvSpPr>
            <a:spLocks noGrp="1"/>
          </p:cNvSpPr>
          <p:nvPr>
            <p:ph idx="1"/>
          </p:nvPr>
        </p:nvSpPr>
        <p:spPr/>
        <p:txBody>
          <a:bodyPr anchor="ctr">
            <a:normAutofit/>
          </a:bodyPr>
          <a:lstStyle/>
          <a:p>
            <a:r>
              <a:rPr lang="en-US">
                <a:solidFill>
                  <a:schemeClr val="tx1"/>
                </a:solidFill>
              </a:rPr>
              <a:t>Flash drives</a:t>
            </a:r>
          </a:p>
          <a:p>
            <a:r>
              <a:rPr lang="en-US">
                <a:solidFill>
                  <a:schemeClr val="tx1"/>
                </a:solidFill>
              </a:rPr>
              <a:t>Memory cards</a:t>
            </a:r>
          </a:p>
          <a:p>
            <a:r>
              <a:rPr lang="en-US">
                <a:solidFill>
                  <a:schemeClr val="tx1"/>
                </a:solidFill>
              </a:rPr>
              <a:t>External hard drives</a:t>
            </a:r>
          </a:p>
          <a:p>
            <a:r>
              <a:rPr lang="en-US">
                <a:solidFill>
                  <a:schemeClr val="tx1"/>
                </a:solidFill>
              </a:rPr>
              <a:t>External optical drives</a:t>
            </a:r>
          </a:p>
          <a:p>
            <a:r>
              <a:rPr lang="en-US">
                <a:solidFill>
                  <a:schemeClr val="tx1"/>
                </a:solidFill>
              </a:rPr>
              <a:t>Network attached storage (NAS)</a:t>
            </a:r>
          </a:p>
        </p:txBody>
      </p:sp>
      <p:pic>
        <p:nvPicPr>
          <p:cNvPr id="7" name="Picture 7" descr="A picture containing indoor, adapter, charger&#10;&#10;Description automatically generated">
            <a:extLst>
              <a:ext uri="{FF2B5EF4-FFF2-40B4-BE49-F238E27FC236}">
                <a16:creationId xmlns:a16="http://schemas.microsoft.com/office/drawing/2014/main" id="{E1B41BDB-BD0A-7E8F-FDE3-9E751C664E7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19600" y="1581150"/>
            <a:ext cx="2716148" cy="1813028"/>
          </a:xfrm>
          <a:prstGeom prst="rect">
            <a:avLst/>
          </a:prstGeom>
        </p:spPr>
      </p:pic>
      <p:pic>
        <p:nvPicPr>
          <p:cNvPr id="4" name="Picture 4" descr="A picture containing electronics&#10;&#10;Description automatically generated">
            <a:extLst>
              <a:ext uri="{FF2B5EF4-FFF2-40B4-BE49-F238E27FC236}">
                <a16:creationId xmlns:a16="http://schemas.microsoft.com/office/drawing/2014/main" id="{891B0454-9CA6-8665-B7B4-C984C40F864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172200" y="3047994"/>
            <a:ext cx="2716148" cy="1813028"/>
          </a:xfrm>
          <a:prstGeom prst="rect">
            <a:avLst/>
          </a:prstGeom>
        </p:spPr>
      </p:pic>
    </p:spTree>
    <p:extLst>
      <p:ext uri="{BB962C8B-B14F-4D97-AF65-F5344CB8AC3E}">
        <p14:creationId xmlns:p14="http://schemas.microsoft.com/office/powerpoint/2010/main" val="1672428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External Storage</a:t>
            </a:r>
            <a:r>
              <a:rPr lang="en-US" baseline="0" dirty="0"/>
              <a:t> Connectors</a:t>
            </a:r>
            <a:endParaRPr lang="en-US" dirty="0"/>
          </a:p>
        </p:txBody>
      </p:sp>
      <p:sp>
        <p:nvSpPr>
          <p:cNvPr id="3" name="Content Placeholder 2"/>
          <p:cNvSpPr>
            <a:spLocks noGrp="1"/>
          </p:cNvSpPr>
          <p:nvPr>
            <p:ph idx="1"/>
          </p:nvPr>
        </p:nvSpPr>
        <p:spPr/>
        <p:txBody>
          <a:bodyPr anchor="ctr">
            <a:normAutofit lnSpcReduction="10000"/>
          </a:bodyPr>
          <a:lstStyle/>
          <a:p>
            <a:r>
              <a:rPr lang="en-US" dirty="0"/>
              <a:t>USB</a:t>
            </a:r>
          </a:p>
          <a:p>
            <a:endParaRPr lang="en-US" dirty="0"/>
          </a:p>
          <a:p>
            <a:r>
              <a:rPr lang="en-US" dirty="0"/>
              <a:t>external</a:t>
            </a:r>
            <a:r>
              <a:rPr lang="en-US" baseline="0" dirty="0"/>
              <a:t> Serial ATA (</a:t>
            </a:r>
            <a:r>
              <a:rPr lang="en-US" baseline="0" dirty="0" err="1"/>
              <a:t>eSATA</a:t>
            </a:r>
            <a:r>
              <a:rPr lang="en-US" baseline="0" dirty="0"/>
              <a:t>)</a:t>
            </a:r>
          </a:p>
          <a:p>
            <a:endParaRPr lang="en-US" baseline="0" dirty="0"/>
          </a:p>
          <a:p>
            <a:r>
              <a:rPr lang="en-US" dirty="0"/>
              <a:t>FireWire</a:t>
            </a:r>
          </a:p>
          <a:p>
            <a:endParaRPr lang="en-US" dirty="0"/>
          </a:p>
          <a:p>
            <a:r>
              <a:rPr lang="en-US" baseline="0" dirty="0"/>
              <a:t>Thunderbolt</a:t>
            </a:r>
          </a:p>
        </p:txBody>
      </p:sp>
      <p:pic>
        <p:nvPicPr>
          <p:cNvPr id="7" name="Picture 7" descr="A picture containing connector&#10;&#10;Description automatically generated">
            <a:extLst>
              <a:ext uri="{FF2B5EF4-FFF2-40B4-BE49-F238E27FC236}">
                <a16:creationId xmlns:a16="http://schemas.microsoft.com/office/drawing/2014/main" id="{768AE2E8-D74E-6816-E71C-A454C36FC46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60554" y="3043969"/>
            <a:ext cx="1496170" cy="1088464"/>
          </a:xfrm>
          <a:prstGeom prst="roundRect">
            <a:avLst>
              <a:gd name="adj" fmla="val 1858"/>
            </a:avLst>
          </a:prstGeom>
          <a:effectLst/>
        </p:spPr>
      </p:pic>
      <p:pic>
        <p:nvPicPr>
          <p:cNvPr id="4" name="Picture 4" descr="A picture containing connector, cable&#10;&#10;Description automatically generated">
            <a:extLst>
              <a:ext uri="{FF2B5EF4-FFF2-40B4-BE49-F238E27FC236}">
                <a16:creationId xmlns:a16="http://schemas.microsoft.com/office/drawing/2014/main" id="{9E3F6618-CE57-BC44-5A08-5BE7D27847B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858000" y="3943350"/>
            <a:ext cx="1636788" cy="1088465"/>
          </a:xfrm>
          <a:prstGeom prst="roundRect">
            <a:avLst>
              <a:gd name="adj" fmla="val 1858"/>
            </a:avLst>
          </a:prstGeom>
          <a:effectLst/>
        </p:spPr>
      </p:pic>
      <p:pic>
        <p:nvPicPr>
          <p:cNvPr id="5" name="Picture 4" descr="A different type of usb connectors&#10;&#10;AI-generated content may be incorrect.">
            <a:extLst>
              <a:ext uri="{FF2B5EF4-FFF2-40B4-BE49-F238E27FC236}">
                <a16:creationId xmlns:a16="http://schemas.microsoft.com/office/drawing/2014/main" id="{C7FEC545-BF32-F355-651C-AD452246708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10200" y="1370297"/>
            <a:ext cx="2514600" cy="1458468"/>
          </a:xfrm>
          <a:prstGeom prst="rect">
            <a:avLst/>
          </a:prstGeom>
        </p:spPr>
      </p:pic>
    </p:spTree>
    <p:extLst>
      <p:ext uri="{BB962C8B-B14F-4D97-AF65-F5344CB8AC3E}">
        <p14:creationId xmlns:p14="http://schemas.microsoft.com/office/powerpoint/2010/main" val="178340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38150"/>
            <a:ext cx="8305800" cy="857250"/>
          </a:xfrm>
        </p:spPr>
        <p:txBody>
          <a:bodyPr anchor="ctr">
            <a:noAutofit/>
          </a:bodyPr>
          <a:lstStyle/>
          <a:p>
            <a:r>
              <a:rPr lang="en-US" sz="4000" b="1" dirty="0">
                <a:effectLst>
                  <a:outerShdw blurRad="38100" dist="38100" dir="2700000" algn="tl">
                    <a:srgbClr val="000000">
                      <a:alpha val="43137"/>
                    </a:srgbClr>
                  </a:outerShdw>
                </a:effectLst>
              </a:rPr>
              <a:t>What are Digital Computing Devices?</a:t>
            </a:r>
          </a:p>
        </p:txBody>
      </p:sp>
      <p:sp>
        <p:nvSpPr>
          <p:cNvPr id="4" name="Date Placeholder 3"/>
          <p:cNvSpPr>
            <a:spLocks noGrp="1"/>
          </p:cNvSpPr>
          <p:nvPr>
            <p:ph type="dt" sz="half" idx="10"/>
          </p:nvPr>
        </p:nvSpPr>
        <p:spPr/>
        <p:txBody>
          <a:bodyPr/>
          <a:lstStyle/>
          <a:p>
            <a:fld id="{50252370-C37F-4BC7-9C50-858E65A57DFA}" type="datetime1">
              <a:rPr lang="en-US" smtClean="0"/>
              <a:t>9/8/2025</a:t>
            </a:fld>
            <a:endParaRPr lang="en-US"/>
          </a:p>
        </p:txBody>
      </p:sp>
      <p:sp>
        <p:nvSpPr>
          <p:cNvPr id="5" name="Footer Placeholder 4"/>
          <p:cNvSpPr>
            <a:spLocks noGrp="1"/>
          </p:cNvSpPr>
          <p:nvPr>
            <p:ph type="ftr" sz="quarter" idx="11"/>
          </p:nvPr>
        </p:nvSpPr>
        <p:spPr/>
        <p:txBody>
          <a:bodyPr/>
          <a:lstStyle/>
          <a:p>
            <a:r>
              <a:rPr lang="en-US"/>
              <a:t>Copyright © 2007 - 2021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4</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3634" y="1839115"/>
            <a:ext cx="1011928" cy="101192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64" y="1318786"/>
            <a:ext cx="2042936" cy="10189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8067" y="1500396"/>
            <a:ext cx="1150814" cy="97703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72" y="2491914"/>
            <a:ext cx="1808688" cy="97217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1488" y="3230600"/>
            <a:ext cx="1365582" cy="826632"/>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94904" l="3981" r="95382"/>
                    </a14:imgEffect>
                  </a14:imgLayer>
                </a14:imgProps>
              </a:ext>
              <a:ext uri="{28A0092B-C50C-407E-A947-70E740481C1C}">
                <a14:useLocalDpi xmlns:a14="http://schemas.microsoft.com/office/drawing/2010/main" val="0"/>
              </a:ext>
            </a:extLst>
          </a:blip>
          <a:stretch>
            <a:fillRect/>
          </a:stretch>
        </p:blipFill>
        <p:spPr>
          <a:xfrm>
            <a:off x="7199969" y="1295400"/>
            <a:ext cx="908392" cy="90839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0" y="3430813"/>
            <a:ext cx="1600200" cy="106680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6459" y="2226088"/>
            <a:ext cx="1235412" cy="726713"/>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7960" y="3328021"/>
            <a:ext cx="1696512" cy="1272384"/>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9000" y="2977999"/>
            <a:ext cx="1499159" cy="959228"/>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5382" y="1499836"/>
            <a:ext cx="1506790" cy="929823"/>
          </a:xfrm>
          <a:prstGeom prst="rect">
            <a:avLst/>
          </a:prstGeom>
        </p:spPr>
      </p:pic>
    </p:spTree>
    <p:extLst>
      <p:ext uri="{BB962C8B-B14F-4D97-AF65-F5344CB8AC3E}">
        <p14:creationId xmlns:p14="http://schemas.microsoft.com/office/powerpoint/2010/main" val="40126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Printer Connections</a:t>
            </a:r>
          </a:p>
        </p:txBody>
      </p:sp>
      <p:sp>
        <p:nvSpPr>
          <p:cNvPr id="3" name="Content Placeholder 2"/>
          <p:cNvSpPr>
            <a:spLocks noGrp="1"/>
          </p:cNvSpPr>
          <p:nvPr>
            <p:ph idx="1"/>
          </p:nvPr>
        </p:nvSpPr>
        <p:spPr>
          <a:xfrm>
            <a:off x="457200" y="1451610"/>
            <a:ext cx="4267200" cy="3291840"/>
          </a:xfrm>
        </p:spPr>
        <p:txBody>
          <a:bodyPr anchor="t">
            <a:normAutofit/>
          </a:bodyPr>
          <a:lstStyle/>
          <a:p>
            <a:r>
              <a:rPr lang="en-US" dirty="0"/>
              <a:t>Serial</a:t>
            </a:r>
          </a:p>
          <a:p>
            <a:r>
              <a:rPr lang="en-US" dirty="0"/>
              <a:t>Parallel</a:t>
            </a:r>
          </a:p>
          <a:p>
            <a:r>
              <a:rPr lang="en-US" dirty="0"/>
              <a:t>USB</a:t>
            </a:r>
          </a:p>
          <a:p>
            <a:r>
              <a:rPr lang="en-US" dirty="0"/>
              <a:t>Wired Network</a:t>
            </a:r>
          </a:p>
          <a:p>
            <a:r>
              <a:rPr lang="en-US" dirty="0"/>
              <a:t>Wireless Network</a:t>
            </a:r>
          </a:p>
        </p:txBody>
      </p:sp>
      <p:pic>
        <p:nvPicPr>
          <p:cNvPr id="7" name="Picture 7" descr="A picture containing indoor, connector&#10;&#10;Description automatically generated">
            <a:extLst>
              <a:ext uri="{FF2B5EF4-FFF2-40B4-BE49-F238E27FC236}">
                <a16:creationId xmlns:a16="http://schemas.microsoft.com/office/drawing/2014/main" id="{7E23D3A6-E5BB-D2FC-9868-9FD9CE5EF6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913428"/>
            <a:ext cx="1554948" cy="1088464"/>
          </a:xfrm>
          <a:prstGeom prst="roundRect">
            <a:avLst>
              <a:gd name="adj" fmla="val 1858"/>
            </a:avLst>
          </a:prstGeom>
          <a:effectLst/>
        </p:spPr>
      </p:pic>
      <p:pic>
        <p:nvPicPr>
          <p:cNvPr id="4" name="Picture 4" descr="A picture containing cable, connector, jack, adapter&#10;&#10;Description automatically generated">
            <a:extLst>
              <a:ext uri="{FF2B5EF4-FFF2-40B4-BE49-F238E27FC236}">
                <a16:creationId xmlns:a16="http://schemas.microsoft.com/office/drawing/2014/main" id="{618DCFB2-20E1-3802-2FFD-968698A6222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62800" y="1889509"/>
            <a:ext cx="1705445" cy="852722"/>
          </a:xfrm>
          <a:prstGeom prst="roundRect">
            <a:avLst>
              <a:gd name="adj" fmla="val 1858"/>
            </a:avLst>
          </a:prstGeom>
          <a:effectLst/>
        </p:spPr>
      </p:pic>
      <p:pic>
        <p:nvPicPr>
          <p:cNvPr id="5" name="Picture 4" descr="A picture containing cable, connector, lighter&#10;&#10;Description automatically generated">
            <a:extLst>
              <a:ext uri="{FF2B5EF4-FFF2-40B4-BE49-F238E27FC236}">
                <a16:creationId xmlns:a16="http://schemas.microsoft.com/office/drawing/2014/main" id="{9A54A383-F5E2-1081-6941-BA779BCCE88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064973" y="3024240"/>
            <a:ext cx="1448214" cy="934098"/>
          </a:xfrm>
          <a:prstGeom prst="roundRect">
            <a:avLst>
              <a:gd name="adj" fmla="val 1858"/>
            </a:avLst>
          </a:prstGeom>
          <a:effectLst/>
        </p:spPr>
      </p:pic>
      <p:pic>
        <p:nvPicPr>
          <p:cNvPr id="6" name="Picture 4" descr="Icon&#10;&#10;Description automatically generated">
            <a:extLst>
              <a:ext uri="{FF2B5EF4-FFF2-40B4-BE49-F238E27FC236}">
                <a16:creationId xmlns:a16="http://schemas.microsoft.com/office/drawing/2014/main" id="{9565300B-AD28-127D-FF2F-3F2019B668E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301974" y="3491289"/>
            <a:ext cx="1348974" cy="1124145"/>
          </a:xfrm>
          <a:prstGeom prst="roundRect">
            <a:avLst>
              <a:gd name="adj" fmla="val 1858"/>
            </a:avLst>
          </a:prstGeom>
          <a:effectLst>
            <a:outerShdw blurRad="50800" dist="50800" dir="5400000" algn="tl" rotWithShape="0">
              <a:srgbClr val="000000">
                <a:alpha val="43000"/>
              </a:srgbClr>
            </a:outerShdw>
          </a:effectLst>
        </p:spPr>
      </p:pic>
      <p:pic>
        <p:nvPicPr>
          <p:cNvPr id="8" name="Picture 7" descr="A different type of usb connectors&#10;&#10;AI-generated content may be incorrect.">
            <a:extLst>
              <a:ext uri="{FF2B5EF4-FFF2-40B4-BE49-F238E27FC236}">
                <a16:creationId xmlns:a16="http://schemas.microsoft.com/office/drawing/2014/main" id="{811832D6-A856-1152-B81F-78AD36D5AC9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946318" y="2077171"/>
            <a:ext cx="1705445" cy="989158"/>
          </a:xfrm>
          <a:prstGeom prst="rect">
            <a:avLst/>
          </a:prstGeom>
        </p:spPr>
      </p:pic>
    </p:spTree>
    <p:extLst>
      <p:ext uri="{BB962C8B-B14F-4D97-AF65-F5344CB8AC3E}">
        <p14:creationId xmlns:p14="http://schemas.microsoft.com/office/powerpoint/2010/main" val="1766791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Installing Internal Devices</a:t>
            </a:r>
          </a:p>
        </p:txBody>
      </p:sp>
      <p:sp>
        <p:nvSpPr>
          <p:cNvPr id="3" name="Content Placeholder 2"/>
          <p:cNvSpPr>
            <a:spLocks noGrp="1"/>
          </p:cNvSpPr>
          <p:nvPr>
            <p:ph idx="1"/>
          </p:nvPr>
        </p:nvSpPr>
        <p:spPr>
          <a:xfrm>
            <a:off x="457200" y="1451610"/>
            <a:ext cx="6096000" cy="3291840"/>
          </a:xfrm>
        </p:spPr>
        <p:txBody>
          <a:bodyPr anchor="ctr">
            <a:normAutofit fontScale="92500" lnSpcReduction="10000"/>
          </a:bodyPr>
          <a:lstStyle/>
          <a:p>
            <a:pPr marL="385763" indent="-385763">
              <a:lnSpc>
                <a:spcPct val="90000"/>
              </a:lnSpc>
              <a:buFont typeface="+mj-lt"/>
              <a:buAutoNum type="arabicPeriod"/>
            </a:pPr>
            <a:r>
              <a:rPr lang="en-US" dirty="0"/>
              <a:t>Power the computer off</a:t>
            </a:r>
          </a:p>
          <a:p>
            <a:pPr marL="685800" lvl="1" indent="-385763">
              <a:lnSpc>
                <a:spcPct val="90000"/>
              </a:lnSpc>
            </a:pPr>
            <a:r>
              <a:rPr lang="en-US" dirty="0"/>
              <a:t>Can leave it plugged in</a:t>
            </a:r>
          </a:p>
          <a:p>
            <a:pPr marL="385763" indent="-385763">
              <a:lnSpc>
                <a:spcPct val="90000"/>
              </a:lnSpc>
              <a:buFont typeface="+mj-lt"/>
              <a:buAutoNum type="arabicPeriod"/>
            </a:pPr>
            <a:r>
              <a:rPr lang="en-US" dirty="0"/>
              <a:t>Remove the old component</a:t>
            </a:r>
          </a:p>
          <a:p>
            <a:pPr marL="385763" indent="-385763">
              <a:lnSpc>
                <a:spcPct val="90000"/>
              </a:lnSpc>
              <a:buFont typeface="+mj-lt"/>
              <a:buAutoNum type="arabicPeriod"/>
            </a:pPr>
            <a:r>
              <a:rPr lang="en-US" dirty="0"/>
              <a:t>Identify slot or connection for new device</a:t>
            </a:r>
          </a:p>
          <a:p>
            <a:pPr marL="385763" indent="-385763">
              <a:lnSpc>
                <a:spcPct val="90000"/>
              </a:lnSpc>
              <a:buFont typeface="+mj-lt"/>
              <a:buAutoNum type="arabicPeriod"/>
            </a:pPr>
            <a:r>
              <a:rPr lang="en-US" dirty="0"/>
              <a:t>Insert new device and attach power if needed</a:t>
            </a:r>
          </a:p>
          <a:p>
            <a:pPr marL="385763" indent="-385763">
              <a:lnSpc>
                <a:spcPct val="90000"/>
              </a:lnSpc>
              <a:buFont typeface="+mj-lt"/>
              <a:buAutoNum type="arabicPeriod"/>
            </a:pPr>
            <a:r>
              <a:rPr lang="en-US" dirty="0"/>
              <a:t>Turn the computer back on</a:t>
            </a:r>
          </a:p>
          <a:p>
            <a:pPr marL="685800" lvl="1" indent="-385763">
              <a:lnSpc>
                <a:spcPct val="90000"/>
              </a:lnSpc>
            </a:pPr>
            <a:r>
              <a:rPr lang="en-US" dirty="0"/>
              <a:t>After verifying functionality, put the case back together.</a:t>
            </a:r>
          </a:p>
        </p:txBody>
      </p:sp>
      <p:pic>
        <p:nvPicPr>
          <p:cNvPr id="4" name="Picture 4" descr="A picture containing person, circuit, electronics&#10;&#10;Description automatically generated">
            <a:extLst>
              <a:ext uri="{FF2B5EF4-FFF2-40B4-BE49-F238E27FC236}">
                <a16:creationId xmlns:a16="http://schemas.microsoft.com/office/drawing/2014/main" id="{CF550017-7CF9-B481-B2D8-5DA582C720F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630" r="19100" b="4"/>
          <a:stretch/>
        </p:blipFill>
        <p:spPr>
          <a:xfrm>
            <a:off x="6553200" y="1733550"/>
            <a:ext cx="1732527"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1767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Installing External Devices</a:t>
            </a:r>
          </a:p>
        </p:txBody>
      </p:sp>
      <p:sp>
        <p:nvSpPr>
          <p:cNvPr id="3" name="Content Placeholder 2"/>
          <p:cNvSpPr>
            <a:spLocks noGrp="1"/>
          </p:cNvSpPr>
          <p:nvPr>
            <p:ph idx="1"/>
          </p:nvPr>
        </p:nvSpPr>
        <p:spPr/>
        <p:txBody>
          <a:bodyPr anchor="t">
            <a:normAutofit/>
          </a:bodyPr>
          <a:lstStyle/>
          <a:p>
            <a:r>
              <a:rPr lang="en-US" dirty="0"/>
              <a:t>Make sure there is an available port</a:t>
            </a:r>
          </a:p>
          <a:p>
            <a:r>
              <a:rPr lang="en-US" dirty="0"/>
              <a:t>Plug it in to the computer</a:t>
            </a:r>
          </a:p>
          <a:p>
            <a:r>
              <a:rPr lang="en-US" dirty="0"/>
              <a:t>Plug in to power if needed</a:t>
            </a:r>
          </a:p>
        </p:txBody>
      </p:sp>
      <p:pic>
        <p:nvPicPr>
          <p:cNvPr id="4" name="Picture 4" descr="A picture containing table, indoor, computer, wooden&#10;&#10;Description automatically generated">
            <a:extLst>
              <a:ext uri="{FF2B5EF4-FFF2-40B4-BE49-F238E27FC236}">
                <a16:creationId xmlns:a16="http://schemas.microsoft.com/office/drawing/2014/main" id="{994B440E-D428-A5E3-4B37-12F7EA6F00A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0315" r="1" b="1"/>
          <a:stretch/>
        </p:blipFill>
        <p:spPr>
          <a:xfrm>
            <a:off x="5334000" y="2315062"/>
            <a:ext cx="2444076"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999859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AC925A-4001-0A86-5EB1-0A8BF55AFC48}"/>
              </a:ext>
            </a:extLst>
          </p:cNvPr>
          <p:cNvSpPr>
            <a:spLocks noGrp="1"/>
          </p:cNvSpPr>
          <p:nvPr>
            <p:ph type="title"/>
          </p:nvPr>
        </p:nvSpPr>
        <p:spPr/>
        <p:txBody>
          <a:bodyPr/>
          <a:lstStyle/>
          <a:p>
            <a:r>
              <a:rPr lang="en-US" dirty="0"/>
              <a:t>Operating Systems</a:t>
            </a:r>
          </a:p>
        </p:txBody>
      </p:sp>
      <p:sp>
        <p:nvSpPr>
          <p:cNvPr id="8" name="Text Placeholder 7">
            <a:extLst>
              <a:ext uri="{FF2B5EF4-FFF2-40B4-BE49-F238E27FC236}">
                <a16:creationId xmlns:a16="http://schemas.microsoft.com/office/drawing/2014/main" id="{08325C7F-7183-5752-B8D3-0EC3C20E9C9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5B4F913-70F9-3CD8-19DF-BFDF086C5473}"/>
              </a:ext>
            </a:extLst>
          </p:cNvPr>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a:extLst>
              <a:ext uri="{FF2B5EF4-FFF2-40B4-BE49-F238E27FC236}">
                <a16:creationId xmlns:a16="http://schemas.microsoft.com/office/drawing/2014/main" id="{F23B9563-2C10-A13C-9A77-1ABE4290A8E9}"/>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10A515C7-430F-02EE-8D18-390218A77500}"/>
              </a:ext>
            </a:extLst>
          </p:cNvPr>
          <p:cNvSpPr>
            <a:spLocks noGrp="1"/>
          </p:cNvSpPr>
          <p:nvPr>
            <p:ph type="sldNum" sz="quarter" idx="12"/>
          </p:nvPr>
        </p:nvSpPr>
        <p:spPr/>
        <p:txBody>
          <a:bodyPr/>
          <a:lstStyle/>
          <a:p>
            <a:fld id="{3D46CBA2-ECE5-4BE9-B546-6761E0E67089}" type="slidenum">
              <a:rPr lang="en-US" smtClean="0"/>
              <a:t>43</a:t>
            </a:fld>
            <a:endParaRPr lang="en-US"/>
          </a:p>
        </p:txBody>
      </p:sp>
    </p:spTree>
    <p:extLst>
      <p:ext uri="{BB962C8B-B14F-4D97-AF65-F5344CB8AC3E}">
        <p14:creationId xmlns:p14="http://schemas.microsoft.com/office/powerpoint/2010/main" val="1163386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Core</a:t>
            </a:r>
            <a:r>
              <a:rPr lang="en-US" baseline="0" dirty="0"/>
              <a:t> OS functions</a:t>
            </a:r>
            <a:endParaRPr lang="en-US" dirty="0"/>
          </a:p>
        </p:txBody>
      </p:sp>
      <p:graphicFrame>
        <p:nvGraphicFramePr>
          <p:cNvPr id="5" name="Content Placeholder 2">
            <a:extLst>
              <a:ext uri="{FF2B5EF4-FFF2-40B4-BE49-F238E27FC236}">
                <a16:creationId xmlns:a16="http://schemas.microsoft.com/office/drawing/2014/main" id="{F88BDE78-602A-4F0F-4B4C-75D2BBD9E599}"/>
              </a:ext>
            </a:extLst>
          </p:cNvPr>
          <p:cNvGraphicFramePr>
            <a:graphicFrameLocks noGrp="1"/>
          </p:cNvGraphicFramePr>
          <p:nvPr>
            <p:ph idx="1"/>
            <p:extLst>
              <p:ext uri="{D42A27DB-BD31-4B8C-83A1-F6EECF244321}">
                <p14:modId xmlns:p14="http://schemas.microsoft.com/office/powerpoint/2010/main" val="3600322128"/>
              </p:ext>
            </p:extLst>
          </p:nvPr>
        </p:nvGraphicFramePr>
        <p:xfrm>
          <a:off x="457200" y="1450975"/>
          <a:ext cx="8229600" cy="3292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9675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a:t>
            </a:r>
            <a:r>
              <a:rPr lang="en-US" baseline="0" dirty="0"/>
              <a:t> of Operating Systems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Workstation &amp; Desktops</a:t>
            </a:r>
          </a:p>
          <a:p>
            <a:pPr lvl="1"/>
            <a:r>
              <a:rPr lang="en-US" dirty="0"/>
              <a:t>Windows</a:t>
            </a:r>
          </a:p>
          <a:p>
            <a:pPr lvl="1"/>
            <a:r>
              <a:rPr lang="en-US" dirty="0"/>
              <a:t>Mac OS</a:t>
            </a:r>
          </a:p>
          <a:p>
            <a:pPr lvl="1"/>
            <a:r>
              <a:rPr lang="en-US" dirty="0"/>
              <a:t>Linux</a:t>
            </a:r>
          </a:p>
          <a:p>
            <a:r>
              <a:rPr lang="en-US" dirty="0"/>
              <a:t>Tablets</a:t>
            </a:r>
          </a:p>
          <a:p>
            <a:pPr lvl="1"/>
            <a:r>
              <a:rPr lang="en-US" dirty="0"/>
              <a:t>Windows </a:t>
            </a:r>
          </a:p>
          <a:p>
            <a:pPr lvl="1"/>
            <a:r>
              <a:rPr lang="en-US" dirty="0"/>
              <a:t>iPad</a:t>
            </a:r>
          </a:p>
          <a:p>
            <a:pPr lvl="1"/>
            <a:r>
              <a:rPr lang="en-US" dirty="0"/>
              <a:t>Android</a:t>
            </a:r>
          </a:p>
          <a:p>
            <a:pPr lvl="1"/>
            <a:endParaRPr lang="en-US" dirty="0"/>
          </a:p>
        </p:txBody>
      </p:sp>
      <p:sp>
        <p:nvSpPr>
          <p:cNvPr id="4" name="Content Placeholder 3"/>
          <p:cNvSpPr>
            <a:spLocks noGrp="1"/>
          </p:cNvSpPr>
          <p:nvPr>
            <p:ph sz="half" idx="2"/>
          </p:nvPr>
        </p:nvSpPr>
        <p:spPr/>
        <p:txBody>
          <a:bodyPr>
            <a:normAutofit fontScale="92500" lnSpcReduction="10000"/>
          </a:bodyPr>
          <a:lstStyle/>
          <a:p>
            <a:r>
              <a:rPr lang="en-US" dirty="0"/>
              <a:t>Mobile</a:t>
            </a:r>
          </a:p>
          <a:p>
            <a:pPr lvl="1"/>
            <a:r>
              <a:rPr lang="en-US" dirty="0"/>
              <a:t>Android</a:t>
            </a:r>
          </a:p>
          <a:p>
            <a:pPr lvl="1"/>
            <a:r>
              <a:rPr lang="en-US" dirty="0"/>
              <a:t>Apple iOS</a:t>
            </a:r>
          </a:p>
          <a:p>
            <a:r>
              <a:rPr lang="en-US" dirty="0"/>
              <a:t>Server</a:t>
            </a:r>
          </a:p>
          <a:p>
            <a:pPr lvl="1"/>
            <a:r>
              <a:rPr lang="en-US" dirty="0"/>
              <a:t>Linux-based</a:t>
            </a:r>
          </a:p>
          <a:p>
            <a:pPr lvl="1"/>
            <a:r>
              <a:rPr lang="en-US" dirty="0"/>
              <a:t>Windows-based</a:t>
            </a:r>
          </a:p>
          <a:p>
            <a:r>
              <a:rPr lang="en-US" dirty="0"/>
              <a:t>Virtual</a:t>
            </a:r>
          </a:p>
          <a:p>
            <a:r>
              <a:rPr lang="en-US" dirty="0"/>
              <a:t>Embedded</a:t>
            </a:r>
          </a:p>
        </p:txBody>
      </p:sp>
    </p:spTree>
    <p:extLst>
      <p:ext uri="{BB962C8B-B14F-4D97-AF65-F5344CB8AC3E}">
        <p14:creationId xmlns:p14="http://schemas.microsoft.com/office/powerpoint/2010/main" val="2348167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Windows</a:t>
            </a:r>
          </a:p>
        </p:txBody>
      </p:sp>
      <p:sp>
        <p:nvSpPr>
          <p:cNvPr id="3" name="Content Placeholder 2"/>
          <p:cNvSpPr>
            <a:spLocks noGrp="1"/>
          </p:cNvSpPr>
          <p:nvPr>
            <p:ph idx="1"/>
          </p:nvPr>
        </p:nvSpPr>
        <p:spPr/>
        <p:txBody>
          <a:bodyPr anchor="ctr">
            <a:normAutofit/>
          </a:bodyPr>
          <a:lstStyle/>
          <a:p>
            <a:r>
              <a:rPr lang="en-US" dirty="0"/>
              <a:t>Launched by Microsoft in 1985</a:t>
            </a:r>
          </a:p>
          <a:p>
            <a:endParaRPr lang="en-US" dirty="0"/>
          </a:p>
          <a:p>
            <a:r>
              <a:rPr lang="en-US" dirty="0"/>
              <a:t>Most widely-used workstation and desktop OS in the world</a:t>
            </a:r>
          </a:p>
          <a:p>
            <a:endParaRPr lang="en-US" dirty="0"/>
          </a:p>
          <a:p>
            <a:r>
              <a:rPr lang="en-US" dirty="0"/>
              <a:t>Closed source</a:t>
            </a:r>
          </a:p>
        </p:txBody>
      </p:sp>
      <p:pic>
        <p:nvPicPr>
          <p:cNvPr id="4" name="Picture 4" descr="Windows Logo – PNG e Vetor – Download de Logo">
            <a:extLst>
              <a:ext uri="{FF2B5EF4-FFF2-40B4-BE49-F238E27FC236}">
                <a16:creationId xmlns:a16="http://schemas.microsoft.com/office/drawing/2014/main" id="{547C5AE6-7120-10B6-2508-B01E38735790}"/>
              </a:ext>
            </a:extLst>
          </p:cNvPr>
          <p:cNvPicPr>
            <a:picLocks noChangeAspect="1"/>
          </p:cNvPicPr>
          <p:nvPr/>
        </p:nvPicPr>
        <p:blipFill>
          <a:blip r:embed="rId3"/>
          <a:srcRect t="36438" b="35638"/>
          <a:stretch>
            <a:fillRect/>
          </a:stretch>
        </p:blipFill>
        <p:spPr>
          <a:xfrm>
            <a:off x="5867400" y="1581150"/>
            <a:ext cx="2300372" cy="64236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515349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Mac OS</a:t>
            </a:r>
          </a:p>
        </p:txBody>
      </p:sp>
      <p:sp>
        <p:nvSpPr>
          <p:cNvPr id="3" name="Content Placeholder 2"/>
          <p:cNvSpPr>
            <a:spLocks noGrp="1"/>
          </p:cNvSpPr>
          <p:nvPr>
            <p:ph idx="1"/>
          </p:nvPr>
        </p:nvSpPr>
        <p:spPr>
          <a:xfrm>
            <a:off x="457200" y="1451610"/>
            <a:ext cx="5410200" cy="3291840"/>
          </a:xfrm>
        </p:spPr>
        <p:txBody>
          <a:bodyPr anchor="t">
            <a:normAutofit/>
          </a:bodyPr>
          <a:lstStyle/>
          <a:p>
            <a:pPr>
              <a:lnSpc>
                <a:spcPct val="90000"/>
              </a:lnSpc>
            </a:pPr>
            <a:r>
              <a:rPr lang="en-US" sz="2000" dirty="0"/>
              <a:t>Introduced in 1984 by Apple</a:t>
            </a:r>
          </a:p>
          <a:p>
            <a:pPr lvl="1">
              <a:lnSpc>
                <a:spcPct val="90000"/>
              </a:lnSpc>
            </a:pPr>
            <a:r>
              <a:rPr lang="en-US" sz="2000" dirty="0"/>
              <a:t>“System Software”</a:t>
            </a:r>
          </a:p>
          <a:p>
            <a:pPr>
              <a:lnSpc>
                <a:spcPct val="90000"/>
              </a:lnSpc>
            </a:pPr>
            <a:r>
              <a:rPr lang="en-US" sz="2000" dirty="0"/>
              <a:t>First common GUI</a:t>
            </a:r>
          </a:p>
          <a:p>
            <a:pPr>
              <a:lnSpc>
                <a:spcPct val="90000"/>
              </a:lnSpc>
            </a:pPr>
            <a:r>
              <a:rPr lang="en-US" sz="2000" dirty="0"/>
              <a:t>Current version is macOS, which followed OS X</a:t>
            </a:r>
          </a:p>
          <a:p>
            <a:pPr lvl="1">
              <a:lnSpc>
                <a:spcPct val="90000"/>
              </a:lnSpc>
            </a:pPr>
            <a:r>
              <a:rPr lang="en-US" sz="2000" dirty="0"/>
              <a:t>Version names based on big cats or now California locations</a:t>
            </a:r>
          </a:p>
          <a:p>
            <a:pPr>
              <a:lnSpc>
                <a:spcPct val="90000"/>
              </a:lnSpc>
            </a:pPr>
            <a:r>
              <a:rPr lang="en-US" sz="2000" dirty="0"/>
              <a:t>Proprietary to Mac computers</a:t>
            </a:r>
          </a:p>
          <a:p>
            <a:pPr>
              <a:lnSpc>
                <a:spcPct val="90000"/>
              </a:lnSpc>
            </a:pPr>
            <a:r>
              <a:rPr lang="en-US" sz="2000" dirty="0"/>
              <a:t>Loyal users</a:t>
            </a:r>
          </a:p>
          <a:p>
            <a:pPr>
              <a:lnSpc>
                <a:spcPct val="90000"/>
              </a:lnSpc>
            </a:pPr>
            <a:r>
              <a:rPr lang="en-US" sz="2000" dirty="0"/>
              <a:t>Considered the best for graphics programs</a:t>
            </a:r>
          </a:p>
        </p:txBody>
      </p:sp>
      <p:pic>
        <p:nvPicPr>
          <p:cNvPr id="5" name="Picture 17" descr="Graphical user interface, text&#10;&#10;Description automatically generated">
            <a:extLst>
              <a:ext uri="{FF2B5EF4-FFF2-40B4-BE49-F238E27FC236}">
                <a16:creationId xmlns:a16="http://schemas.microsoft.com/office/drawing/2014/main" id="{4FBABDF1-0B15-B0BD-3993-E6C61780AD09}"/>
              </a:ext>
            </a:extLst>
          </p:cNvPr>
          <p:cNvPicPr>
            <a:picLocks noChangeAspect="1"/>
          </p:cNvPicPr>
          <p:nvPr/>
        </p:nvPicPr>
        <p:blipFill>
          <a:blip r:embed="rId3"/>
          <a:stretch>
            <a:fillRect/>
          </a:stretch>
        </p:blipFill>
        <p:spPr>
          <a:xfrm>
            <a:off x="6172200" y="2114550"/>
            <a:ext cx="2043113" cy="2050256"/>
          </a:xfrm>
          <a:prstGeom prst="rect">
            <a:avLst/>
          </a:prstGeom>
        </p:spPr>
      </p:pic>
    </p:spTree>
    <p:extLst>
      <p:ext uri="{BB962C8B-B14F-4D97-AF65-F5344CB8AC3E}">
        <p14:creationId xmlns:p14="http://schemas.microsoft.com/office/powerpoint/2010/main" val="3140658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Linux</a:t>
            </a:r>
          </a:p>
        </p:txBody>
      </p:sp>
      <p:sp>
        <p:nvSpPr>
          <p:cNvPr id="3" name="Content Placeholder 2"/>
          <p:cNvSpPr>
            <a:spLocks noGrp="1"/>
          </p:cNvSpPr>
          <p:nvPr>
            <p:ph idx="1"/>
          </p:nvPr>
        </p:nvSpPr>
        <p:spPr/>
        <p:txBody>
          <a:bodyPr anchor="ctr">
            <a:normAutofit fontScale="92500" lnSpcReduction="20000"/>
          </a:bodyPr>
          <a:lstStyle/>
          <a:p>
            <a:pPr>
              <a:lnSpc>
                <a:spcPct val="90000"/>
              </a:lnSpc>
            </a:pPr>
            <a:r>
              <a:rPr lang="en-US" dirty="0"/>
              <a:t>Developed in 1991</a:t>
            </a:r>
            <a:endParaRPr lang="en-US"/>
          </a:p>
          <a:p>
            <a:pPr>
              <a:lnSpc>
                <a:spcPct val="90000"/>
              </a:lnSpc>
            </a:pPr>
            <a:endParaRPr lang="en-US"/>
          </a:p>
          <a:p>
            <a:pPr>
              <a:lnSpc>
                <a:spcPct val="90000"/>
              </a:lnSpc>
            </a:pPr>
            <a:r>
              <a:rPr lang="en-US" dirty="0"/>
              <a:t>Open source</a:t>
            </a:r>
            <a:endParaRPr lang="en-US"/>
          </a:p>
          <a:p>
            <a:pPr>
              <a:lnSpc>
                <a:spcPct val="90000"/>
              </a:lnSpc>
            </a:pPr>
            <a:endParaRPr lang="en-US"/>
          </a:p>
          <a:p>
            <a:pPr>
              <a:lnSpc>
                <a:spcPct val="90000"/>
              </a:lnSpc>
            </a:pPr>
            <a:r>
              <a:rPr lang="en-US" dirty="0"/>
              <a:t>Many</a:t>
            </a:r>
            <a:r>
              <a:rPr lang="en-US" baseline="0" dirty="0"/>
              <a:t> versions</a:t>
            </a:r>
            <a:endParaRPr lang="en-US" baseline="0"/>
          </a:p>
          <a:p>
            <a:pPr>
              <a:lnSpc>
                <a:spcPct val="90000"/>
              </a:lnSpc>
            </a:pPr>
            <a:endParaRPr lang="en-US"/>
          </a:p>
          <a:p>
            <a:pPr>
              <a:lnSpc>
                <a:spcPct val="90000"/>
              </a:lnSpc>
            </a:pPr>
            <a:r>
              <a:rPr lang="en-US" dirty="0"/>
              <a:t>Uncommon for workstations</a:t>
            </a:r>
            <a:endParaRPr lang="en-US"/>
          </a:p>
          <a:p>
            <a:pPr>
              <a:lnSpc>
                <a:spcPct val="90000"/>
              </a:lnSpc>
            </a:pPr>
            <a:endParaRPr lang="en-US"/>
          </a:p>
          <a:p>
            <a:pPr>
              <a:lnSpc>
                <a:spcPct val="90000"/>
              </a:lnSpc>
            </a:pPr>
            <a:r>
              <a:rPr lang="en-US" dirty="0"/>
              <a:t>Very popular for servers</a:t>
            </a:r>
            <a:endParaRPr lang="en-US"/>
          </a:p>
        </p:txBody>
      </p:sp>
      <p:pic>
        <p:nvPicPr>
          <p:cNvPr id="4" name="Picture 4" descr="Icon&#10;&#10;Description automatically generated">
            <a:extLst>
              <a:ext uri="{FF2B5EF4-FFF2-40B4-BE49-F238E27FC236}">
                <a16:creationId xmlns:a16="http://schemas.microsoft.com/office/drawing/2014/main" id="{A26843B5-A1F5-7BDF-9E26-6E8BB164477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316" r="9464" b="1"/>
          <a:stretch/>
        </p:blipFill>
        <p:spPr>
          <a:xfrm>
            <a:off x="5257800" y="2038350"/>
            <a:ext cx="1732527"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99884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Apple iOS</a:t>
            </a:r>
          </a:p>
        </p:txBody>
      </p:sp>
      <p:sp>
        <p:nvSpPr>
          <p:cNvPr id="3" name="Content Placeholder 2"/>
          <p:cNvSpPr>
            <a:spLocks noGrp="1"/>
          </p:cNvSpPr>
          <p:nvPr>
            <p:ph idx="1"/>
          </p:nvPr>
        </p:nvSpPr>
        <p:spPr>
          <a:xfrm>
            <a:off x="457200" y="1657350"/>
            <a:ext cx="8229600" cy="3086100"/>
          </a:xfrm>
        </p:spPr>
        <p:txBody>
          <a:bodyPr anchor="t">
            <a:normAutofit/>
          </a:bodyPr>
          <a:lstStyle/>
          <a:p>
            <a:r>
              <a:rPr lang="en-US" dirty="0"/>
              <a:t>Launched</a:t>
            </a:r>
            <a:r>
              <a:rPr lang="en-US" baseline="0" dirty="0"/>
              <a:t> in 2007 with the first iPhone</a:t>
            </a:r>
          </a:p>
          <a:p>
            <a:r>
              <a:rPr lang="en-US" baseline="0" dirty="0"/>
              <a:t>Proprietary to Apple devices</a:t>
            </a:r>
          </a:p>
          <a:p>
            <a:pPr lvl="1"/>
            <a:r>
              <a:rPr lang="en-US" dirty="0"/>
              <a:t>iPad, iPhone, iPod</a:t>
            </a:r>
          </a:p>
          <a:p>
            <a:pPr lvl="0"/>
            <a:r>
              <a:rPr lang="en-US" dirty="0"/>
              <a:t>Very popular</a:t>
            </a:r>
          </a:p>
        </p:txBody>
      </p:sp>
      <p:pic>
        <p:nvPicPr>
          <p:cNvPr id="4" name="Picture 4" descr="Icon&#10;&#10;Description automatically generated">
            <a:extLst>
              <a:ext uri="{FF2B5EF4-FFF2-40B4-BE49-F238E27FC236}">
                <a16:creationId xmlns:a16="http://schemas.microsoft.com/office/drawing/2014/main" id="{8BC6B721-F84D-270C-44D2-0BF20929BE7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29400" y="1947344"/>
            <a:ext cx="2300372"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085576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A3D1-FFDB-4043-8434-F6371932C6E3}"/>
              </a:ext>
            </a:extLst>
          </p:cNvPr>
          <p:cNvSpPr>
            <a:spLocks noGrp="1"/>
          </p:cNvSpPr>
          <p:nvPr>
            <p:ph type="title"/>
          </p:nvPr>
        </p:nvSpPr>
        <p:spPr>
          <a:xfrm>
            <a:off x="419100" y="528066"/>
            <a:ext cx="8305800" cy="857250"/>
          </a:xfrm>
        </p:spPr>
        <p:txBody>
          <a:bodyPr>
            <a:normAutofit/>
          </a:bodyPr>
          <a:lstStyle/>
          <a:p>
            <a:pPr algn="ctr"/>
            <a:r>
              <a:rPr lang="en-US" b="1" dirty="0">
                <a:effectLst>
                  <a:outerShdw blurRad="38100" dist="38100" dir="2700000" algn="tl">
                    <a:srgbClr val="000000">
                      <a:alpha val="43137"/>
                    </a:srgbClr>
                  </a:outerShdw>
                </a:effectLst>
              </a:rPr>
              <a:t>Computing Components</a:t>
            </a:r>
          </a:p>
        </p:txBody>
      </p:sp>
      <p:sp>
        <p:nvSpPr>
          <p:cNvPr id="3" name="Date Placeholder 2">
            <a:extLst>
              <a:ext uri="{FF2B5EF4-FFF2-40B4-BE49-F238E27FC236}">
                <a16:creationId xmlns:a16="http://schemas.microsoft.com/office/drawing/2014/main" id="{1016B5D1-2EBD-484E-86D8-0171D2FF3309}"/>
              </a:ext>
            </a:extLst>
          </p:cNvPr>
          <p:cNvSpPr>
            <a:spLocks noGrp="1"/>
          </p:cNvSpPr>
          <p:nvPr>
            <p:ph type="dt" sz="half" idx="10"/>
          </p:nvPr>
        </p:nvSpPr>
        <p:spPr/>
        <p:txBody>
          <a:bodyPr/>
          <a:lstStyle/>
          <a:p>
            <a:fld id="{564CFB80-2E03-4867-A9EC-152A1F70E49A}" type="datetime1">
              <a:rPr lang="en-US" smtClean="0"/>
              <a:t>9/8/2025</a:t>
            </a:fld>
            <a:endParaRPr lang="en-US"/>
          </a:p>
        </p:txBody>
      </p:sp>
      <p:sp>
        <p:nvSpPr>
          <p:cNvPr id="4" name="Footer Placeholder 3">
            <a:extLst>
              <a:ext uri="{FF2B5EF4-FFF2-40B4-BE49-F238E27FC236}">
                <a16:creationId xmlns:a16="http://schemas.microsoft.com/office/drawing/2014/main" id="{1F30AD92-38B5-4A3B-B624-58D27DFEE0A3}"/>
              </a:ext>
            </a:extLst>
          </p:cNvPr>
          <p:cNvSpPr>
            <a:spLocks noGrp="1"/>
          </p:cNvSpPr>
          <p:nvPr>
            <p:ph type="ftr" sz="quarter" idx="11"/>
          </p:nvPr>
        </p:nvSpPr>
        <p:spPr/>
        <p:txBody>
          <a:bodyPr/>
          <a:lstStyle/>
          <a:p>
            <a:r>
              <a:rPr lang="en-US"/>
              <a:t>Copyright © 2007 - 2021 Carl M. Burnett</a:t>
            </a:r>
          </a:p>
        </p:txBody>
      </p:sp>
      <p:sp>
        <p:nvSpPr>
          <p:cNvPr id="5" name="Slide Number Placeholder 4">
            <a:extLst>
              <a:ext uri="{FF2B5EF4-FFF2-40B4-BE49-F238E27FC236}">
                <a16:creationId xmlns:a16="http://schemas.microsoft.com/office/drawing/2014/main" id="{DBAF7B7E-A4D9-44CC-A17B-F8C9284B8D19}"/>
              </a:ext>
            </a:extLst>
          </p:cNvPr>
          <p:cNvSpPr>
            <a:spLocks noGrp="1"/>
          </p:cNvSpPr>
          <p:nvPr>
            <p:ph type="sldNum" sz="quarter" idx="12"/>
          </p:nvPr>
        </p:nvSpPr>
        <p:spPr/>
        <p:txBody>
          <a:bodyPr/>
          <a:lstStyle/>
          <a:p>
            <a:fld id="{3D46CBA2-ECE5-4BE9-B546-6761E0E67089}" type="slidenum">
              <a:rPr lang="en-US" smtClean="0"/>
              <a:t>5</a:t>
            </a:fld>
            <a:endParaRPr lang="en-US"/>
          </a:p>
        </p:txBody>
      </p:sp>
      <p:grpSp>
        <p:nvGrpSpPr>
          <p:cNvPr id="16" name="Group 15">
            <a:extLst>
              <a:ext uri="{FF2B5EF4-FFF2-40B4-BE49-F238E27FC236}">
                <a16:creationId xmlns:a16="http://schemas.microsoft.com/office/drawing/2014/main" id="{14497D08-D145-4B5E-8BAD-D74A8EFA883D}"/>
              </a:ext>
            </a:extLst>
          </p:cNvPr>
          <p:cNvGrpSpPr/>
          <p:nvPr/>
        </p:nvGrpSpPr>
        <p:grpSpPr>
          <a:xfrm>
            <a:off x="1321029" y="1878092"/>
            <a:ext cx="2539541" cy="2048268"/>
            <a:chOff x="3425662" y="1754981"/>
            <a:chExt cx="2539541" cy="2048268"/>
          </a:xfrm>
        </p:grpSpPr>
        <p:pic>
          <p:nvPicPr>
            <p:cNvPr id="19" name="Picture 18">
              <a:extLst>
                <a:ext uri="{FF2B5EF4-FFF2-40B4-BE49-F238E27FC236}">
                  <a16:creationId xmlns:a16="http://schemas.microsoft.com/office/drawing/2014/main" id="{D8EF2BAA-FB61-4C8C-AB34-3FC3908D6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289" y="1754981"/>
              <a:ext cx="2178051" cy="1633538"/>
            </a:xfrm>
            <a:prstGeom prst="rect">
              <a:avLst/>
            </a:prstGeom>
          </p:spPr>
        </p:pic>
        <p:sp>
          <p:nvSpPr>
            <p:cNvPr id="20" name="TextBox 19">
              <a:extLst>
                <a:ext uri="{FF2B5EF4-FFF2-40B4-BE49-F238E27FC236}">
                  <a16:creationId xmlns:a16="http://schemas.microsoft.com/office/drawing/2014/main" id="{F461CCE1-A2D9-4497-A75B-C940A1EECED1}"/>
                </a:ext>
              </a:extLst>
            </p:cNvPr>
            <p:cNvSpPr txBox="1"/>
            <p:nvPr/>
          </p:nvSpPr>
          <p:spPr>
            <a:xfrm>
              <a:off x="3425662" y="3403139"/>
              <a:ext cx="2539541" cy="400110"/>
            </a:xfrm>
            <a:prstGeom prst="rect">
              <a:avLst/>
            </a:prstGeom>
            <a:noFill/>
          </p:spPr>
          <p:txBody>
            <a:bodyPr wrap="none" rtlCol="0">
              <a:spAutoFit/>
            </a:bodyPr>
            <a:lstStyle/>
            <a:p>
              <a:pPr algn="ctr"/>
              <a:r>
                <a:rPr lang="en-US" sz="2000" b="1" dirty="0">
                  <a:latin typeface="+mj-lt"/>
                </a:rPr>
                <a:t>Hardware Component</a:t>
              </a:r>
            </a:p>
          </p:txBody>
        </p:sp>
      </p:grpSp>
      <p:grpSp>
        <p:nvGrpSpPr>
          <p:cNvPr id="21" name="Group 20">
            <a:extLst>
              <a:ext uri="{FF2B5EF4-FFF2-40B4-BE49-F238E27FC236}">
                <a16:creationId xmlns:a16="http://schemas.microsoft.com/office/drawing/2014/main" id="{E3BA1453-9AE8-45F3-99B3-BE28AE29E65B}"/>
              </a:ext>
            </a:extLst>
          </p:cNvPr>
          <p:cNvGrpSpPr/>
          <p:nvPr/>
        </p:nvGrpSpPr>
        <p:grpSpPr>
          <a:xfrm>
            <a:off x="4876800" y="1613770"/>
            <a:ext cx="2454518" cy="2314805"/>
            <a:chOff x="628289" y="1623658"/>
            <a:chExt cx="2454518" cy="2314805"/>
          </a:xfrm>
        </p:grpSpPr>
        <p:pic>
          <p:nvPicPr>
            <p:cNvPr id="22" name="Picture 21">
              <a:extLst>
                <a:ext uri="{FF2B5EF4-FFF2-40B4-BE49-F238E27FC236}">
                  <a16:creationId xmlns:a16="http://schemas.microsoft.com/office/drawing/2014/main" id="{AA350486-F484-43DF-A305-6C496435B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813" y="1623658"/>
              <a:ext cx="2439463" cy="1626634"/>
            </a:xfrm>
            <a:prstGeom prst="rect">
              <a:avLst/>
            </a:prstGeom>
          </p:spPr>
        </p:pic>
        <p:sp>
          <p:nvSpPr>
            <p:cNvPr id="23" name="TextBox 22">
              <a:extLst>
                <a:ext uri="{FF2B5EF4-FFF2-40B4-BE49-F238E27FC236}">
                  <a16:creationId xmlns:a16="http://schemas.microsoft.com/office/drawing/2014/main" id="{EDE5088F-5160-4B56-A294-88F936999922}"/>
                </a:ext>
              </a:extLst>
            </p:cNvPr>
            <p:cNvSpPr txBox="1"/>
            <p:nvPr/>
          </p:nvSpPr>
          <p:spPr>
            <a:xfrm>
              <a:off x="628289" y="3538353"/>
              <a:ext cx="2454518" cy="400110"/>
            </a:xfrm>
            <a:prstGeom prst="rect">
              <a:avLst/>
            </a:prstGeom>
            <a:noFill/>
          </p:spPr>
          <p:txBody>
            <a:bodyPr wrap="none" rtlCol="0">
              <a:spAutoFit/>
            </a:bodyPr>
            <a:lstStyle/>
            <a:p>
              <a:pPr algn="ctr"/>
              <a:r>
                <a:rPr lang="en-US" sz="2000" b="1" dirty="0">
                  <a:latin typeface="+mj-lt"/>
                </a:rPr>
                <a:t>Software Component</a:t>
              </a:r>
            </a:p>
          </p:txBody>
        </p:sp>
      </p:grpSp>
    </p:spTree>
    <p:extLst>
      <p:ext uri="{BB962C8B-B14F-4D97-AF65-F5344CB8AC3E}">
        <p14:creationId xmlns:p14="http://schemas.microsoft.com/office/powerpoint/2010/main" val="27968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Android</a:t>
            </a:r>
          </a:p>
        </p:txBody>
      </p:sp>
      <p:sp>
        <p:nvSpPr>
          <p:cNvPr id="3" name="Content Placeholder 2"/>
          <p:cNvSpPr>
            <a:spLocks noGrp="1"/>
          </p:cNvSpPr>
          <p:nvPr>
            <p:ph idx="1"/>
          </p:nvPr>
        </p:nvSpPr>
        <p:spPr>
          <a:xfrm>
            <a:off x="457200" y="1451610"/>
            <a:ext cx="5105400" cy="3291840"/>
          </a:xfrm>
        </p:spPr>
        <p:txBody>
          <a:bodyPr anchor="t">
            <a:normAutofit/>
          </a:bodyPr>
          <a:lstStyle/>
          <a:p>
            <a:r>
              <a:rPr lang="en-US" dirty="0"/>
              <a:t>Launched</a:t>
            </a:r>
            <a:r>
              <a:rPr lang="en-US" baseline="0" dirty="0"/>
              <a:t> by Google in 2008</a:t>
            </a:r>
          </a:p>
          <a:p>
            <a:r>
              <a:rPr lang="en-US" baseline="0" dirty="0"/>
              <a:t>Not open source, but cross-platform; supported by many hardware vendors</a:t>
            </a:r>
          </a:p>
          <a:p>
            <a:r>
              <a:rPr lang="en-US" baseline="0" dirty="0"/>
              <a:t>Biggest OS install base in the world</a:t>
            </a:r>
          </a:p>
        </p:txBody>
      </p:sp>
      <p:pic>
        <p:nvPicPr>
          <p:cNvPr id="4" name="Picture 4" descr="Icon&#10;&#10;Description automatically generated">
            <a:extLst>
              <a:ext uri="{FF2B5EF4-FFF2-40B4-BE49-F238E27FC236}">
                <a16:creationId xmlns:a16="http://schemas.microsoft.com/office/drawing/2014/main" id="{387CAF1B-3C03-24AF-9674-092A0672BC8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67400" y="2190750"/>
            <a:ext cx="2300372"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501842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OSs</a:t>
            </a:r>
          </a:p>
        </p:txBody>
      </p:sp>
      <p:sp>
        <p:nvSpPr>
          <p:cNvPr id="3" name="Content Placeholder 2"/>
          <p:cNvSpPr>
            <a:spLocks noGrp="1"/>
          </p:cNvSpPr>
          <p:nvPr>
            <p:ph idx="1"/>
          </p:nvPr>
        </p:nvSpPr>
        <p:spPr/>
        <p:txBody>
          <a:bodyPr>
            <a:normAutofit fontScale="92500"/>
          </a:bodyPr>
          <a:lstStyle/>
          <a:p>
            <a:r>
              <a:rPr lang="en-US" dirty="0"/>
              <a:t>Multiple OSs running concurrently on one physical computer</a:t>
            </a:r>
          </a:p>
          <a:p>
            <a:pPr lvl="1"/>
            <a:r>
              <a:rPr lang="en-US" dirty="0"/>
              <a:t>Virtualization</a:t>
            </a:r>
          </a:p>
          <a:p>
            <a:r>
              <a:rPr lang="en-US" dirty="0"/>
              <a:t>Virtual machine (VM)</a:t>
            </a:r>
          </a:p>
          <a:p>
            <a:r>
              <a:rPr lang="en-US" dirty="0"/>
              <a:t>Critical for cloud computing</a:t>
            </a:r>
          </a:p>
          <a:p>
            <a:r>
              <a:rPr lang="en-US" dirty="0"/>
              <a:t>Hypervisor enables virtualization</a:t>
            </a:r>
          </a:p>
          <a:p>
            <a:pPr lvl="1"/>
            <a:r>
              <a:rPr lang="en-US" dirty="0"/>
              <a:t>Type 1 – bare-metal hypervisor</a:t>
            </a:r>
          </a:p>
          <a:p>
            <a:pPr lvl="1"/>
            <a:r>
              <a:rPr lang="en-US" dirty="0"/>
              <a:t>Type 2 sits on an existing OS</a:t>
            </a:r>
          </a:p>
        </p:txBody>
      </p:sp>
    </p:spTree>
    <p:extLst>
      <p:ext uri="{BB962C8B-B14F-4D97-AF65-F5344CB8AC3E}">
        <p14:creationId xmlns:p14="http://schemas.microsoft.com/office/powerpoint/2010/main" val="976474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Embedded OSs</a:t>
            </a:r>
          </a:p>
        </p:txBody>
      </p:sp>
      <p:sp>
        <p:nvSpPr>
          <p:cNvPr id="3" name="Content Placeholder 2"/>
          <p:cNvSpPr>
            <a:spLocks noGrp="1"/>
          </p:cNvSpPr>
          <p:nvPr>
            <p:ph idx="1"/>
          </p:nvPr>
        </p:nvSpPr>
        <p:spPr>
          <a:xfrm>
            <a:off x="457200" y="1451610"/>
            <a:ext cx="5029200" cy="3291840"/>
          </a:xfrm>
        </p:spPr>
        <p:txBody>
          <a:bodyPr anchor="t">
            <a:normAutofit/>
          </a:bodyPr>
          <a:lstStyle/>
          <a:p>
            <a:pPr>
              <a:lnSpc>
                <a:spcPct val="90000"/>
              </a:lnSpc>
            </a:pPr>
            <a:r>
              <a:rPr lang="en-US" sz="2000" dirty="0"/>
              <a:t>Designed to be small and efficient</a:t>
            </a:r>
          </a:p>
          <a:p>
            <a:pPr lvl="1">
              <a:lnSpc>
                <a:spcPct val="90000"/>
              </a:lnSpc>
            </a:pPr>
            <a:r>
              <a:rPr lang="en-US" sz="2000" dirty="0"/>
              <a:t>Often responsible for a single task</a:t>
            </a:r>
          </a:p>
          <a:p>
            <a:pPr>
              <a:lnSpc>
                <a:spcPct val="90000"/>
              </a:lnSpc>
            </a:pPr>
            <a:endParaRPr lang="en-US" sz="2000" dirty="0"/>
          </a:p>
          <a:p>
            <a:pPr>
              <a:lnSpc>
                <a:spcPct val="90000"/>
              </a:lnSpc>
            </a:pPr>
            <a:r>
              <a:rPr lang="en-US" sz="2000" dirty="0"/>
              <a:t>Firmware is an example</a:t>
            </a:r>
          </a:p>
          <a:p>
            <a:pPr>
              <a:lnSpc>
                <a:spcPct val="90000"/>
              </a:lnSpc>
            </a:pPr>
            <a:endParaRPr lang="en-US" sz="2000" dirty="0"/>
          </a:p>
          <a:p>
            <a:pPr>
              <a:lnSpc>
                <a:spcPct val="90000"/>
              </a:lnSpc>
            </a:pPr>
            <a:r>
              <a:rPr lang="en-US" sz="2000" dirty="0"/>
              <a:t>Used in very small devices such as wristwatches and children’s toys</a:t>
            </a:r>
          </a:p>
          <a:p>
            <a:pPr>
              <a:lnSpc>
                <a:spcPct val="90000"/>
              </a:lnSpc>
            </a:pPr>
            <a:endParaRPr lang="en-US" sz="2000" dirty="0"/>
          </a:p>
          <a:p>
            <a:pPr>
              <a:lnSpc>
                <a:spcPct val="90000"/>
              </a:lnSpc>
            </a:pPr>
            <a:r>
              <a:rPr lang="en-US" sz="2000" dirty="0"/>
              <a:t>Typically not upgradeable</a:t>
            </a:r>
          </a:p>
        </p:txBody>
      </p:sp>
      <p:pic>
        <p:nvPicPr>
          <p:cNvPr id="4" name="Picture 4" descr="Diagram&#10;&#10;Description automatically generated">
            <a:extLst>
              <a:ext uri="{FF2B5EF4-FFF2-40B4-BE49-F238E27FC236}">
                <a16:creationId xmlns:a16="http://schemas.microsoft.com/office/drawing/2014/main" id="{AA9C229C-68B7-22B2-917B-A66B1E4A402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38800" y="2114550"/>
            <a:ext cx="2256496"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289909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Things Operating Systems Manage</a:t>
            </a:r>
          </a:p>
        </p:txBody>
      </p:sp>
      <p:sp>
        <p:nvSpPr>
          <p:cNvPr id="5" name="Content Placeholder 4"/>
          <p:cNvSpPr>
            <a:spLocks noGrp="1"/>
          </p:cNvSpPr>
          <p:nvPr>
            <p:ph idx="1"/>
          </p:nvPr>
        </p:nvSpPr>
        <p:spPr/>
        <p:txBody>
          <a:bodyPr>
            <a:normAutofit fontScale="85000" lnSpcReduction="20000"/>
          </a:bodyPr>
          <a:lstStyle/>
          <a:p>
            <a:r>
              <a:rPr lang="en-US" dirty="0"/>
              <a:t>User accounts</a:t>
            </a:r>
          </a:p>
          <a:p>
            <a:r>
              <a:rPr lang="en-US" dirty="0"/>
              <a:t>Access control</a:t>
            </a:r>
          </a:p>
          <a:p>
            <a:r>
              <a:rPr lang="en-US" dirty="0"/>
              <a:t>Applications</a:t>
            </a:r>
          </a:p>
          <a:p>
            <a:r>
              <a:rPr lang="en-US" dirty="0"/>
              <a:t>Processes</a:t>
            </a:r>
          </a:p>
          <a:p>
            <a:r>
              <a:rPr lang="en-US" dirty="0"/>
              <a:t>Services</a:t>
            </a:r>
          </a:p>
          <a:p>
            <a:r>
              <a:rPr lang="en-US" dirty="0"/>
              <a:t>Devices</a:t>
            </a:r>
          </a:p>
          <a:p>
            <a:r>
              <a:rPr lang="en-US" dirty="0"/>
              <a:t>Disk space</a:t>
            </a:r>
          </a:p>
          <a:p>
            <a:r>
              <a:rPr lang="en-US" dirty="0"/>
              <a:t>Memory</a:t>
            </a:r>
          </a:p>
          <a:p>
            <a:r>
              <a:rPr lang="en-US" dirty="0"/>
              <a:t>Files, folders, and permissions</a:t>
            </a:r>
          </a:p>
        </p:txBody>
      </p:sp>
    </p:spTree>
    <p:extLst>
      <p:ext uri="{BB962C8B-B14F-4D97-AF65-F5344CB8AC3E}">
        <p14:creationId xmlns:p14="http://schemas.microsoft.com/office/powerpoint/2010/main" val="286176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User Accounts</a:t>
            </a:r>
          </a:p>
        </p:txBody>
      </p:sp>
      <p:sp>
        <p:nvSpPr>
          <p:cNvPr id="3" name="Content Placeholder 2"/>
          <p:cNvSpPr>
            <a:spLocks noGrp="1"/>
          </p:cNvSpPr>
          <p:nvPr>
            <p:ph idx="1"/>
          </p:nvPr>
        </p:nvSpPr>
        <p:spPr>
          <a:xfrm>
            <a:off x="457200" y="1451610"/>
            <a:ext cx="4419600" cy="3291840"/>
          </a:xfrm>
        </p:spPr>
        <p:txBody>
          <a:bodyPr anchor="t">
            <a:normAutofit fontScale="92500" lnSpcReduction="20000"/>
          </a:bodyPr>
          <a:lstStyle/>
          <a:p>
            <a:r>
              <a:rPr lang="en-US" sz="2800" dirty="0"/>
              <a:t>Gives user access to the computer</a:t>
            </a:r>
          </a:p>
          <a:p>
            <a:endParaRPr lang="en-US" sz="2800" dirty="0"/>
          </a:p>
          <a:p>
            <a:r>
              <a:rPr lang="en-US" sz="2800" dirty="0"/>
              <a:t>Determines which resources the user can access, and what the user can do with them</a:t>
            </a:r>
          </a:p>
          <a:p>
            <a:endParaRPr lang="en-US" sz="2800" dirty="0"/>
          </a:p>
          <a:p>
            <a:r>
              <a:rPr lang="en-US" sz="2800" dirty="0"/>
              <a:t>Administrator, User, Guest</a:t>
            </a:r>
          </a:p>
        </p:txBody>
      </p:sp>
      <p:pic>
        <p:nvPicPr>
          <p:cNvPr id="4" name="Picture 4" descr="Graphical user interface, application&#10;&#10;Description automatically generated">
            <a:extLst>
              <a:ext uri="{FF2B5EF4-FFF2-40B4-BE49-F238E27FC236}">
                <a16:creationId xmlns:a16="http://schemas.microsoft.com/office/drawing/2014/main" id="{E0EF7F3F-E130-2019-741B-51882D7385F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15000" y="1657350"/>
            <a:ext cx="2300372" cy="230037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065127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a:t>Access Control</a:t>
            </a:r>
          </a:p>
        </p:txBody>
      </p:sp>
      <p:sp>
        <p:nvSpPr>
          <p:cNvPr id="3" name="Content Placeholder 2"/>
          <p:cNvSpPr>
            <a:spLocks noGrp="1"/>
          </p:cNvSpPr>
          <p:nvPr>
            <p:ph sz="half" idx="1"/>
          </p:nvPr>
        </p:nvSpPr>
        <p:spPr>
          <a:xfrm>
            <a:off x="457200" y="1440064"/>
            <a:ext cx="4038600" cy="3326130"/>
          </a:xfrm>
        </p:spPr>
        <p:txBody>
          <a:bodyPr>
            <a:normAutofit/>
          </a:bodyPr>
          <a:lstStyle/>
          <a:p>
            <a:r>
              <a:rPr lang="en-US" dirty="0"/>
              <a:t>Security in place to control system configuration changes</a:t>
            </a:r>
          </a:p>
          <a:p>
            <a:endParaRPr lang="en-US" dirty="0"/>
          </a:p>
          <a:p>
            <a:r>
              <a:rPr lang="en-US" dirty="0"/>
              <a:t>Microsoft implements it with User Account Control (UAC)</a:t>
            </a:r>
          </a:p>
        </p:txBody>
      </p:sp>
      <p:pic>
        <p:nvPicPr>
          <p:cNvPr id="4" name="Picture 4" descr="A picture containing watch, gauge&#10;&#10;Description automatically generated">
            <a:extLst>
              <a:ext uri="{FF2B5EF4-FFF2-40B4-BE49-F238E27FC236}">
                <a16:creationId xmlns:a16="http://schemas.microsoft.com/office/drawing/2014/main" id="{BFE7E401-4A71-EFF6-F2C4-6D115E707A3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48200" y="1962224"/>
            <a:ext cx="4038600" cy="2281809"/>
          </a:xfrm>
          <a:prstGeom prst="rect">
            <a:avLst/>
          </a:prstGeom>
          <a:noFill/>
          <a:effectLst>
            <a:outerShdw blurRad="50800" dist="50800" dir="5400000" algn="tl" rotWithShape="0">
              <a:srgbClr val="000000">
                <a:alpha val="43000"/>
              </a:srgbClr>
            </a:outerShdw>
          </a:effectLst>
        </p:spPr>
      </p:pic>
      <p:sp>
        <p:nvSpPr>
          <p:cNvPr id="9" name="Date Placeholder 4">
            <a:extLst>
              <a:ext uri="{FF2B5EF4-FFF2-40B4-BE49-F238E27FC236}">
                <a16:creationId xmlns:a16="http://schemas.microsoft.com/office/drawing/2014/main" id="{BFB38412-9BA8-9C59-6B6F-D46D7FA0D155}"/>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1" name="Footer Placeholder 5">
            <a:extLst>
              <a:ext uri="{FF2B5EF4-FFF2-40B4-BE49-F238E27FC236}">
                <a16:creationId xmlns:a16="http://schemas.microsoft.com/office/drawing/2014/main" id="{ABC66AAD-FC4C-72F7-E456-BA8EF3FB2B7E}"/>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3" name="Slide Number Placeholder 6">
            <a:extLst>
              <a:ext uri="{FF2B5EF4-FFF2-40B4-BE49-F238E27FC236}">
                <a16:creationId xmlns:a16="http://schemas.microsoft.com/office/drawing/2014/main" id="{65CF62A7-AC72-C765-035C-8E7D03B28721}"/>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55</a:t>
            </a:fld>
            <a:endParaRPr lang="en-US"/>
          </a:p>
        </p:txBody>
      </p:sp>
    </p:spTree>
    <p:extLst>
      <p:ext uri="{BB962C8B-B14F-4D97-AF65-F5344CB8AC3E}">
        <p14:creationId xmlns:p14="http://schemas.microsoft.com/office/powerpoint/2010/main" val="42869530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a:t>Application Management</a:t>
            </a:r>
          </a:p>
        </p:txBody>
      </p:sp>
      <p:sp>
        <p:nvSpPr>
          <p:cNvPr id="3" name="Content Placeholder 2"/>
          <p:cNvSpPr>
            <a:spLocks noGrp="1"/>
          </p:cNvSpPr>
          <p:nvPr>
            <p:ph sz="half" idx="1"/>
          </p:nvPr>
        </p:nvSpPr>
        <p:spPr>
          <a:xfrm>
            <a:off x="457200" y="1440064"/>
            <a:ext cx="4038600" cy="3326130"/>
          </a:xfrm>
        </p:spPr>
        <p:txBody>
          <a:bodyPr>
            <a:normAutofit/>
          </a:bodyPr>
          <a:lstStyle/>
          <a:p>
            <a:pPr>
              <a:lnSpc>
                <a:spcPct val="90000"/>
              </a:lnSpc>
            </a:pPr>
            <a:r>
              <a:rPr lang="en-US" sz="2200"/>
              <a:t>Windows Registry</a:t>
            </a:r>
          </a:p>
          <a:p>
            <a:pPr>
              <a:lnSpc>
                <a:spcPct val="90000"/>
              </a:lnSpc>
            </a:pPr>
            <a:endParaRPr lang="en-US" sz="2200"/>
          </a:p>
          <a:p>
            <a:pPr>
              <a:lnSpc>
                <a:spcPct val="90000"/>
              </a:lnSpc>
            </a:pPr>
            <a:r>
              <a:rPr lang="en-US" sz="2200"/>
              <a:t>Compartmentalized installation and easy uninstallation</a:t>
            </a:r>
          </a:p>
          <a:p>
            <a:pPr>
              <a:lnSpc>
                <a:spcPct val="90000"/>
              </a:lnSpc>
            </a:pPr>
            <a:endParaRPr lang="en-US" sz="2200"/>
          </a:p>
          <a:p>
            <a:pPr>
              <a:lnSpc>
                <a:spcPct val="90000"/>
              </a:lnSpc>
            </a:pPr>
            <a:r>
              <a:rPr lang="en-US" sz="2200"/>
              <a:t>Windows uses Programs and Features in Control Panel</a:t>
            </a:r>
          </a:p>
        </p:txBody>
      </p:sp>
      <p:pic>
        <p:nvPicPr>
          <p:cNvPr id="12" name="Picture 13" descr="Graphical user interface, application&#10;&#10;Description automatically generated">
            <a:extLst>
              <a:ext uri="{FF2B5EF4-FFF2-40B4-BE49-F238E27FC236}">
                <a16:creationId xmlns:a16="http://schemas.microsoft.com/office/drawing/2014/main" id="{4E4D5113-2227-A585-4617-2FF3F76FCA81}"/>
              </a:ext>
            </a:extLst>
          </p:cNvPr>
          <p:cNvPicPr>
            <a:picLocks noChangeAspect="1"/>
          </p:cNvPicPr>
          <p:nvPr/>
        </p:nvPicPr>
        <p:blipFill>
          <a:blip r:embed="rId3">
            <a:extLst>
              <a:ext uri="{837473B0-CC2E-450A-ABE3-18F120FF3D39}">
                <a1611:picAttrSrcUrl xmlns:a1611="http://schemas.microsoft.com/office/drawing/2016/11/main" r:id="rId4"/>
              </a:ext>
            </a:extLst>
          </a:blip>
          <a:srcRect l="9655" r="14460" b="4"/>
          <a:stretch>
            <a:fillRect/>
          </a:stretch>
        </p:blipFill>
        <p:spPr>
          <a:xfrm>
            <a:off x="4648200" y="1440064"/>
            <a:ext cx="4038600" cy="3326130"/>
          </a:xfrm>
          <a:prstGeom prst="rect">
            <a:avLst/>
          </a:prstGeom>
          <a:noFill/>
          <a:effectLst>
            <a:outerShdw blurRad="50800" dist="50800" dir="5400000" algn="tl" rotWithShape="0">
              <a:srgbClr val="000000">
                <a:alpha val="43000"/>
              </a:srgbClr>
            </a:outerShdw>
          </a:effectLst>
        </p:spPr>
      </p:pic>
      <p:sp>
        <p:nvSpPr>
          <p:cNvPr id="17" name="Date Placeholder 4">
            <a:extLst>
              <a:ext uri="{FF2B5EF4-FFF2-40B4-BE49-F238E27FC236}">
                <a16:creationId xmlns:a16="http://schemas.microsoft.com/office/drawing/2014/main" id="{61F1CBD7-7033-E56F-7256-2639860EBB30}"/>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9" name="Footer Placeholder 5">
            <a:extLst>
              <a:ext uri="{FF2B5EF4-FFF2-40B4-BE49-F238E27FC236}">
                <a16:creationId xmlns:a16="http://schemas.microsoft.com/office/drawing/2014/main" id="{0AB66B75-50A8-EB43-0CF3-435244F5254B}"/>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21" name="Slide Number Placeholder 6">
            <a:extLst>
              <a:ext uri="{FF2B5EF4-FFF2-40B4-BE49-F238E27FC236}">
                <a16:creationId xmlns:a16="http://schemas.microsoft.com/office/drawing/2014/main" id="{6A05501A-7DD9-3856-C8A4-19678A9B1B88}"/>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56</a:t>
            </a:fld>
            <a:endParaRPr lang="en-US"/>
          </a:p>
        </p:txBody>
      </p:sp>
    </p:spTree>
    <p:extLst>
      <p:ext uri="{BB962C8B-B14F-4D97-AF65-F5344CB8AC3E}">
        <p14:creationId xmlns:p14="http://schemas.microsoft.com/office/powerpoint/2010/main" val="4119173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a:t>Process Management</a:t>
            </a:r>
          </a:p>
        </p:txBody>
      </p:sp>
      <p:pic>
        <p:nvPicPr>
          <p:cNvPr id="7" name="Picture 7" descr="Graphical user interface, application&#10;&#10;Description automatically generated">
            <a:extLst>
              <a:ext uri="{FF2B5EF4-FFF2-40B4-BE49-F238E27FC236}">
                <a16:creationId xmlns:a16="http://schemas.microsoft.com/office/drawing/2014/main" id="{2DA1DE23-7C4F-0C0E-DE6C-04D709B588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 y="1967273"/>
            <a:ext cx="4038600" cy="2271712"/>
          </a:xfrm>
          <a:prstGeom prst="rect">
            <a:avLst/>
          </a:prstGeom>
          <a:noFill/>
          <a:effectLst>
            <a:outerShdw blurRad="50800" dist="50800" dir="5400000" algn="tl" rotWithShape="0">
              <a:srgbClr val="000000">
                <a:alpha val="43000"/>
              </a:srgbClr>
            </a:outerShdw>
          </a:effectLst>
        </p:spPr>
      </p:pic>
      <p:sp>
        <p:nvSpPr>
          <p:cNvPr id="3" name="Content Placeholder 2"/>
          <p:cNvSpPr>
            <a:spLocks noGrp="1"/>
          </p:cNvSpPr>
          <p:nvPr>
            <p:ph sz="half" idx="2"/>
          </p:nvPr>
        </p:nvSpPr>
        <p:spPr>
          <a:xfrm>
            <a:off x="4648200" y="1440064"/>
            <a:ext cx="4038600" cy="3326130"/>
          </a:xfrm>
        </p:spPr>
        <p:txBody>
          <a:bodyPr>
            <a:normAutofit/>
          </a:bodyPr>
          <a:lstStyle/>
          <a:p>
            <a:pPr>
              <a:lnSpc>
                <a:spcPct val="90000"/>
              </a:lnSpc>
            </a:pPr>
            <a:r>
              <a:rPr lang="en-US"/>
              <a:t>Every task on a computer is run as a process</a:t>
            </a:r>
          </a:p>
          <a:p>
            <a:pPr>
              <a:lnSpc>
                <a:spcPct val="90000"/>
              </a:lnSpc>
            </a:pPr>
            <a:endParaRPr lang="en-US"/>
          </a:p>
          <a:p>
            <a:pPr>
              <a:lnSpc>
                <a:spcPct val="90000"/>
              </a:lnSpc>
            </a:pPr>
            <a:r>
              <a:rPr lang="en-US"/>
              <a:t>If the process hangs (freezes), user can stop (or kill) it</a:t>
            </a:r>
          </a:p>
          <a:p>
            <a:pPr>
              <a:lnSpc>
                <a:spcPct val="90000"/>
              </a:lnSpc>
            </a:pPr>
            <a:endParaRPr lang="en-US"/>
          </a:p>
          <a:p>
            <a:pPr>
              <a:lnSpc>
                <a:spcPct val="90000"/>
              </a:lnSpc>
            </a:pPr>
            <a:r>
              <a:rPr lang="en-US"/>
              <a:t>Windows Task Manager</a:t>
            </a:r>
          </a:p>
        </p:txBody>
      </p:sp>
      <p:sp>
        <p:nvSpPr>
          <p:cNvPr id="12" name="Date Placeholder 4">
            <a:extLst>
              <a:ext uri="{FF2B5EF4-FFF2-40B4-BE49-F238E27FC236}">
                <a16:creationId xmlns:a16="http://schemas.microsoft.com/office/drawing/2014/main" id="{C40C98D9-87AE-C301-CBE8-6DA45915402E}"/>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4" name="Footer Placeholder 5">
            <a:extLst>
              <a:ext uri="{FF2B5EF4-FFF2-40B4-BE49-F238E27FC236}">
                <a16:creationId xmlns:a16="http://schemas.microsoft.com/office/drawing/2014/main" id="{C55F6278-FEEF-25D3-0AA4-E0ABF2F1F151}"/>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6" name="Slide Number Placeholder 6">
            <a:extLst>
              <a:ext uri="{FF2B5EF4-FFF2-40B4-BE49-F238E27FC236}">
                <a16:creationId xmlns:a16="http://schemas.microsoft.com/office/drawing/2014/main" id="{906A2434-97FF-A6AD-BEBB-37B83AC3E6A0}"/>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57</a:t>
            </a:fld>
            <a:endParaRPr lang="en-US"/>
          </a:p>
        </p:txBody>
      </p:sp>
    </p:spTree>
    <p:extLst>
      <p:ext uri="{BB962C8B-B14F-4D97-AF65-F5344CB8AC3E}">
        <p14:creationId xmlns:p14="http://schemas.microsoft.com/office/powerpoint/2010/main" val="2969251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a:t>Service Management</a:t>
            </a:r>
          </a:p>
        </p:txBody>
      </p:sp>
      <p:sp>
        <p:nvSpPr>
          <p:cNvPr id="3" name="Content Placeholder 2"/>
          <p:cNvSpPr>
            <a:spLocks noGrp="1"/>
          </p:cNvSpPr>
          <p:nvPr>
            <p:ph sz="half" idx="1"/>
          </p:nvPr>
        </p:nvSpPr>
        <p:spPr>
          <a:xfrm>
            <a:off x="457200" y="1440064"/>
            <a:ext cx="4038600" cy="3326130"/>
          </a:xfrm>
        </p:spPr>
        <p:txBody>
          <a:bodyPr>
            <a:normAutofit/>
          </a:bodyPr>
          <a:lstStyle/>
          <a:p>
            <a:pPr>
              <a:lnSpc>
                <a:spcPct val="90000"/>
              </a:lnSpc>
            </a:pPr>
            <a:r>
              <a:rPr lang="en-US" sz="1800"/>
              <a:t>Services extend computer functionality, such as by managing print requests</a:t>
            </a:r>
          </a:p>
          <a:p>
            <a:pPr>
              <a:lnSpc>
                <a:spcPct val="90000"/>
              </a:lnSpc>
            </a:pPr>
            <a:endParaRPr lang="en-US" sz="1800"/>
          </a:p>
          <a:p>
            <a:pPr>
              <a:lnSpc>
                <a:spcPct val="90000"/>
              </a:lnSpc>
            </a:pPr>
            <a:r>
              <a:rPr lang="en-US" sz="1800"/>
              <a:t>Can start automatically at startup, or need to be manually started</a:t>
            </a:r>
          </a:p>
          <a:p>
            <a:pPr>
              <a:lnSpc>
                <a:spcPct val="90000"/>
              </a:lnSpc>
            </a:pPr>
            <a:endParaRPr lang="en-US" sz="1800"/>
          </a:p>
          <a:p>
            <a:pPr>
              <a:lnSpc>
                <a:spcPct val="90000"/>
              </a:lnSpc>
            </a:pPr>
            <a:r>
              <a:rPr lang="en-US" sz="1800"/>
              <a:t>Services management console in Windows used to start, stop, and configure</a:t>
            </a:r>
          </a:p>
          <a:p>
            <a:pPr>
              <a:lnSpc>
                <a:spcPct val="90000"/>
              </a:lnSpc>
            </a:pPr>
            <a:endParaRPr lang="en-US" sz="1800"/>
          </a:p>
        </p:txBody>
      </p:sp>
      <p:pic>
        <p:nvPicPr>
          <p:cNvPr id="4" name="Picture 4" descr="Graphical user interface, text, application&#10;&#10;Description automatically generated">
            <a:extLst>
              <a:ext uri="{FF2B5EF4-FFF2-40B4-BE49-F238E27FC236}">
                <a16:creationId xmlns:a16="http://schemas.microsoft.com/office/drawing/2014/main" id="{D2D4909E-1B63-50F3-EC1A-D5993E52005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48200" y="1608847"/>
            <a:ext cx="4038600" cy="2988564"/>
          </a:xfrm>
          <a:prstGeom prst="rect">
            <a:avLst/>
          </a:prstGeom>
          <a:noFill/>
          <a:effectLst>
            <a:outerShdw blurRad="50800" dist="50800" dir="5400000" algn="tl" rotWithShape="0">
              <a:srgbClr val="000000">
                <a:alpha val="43000"/>
              </a:srgbClr>
            </a:outerShdw>
          </a:effectLst>
        </p:spPr>
      </p:pic>
      <p:sp>
        <p:nvSpPr>
          <p:cNvPr id="9" name="Date Placeholder 4">
            <a:extLst>
              <a:ext uri="{FF2B5EF4-FFF2-40B4-BE49-F238E27FC236}">
                <a16:creationId xmlns:a16="http://schemas.microsoft.com/office/drawing/2014/main" id="{07F14D3E-835C-4F0F-07A5-6D9806A0C561}"/>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1" name="Footer Placeholder 5">
            <a:extLst>
              <a:ext uri="{FF2B5EF4-FFF2-40B4-BE49-F238E27FC236}">
                <a16:creationId xmlns:a16="http://schemas.microsoft.com/office/drawing/2014/main" id="{23FDC26C-09E6-5F87-631D-49839C9A621D}"/>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3" name="Slide Number Placeholder 6">
            <a:extLst>
              <a:ext uri="{FF2B5EF4-FFF2-40B4-BE49-F238E27FC236}">
                <a16:creationId xmlns:a16="http://schemas.microsoft.com/office/drawing/2014/main" id="{3A7F3967-6F74-AE00-E2C1-DB08DAA64639}"/>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58</a:t>
            </a:fld>
            <a:endParaRPr lang="en-US"/>
          </a:p>
        </p:txBody>
      </p:sp>
    </p:spTree>
    <p:extLst>
      <p:ext uri="{BB962C8B-B14F-4D97-AF65-F5344CB8AC3E}">
        <p14:creationId xmlns:p14="http://schemas.microsoft.com/office/powerpoint/2010/main" val="2086194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dirty="0"/>
              <a:t>Device Management</a:t>
            </a:r>
          </a:p>
        </p:txBody>
      </p:sp>
      <p:pic>
        <p:nvPicPr>
          <p:cNvPr id="4" name="Picture 4" descr="Graphical user interface&#10;&#10;Description automatically generated">
            <a:extLst>
              <a:ext uri="{FF2B5EF4-FFF2-40B4-BE49-F238E27FC236}">
                <a16:creationId xmlns:a16="http://schemas.microsoft.com/office/drawing/2014/main" id="{D7F56181-7E49-854E-3BB5-130B3354CF2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1364" b="1"/>
          <a:stretch>
            <a:fillRect/>
          </a:stretch>
        </p:blipFill>
        <p:spPr>
          <a:xfrm>
            <a:off x="457200" y="1440064"/>
            <a:ext cx="4038600" cy="3326130"/>
          </a:xfrm>
          <a:prstGeom prst="rect">
            <a:avLst/>
          </a:prstGeom>
          <a:noFill/>
          <a:effectLst>
            <a:outerShdw blurRad="50800" dist="50800" dir="5400000" algn="tl" rotWithShape="0">
              <a:srgbClr val="000000">
                <a:alpha val="43000"/>
              </a:srgbClr>
            </a:outerShdw>
          </a:effectLst>
        </p:spPr>
      </p:pic>
      <p:sp>
        <p:nvSpPr>
          <p:cNvPr id="3" name="Content Placeholder 2"/>
          <p:cNvSpPr>
            <a:spLocks noGrp="1"/>
          </p:cNvSpPr>
          <p:nvPr>
            <p:ph sz="half" idx="2"/>
          </p:nvPr>
        </p:nvSpPr>
        <p:spPr>
          <a:xfrm>
            <a:off x="4648200" y="1440064"/>
            <a:ext cx="4038600" cy="3326130"/>
          </a:xfrm>
        </p:spPr>
        <p:txBody>
          <a:bodyPr>
            <a:normAutofit/>
          </a:bodyPr>
          <a:lstStyle/>
          <a:p>
            <a:r>
              <a:rPr lang="en-US" dirty="0"/>
              <a:t>Manage hardware devices, including installing and updating drivers</a:t>
            </a:r>
          </a:p>
          <a:p>
            <a:endParaRPr lang="en-US" dirty="0"/>
          </a:p>
          <a:p>
            <a:r>
              <a:rPr lang="en-US" dirty="0"/>
              <a:t>Device Manager in Windows</a:t>
            </a:r>
          </a:p>
        </p:txBody>
      </p:sp>
      <p:sp>
        <p:nvSpPr>
          <p:cNvPr id="9" name="Date Placeholder 4">
            <a:extLst>
              <a:ext uri="{FF2B5EF4-FFF2-40B4-BE49-F238E27FC236}">
                <a16:creationId xmlns:a16="http://schemas.microsoft.com/office/drawing/2014/main" id="{E64B1AFA-32FC-3C54-0139-36320326ADC9}"/>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1" name="Footer Placeholder 5">
            <a:extLst>
              <a:ext uri="{FF2B5EF4-FFF2-40B4-BE49-F238E27FC236}">
                <a16:creationId xmlns:a16="http://schemas.microsoft.com/office/drawing/2014/main" id="{B002906E-4519-7D6C-D17F-41E6AAFF8FE1}"/>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3" name="Slide Number Placeholder 6">
            <a:extLst>
              <a:ext uri="{FF2B5EF4-FFF2-40B4-BE49-F238E27FC236}">
                <a16:creationId xmlns:a16="http://schemas.microsoft.com/office/drawing/2014/main" id="{2E74DBA5-42EB-6829-261B-9161174BC751}"/>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59</a:t>
            </a:fld>
            <a:endParaRPr lang="en-US"/>
          </a:p>
        </p:txBody>
      </p:sp>
    </p:spTree>
    <p:extLst>
      <p:ext uri="{BB962C8B-B14F-4D97-AF65-F5344CB8AC3E}">
        <p14:creationId xmlns:p14="http://schemas.microsoft.com/office/powerpoint/2010/main" val="3999042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5E8A18-0049-7B4B-ABFC-7780D6EB78BE}"/>
              </a:ext>
            </a:extLst>
          </p:cNvPr>
          <p:cNvSpPr>
            <a:spLocks noGrp="1"/>
          </p:cNvSpPr>
          <p:nvPr>
            <p:ph type="title"/>
          </p:nvPr>
        </p:nvSpPr>
        <p:spPr/>
        <p:txBody>
          <a:bodyPr/>
          <a:lstStyle/>
          <a:p>
            <a:r>
              <a:rPr lang="en-US" altLang="en-US" dirty="0"/>
              <a:t>Computing Devices </a:t>
            </a:r>
            <a:br>
              <a:rPr lang="en-US" altLang="en-US" dirty="0"/>
            </a:br>
            <a:endParaRPr lang="en-US" dirty="0"/>
          </a:p>
        </p:txBody>
      </p:sp>
      <p:sp>
        <p:nvSpPr>
          <p:cNvPr id="8" name="Text Placeholder 7">
            <a:extLst>
              <a:ext uri="{FF2B5EF4-FFF2-40B4-BE49-F238E27FC236}">
                <a16:creationId xmlns:a16="http://schemas.microsoft.com/office/drawing/2014/main" id="{8452546A-293C-B4A3-5017-115254DFD9A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A562AF-2CED-6E74-F493-9530741E1FB9}"/>
              </a:ext>
            </a:extLst>
          </p:cNvPr>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a:extLst>
              <a:ext uri="{FF2B5EF4-FFF2-40B4-BE49-F238E27FC236}">
                <a16:creationId xmlns:a16="http://schemas.microsoft.com/office/drawing/2014/main" id="{A8570AF4-53BB-30BB-0533-1C562AEDA1A1}"/>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A33A2F8A-E622-E06E-ABFA-7E2C741D986D}"/>
              </a:ext>
            </a:extLst>
          </p:cNvPr>
          <p:cNvSpPr>
            <a:spLocks noGrp="1"/>
          </p:cNvSpPr>
          <p:nvPr>
            <p:ph type="sldNum" sz="quarter" idx="12"/>
          </p:nvPr>
        </p:nvSpPr>
        <p:spPr/>
        <p:txBody>
          <a:bodyPr/>
          <a:lstStyle/>
          <a:p>
            <a:fld id="{3D46CBA2-ECE5-4BE9-B546-6761E0E67089}" type="slidenum">
              <a:rPr lang="en-US" smtClean="0"/>
              <a:t>6</a:t>
            </a:fld>
            <a:endParaRPr lang="en-US"/>
          </a:p>
        </p:txBody>
      </p:sp>
    </p:spTree>
    <p:extLst>
      <p:ext uri="{BB962C8B-B14F-4D97-AF65-F5344CB8AC3E}">
        <p14:creationId xmlns:p14="http://schemas.microsoft.com/office/powerpoint/2010/main" val="3496597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a:t>Disk Management</a:t>
            </a:r>
          </a:p>
        </p:txBody>
      </p:sp>
      <p:sp>
        <p:nvSpPr>
          <p:cNvPr id="3" name="Content Placeholder 2"/>
          <p:cNvSpPr>
            <a:spLocks noGrp="1"/>
          </p:cNvSpPr>
          <p:nvPr>
            <p:ph sz="half" idx="1"/>
          </p:nvPr>
        </p:nvSpPr>
        <p:spPr>
          <a:xfrm>
            <a:off x="457200" y="1440064"/>
            <a:ext cx="4038600" cy="3326130"/>
          </a:xfrm>
        </p:spPr>
        <p:txBody>
          <a:bodyPr>
            <a:normAutofit/>
          </a:bodyPr>
          <a:lstStyle/>
          <a:p>
            <a:pPr>
              <a:lnSpc>
                <a:spcPct val="90000"/>
              </a:lnSpc>
            </a:pPr>
            <a:r>
              <a:rPr lang="en-US" sz="2000"/>
              <a:t>Manages hard drives, optical drives, other storage media</a:t>
            </a:r>
          </a:p>
          <a:p>
            <a:pPr>
              <a:lnSpc>
                <a:spcPct val="90000"/>
              </a:lnSpc>
            </a:pPr>
            <a:endParaRPr lang="en-US" sz="2000"/>
          </a:p>
          <a:p>
            <a:pPr>
              <a:lnSpc>
                <a:spcPct val="90000"/>
              </a:lnSpc>
            </a:pPr>
            <a:r>
              <a:rPr lang="en-US" sz="2000"/>
              <a:t>Creating and deleting partitions</a:t>
            </a:r>
          </a:p>
          <a:p>
            <a:pPr>
              <a:lnSpc>
                <a:spcPct val="90000"/>
              </a:lnSpc>
            </a:pPr>
            <a:endParaRPr lang="en-US" sz="2000"/>
          </a:p>
          <a:p>
            <a:pPr>
              <a:lnSpc>
                <a:spcPct val="90000"/>
              </a:lnSpc>
            </a:pPr>
            <a:r>
              <a:rPr lang="en-US" sz="2000"/>
              <a:t>Formatting partitions</a:t>
            </a:r>
          </a:p>
          <a:p>
            <a:pPr>
              <a:lnSpc>
                <a:spcPct val="90000"/>
              </a:lnSpc>
            </a:pPr>
            <a:endParaRPr lang="en-US" sz="2000"/>
          </a:p>
          <a:p>
            <a:pPr>
              <a:lnSpc>
                <a:spcPct val="90000"/>
              </a:lnSpc>
            </a:pPr>
            <a:r>
              <a:rPr lang="en-US" sz="2000"/>
              <a:t>Windows uses Disk Management console</a:t>
            </a:r>
          </a:p>
        </p:txBody>
      </p:sp>
      <p:pic>
        <p:nvPicPr>
          <p:cNvPr id="4" name="Picture 4" descr="Graphical user interface, text, application, email&#10;&#10;Description automatically generated">
            <a:extLst>
              <a:ext uri="{FF2B5EF4-FFF2-40B4-BE49-F238E27FC236}">
                <a16:creationId xmlns:a16="http://schemas.microsoft.com/office/drawing/2014/main" id="{6E5150A7-482A-7ACD-0C41-D75816A3387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48200" y="1719909"/>
            <a:ext cx="4038600" cy="2766440"/>
          </a:xfrm>
          <a:prstGeom prst="rect">
            <a:avLst/>
          </a:prstGeom>
          <a:noFill/>
          <a:effectLst>
            <a:outerShdw blurRad="50800" dist="50800" dir="5400000" algn="tl" rotWithShape="0">
              <a:srgbClr val="000000">
                <a:alpha val="43000"/>
              </a:srgbClr>
            </a:outerShdw>
          </a:effectLst>
        </p:spPr>
      </p:pic>
      <p:sp>
        <p:nvSpPr>
          <p:cNvPr id="9" name="Date Placeholder 4">
            <a:extLst>
              <a:ext uri="{FF2B5EF4-FFF2-40B4-BE49-F238E27FC236}">
                <a16:creationId xmlns:a16="http://schemas.microsoft.com/office/drawing/2014/main" id="{7DC99259-8C1A-C87A-B360-E3B61F9DC74D}"/>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1" name="Footer Placeholder 5">
            <a:extLst>
              <a:ext uri="{FF2B5EF4-FFF2-40B4-BE49-F238E27FC236}">
                <a16:creationId xmlns:a16="http://schemas.microsoft.com/office/drawing/2014/main" id="{B126281E-0ADA-20B5-6EFF-C6ABA76C7E9A}"/>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3" name="Slide Number Placeholder 6">
            <a:extLst>
              <a:ext uri="{FF2B5EF4-FFF2-40B4-BE49-F238E27FC236}">
                <a16:creationId xmlns:a16="http://schemas.microsoft.com/office/drawing/2014/main" id="{F83745C2-2166-AB62-7E62-C381B1BC54B4}"/>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60</a:t>
            </a:fld>
            <a:endParaRPr lang="en-US"/>
          </a:p>
        </p:txBody>
      </p:sp>
    </p:spTree>
    <p:extLst>
      <p:ext uri="{BB962C8B-B14F-4D97-AF65-F5344CB8AC3E}">
        <p14:creationId xmlns:p14="http://schemas.microsoft.com/office/powerpoint/2010/main" val="718435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dirty="0"/>
              <a:t>Memory Management</a:t>
            </a:r>
          </a:p>
        </p:txBody>
      </p:sp>
      <p:sp>
        <p:nvSpPr>
          <p:cNvPr id="9" name="Text Placeholder 2">
            <a:extLst>
              <a:ext uri="{FF2B5EF4-FFF2-40B4-BE49-F238E27FC236}">
                <a16:creationId xmlns:a16="http://schemas.microsoft.com/office/drawing/2014/main" id="{1CF3FE4C-4C80-764E-EC6A-7126AD465DFA}"/>
              </a:ext>
            </a:extLst>
          </p:cNvPr>
          <p:cNvSpPr>
            <a:spLocks noGrp="1"/>
          </p:cNvSpPr>
          <p:nvPr>
            <p:ph type="body" idx="1"/>
          </p:nvPr>
        </p:nvSpPr>
        <p:spPr>
          <a:xfrm>
            <a:off x="457200" y="1391436"/>
            <a:ext cx="4040188" cy="494514"/>
          </a:xfrm>
        </p:spPr>
        <p:txBody>
          <a:bodyPr/>
          <a:lstStyle/>
          <a:p>
            <a:endParaRPr lang="en-US"/>
          </a:p>
        </p:txBody>
      </p:sp>
      <p:sp>
        <p:nvSpPr>
          <p:cNvPr id="11" name="Text Placeholder 3">
            <a:extLst>
              <a:ext uri="{FF2B5EF4-FFF2-40B4-BE49-F238E27FC236}">
                <a16:creationId xmlns:a16="http://schemas.microsoft.com/office/drawing/2014/main" id="{6904A601-2F6A-B11C-0BAC-C9C0709EC11D}"/>
              </a:ext>
            </a:extLst>
          </p:cNvPr>
          <p:cNvSpPr>
            <a:spLocks noGrp="1"/>
          </p:cNvSpPr>
          <p:nvPr>
            <p:ph type="body" sz="half" idx="3"/>
          </p:nvPr>
        </p:nvSpPr>
        <p:spPr>
          <a:xfrm>
            <a:off x="4645026" y="1394818"/>
            <a:ext cx="4041775" cy="491132"/>
          </a:xfrm>
        </p:spPr>
        <p:txBody>
          <a:bodyPr/>
          <a:lstStyle/>
          <a:p>
            <a:endParaRPr lang="en-US"/>
          </a:p>
        </p:txBody>
      </p:sp>
      <p:sp>
        <p:nvSpPr>
          <p:cNvPr id="3" name="Content Placeholder 2"/>
          <p:cNvSpPr>
            <a:spLocks noGrp="1"/>
          </p:cNvSpPr>
          <p:nvPr>
            <p:ph sz="quarter" idx="2"/>
          </p:nvPr>
        </p:nvSpPr>
        <p:spPr>
          <a:xfrm>
            <a:off x="457200" y="1885950"/>
            <a:ext cx="4040188" cy="2884290"/>
          </a:xfrm>
        </p:spPr>
        <p:txBody>
          <a:bodyPr>
            <a:normAutofit/>
          </a:bodyPr>
          <a:lstStyle/>
          <a:p>
            <a:r>
              <a:rPr lang="en-US" dirty="0"/>
              <a:t>OS manages physical memory</a:t>
            </a:r>
          </a:p>
          <a:p>
            <a:endParaRPr lang="en-US" dirty="0"/>
          </a:p>
          <a:p>
            <a:r>
              <a:rPr lang="en-US" dirty="0"/>
              <a:t>Virtual memory (hard drive space) used as a backup</a:t>
            </a:r>
          </a:p>
          <a:p>
            <a:pPr lvl="1"/>
            <a:r>
              <a:rPr lang="en-US" sz="2200"/>
              <a:t>Swap file or page file</a:t>
            </a:r>
          </a:p>
          <a:p>
            <a:pPr lvl="1"/>
            <a:r>
              <a:rPr lang="en-US" sz="2200"/>
              <a:t>Virtual memory manager</a:t>
            </a:r>
          </a:p>
        </p:txBody>
      </p:sp>
      <p:pic>
        <p:nvPicPr>
          <p:cNvPr id="5" name="Picture 4" descr="Illuminated server room panel">
            <a:extLst>
              <a:ext uri="{FF2B5EF4-FFF2-40B4-BE49-F238E27FC236}">
                <a16:creationId xmlns:a16="http://schemas.microsoft.com/office/drawing/2014/main" id="{58A05D58-B1A9-0AB1-6A3B-BB13557C1A9A}"/>
              </a:ext>
            </a:extLst>
          </p:cNvPr>
          <p:cNvPicPr>
            <a:picLocks noChangeAspect="1"/>
          </p:cNvPicPr>
          <p:nvPr/>
        </p:nvPicPr>
        <p:blipFill>
          <a:blip r:embed="rId3"/>
          <a:srcRect r="6466" b="4"/>
          <a:stretch>
            <a:fillRect/>
          </a:stretch>
        </p:blipFill>
        <p:spPr>
          <a:xfrm>
            <a:off x="4645026" y="1885950"/>
            <a:ext cx="4041775" cy="2884290"/>
          </a:xfrm>
          <a:prstGeom prst="rect">
            <a:avLst/>
          </a:prstGeom>
          <a:noFill/>
        </p:spPr>
      </p:pic>
      <p:sp>
        <p:nvSpPr>
          <p:cNvPr id="13" name="Date Placeholder 6">
            <a:extLst>
              <a:ext uri="{FF2B5EF4-FFF2-40B4-BE49-F238E27FC236}">
                <a16:creationId xmlns:a16="http://schemas.microsoft.com/office/drawing/2014/main" id="{7948A636-3FA4-B949-17D7-36C4C06D0B4E}"/>
              </a:ext>
            </a:extLst>
          </p:cNvPr>
          <p:cNvSpPr>
            <a:spLocks noGrp="1"/>
          </p:cNvSpPr>
          <p:nvPr>
            <p:ph type="dt" sz="half" idx="10"/>
          </p:nvPr>
        </p:nvSpPr>
        <p:spPr>
          <a:xfrm>
            <a:off x="457200" y="4767263"/>
            <a:ext cx="2133600" cy="273844"/>
          </a:xfrm>
        </p:spPr>
        <p:txBody>
          <a:bodyPr/>
          <a:lstStyle/>
          <a:p>
            <a:pPr>
              <a:spcAft>
                <a:spcPts val="600"/>
              </a:spcAft>
            </a:pPr>
            <a:fld id="{E7CFA1D6-1526-40BE-8DFF-21F6C53A41C9}" type="datetime1">
              <a:rPr lang="en-US" smtClean="0"/>
              <a:pPr>
                <a:spcAft>
                  <a:spcPts val="600"/>
                </a:spcAft>
              </a:pPr>
              <a:t>9/8/2025</a:t>
            </a:fld>
            <a:endParaRPr lang="en-US"/>
          </a:p>
        </p:txBody>
      </p:sp>
      <p:sp>
        <p:nvSpPr>
          <p:cNvPr id="15" name="Footer Placeholder 7">
            <a:extLst>
              <a:ext uri="{FF2B5EF4-FFF2-40B4-BE49-F238E27FC236}">
                <a16:creationId xmlns:a16="http://schemas.microsoft.com/office/drawing/2014/main" id="{01601D22-E6D3-2139-E9FE-2C324A290700}"/>
              </a:ext>
            </a:extLst>
          </p:cNvPr>
          <p:cNvSpPr>
            <a:spLocks noGrp="1"/>
          </p:cNvSpPr>
          <p:nvPr>
            <p:ph type="ftr" sz="quarter" idx="11"/>
          </p:nvPr>
        </p:nvSpPr>
        <p:spPr>
          <a:xfrm>
            <a:off x="2667000" y="4767263"/>
            <a:ext cx="3352800" cy="273844"/>
          </a:xfrm>
        </p:spPr>
        <p:txBody>
          <a:bodyPr/>
          <a:lstStyle/>
          <a:p>
            <a:pPr>
              <a:spcAft>
                <a:spcPts val="600"/>
              </a:spcAft>
            </a:pPr>
            <a:r>
              <a:rPr lang="en-US" dirty="0"/>
              <a:t>Copyright © 2007 - 2021 Carl M. Burnett</a:t>
            </a:r>
          </a:p>
        </p:txBody>
      </p:sp>
      <p:sp>
        <p:nvSpPr>
          <p:cNvPr id="17" name="Slide Number Placeholder 8">
            <a:extLst>
              <a:ext uri="{FF2B5EF4-FFF2-40B4-BE49-F238E27FC236}">
                <a16:creationId xmlns:a16="http://schemas.microsoft.com/office/drawing/2014/main" id="{B10EBC98-6C4B-6F23-7FA9-1004F9EA120B}"/>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61</a:t>
            </a:fld>
            <a:endParaRPr lang="en-US"/>
          </a:p>
        </p:txBody>
      </p:sp>
    </p:spTree>
    <p:extLst>
      <p:ext uri="{BB962C8B-B14F-4D97-AF65-F5344CB8AC3E}">
        <p14:creationId xmlns:p14="http://schemas.microsoft.com/office/powerpoint/2010/main" val="2146618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C773D8-539A-A44E-07FF-96B340DE954F}"/>
              </a:ext>
            </a:extLst>
          </p:cNvPr>
          <p:cNvSpPr>
            <a:spLocks noGrp="1"/>
          </p:cNvSpPr>
          <p:nvPr>
            <p:ph type="title"/>
          </p:nvPr>
        </p:nvSpPr>
        <p:spPr/>
        <p:txBody>
          <a:bodyPr>
            <a:noAutofit/>
          </a:bodyPr>
          <a:lstStyle/>
          <a:p>
            <a:r>
              <a:rPr lang="en-US" altLang="en-US" sz="4400" dirty="0"/>
              <a:t>Utility Programs </a:t>
            </a:r>
            <a:endParaRPr lang="en-US" sz="4000" dirty="0"/>
          </a:p>
        </p:txBody>
      </p:sp>
      <p:sp>
        <p:nvSpPr>
          <p:cNvPr id="12" name="Rectangle 1">
            <a:extLst>
              <a:ext uri="{FF2B5EF4-FFF2-40B4-BE49-F238E27FC236}">
                <a16:creationId xmlns:a16="http://schemas.microsoft.com/office/drawing/2014/main" id="{D80280D5-61A8-74B3-9ED8-290CFA47F53F}"/>
              </a:ext>
            </a:extLst>
          </p:cNvPr>
          <p:cNvSpPr>
            <a:spLocks noGrp="1" noChangeArrowheads="1"/>
          </p:cNvSpPr>
          <p:nvPr>
            <p:ph idx="1"/>
          </p:nvPr>
        </p:nvSpPr>
        <p:spPr bwMode="auto">
          <a:xfrm>
            <a:off x="457200" y="1451610"/>
            <a:ext cx="82296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eaLnBrk="0" fontAlgn="base" hangingPunct="0">
              <a:spcBef>
                <a:spcPct val="0"/>
              </a:spcBef>
              <a:spcAft>
                <a:spcPct val="0"/>
              </a:spcAft>
              <a:buClrTx/>
              <a:buSzTx/>
            </a:pPr>
            <a:r>
              <a:rPr kumimoji="0" lang="en-US" altLang="en-US" sz="1200" b="1" i="0" u="none" strike="noStrike" cap="none" normalizeH="0" baseline="0" dirty="0">
                <a:ln>
                  <a:noFill/>
                </a:ln>
                <a:solidFill>
                  <a:schemeClr val="tx1"/>
                </a:solidFill>
                <a:effectLst/>
                <a:latin typeface="Arial" panose="020B0604020202020204" pitchFamily="34" charset="0"/>
                <a:hlinkClick r:id="rId2"/>
              </a:rPr>
              <a:t>System Maintenance:</a:t>
            </a:r>
            <a:r>
              <a:rPr kumimoji="0" lang="en-US" altLang="en-US" sz="1200" b="0" i="0" u="none" strike="noStrike" cap="none" normalizeH="0" baseline="0" dirty="0">
                <a:ln>
                  <a:noFill/>
                </a:ln>
                <a:solidFill>
                  <a:schemeClr val="tx1"/>
                </a:solidFill>
                <a:effectLst/>
                <a:latin typeface="Arial" panose="020B0604020202020204" pitchFamily="34" charset="0"/>
                <a:hlinkClick r:id="rId2"/>
              </a:rPr>
              <a:t> </a:t>
            </a:r>
            <a:r>
              <a:rPr kumimoji="0" lang="en-US" altLang="en-US" sz="1200" b="0" i="0" u="none" strike="noStrike" cap="none" normalizeH="0" baseline="0" dirty="0">
                <a:ln>
                  <a:noFill/>
                </a:ln>
                <a:solidFill>
                  <a:schemeClr val="tx1"/>
                </a:solidFill>
                <a:effectLst/>
                <a:latin typeface="Arial" panose="020B0604020202020204" pitchFamily="34" charset="0"/>
              </a:rPr>
              <a:t>Tools like disk cleaners and defragmenters remove unnecessary files, optimize storage, and improve overall system performance. </a:t>
            </a:r>
            <a:br>
              <a:rPr kumimoji="0" lang="en-US" altLang="en-US" sz="12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buClrTx/>
              <a:buSzTx/>
            </a:pPr>
            <a:r>
              <a:rPr kumimoji="0" lang="en-US" altLang="en-US" sz="1200" b="1" i="0" u="none" strike="noStrike" cap="none" normalizeH="0" baseline="0" dirty="0">
                <a:ln>
                  <a:noFill/>
                </a:ln>
                <a:solidFill>
                  <a:schemeClr val="tx1"/>
                </a:solidFill>
                <a:effectLst/>
                <a:latin typeface="Arial" panose="020B0604020202020204" pitchFamily="34" charset="0"/>
                <a:hlinkClick r:id="rId3"/>
              </a:rPr>
              <a:t>Security:</a:t>
            </a:r>
            <a:r>
              <a:rPr kumimoji="0" lang="en-US" altLang="en-US" sz="1200" b="0" i="0" u="none" strike="noStrike" cap="none" normalizeH="0" baseline="0" dirty="0">
                <a:ln>
                  <a:noFill/>
                </a:ln>
                <a:solidFill>
                  <a:schemeClr val="tx1"/>
                </a:solidFill>
                <a:effectLst/>
                <a:latin typeface="Arial" panose="020B0604020202020204" pitchFamily="34" charset="0"/>
                <a:hlinkClick r:id="rId3"/>
              </a:rPr>
              <a:t> </a:t>
            </a:r>
            <a:r>
              <a:rPr kumimoji="0" lang="en-US" altLang="en-US" sz="1200" b="0" i="0" u="none" strike="noStrike" cap="none" normalizeH="0" baseline="0" dirty="0">
                <a:ln>
                  <a:noFill/>
                </a:ln>
                <a:solidFill>
                  <a:schemeClr val="tx1"/>
                </a:solidFill>
                <a:effectLst/>
                <a:latin typeface="Arial" panose="020B0604020202020204" pitchFamily="34" charset="0"/>
              </a:rPr>
              <a:t>Antivirus and firewall software protect the system from viruses, malware, and unauthorized access. </a:t>
            </a:r>
            <a:br>
              <a:rPr kumimoji="0" lang="en-US" altLang="en-US" sz="12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buClrTx/>
              <a:buSzTx/>
            </a:pPr>
            <a:r>
              <a:rPr kumimoji="0" lang="en-US" altLang="en-US" sz="1200" b="1" i="0" u="none" strike="noStrike" cap="none" normalizeH="0" baseline="0" dirty="0">
                <a:ln>
                  <a:noFill/>
                </a:ln>
                <a:solidFill>
                  <a:schemeClr val="tx1"/>
                </a:solidFill>
                <a:effectLst/>
                <a:latin typeface="Arial" panose="020B0604020202020204" pitchFamily="34" charset="0"/>
                <a:hlinkClick r:id="rId4"/>
              </a:rPr>
              <a:t>Data Management:</a:t>
            </a:r>
            <a:r>
              <a:rPr kumimoji="0" lang="en-US" altLang="en-US" sz="1200" b="0" i="0" u="none" strike="noStrike" cap="none" normalizeH="0" baseline="0" dirty="0">
                <a:ln>
                  <a:noFill/>
                </a:ln>
                <a:solidFill>
                  <a:schemeClr val="tx1"/>
                </a:solidFill>
                <a:effectLst/>
                <a:latin typeface="Arial" panose="020B0604020202020204" pitchFamily="34" charset="0"/>
                <a:hlinkClick r:id="rId4"/>
              </a:rPr>
              <a:t> </a:t>
            </a:r>
            <a:r>
              <a:rPr kumimoji="0" lang="en-US" altLang="en-US" sz="1200" b="0" i="0" u="none" strike="noStrike" cap="none" normalizeH="0" baseline="0" dirty="0">
                <a:ln>
                  <a:noFill/>
                </a:ln>
                <a:solidFill>
                  <a:schemeClr val="tx1"/>
                </a:solidFill>
                <a:effectLst/>
                <a:latin typeface="Arial" panose="020B0604020202020204" pitchFamily="34" charset="0"/>
              </a:rPr>
              <a:t>Backup and recovery tools allow users to create copies of important data and restore it if it's lost. </a:t>
            </a:r>
            <a:br>
              <a:rPr kumimoji="0" lang="en-US" altLang="en-US" sz="12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buClrTx/>
              <a:buSzTx/>
            </a:pPr>
            <a:r>
              <a:rPr kumimoji="0" lang="en-US" altLang="en-US" sz="1200" b="1" i="0" u="none" strike="noStrike" cap="none" normalizeH="0" baseline="0" dirty="0">
                <a:ln>
                  <a:noFill/>
                </a:ln>
                <a:solidFill>
                  <a:schemeClr val="tx1"/>
                </a:solidFill>
                <a:effectLst/>
                <a:latin typeface="Arial" panose="020B0604020202020204" pitchFamily="34" charset="0"/>
                <a:hlinkClick r:id="rId5"/>
              </a:rPr>
              <a:t>File Management:</a:t>
            </a:r>
            <a:r>
              <a:rPr kumimoji="0" lang="en-US" altLang="en-US" sz="1200" b="0" i="0" u="none" strike="noStrike" cap="none" normalizeH="0" baseline="0" dirty="0">
                <a:ln>
                  <a:noFill/>
                </a:ln>
                <a:solidFill>
                  <a:schemeClr val="tx1"/>
                </a:solidFill>
                <a:effectLst/>
                <a:latin typeface="Arial" panose="020B0604020202020204" pitchFamily="34" charset="0"/>
                <a:hlinkClick r:id="rId5"/>
              </a:rPr>
              <a:t> </a:t>
            </a:r>
            <a:r>
              <a:rPr kumimoji="0" lang="en-US" altLang="en-US" sz="1200" b="0" i="0" u="none" strike="noStrike" cap="none" normalizeH="0" baseline="0" dirty="0">
                <a:ln>
                  <a:noFill/>
                </a:ln>
                <a:solidFill>
                  <a:schemeClr val="tx1"/>
                </a:solidFill>
                <a:effectLst/>
                <a:latin typeface="Arial" panose="020B0604020202020204" pitchFamily="34" charset="0"/>
              </a:rPr>
              <a:t>Utilities help with tasks like organizing, searching, compressing, and previewing files. </a:t>
            </a:r>
            <a:br>
              <a:rPr kumimoji="0" lang="en-US" altLang="en-US" sz="12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buClrTx/>
              <a:buSzTx/>
            </a:pPr>
            <a:r>
              <a:rPr kumimoji="0" lang="en-US" altLang="en-US" sz="1200" b="1" i="0" u="none" strike="noStrike" cap="none" normalizeH="0" baseline="0" dirty="0">
                <a:ln>
                  <a:noFill/>
                </a:ln>
                <a:solidFill>
                  <a:schemeClr val="tx1"/>
                </a:solidFill>
                <a:effectLst/>
                <a:latin typeface="Arial" panose="020B0604020202020204" pitchFamily="34" charset="0"/>
                <a:hlinkClick r:id="rId6"/>
              </a:rPr>
              <a:t>System Optimization:</a:t>
            </a:r>
            <a:r>
              <a:rPr kumimoji="0" lang="en-US" altLang="en-US" sz="1200" b="0" i="0" u="none" strike="noStrike" cap="none" normalizeH="0" baseline="0" dirty="0">
                <a:ln>
                  <a:noFill/>
                </a:ln>
                <a:solidFill>
                  <a:schemeClr val="tx1"/>
                </a:solidFill>
                <a:effectLst/>
                <a:latin typeface="Arial" panose="020B0604020202020204" pitchFamily="34" charset="0"/>
                <a:hlinkClick r:id="rId6"/>
              </a:rPr>
              <a:t> </a:t>
            </a:r>
            <a:r>
              <a:rPr kumimoji="0" lang="en-US" altLang="en-US" sz="1200" b="0" i="0" u="none" strike="noStrike" cap="none" normalizeH="0" baseline="0" dirty="0">
                <a:ln>
                  <a:noFill/>
                </a:ln>
                <a:solidFill>
                  <a:schemeClr val="tx1"/>
                </a:solidFill>
                <a:effectLst/>
                <a:latin typeface="Arial" panose="020B0604020202020204" pitchFamily="34" charset="0"/>
              </a:rPr>
              <a:t>System optimizers enhance performance by efficiently managing system resources and optimizing settings. </a:t>
            </a:r>
            <a:br>
              <a:rPr kumimoji="0" lang="en-US" altLang="en-US" sz="12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buClrTx/>
              <a:buSzTx/>
            </a:pPr>
            <a:r>
              <a:rPr kumimoji="0" lang="en-US" altLang="en-US" sz="1200" b="1" i="0" u="none" strike="noStrike" cap="none" normalizeH="0" baseline="0" dirty="0">
                <a:ln>
                  <a:noFill/>
                </a:ln>
                <a:solidFill>
                  <a:schemeClr val="tx1"/>
                </a:solidFill>
                <a:effectLst/>
                <a:latin typeface="Arial" panose="020B0604020202020204" pitchFamily="34" charset="0"/>
                <a:hlinkClick r:id="rId7"/>
              </a:rPr>
              <a:t>User Experience:</a:t>
            </a:r>
            <a:r>
              <a:rPr kumimoji="0" lang="en-US" altLang="en-US" sz="1200" b="0" i="0" u="none" strike="noStrike" cap="none" normalizeH="0" baseline="0" dirty="0">
                <a:ln>
                  <a:noFill/>
                </a:ln>
                <a:solidFill>
                  <a:schemeClr val="tx1"/>
                </a:solidFill>
                <a:effectLst/>
                <a:latin typeface="Arial" panose="020B0604020202020204" pitchFamily="34" charset="0"/>
                <a:hlinkClick r:id="rId7"/>
              </a:rPr>
              <a:t> </a:t>
            </a:r>
            <a:r>
              <a:rPr kumimoji="0" lang="en-US" altLang="en-US" sz="1200" b="0" i="0" u="none" strike="noStrike" cap="none" normalizeH="0" baseline="0" dirty="0">
                <a:ln>
                  <a:noFill/>
                </a:ln>
                <a:solidFill>
                  <a:schemeClr val="tx1"/>
                </a:solidFill>
                <a:effectLst/>
                <a:latin typeface="Arial" panose="020B0604020202020204" pitchFamily="34" charset="0"/>
              </a:rPr>
              <a:t>Some utilities allow for customization of system settings to improve the user's experience. </a:t>
            </a:r>
          </a:p>
          <a:p>
            <a:pPr eaLnBrk="0" fontAlgn="base" hangingPunct="0">
              <a:spcBef>
                <a:spcPct val="0"/>
              </a:spcBef>
              <a:spcAft>
                <a:spcPct val="0"/>
              </a:spcAft>
              <a:buClrTx/>
              <a:buSzTx/>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7" name="Date Placeholder 6">
            <a:extLst>
              <a:ext uri="{FF2B5EF4-FFF2-40B4-BE49-F238E27FC236}">
                <a16:creationId xmlns:a16="http://schemas.microsoft.com/office/drawing/2014/main" id="{41C0F54E-BE02-9DBE-2B58-DCAB0A87942E}"/>
              </a:ext>
            </a:extLst>
          </p:cNvPr>
          <p:cNvSpPr>
            <a:spLocks noGrp="1"/>
          </p:cNvSpPr>
          <p:nvPr>
            <p:ph type="dt" sz="half" idx="10"/>
          </p:nvPr>
        </p:nvSpPr>
        <p:spPr/>
        <p:txBody>
          <a:bodyPr/>
          <a:lstStyle/>
          <a:p>
            <a:fld id="{E7CFA1D6-1526-40BE-8DFF-21F6C53A41C9}" type="datetime1">
              <a:rPr lang="en-US" smtClean="0"/>
              <a:t>9/8/2025</a:t>
            </a:fld>
            <a:endParaRPr lang="en-US"/>
          </a:p>
        </p:txBody>
      </p:sp>
      <p:sp>
        <p:nvSpPr>
          <p:cNvPr id="8" name="Footer Placeholder 7">
            <a:extLst>
              <a:ext uri="{FF2B5EF4-FFF2-40B4-BE49-F238E27FC236}">
                <a16:creationId xmlns:a16="http://schemas.microsoft.com/office/drawing/2014/main" id="{C28F5FD8-D911-2944-88CC-4EF8A29FF420}"/>
              </a:ext>
            </a:extLst>
          </p:cNvPr>
          <p:cNvSpPr>
            <a:spLocks noGrp="1"/>
          </p:cNvSpPr>
          <p:nvPr>
            <p:ph type="ftr" sz="quarter" idx="11"/>
          </p:nvPr>
        </p:nvSpPr>
        <p:spPr/>
        <p:txBody>
          <a:bodyPr/>
          <a:lstStyle/>
          <a:p>
            <a:r>
              <a:rPr lang="en-US"/>
              <a:t>Copyright © 2007 - 2021 Carl M. Burnett</a:t>
            </a:r>
          </a:p>
        </p:txBody>
      </p:sp>
      <p:sp>
        <p:nvSpPr>
          <p:cNvPr id="9" name="Slide Number Placeholder 8">
            <a:extLst>
              <a:ext uri="{FF2B5EF4-FFF2-40B4-BE49-F238E27FC236}">
                <a16:creationId xmlns:a16="http://schemas.microsoft.com/office/drawing/2014/main" id="{6C198668-91D9-4EDC-0BF0-421BDEDB5359}"/>
              </a:ext>
            </a:extLst>
          </p:cNvPr>
          <p:cNvSpPr>
            <a:spLocks noGrp="1"/>
          </p:cNvSpPr>
          <p:nvPr>
            <p:ph type="sldNum" sz="quarter" idx="12"/>
          </p:nvPr>
        </p:nvSpPr>
        <p:spPr/>
        <p:txBody>
          <a:bodyPr/>
          <a:lstStyle/>
          <a:p>
            <a:fld id="{3D46CBA2-ECE5-4BE9-B546-6761E0E67089}" type="slidenum">
              <a:rPr lang="en-US" smtClean="0"/>
              <a:t>62</a:t>
            </a:fld>
            <a:endParaRPr lang="en-US"/>
          </a:p>
        </p:txBody>
      </p:sp>
    </p:spTree>
    <p:extLst>
      <p:ext uri="{BB962C8B-B14F-4D97-AF65-F5344CB8AC3E}">
        <p14:creationId xmlns:p14="http://schemas.microsoft.com/office/powerpoint/2010/main" val="2588160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AB5D-184E-A3A7-B49F-BF8C61CC3C2C}"/>
              </a:ext>
            </a:extLst>
          </p:cNvPr>
          <p:cNvSpPr>
            <a:spLocks noGrp="1"/>
          </p:cNvSpPr>
          <p:nvPr>
            <p:ph type="title"/>
          </p:nvPr>
        </p:nvSpPr>
        <p:spPr/>
        <p:txBody>
          <a:bodyPr>
            <a:normAutofit/>
          </a:bodyPr>
          <a:lstStyle/>
          <a:p>
            <a:r>
              <a:rPr lang="en-US" dirty="0"/>
              <a:t>Types of Utility Programs </a:t>
            </a:r>
          </a:p>
        </p:txBody>
      </p:sp>
      <p:sp>
        <p:nvSpPr>
          <p:cNvPr id="3" name="Content Placeholder 2">
            <a:extLst>
              <a:ext uri="{FF2B5EF4-FFF2-40B4-BE49-F238E27FC236}">
                <a16:creationId xmlns:a16="http://schemas.microsoft.com/office/drawing/2014/main" id="{6CDC7116-2839-9147-3AF0-52762DCC5F6E}"/>
              </a:ext>
            </a:extLst>
          </p:cNvPr>
          <p:cNvSpPr>
            <a:spLocks noGrp="1"/>
          </p:cNvSpPr>
          <p:nvPr>
            <p:ph idx="1"/>
          </p:nvPr>
        </p:nvSpPr>
        <p:spPr/>
        <p:txBody>
          <a:bodyPr>
            <a:normAutofit/>
          </a:bodyPr>
          <a:lstStyle/>
          <a:p>
            <a:pPr eaLnBrk="0" fontAlgn="base" hangingPunct="0">
              <a:spcBef>
                <a:spcPct val="0"/>
              </a:spcBef>
              <a:spcAft>
                <a:spcPct val="0"/>
              </a:spcAft>
              <a:buClrTx/>
              <a:buSzTx/>
            </a:pPr>
            <a:r>
              <a:rPr lang="en-US" altLang="en-US" sz="1600" dirty="0"/>
              <a:t>Antivirus Software:</a:t>
            </a:r>
            <a:r>
              <a:rPr lang="en-US" altLang="en-US" sz="1600" b="0" dirty="0"/>
              <a:t> Detects and removes viruses, malware, and other threats. </a:t>
            </a:r>
            <a:br>
              <a:rPr lang="en-US" altLang="en-US" sz="1600" b="0" dirty="0"/>
            </a:br>
            <a:endParaRPr lang="en-US" altLang="en-US" sz="1600" b="0" dirty="0"/>
          </a:p>
          <a:p>
            <a:pPr eaLnBrk="0" fontAlgn="base" hangingPunct="0">
              <a:spcBef>
                <a:spcPct val="0"/>
              </a:spcBef>
              <a:spcAft>
                <a:spcPct val="0"/>
              </a:spcAft>
              <a:buClrTx/>
              <a:buSzTx/>
            </a:pPr>
            <a:r>
              <a:rPr lang="en-US" altLang="en-US" sz="1600" dirty="0"/>
              <a:t>Disk Cleanup Tools:</a:t>
            </a:r>
            <a:r>
              <a:rPr lang="en-US" altLang="en-US" sz="1600" b="0" dirty="0"/>
              <a:t> Scans for and removes unnecessary files, freeing up disk space. </a:t>
            </a:r>
            <a:br>
              <a:rPr lang="en-US" altLang="en-US" sz="1600" b="0" dirty="0"/>
            </a:br>
            <a:endParaRPr lang="en-US" altLang="en-US" sz="1600" b="0" dirty="0"/>
          </a:p>
          <a:p>
            <a:pPr eaLnBrk="0" fontAlgn="base" hangingPunct="0">
              <a:spcBef>
                <a:spcPct val="0"/>
              </a:spcBef>
              <a:spcAft>
                <a:spcPct val="0"/>
              </a:spcAft>
              <a:buClrTx/>
              <a:buSzTx/>
            </a:pPr>
            <a:r>
              <a:rPr lang="en-US" altLang="en-US" sz="1600" dirty="0"/>
              <a:t>File Compression Tools:</a:t>
            </a:r>
            <a:r>
              <a:rPr lang="en-US" altLang="en-US" sz="1600" b="0" dirty="0"/>
              <a:t> Compress files to reduce their size, saving storage space. </a:t>
            </a:r>
            <a:br>
              <a:rPr lang="en-US" altLang="en-US" sz="1600" b="0" dirty="0"/>
            </a:br>
            <a:endParaRPr lang="en-US" altLang="en-US" sz="1600" b="0" dirty="0"/>
          </a:p>
          <a:p>
            <a:pPr eaLnBrk="0" fontAlgn="base" hangingPunct="0">
              <a:spcBef>
                <a:spcPct val="0"/>
              </a:spcBef>
              <a:spcAft>
                <a:spcPct val="0"/>
              </a:spcAft>
              <a:buClrTx/>
              <a:buSzTx/>
            </a:pPr>
            <a:r>
              <a:rPr lang="en-US" altLang="en-US" sz="1600" dirty="0"/>
              <a:t>Backup and Recovery Software:</a:t>
            </a:r>
            <a:r>
              <a:rPr lang="en-US" altLang="en-US" sz="1600" b="0" dirty="0"/>
              <a:t> Creates copies of files and can restore them after data loss. </a:t>
            </a:r>
            <a:br>
              <a:rPr lang="en-US" altLang="en-US" sz="1600" b="0" dirty="0"/>
            </a:br>
            <a:endParaRPr lang="en-US" altLang="en-US" sz="1600" b="0" dirty="0"/>
          </a:p>
          <a:p>
            <a:pPr eaLnBrk="0" fontAlgn="base" hangingPunct="0">
              <a:spcBef>
                <a:spcPct val="0"/>
              </a:spcBef>
              <a:spcAft>
                <a:spcPct val="0"/>
              </a:spcAft>
              <a:buClrTx/>
              <a:buSzTx/>
            </a:pPr>
            <a:r>
              <a:rPr lang="en-US" altLang="en-US" sz="1600" dirty="0"/>
              <a:t>System Monitor:</a:t>
            </a:r>
            <a:r>
              <a:rPr lang="en-US" altLang="en-US" sz="1600" b="0" dirty="0"/>
              <a:t> Provides real-time information about system resources like CPU usage and memory. </a:t>
            </a:r>
            <a:br>
              <a:rPr lang="en-US" altLang="en-US" sz="1600" b="0" dirty="0"/>
            </a:br>
            <a:endParaRPr lang="en-US" altLang="en-US" sz="1600" b="0" dirty="0"/>
          </a:p>
          <a:p>
            <a:pPr eaLnBrk="0" fontAlgn="base" hangingPunct="0">
              <a:spcBef>
                <a:spcPct val="0"/>
              </a:spcBef>
              <a:spcAft>
                <a:spcPct val="0"/>
              </a:spcAft>
              <a:buClrTx/>
              <a:buSzTx/>
            </a:pPr>
            <a:r>
              <a:rPr lang="en-US" altLang="en-US" sz="1600" dirty="0"/>
              <a:t>Disk Defragmenter:</a:t>
            </a:r>
            <a:r>
              <a:rPr lang="en-US" altLang="en-US" sz="1600" b="0" dirty="0"/>
              <a:t> Organizes fragmented files on a hard drive to improve access speed. </a:t>
            </a:r>
          </a:p>
          <a:p>
            <a:endParaRPr lang="en-US" sz="1600" dirty="0"/>
          </a:p>
        </p:txBody>
      </p:sp>
      <p:sp>
        <p:nvSpPr>
          <p:cNvPr id="4" name="Date Placeholder 3">
            <a:extLst>
              <a:ext uri="{FF2B5EF4-FFF2-40B4-BE49-F238E27FC236}">
                <a16:creationId xmlns:a16="http://schemas.microsoft.com/office/drawing/2014/main" id="{F92A041F-79B2-F465-C90F-F2FC56C3853D}"/>
              </a:ext>
            </a:extLst>
          </p:cNvPr>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a:extLst>
              <a:ext uri="{FF2B5EF4-FFF2-40B4-BE49-F238E27FC236}">
                <a16:creationId xmlns:a16="http://schemas.microsoft.com/office/drawing/2014/main" id="{311E04D9-CD76-206C-B1FA-38BAB9A7EF13}"/>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E21B6A7C-F18C-6053-B1CC-5B9D7CFC3F31}"/>
              </a:ext>
            </a:extLst>
          </p:cNvPr>
          <p:cNvSpPr>
            <a:spLocks noGrp="1"/>
          </p:cNvSpPr>
          <p:nvPr>
            <p:ph type="sldNum" sz="quarter" idx="12"/>
          </p:nvPr>
        </p:nvSpPr>
        <p:spPr/>
        <p:txBody>
          <a:bodyPr/>
          <a:lstStyle/>
          <a:p>
            <a:fld id="{3D46CBA2-ECE5-4BE9-B546-6761E0E67089}" type="slidenum">
              <a:rPr lang="en-US" smtClean="0"/>
              <a:t>63</a:t>
            </a:fld>
            <a:endParaRPr lang="en-US"/>
          </a:p>
        </p:txBody>
      </p:sp>
    </p:spTree>
    <p:extLst>
      <p:ext uri="{BB962C8B-B14F-4D97-AF65-F5344CB8AC3E}">
        <p14:creationId xmlns:p14="http://schemas.microsoft.com/office/powerpoint/2010/main" val="1645845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C2D4F9-EE52-415F-AAD9-6F1CA296CBF6}"/>
              </a:ext>
            </a:extLst>
          </p:cNvPr>
          <p:cNvSpPr>
            <a:spLocks noGrp="1"/>
          </p:cNvSpPr>
          <p:nvPr>
            <p:ph type="title"/>
          </p:nvPr>
        </p:nvSpPr>
        <p:spPr>
          <a:xfrm>
            <a:off x="457200" y="309245"/>
            <a:ext cx="8229600" cy="662305"/>
          </a:xfrm>
        </p:spPr>
        <p:txBody>
          <a:bodyPr>
            <a:normAutofit fontScale="90000"/>
          </a:bodyPr>
          <a:lstStyle/>
          <a:p>
            <a:r>
              <a:rPr lang="en-US" sz="5400" b="1" dirty="0"/>
              <a:t>Utility Programs</a:t>
            </a:r>
            <a:endParaRPr lang="en-US" dirty="0"/>
          </a:p>
        </p:txBody>
      </p:sp>
      <p:graphicFrame>
        <p:nvGraphicFramePr>
          <p:cNvPr id="8" name="Table 8">
            <a:extLst>
              <a:ext uri="{FF2B5EF4-FFF2-40B4-BE49-F238E27FC236}">
                <a16:creationId xmlns:a16="http://schemas.microsoft.com/office/drawing/2014/main" id="{2CE3E6A8-924A-4D34-AE31-38B7C776638F}"/>
              </a:ext>
            </a:extLst>
          </p:cNvPr>
          <p:cNvGraphicFramePr>
            <a:graphicFrameLocks noGrp="1"/>
          </p:cNvGraphicFramePr>
          <p:nvPr>
            <p:ph idx="1"/>
          </p:nvPr>
        </p:nvGraphicFramePr>
        <p:xfrm>
          <a:off x="457200" y="1078230"/>
          <a:ext cx="8229600" cy="34747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434592568"/>
                    </a:ext>
                  </a:extLst>
                </a:gridCol>
                <a:gridCol w="1219200">
                  <a:extLst>
                    <a:ext uri="{9D8B030D-6E8A-4147-A177-3AD203B41FA5}">
                      <a16:colId xmlns:a16="http://schemas.microsoft.com/office/drawing/2014/main" val="1065238745"/>
                    </a:ext>
                  </a:extLst>
                </a:gridCol>
                <a:gridCol w="2743200">
                  <a:extLst>
                    <a:ext uri="{9D8B030D-6E8A-4147-A177-3AD203B41FA5}">
                      <a16:colId xmlns:a16="http://schemas.microsoft.com/office/drawing/2014/main" val="1550027750"/>
                    </a:ext>
                  </a:extLst>
                </a:gridCol>
                <a:gridCol w="1219200">
                  <a:extLst>
                    <a:ext uri="{9D8B030D-6E8A-4147-A177-3AD203B41FA5}">
                      <a16:colId xmlns:a16="http://schemas.microsoft.com/office/drawing/2014/main" val="4218386588"/>
                    </a:ext>
                  </a:extLst>
                </a:gridCol>
                <a:gridCol w="1066800">
                  <a:extLst>
                    <a:ext uri="{9D8B030D-6E8A-4147-A177-3AD203B41FA5}">
                      <a16:colId xmlns:a16="http://schemas.microsoft.com/office/drawing/2014/main" val="1611687983"/>
                    </a:ext>
                  </a:extLst>
                </a:gridCol>
                <a:gridCol w="838200">
                  <a:extLst>
                    <a:ext uri="{9D8B030D-6E8A-4147-A177-3AD203B41FA5}">
                      <a16:colId xmlns:a16="http://schemas.microsoft.com/office/drawing/2014/main" val="55073366"/>
                    </a:ext>
                  </a:extLst>
                </a:gridCol>
              </a:tblGrid>
              <a:tr h="348615">
                <a:tc>
                  <a:txBody>
                    <a:bodyPr/>
                    <a:lstStyle/>
                    <a:p>
                      <a:pPr algn="ctr"/>
                      <a:r>
                        <a:rPr lang="en-US" dirty="0">
                          <a:latin typeface="+mj-lt"/>
                        </a:rPr>
                        <a:t>Utilities</a:t>
                      </a:r>
                    </a:p>
                  </a:txBody>
                  <a:tcPr anchor="ctr"/>
                </a:tc>
                <a:tc>
                  <a:txBody>
                    <a:bodyPr/>
                    <a:lstStyle/>
                    <a:p>
                      <a:pPr algn="ctr"/>
                      <a:r>
                        <a:rPr lang="en-US" dirty="0">
                          <a:latin typeface="+mj-lt"/>
                        </a:rPr>
                        <a:t>Web Browser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mj-lt"/>
                        </a:rPr>
                        <a:t>File Management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mj-lt"/>
                        </a:rPr>
                        <a:t>Virus Protection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mj-lt"/>
                        </a:rPr>
                        <a:t>Voice</a:t>
                      </a:r>
                    </a:p>
                  </a:txBody>
                  <a:tcPr anchor="ctr"/>
                </a:tc>
                <a:tc>
                  <a:txBody>
                    <a:bodyPr/>
                    <a:lstStyle/>
                    <a:p>
                      <a:pPr algn="ctr"/>
                      <a:r>
                        <a:rPr lang="en-US" dirty="0">
                          <a:latin typeface="+mj-lt"/>
                        </a:rPr>
                        <a:t>PDF</a:t>
                      </a:r>
                    </a:p>
                  </a:txBody>
                  <a:tcPr anchor="ctr"/>
                </a:tc>
                <a:extLst>
                  <a:ext uri="{0D108BD9-81ED-4DB2-BD59-A6C34878D82A}">
                    <a16:rowId xmlns:a16="http://schemas.microsoft.com/office/drawing/2014/main" val="3216658335"/>
                  </a:ext>
                </a:extLst>
              </a:tr>
              <a:tr h="424815">
                <a:tc>
                  <a:txBody>
                    <a:bodyPr/>
                    <a:lstStyle/>
                    <a:p>
                      <a:pPr algn="ctr"/>
                      <a:r>
                        <a:rPr lang="en-US" sz="1400" dirty="0">
                          <a:latin typeface="+mj-lt"/>
                        </a:rPr>
                        <a:t>Windows PC</a:t>
                      </a:r>
                    </a:p>
                  </a:txBody>
                  <a:tcPr anchor="ctr"/>
                </a:tc>
                <a:tc>
                  <a:txBody>
                    <a:bodyPr/>
                    <a:lstStyle/>
                    <a:p>
                      <a:pPr algn="ctr"/>
                      <a:r>
                        <a:rPr lang="en-US" sz="1400" dirty="0">
                          <a:latin typeface="+mj-lt"/>
                        </a:rPr>
                        <a:t>Chrome</a:t>
                      </a:r>
                    </a:p>
                    <a:p>
                      <a:pPr algn="ctr"/>
                      <a:r>
                        <a:rPr lang="en-US" sz="1400" dirty="0">
                          <a:latin typeface="+mj-lt"/>
                        </a:rPr>
                        <a:t>Edge</a:t>
                      </a:r>
                    </a:p>
                    <a:p>
                      <a:pPr algn="ctr"/>
                      <a:r>
                        <a:rPr lang="en-US" sz="1400" dirty="0">
                          <a:latin typeface="+mj-lt"/>
                        </a:rPr>
                        <a:t>Firefox</a:t>
                      </a:r>
                    </a:p>
                    <a:p>
                      <a:pPr algn="ctr"/>
                      <a:r>
                        <a:rPr lang="en-US" sz="1400" dirty="0">
                          <a:latin typeface="+mj-lt"/>
                        </a:rPr>
                        <a:t>Brave</a:t>
                      </a:r>
                    </a:p>
                  </a:txBody>
                  <a:tcPr anchor="ctr"/>
                </a:tc>
                <a:tc>
                  <a:txBody>
                    <a:bodyPr/>
                    <a:lstStyle/>
                    <a:p>
                      <a:pPr algn="ctr"/>
                      <a:r>
                        <a:rPr lang="en-US" sz="1400" dirty="0">
                          <a:latin typeface="+mj-lt"/>
                        </a:rPr>
                        <a:t>Windows Explorer</a:t>
                      </a:r>
                    </a:p>
                  </a:txBody>
                  <a:tcPr anchor="ctr"/>
                </a:tc>
                <a:tc>
                  <a:txBody>
                    <a:bodyPr/>
                    <a:lstStyle/>
                    <a:p>
                      <a:pPr algn="ctr"/>
                      <a:r>
                        <a:rPr lang="en-US" sz="1400" dirty="0" err="1">
                          <a:latin typeface="+mj-lt"/>
                        </a:rPr>
                        <a:t>BitDefender</a:t>
                      </a:r>
                      <a:endParaRPr lang="en-US" sz="1400" dirty="0">
                        <a:latin typeface="+mj-lt"/>
                      </a:endParaRPr>
                    </a:p>
                  </a:txBody>
                  <a:tcPr anchor="ctr"/>
                </a:tc>
                <a:tc>
                  <a:txBody>
                    <a:bodyPr/>
                    <a:lstStyle/>
                    <a:p>
                      <a:pPr algn="ctr"/>
                      <a:r>
                        <a:rPr lang="en-US" sz="1400" dirty="0">
                          <a:latin typeface="+mj-lt"/>
                        </a:rPr>
                        <a:t>Cortana</a:t>
                      </a:r>
                    </a:p>
                  </a:txBody>
                  <a:tcPr anchor="ctr"/>
                </a:tc>
                <a:tc>
                  <a:txBody>
                    <a:bodyPr/>
                    <a:lstStyle/>
                    <a:p>
                      <a:pPr algn="ctr"/>
                      <a:r>
                        <a:rPr lang="en-US" sz="1400" dirty="0">
                          <a:latin typeface="+mj-lt"/>
                        </a:rPr>
                        <a:t>Adobe</a:t>
                      </a:r>
                    </a:p>
                  </a:txBody>
                  <a:tcPr anchor="ctr"/>
                </a:tc>
                <a:extLst>
                  <a:ext uri="{0D108BD9-81ED-4DB2-BD59-A6C34878D82A}">
                    <a16:rowId xmlns:a16="http://schemas.microsoft.com/office/drawing/2014/main" val="1251751305"/>
                  </a:ext>
                </a:extLst>
              </a:tr>
              <a:tr h="370840">
                <a:tc>
                  <a:txBody>
                    <a:bodyPr/>
                    <a:lstStyle/>
                    <a:p>
                      <a:pPr algn="ctr"/>
                      <a:r>
                        <a:rPr lang="en-US" sz="1400" dirty="0">
                          <a:latin typeface="+mj-lt"/>
                        </a:rPr>
                        <a:t>Apple</a:t>
                      </a:r>
                    </a:p>
                  </a:txBody>
                  <a:tcPr anchor="ctr"/>
                </a:tc>
                <a:tc>
                  <a:txBody>
                    <a:bodyPr/>
                    <a:lstStyle/>
                    <a:p>
                      <a:pPr algn="ctr"/>
                      <a:r>
                        <a:rPr lang="en-US" sz="1400" dirty="0">
                          <a:latin typeface="+mj-lt"/>
                        </a:rPr>
                        <a:t>Chrome</a:t>
                      </a:r>
                    </a:p>
                    <a:p>
                      <a:pPr algn="ctr"/>
                      <a:r>
                        <a:rPr lang="en-US" sz="1400" dirty="0">
                          <a:latin typeface="+mj-lt"/>
                        </a:rPr>
                        <a:t>Firefox</a:t>
                      </a:r>
                    </a:p>
                    <a:p>
                      <a:pPr algn="ctr"/>
                      <a:r>
                        <a:rPr lang="en-US" sz="1400" dirty="0">
                          <a:latin typeface="+mj-lt"/>
                        </a:rPr>
                        <a:t>Opera</a:t>
                      </a:r>
                    </a:p>
                  </a:txBody>
                  <a:tcPr anchor="ctr"/>
                </a:tc>
                <a:tc>
                  <a:txBody>
                    <a:bodyPr/>
                    <a:lstStyle/>
                    <a:p>
                      <a:pPr algn="ctr"/>
                      <a:r>
                        <a:rPr lang="en-US" sz="1400" dirty="0">
                          <a:latin typeface="+mj-lt"/>
                        </a:rPr>
                        <a:t>Finder</a:t>
                      </a:r>
                    </a:p>
                  </a:txBody>
                  <a:tcPr anchor="ctr"/>
                </a:tc>
                <a:tc>
                  <a:txBody>
                    <a:bodyPr/>
                    <a:lstStyle/>
                    <a:p>
                      <a:pPr algn="ctr"/>
                      <a:r>
                        <a:rPr lang="en-US" sz="1400" dirty="0" err="1">
                          <a:latin typeface="+mj-lt"/>
                        </a:rPr>
                        <a:t>BitDefender</a:t>
                      </a:r>
                      <a:endParaRPr lang="en-US" sz="1400" dirty="0">
                        <a:latin typeface="+mj-lt"/>
                      </a:endParaRPr>
                    </a:p>
                  </a:txBody>
                  <a:tcPr anchor="ctr"/>
                </a:tc>
                <a:tc>
                  <a:txBody>
                    <a:bodyPr/>
                    <a:lstStyle/>
                    <a:p>
                      <a:pPr algn="ctr"/>
                      <a:r>
                        <a:rPr lang="en-US" sz="1400" dirty="0">
                          <a:latin typeface="+mj-lt"/>
                        </a:rPr>
                        <a:t>Siri</a:t>
                      </a:r>
                    </a:p>
                  </a:txBody>
                  <a:tcPr anchor="ctr"/>
                </a:tc>
                <a:tc>
                  <a:txBody>
                    <a:bodyPr/>
                    <a:lstStyle/>
                    <a:p>
                      <a:pPr algn="ctr"/>
                      <a:r>
                        <a:rPr lang="en-US" sz="1400" dirty="0">
                          <a:latin typeface="+mj-lt"/>
                        </a:rPr>
                        <a:t>Adobe</a:t>
                      </a:r>
                    </a:p>
                  </a:txBody>
                  <a:tcPr anchor="ctr"/>
                </a:tc>
                <a:extLst>
                  <a:ext uri="{0D108BD9-81ED-4DB2-BD59-A6C34878D82A}">
                    <a16:rowId xmlns:a16="http://schemas.microsoft.com/office/drawing/2014/main" val="2439901701"/>
                  </a:ext>
                </a:extLst>
              </a:tr>
              <a:tr h="370840">
                <a:tc>
                  <a:txBody>
                    <a:bodyPr/>
                    <a:lstStyle/>
                    <a:p>
                      <a:pPr algn="ctr"/>
                      <a:r>
                        <a:rPr lang="en-US" sz="1400" dirty="0">
                          <a:latin typeface="+mj-lt"/>
                        </a:rPr>
                        <a:t>Android</a:t>
                      </a:r>
                    </a:p>
                  </a:txBody>
                  <a:tcPr anchor="ctr"/>
                </a:tc>
                <a:tc>
                  <a:txBody>
                    <a:bodyPr/>
                    <a:lstStyle/>
                    <a:p>
                      <a:pPr algn="ctr"/>
                      <a:r>
                        <a:rPr lang="en-US" sz="1400" dirty="0">
                          <a:latin typeface="+mj-lt"/>
                        </a:rPr>
                        <a:t>Chrome</a:t>
                      </a:r>
                    </a:p>
                    <a:p>
                      <a:pPr algn="ctr"/>
                      <a:r>
                        <a:rPr lang="en-US" sz="1400" dirty="0">
                          <a:latin typeface="+mj-lt"/>
                        </a:rPr>
                        <a:t>Firefox</a:t>
                      </a:r>
                    </a:p>
                  </a:txBody>
                  <a:tcPr anchor="ctr"/>
                </a:tc>
                <a:tc>
                  <a:txBody>
                    <a:bodyPr/>
                    <a:lstStyle/>
                    <a:p>
                      <a:pPr algn="ctr"/>
                      <a:r>
                        <a:rPr lang="en-US" sz="1400" b="1" dirty="0">
                          <a:latin typeface="Arial" panose="020B0604020202020204" pitchFamily="34" charset="0"/>
                          <a:cs typeface="Arial" panose="020B0604020202020204" pitchFamily="34" charset="0"/>
                          <a:hlinkClick r:id="rId2"/>
                        </a:rPr>
                        <a:t>ES File Explorer – $2.99</a:t>
                      </a:r>
                      <a:endParaRPr lang="en-US" sz="14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hlinkClick r:id="rId3"/>
                        </a:rPr>
                        <a:t>ASTRO File Manager – Free</a:t>
                      </a:r>
                      <a:endParaRPr lang="en-US" sz="14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hlinkClick r:id="rId4"/>
                        </a:rPr>
                        <a:t>Solid Explorer – $1.99</a:t>
                      </a:r>
                      <a:endParaRPr lang="en-US" sz="14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hlinkClick r:id="rId5"/>
                        </a:rPr>
                        <a:t>File Commander – Free</a:t>
                      </a:r>
                      <a:endParaRPr lang="en-US" sz="14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hlinkClick r:id="rId6"/>
                        </a:rPr>
                        <a:t>Cheetah Mobile File Manager </a:t>
                      </a: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kern="1200" dirty="0" err="1">
                          <a:solidFill>
                            <a:schemeClr val="dk1"/>
                          </a:solidFill>
                          <a:latin typeface="+mj-lt"/>
                          <a:ea typeface="+mn-ea"/>
                          <a:cs typeface="+mn-cs"/>
                        </a:rPr>
                        <a:t>BitDefender</a:t>
                      </a:r>
                      <a:endParaRPr kumimoji="0" lang="en-US" sz="1400" kern="1200" dirty="0">
                        <a:solidFill>
                          <a:schemeClr val="dk1"/>
                        </a:solidFill>
                        <a:latin typeface="+mj-lt"/>
                        <a:ea typeface="+mn-ea"/>
                        <a:cs typeface="+mn-cs"/>
                      </a:endParaRPr>
                    </a:p>
                  </a:txBody>
                  <a:tcPr anchor="ctr"/>
                </a:tc>
                <a:tc>
                  <a:txBody>
                    <a:bodyPr/>
                    <a:lstStyle/>
                    <a:p>
                      <a:pPr algn="ctr"/>
                      <a:r>
                        <a:rPr lang="en-US" sz="1400" dirty="0">
                          <a:latin typeface="+mj-lt"/>
                        </a:rPr>
                        <a:t>OK Google</a:t>
                      </a:r>
                    </a:p>
                  </a:txBody>
                  <a:tcPr anchor="ctr"/>
                </a:tc>
                <a:tc>
                  <a:txBody>
                    <a:bodyPr/>
                    <a:lstStyle/>
                    <a:p>
                      <a:pPr algn="ctr"/>
                      <a:r>
                        <a:rPr lang="en-US" sz="1400" dirty="0">
                          <a:latin typeface="+mj-lt"/>
                        </a:rPr>
                        <a:t>Adobe</a:t>
                      </a:r>
                    </a:p>
                  </a:txBody>
                  <a:tcPr anchor="ctr"/>
                </a:tc>
                <a:extLst>
                  <a:ext uri="{0D108BD9-81ED-4DB2-BD59-A6C34878D82A}">
                    <a16:rowId xmlns:a16="http://schemas.microsoft.com/office/drawing/2014/main" val="4186037763"/>
                  </a:ext>
                </a:extLst>
              </a:tr>
            </a:tbl>
          </a:graphicData>
        </a:graphic>
      </p:graphicFrame>
      <p:sp>
        <p:nvSpPr>
          <p:cNvPr id="3" name="Date Placeholder 2">
            <a:extLst>
              <a:ext uri="{FF2B5EF4-FFF2-40B4-BE49-F238E27FC236}">
                <a16:creationId xmlns:a16="http://schemas.microsoft.com/office/drawing/2014/main" id="{61913107-F7BE-4B6A-B97A-75ABE5DE6A0B}"/>
              </a:ext>
            </a:extLst>
          </p:cNvPr>
          <p:cNvSpPr>
            <a:spLocks noGrp="1"/>
          </p:cNvSpPr>
          <p:nvPr>
            <p:ph type="dt" sz="half" idx="10"/>
          </p:nvPr>
        </p:nvSpPr>
        <p:spPr/>
        <p:txBody>
          <a:bodyPr/>
          <a:lstStyle/>
          <a:p>
            <a:fld id="{B7B561A5-9FA6-4400-A3AC-8004FC17374E}" type="datetime1">
              <a:rPr lang="en-US" smtClean="0"/>
              <a:t>9/8/2025</a:t>
            </a:fld>
            <a:endParaRPr lang="en-US" dirty="0"/>
          </a:p>
        </p:txBody>
      </p:sp>
      <p:sp>
        <p:nvSpPr>
          <p:cNvPr id="4" name="Footer Placeholder 3">
            <a:extLst>
              <a:ext uri="{FF2B5EF4-FFF2-40B4-BE49-F238E27FC236}">
                <a16:creationId xmlns:a16="http://schemas.microsoft.com/office/drawing/2014/main" id="{0224AA63-6A21-4A0B-AD89-C0C410841826}"/>
              </a:ext>
            </a:extLst>
          </p:cNvPr>
          <p:cNvSpPr>
            <a:spLocks noGrp="1"/>
          </p:cNvSpPr>
          <p:nvPr>
            <p:ph type="ftr" sz="quarter" idx="11"/>
          </p:nvPr>
        </p:nvSpPr>
        <p:spPr/>
        <p:txBody>
          <a:bodyPr/>
          <a:lstStyle/>
          <a:p>
            <a:r>
              <a:rPr lang="en-US" dirty="0"/>
              <a:t>Copyright © 2007 - 2021 Carl M. Burnett</a:t>
            </a:r>
          </a:p>
        </p:txBody>
      </p:sp>
      <p:sp>
        <p:nvSpPr>
          <p:cNvPr id="5" name="Slide Number Placeholder 4">
            <a:extLst>
              <a:ext uri="{FF2B5EF4-FFF2-40B4-BE49-F238E27FC236}">
                <a16:creationId xmlns:a16="http://schemas.microsoft.com/office/drawing/2014/main" id="{94B1A3F3-2E6B-4403-BB4E-EC5EEEC710B7}"/>
              </a:ext>
            </a:extLst>
          </p:cNvPr>
          <p:cNvSpPr>
            <a:spLocks noGrp="1"/>
          </p:cNvSpPr>
          <p:nvPr>
            <p:ph type="sldNum" sz="quarter" idx="12"/>
          </p:nvPr>
        </p:nvSpPr>
        <p:spPr/>
        <p:txBody>
          <a:bodyPr/>
          <a:lstStyle/>
          <a:p>
            <a:fld id="{3D46CBA2-ECE5-4BE9-B546-6761E0E67089}" type="slidenum">
              <a:rPr lang="en-US" smtClean="0"/>
              <a:t>64</a:t>
            </a:fld>
            <a:endParaRPr lang="en-US"/>
          </a:p>
        </p:txBody>
      </p:sp>
    </p:spTree>
    <p:extLst>
      <p:ext uri="{BB962C8B-B14F-4D97-AF65-F5344CB8AC3E}">
        <p14:creationId xmlns:p14="http://schemas.microsoft.com/office/powerpoint/2010/main" val="4220103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dirty="0"/>
              <a:t>Managing</a:t>
            </a:r>
            <a:r>
              <a:rPr lang="en-US" baseline="0" dirty="0"/>
              <a:t> Folders and Files</a:t>
            </a:r>
            <a:endParaRPr lang="en-US" dirty="0"/>
          </a:p>
        </p:txBody>
      </p:sp>
      <p:sp>
        <p:nvSpPr>
          <p:cNvPr id="3" name="Content Placeholder 2"/>
          <p:cNvSpPr>
            <a:spLocks noGrp="1"/>
          </p:cNvSpPr>
          <p:nvPr>
            <p:ph sz="half" idx="1"/>
          </p:nvPr>
        </p:nvSpPr>
        <p:spPr>
          <a:xfrm>
            <a:off x="457200" y="1440064"/>
            <a:ext cx="4038600" cy="3326130"/>
          </a:xfrm>
        </p:spPr>
        <p:txBody>
          <a:bodyPr>
            <a:normAutofit/>
          </a:bodyPr>
          <a:lstStyle/>
          <a:p>
            <a:r>
              <a:rPr lang="en-US" dirty="0"/>
              <a:t>File systems manage:</a:t>
            </a:r>
          </a:p>
          <a:p>
            <a:pPr lvl="1"/>
            <a:r>
              <a:rPr lang="en-US" sz="2600"/>
              <a:t>Disk space and file access</a:t>
            </a:r>
          </a:p>
          <a:p>
            <a:pPr lvl="1"/>
            <a:r>
              <a:rPr lang="en-US" sz="2600"/>
              <a:t>File names</a:t>
            </a:r>
            <a:r>
              <a:rPr lang="en-US" sz="2600" baseline="0"/>
              <a:t> and directories (folders)</a:t>
            </a:r>
          </a:p>
          <a:p>
            <a:pPr lvl="1"/>
            <a:r>
              <a:rPr lang="en-US" sz="2600" baseline="0"/>
              <a:t>File metadata</a:t>
            </a:r>
          </a:p>
          <a:p>
            <a:pPr lvl="1"/>
            <a:r>
              <a:rPr lang="en-US" sz="2600" baseline="0"/>
              <a:t>Security</a:t>
            </a:r>
          </a:p>
        </p:txBody>
      </p:sp>
      <p:pic>
        <p:nvPicPr>
          <p:cNvPr id="4" name="Picture 4" descr="get help with file explorer in windows 10">
            <a:extLst>
              <a:ext uri="{FF2B5EF4-FFF2-40B4-BE49-F238E27FC236}">
                <a16:creationId xmlns:a16="http://schemas.microsoft.com/office/drawing/2014/main" id="{596274CE-9496-03F3-6299-DCB3B07E61CA}"/>
              </a:ext>
            </a:extLst>
          </p:cNvPr>
          <p:cNvPicPr>
            <a:picLocks noChangeAspect="1"/>
          </p:cNvPicPr>
          <p:nvPr/>
        </p:nvPicPr>
        <p:blipFill rotWithShape="1">
          <a:blip r:embed="rId3"/>
          <a:srcRect r="44222" b="3"/>
          <a:stretch/>
        </p:blipFill>
        <p:spPr>
          <a:xfrm>
            <a:off x="4900543" y="1440064"/>
            <a:ext cx="3533914" cy="3326130"/>
          </a:xfrm>
          <a:prstGeom prst="rect">
            <a:avLst/>
          </a:prstGeom>
          <a:noFill/>
          <a:effectLst>
            <a:outerShdw blurRad="50800" dist="50800" dir="5400000" algn="tl" rotWithShape="0">
              <a:srgbClr val="000000">
                <a:alpha val="43000"/>
              </a:srgbClr>
            </a:outerShdw>
          </a:effectLst>
        </p:spPr>
      </p:pic>
      <p:sp>
        <p:nvSpPr>
          <p:cNvPr id="9" name="Date Placeholder 4">
            <a:extLst>
              <a:ext uri="{FF2B5EF4-FFF2-40B4-BE49-F238E27FC236}">
                <a16:creationId xmlns:a16="http://schemas.microsoft.com/office/drawing/2014/main" id="{EF8E5C2B-E32F-6505-F401-7DF45C92DE2F}"/>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1" name="Footer Placeholder 5">
            <a:extLst>
              <a:ext uri="{FF2B5EF4-FFF2-40B4-BE49-F238E27FC236}">
                <a16:creationId xmlns:a16="http://schemas.microsoft.com/office/drawing/2014/main" id="{694D41A9-914B-4045-4CF4-D516FBFFF8EB}"/>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3" name="Slide Number Placeholder 6">
            <a:extLst>
              <a:ext uri="{FF2B5EF4-FFF2-40B4-BE49-F238E27FC236}">
                <a16:creationId xmlns:a16="http://schemas.microsoft.com/office/drawing/2014/main" id="{E6F6C3B3-FC85-0D8E-DBF9-1F8943B52989}"/>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65</a:t>
            </a:fld>
            <a:endParaRPr lang="en-US"/>
          </a:p>
        </p:txBody>
      </p:sp>
    </p:spTree>
    <p:extLst>
      <p:ext uri="{BB962C8B-B14F-4D97-AF65-F5344CB8AC3E}">
        <p14:creationId xmlns:p14="http://schemas.microsoft.com/office/powerpoint/2010/main" val="707252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Common File Systems</a:t>
            </a:r>
          </a:p>
        </p:txBody>
      </p:sp>
      <p:sp>
        <p:nvSpPr>
          <p:cNvPr id="3" name="Content Placeholder 2"/>
          <p:cNvSpPr>
            <a:spLocks noGrp="1"/>
          </p:cNvSpPr>
          <p:nvPr>
            <p:ph idx="1"/>
          </p:nvPr>
        </p:nvSpPr>
        <p:spPr/>
        <p:txBody>
          <a:bodyPr>
            <a:normAutofit lnSpcReduction="10000"/>
          </a:bodyPr>
          <a:lstStyle/>
          <a:p>
            <a:pPr lvl="0"/>
            <a:r>
              <a:rPr lang="en-US" dirty="0"/>
              <a:t>FAT – File Allocation Table</a:t>
            </a:r>
          </a:p>
          <a:p>
            <a:pPr lvl="0"/>
            <a:endParaRPr lang="en-US" dirty="0"/>
          </a:p>
          <a:p>
            <a:pPr lvl="0"/>
            <a:r>
              <a:rPr lang="en-US" dirty="0"/>
              <a:t>NTFS – New Technology File System</a:t>
            </a:r>
          </a:p>
          <a:p>
            <a:pPr lvl="0"/>
            <a:endParaRPr lang="en-US" dirty="0"/>
          </a:p>
          <a:p>
            <a:pPr lvl="0"/>
            <a:r>
              <a:rPr lang="en-US" dirty="0"/>
              <a:t>HFS - Hierarchical file system</a:t>
            </a:r>
          </a:p>
          <a:p>
            <a:pPr lvl="0"/>
            <a:endParaRPr lang="en-US" dirty="0"/>
          </a:p>
          <a:p>
            <a:pPr lvl="0"/>
            <a:r>
              <a:rPr lang="en-US" dirty="0"/>
              <a:t>Ext4 - Fourth Extended Filesystem (Linux)</a:t>
            </a:r>
          </a:p>
        </p:txBody>
      </p:sp>
    </p:spTree>
    <p:extLst>
      <p:ext uri="{BB962C8B-B14F-4D97-AF65-F5344CB8AC3E}">
        <p14:creationId xmlns:p14="http://schemas.microsoft.com/office/powerpoint/2010/main" val="11856608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a File System</a:t>
            </a:r>
          </a:p>
        </p:txBody>
      </p:sp>
      <p:sp>
        <p:nvSpPr>
          <p:cNvPr id="3" name="Content Placeholder 2"/>
          <p:cNvSpPr>
            <a:spLocks noGrp="1"/>
          </p:cNvSpPr>
          <p:nvPr>
            <p:ph idx="1"/>
          </p:nvPr>
        </p:nvSpPr>
        <p:spPr/>
        <p:txBody>
          <a:bodyPr>
            <a:normAutofit lnSpcReduction="10000"/>
          </a:bodyPr>
          <a:lstStyle/>
          <a:p>
            <a:r>
              <a:rPr lang="en-US" dirty="0"/>
              <a:t>Search, sort, and display files</a:t>
            </a:r>
          </a:p>
          <a:p>
            <a:endParaRPr lang="en-US" dirty="0"/>
          </a:p>
          <a:p>
            <a:r>
              <a:rPr lang="en-US" dirty="0"/>
              <a:t>Identify file</a:t>
            </a:r>
            <a:r>
              <a:rPr lang="en-US" baseline="0" dirty="0"/>
              <a:t> and folder size</a:t>
            </a:r>
          </a:p>
          <a:p>
            <a:endParaRPr lang="en-US" baseline="0" dirty="0"/>
          </a:p>
          <a:p>
            <a:r>
              <a:rPr lang="en-US" baseline="0" dirty="0"/>
              <a:t>Understand file and folder permissions</a:t>
            </a:r>
          </a:p>
          <a:p>
            <a:endParaRPr lang="en-US" baseline="0" dirty="0"/>
          </a:p>
          <a:p>
            <a:r>
              <a:rPr lang="en-US" baseline="0" dirty="0"/>
              <a:t>Read-only versus modifiable files</a:t>
            </a:r>
            <a:endParaRPr lang="en-US" dirty="0"/>
          </a:p>
        </p:txBody>
      </p:sp>
    </p:spTree>
    <p:extLst>
      <p:ext uri="{BB962C8B-B14F-4D97-AF65-F5344CB8AC3E}">
        <p14:creationId xmlns:p14="http://schemas.microsoft.com/office/powerpoint/2010/main" val="2541613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338333-F819-FFF6-09D2-D1EBFF97F9D7}"/>
              </a:ext>
            </a:extLst>
          </p:cNvPr>
          <p:cNvSpPr>
            <a:spLocks noGrp="1"/>
          </p:cNvSpPr>
          <p:nvPr>
            <p:ph type="title"/>
          </p:nvPr>
        </p:nvSpPr>
        <p:spPr/>
        <p:txBody>
          <a:bodyPr/>
          <a:lstStyle/>
          <a:p>
            <a:r>
              <a:rPr lang="en-US" dirty="0"/>
              <a:t>Application Programs</a:t>
            </a:r>
          </a:p>
        </p:txBody>
      </p:sp>
      <p:sp>
        <p:nvSpPr>
          <p:cNvPr id="8" name="Text Placeholder 7">
            <a:extLst>
              <a:ext uri="{FF2B5EF4-FFF2-40B4-BE49-F238E27FC236}">
                <a16:creationId xmlns:a16="http://schemas.microsoft.com/office/drawing/2014/main" id="{2B60A366-E23A-EF9D-3588-D2360718D52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5C10201-F07E-7693-C582-EEB9EABF11E8}"/>
              </a:ext>
            </a:extLst>
          </p:cNvPr>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a:extLst>
              <a:ext uri="{FF2B5EF4-FFF2-40B4-BE49-F238E27FC236}">
                <a16:creationId xmlns:a16="http://schemas.microsoft.com/office/drawing/2014/main" id="{6ED0395C-A21F-396C-F4DB-9A516E52CB09}"/>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4A3540D8-4883-2268-31F1-A709406A047C}"/>
              </a:ext>
            </a:extLst>
          </p:cNvPr>
          <p:cNvSpPr>
            <a:spLocks noGrp="1"/>
          </p:cNvSpPr>
          <p:nvPr>
            <p:ph type="sldNum" sz="quarter" idx="12"/>
          </p:nvPr>
        </p:nvSpPr>
        <p:spPr/>
        <p:txBody>
          <a:bodyPr/>
          <a:lstStyle/>
          <a:p>
            <a:fld id="{3D46CBA2-ECE5-4BE9-B546-6761E0E67089}" type="slidenum">
              <a:rPr lang="en-US" smtClean="0"/>
              <a:t>68</a:t>
            </a:fld>
            <a:endParaRPr lang="en-US"/>
          </a:p>
        </p:txBody>
      </p:sp>
    </p:spTree>
    <p:extLst>
      <p:ext uri="{BB962C8B-B14F-4D97-AF65-F5344CB8AC3E}">
        <p14:creationId xmlns:p14="http://schemas.microsoft.com/office/powerpoint/2010/main" val="1163315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dirty="0"/>
              <a:t>Productivity Software</a:t>
            </a:r>
          </a:p>
        </p:txBody>
      </p:sp>
      <p:sp>
        <p:nvSpPr>
          <p:cNvPr id="3" name="Content Placeholder 2"/>
          <p:cNvSpPr>
            <a:spLocks noGrp="1"/>
          </p:cNvSpPr>
          <p:nvPr>
            <p:ph sz="half" idx="1"/>
          </p:nvPr>
        </p:nvSpPr>
        <p:spPr>
          <a:xfrm>
            <a:off x="457200" y="1440064"/>
            <a:ext cx="4038600" cy="3326130"/>
          </a:xfrm>
        </p:spPr>
        <p:txBody>
          <a:bodyPr>
            <a:normAutofit/>
          </a:bodyPr>
          <a:lstStyle/>
          <a:p>
            <a:pPr>
              <a:lnSpc>
                <a:spcPct val="90000"/>
              </a:lnSpc>
            </a:pPr>
            <a:r>
              <a:rPr lang="en-US" sz="1800"/>
              <a:t>Word processing</a:t>
            </a:r>
          </a:p>
          <a:p>
            <a:pPr>
              <a:lnSpc>
                <a:spcPct val="90000"/>
              </a:lnSpc>
            </a:pPr>
            <a:r>
              <a:rPr lang="en-US" sz="1800"/>
              <a:t>Spreadsheet software</a:t>
            </a:r>
          </a:p>
          <a:p>
            <a:pPr>
              <a:lnSpc>
                <a:spcPct val="90000"/>
              </a:lnSpc>
            </a:pPr>
            <a:r>
              <a:rPr lang="en-US" sz="1800"/>
              <a:t>Presentation software</a:t>
            </a:r>
          </a:p>
          <a:p>
            <a:pPr>
              <a:lnSpc>
                <a:spcPct val="90000"/>
              </a:lnSpc>
            </a:pPr>
            <a:r>
              <a:rPr lang="en-US" sz="1800"/>
              <a:t>Visual diagramming software</a:t>
            </a:r>
          </a:p>
          <a:p>
            <a:pPr>
              <a:lnSpc>
                <a:spcPct val="90000"/>
              </a:lnSpc>
            </a:pPr>
            <a:r>
              <a:rPr lang="en-US" sz="1800"/>
              <a:t>Collaboration software</a:t>
            </a:r>
          </a:p>
          <a:p>
            <a:pPr>
              <a:lnSpc>
                <a:spcPct val="90000"/>
              </a:lnSpc>
            </a:pPr>
            <a:r>
              <a:rPr lang="en-US" sz="1800"/>
              <a:t>Email client software</a:t>
            </a:r>
          </a:p>
          <a:p>
            <a:pPr>
              <a:lnSpc>
                <a:spcPct val="90000"/>
              </a:lnSpc>
            </a:pPr>
            <a:r>
              <a:rPr lang="en-US" sz="1800"/>
              <a:t>Conferencing software</a:t>
            </a:r>
          </a:p>
          <a:p>
            <a:pPr>
              <a:lnSpc>
                <a:spcPct val="90000"/>
              </a:lnSpc>
            </a:pPr>
            <a:r>
              <a:rPr lang="en-US" sz="1800"/>
              <a:t>Instant messaging software</a:t>
            </a:r>
          </a:p>
          <a:p>
            <a:pPr>
              <a:lnSpc>
                <a:spcPct val="90000"/>
              </a:lnSpc>
            </a:pPr>
            <a:r>
              <a:rPr lang="en-US" sz="1800"/>
              <a:t>Online workspace</a:t>
            </a:r>
          </a:p>
          <a:p>
            <a:pPr>
              <a:lnSpc>
                <a:spcPct val="90000"/>
              </a:lnSpc>
            </a:pPr>
            <a:r>
              <a:rPr lang="en-US" sz="1800"/>
              <a:t>Document storage and sharing</a:t>
            </a:r>
          </a:p>
        </p:txBody>
      </p:sp>
      <p:pic>
        <p:nvPicPr>
          <p:cNvPr id="4" name="Picture 4" descr="What Is an Adjustable Computer Workstation? (with pictures)">
            <a:extLst>
              <a:ext uri="{FF2B5EF4-FFF2-40B4-BE49-F238E27FC236}">
                <a16:creationId xmlns:a16="http://schemas.microsoft.com/office/drawing/2014/main" id="{BDAE0E6B-63D6-2554-E533-9A395B89E819}"/>
              </a:ext>
            </a:extLst>
          </p:cNvPr>
          <p:cNvPicPr>
            <a:picLocks noChangeAspect="1"/>
          </p:cNvPicPr>
          <p:nvPr/>
        </p:nvPicPr>
        <p:blipFill rotWithShape="1">
          <a:blip r:embed="rId3"/>
          <a:srcRect l="9939" r="16600" b="-2"/>
          <a:stretch>
            <a:fillRect/>
          </a:stretch>
        </p:blipFill>
        <p:spPr>
          <a:xfrm>
            <a:off x="4648200" y="1440064"/>
            <a:ext cx="4038600" cy="3326130"/>
          </a:xfrm>
          <a:prstGeom prst="rect">
            <a:avLst/>
          </a:prstGeom>
          <a:noFill/>
          <a:effectLst>
            <a:outerShdw blurRad="50800" dist="50800" dir="5400000" algn="tl" rotWithShape="0">
              <a:srgbClr val="000000">
                <a:alpha val="43000"/>
              </a:srgbClr>
            </a:outerShdw>
          </a:effectLst>
        </p:spPr>
      </p:pic>
      <p:sp>
        <p:nvSpPr>
          <p:cNvPr id="9" name="Date Placeholder 4">
            <a:extLst>
              <a:ext uri="{FF2B5EF4-FFF2-40B4-BE49-F238E27FC236}">
                <a16:creationId xmlns:a16="http://schemas.microsoft.com/office/drawing/2014/main" id="{54778075-68A8-C930-A81A-DAD3B23549BA}"/>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1" name="Footer Placeholder 5">
            <a:extLst>
              <a:ext uri="{FF2B5EF4-FFF2-40B4-BE49-F238E27FC236}">
                <a16:creationId xmlns:a16="http://schemas.microsoft.com/office/drawing/2014/main" id="{8B71CD76-3A8E-05E7-F750-28121786FD6E}"/>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3" name="Slide Number Placeholder 6">
            <a:extLst>
              <a:ext uri="{FF2B5EF4-FFF2-40B4-BE49-F238E27FC236}">
                <a16:creationId xmlns:a16="http://schemas.microsoft.com/office/drawing/2014/main" id="{D58A016E-B323-E928-576D-853F295E5723}"/>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69</a:t>
            </a:fld>
            <a:endParaRPr lang="en-US"/>
          </a:p>
        </p:txBody>
      </p:sp>
    </p:spTree>
    <p:extLst>
      <p:ext uri="{BB962C8B-B14F-4D97-AF65-F5344CB8AC3E}">
        <p14:creationId xmlns:p14="http://schemas.microsoft.com/office/powerpoint/2010/main" val="605913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Desktop &amp; Workstations</a:t>
            </a:r>
          </a:p>
        </p:txBody>
      </p:sp>
      <p:sp>
        <p:nvSpPr>
          <p:cNvPr id="3" name="Content Placeholder 2"/>
          <p:cNvSpPr>
            <a:spLocks noGrp="1"/>
          </p:cNvSpPr>
          <p:nvPr>
            <p:ph idx="1"/>
          </p:nvPr>
        </p:nvSpPr>
        <p:spPr>
          <a:xfrm>
            <a:off x="457200" y="1451610"/>
            <a:ext cx="4419600" cy="3291840"/>
          </a:xfrm>
        </p:spPr>
        <p:txBody>
          <a:bodyPr anchor="t">
            <a:normAutofit/>
          </a:bodyPr>
          <a:lstStyle/>
          <a:p>
            <a:r>
              <a:rPr lang="en-US" dirty="0"/>
              <a:t>Computers that users do daily work. </a:t>
            </a:r>
          </a:p>
          <a:p>
            <a:endParaRPr lang="en-US" dirty="0"/>
          </a:p>
          <a:p>
            <a:r>
              <a:rPr lang="en-US" dirty="0"/>
              <a:t>Generally connected to a network with a network interface card (NIC).</a:t>
            </a:r>
          </a:p>
        </p:txBody>
      </p:sp>
      <p:pic>
        <p:nvPicPr>
          <p:cNvPr id="4" name="Picture 4">
            <a:extLst>
              <a:ext uri="{FF2B5EF4-FFF2-40B4-BE49-F238E27FC236}">
                <a16:creationId xmlns:a16="http://schemas.microsoft.com/office/drawing/2014/main" id="{A6298251-7C3A-D552-D19E-2899CECFED6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153" r="18533" b="1"/>
          <a:stretch/>
        </p:blipFill>
        <p:spPr>
          <a:xfrm>
            <a:off x="5715000" y="1451610"/>
            <a:ext cx="2590799" cy="343994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978105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dirty="0"/>
              <a:t>Business Software</a:t>
            </a:r>
          </a:p>
        </p:txBody>
      </p:sp>
      <p:pic>
        <p:nvPicPr>
          <p:cNvPr id="4" name="Picture 4">
            <a:extLst>
              <a:ext uri="{FF2B5EF4-FFF2-40B4-BE49-F238E27FC236}">
                <a16:creationId xmlns:a16="http://schemas.microsoft.com/office/drawing/2014/main" id="{D80633A4-7399-6252-65EC-20E488B14AF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319" r="13704" b="-1"/>
          <a:stretch>
            <a:fillRect/>
          </a:stretch>
        </p:blipFill>
        <p:spPr>
          <a:xfrm>
            <a:off x="457200" y="1440064"/>
            <a:ext cx="4038600" cy="3326130"/>
          </a:xfrm>
          <a:prstGeom prst="rect">
            <a:avLst/>
          </a:prstGeom>
          <a:noFill/>
          <a:effectLst>
            <a:outerShdw blurRad="50800" dist="50800" dir="5400000" algn="tl" rotWithShape="0">
              <a:srgbClr val="000000">
                <a:alpha val="43000"/>
              </a:srgbClr>
            </a:outerShdw>
          </a:effectLst>
        </p:spPr>
      </p:pic>
      <p:sp>
        <p:nvSpPr>
          <p:cNvPr id="3" name="Content Placeholder 2"/>
          <p:cNvSpPr>
            <a:spLocks noGrp="1"/>
          </p:cNvSpPr>
          <p:nvPr>
            <p:ph sz="half" idx="2"/>
          </p:nvPr>
        </p:nvSpPr>
        <p:spPr>
          <a:xfrm>
            <a:off x="4648200" y="1440064"/>
            <a:ext cx="4038600" cy="3326130"/>
          </a:xfrm>
        </p:spPr>
        <p:txBody>
          <a:bodyPr>
            <a:normAutofit/>
          </a:bodyPr>
          <a:lstStyle/>
          <a:p>
            <a:pPr>
              <a:lnSpc>
                <a:spcPct val="90000"/>
              </a:lnSpc>
            </a:pPr>
            <a:r>
              <a:rPr lang="en-US" sz="2000"/>
              <a:t>Basic database software</a:t>
            </a:r>
          </a:p>
          <a:p>
            <a:pPr>
              <a:lnSpc>
                <a:spcPct val="90000"/>
              </a:lnSpc>
            </a:pPr>
            <a:r>
              <a:rPr lang="en-US" sz="2000"/>
              <a:t>Project management software</a:t>
            </a:r>
          </a:p>
          <a:p>
            <a:pPr>
              <a:lnSpc>
                <a:spcPct val="90000"/>
              </a:lnSpc>
            </a:pPr>
            <a:r>
              <a:rPr lang="en-US" sz="2000"/>
              <a:t>Business-specific software</a:t>
            </a:r>
          </a:p>
          <a:p>
            <a:pPr lvl="1">
              <a:lnSpc>
                <a:spcPct val="90000"/>
              </a:lnSpc>
            </a:pPr>
            <a:r>
              <a:rPr lang="en-US" sz="2000"/>
              <a:t>Desktop publishing or page layout software</a:t>
            </a:r>
          </a:p>
          <a:p>
            <a:pPr lvl="1">
              <a:lnSpc>
                <a:spcPct val="90000"/>
              </a:lnSpc>
            </a:pPr>
            <a:r>
              <a:rPr lang="en-US" sz="2000"/>
              <a:t>Computer-aided design or graphic design</a:t>
            </a:r>
          </a:p>
          <a:p>
            <a:pPr lvl="1">
              <a:lnSpc>
                <a:spcPct val="90000"/>
              </a:lnSpc>
            </a:pPr>
            <a:r>
              <a:rPr lang="en-US" sz="2000"/>
              <a:t>Medical and scientific software</a:t>
            </a:r>
          </a:p>
          <a:p>
            <a:pPr>
              <a:lnSpc>
                <a:spcPct val="90000"/>
              </a:lnSpc>
            </a:pPr>
            <a:r>
              <a:rPr lang="en-US" sz="2000"/>
              <a:t>Accounting software</a:t>
            </a:r>
          </a:p>
          <a:p>
            <a:pPr>
              <a:lnSpc>
                <a:spcPct val="90000"/>
              </a:lnSpc>
            </a:pPr>
            <a:endParaRPr lang="en-US" sz="2000"/>
          </a:p>
        </p:txBody>
      </p:sp>
      <p:sp>
        <p:nvSpPr>
          <p:cNvPr id="9" name="Date Placeholder 4">
            <a:extLst>
              <a:ext uri="{FF2B5EF4-FFF2-40B4-BE49-F238E27FC236}">
                <a16:creationId xmlns:a16="http://schemas.microsoft.com/office/drawing/2014/main" id="{828C218F-2177-66F7-BD0F-1B1E29B9A0F0}"/>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1" name="Footer Placeholder 5">
            <a:extLst>
              <a:ext uri="{FF2B5EF4-FFF2-40B4-BE49-F238E27FC236}">
                <a16:creationId xmlns:a16="http://schemas.microsoft.com/office/drawing/2014/main" id="{A27DF587-799B-C58E-D5E9-6DA22105F437}"/>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3" name="Slide Number Placeholder 6">
            <a:extLst>
              <a:ext uri="{FF2B5EF4-FFF2-40B4-BE49-F238E27FC236}">
                <a16:creationId xmlns:a16="http://schemas.microsoft.com/office/drawing/2014/main" id="{1743D90A-60BA-07B9-0C71-F4E5F0327C5F}"/>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70</a:t>
            </a:fld>
            <a:endParaRPr lang="en-US"/>
          </a:p>
        </p:txBody>
      </p:sp>
    </p:spTree>
    <p:extLst>
      <p:ext uri="{BB962C8B-B14F-4D97-AF65-F5344CB8AC3E}">
        <p14:creationId xmlns:p14="http://schemas.microsoft.com/office/powerpoint/2010/main" val="3749295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a:t>Web Browsers</a:t>
            </a:r>
          </a:p>
        </p:txBody>
      </p:sp>
      <p:pic>
        <p:nvPicPr>
          <p:cNvPr id="4" name="Picture 4" descr="Logo&#10;&#10;Description automatically generated">
            <a:extLst>
              <a:ext uri="{FF2B5EF4-FFF2-40B4-BE49-F238E27FC236}">
                <a16:creationId xmlns:a16="http://schemas.microsoft.com/office/drawing/2014/main" id="{B289E3F7-BF12-13D6-0A02-3D6D23C17F7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 y="2239878"/>
            <a:ext cx="4038600" cy="1726501"/>
          </a:xfrm>
          <a:prstGeom prst="rect">
            <a:avLst/>
          </a:prstGeom>
          <a:noFill/>
          <a:effectLst>
            <a:outerShdw blurRad="50800" dist="50800" dir="5400000" algn="tl" rotWithShape="0">
              <a:srgbClr val="000000">
                <a:alpha val="43000"/>
              </a:srgbClr>
            </a:outerShdw>
          </a:effectLst>
        </p:spPr>
      </p:pic>
      <p:sp>
        <p:nvSpPr>
          <p:cNvPr id="3" name="Content Placeholder 2"/>
          <p:cNvSpPr>
            <a:spLocks noGrp="1"/>
          </p:cNvSpPr>
          <p:nvPr>
            <p:ph sz="half" idx="2"/>
          </p:nvPr>
        </p:nvSpPr>
        <p:spPr>
          <a:xfrm>
            <a:off x="4648200" y="1440064"/>
            <a:ext cx="4038600" cy="3326130"/>
          </a:xfrm>
        </p:spPr>
        <p:txBody>
          <a:bodyPr>
            <a:normAutofit/>
          </a:bodyPr>
          <a:lstStyle/>
          <a:p>
            <a:pPr>
              <a:lnSpc>
                <a:spcPct val="90000"/>
              </a:lnSpc>
            </a:pPr>
            <a:r>
              <a:rPr lang="en-US" sz="1800"/>
              <a:t>Configuring</a:t>
            </a:r>
          </a:p>
          <a:p>
            <a:pPr lvl="1">
              <a:lnSpc>
                <a:spcPct val="90000"/>
              </a:lnSpc>
            </a:pPr>
            <a:r>
              <a:rPr lang="en-US" sz="1800"/>
              <a:t>Maintain current versions</a:t>
            </a:r>
          </a:p>
          <a:p>
            <a:pPr lvl="1">
              <a:lnSpc>
                <a:spcPct val="90000"/>
              </a:lnSpc>
            </a:pPr>
            <a:r>
              <a:rPr lang="en-US" sz="1800"/>
              <a:t>Managing plug-ins, add-ons, toolbars, and extensions</a:t>
            </a:r>
          </a:p>
          <a:p>
            <a:pPr lvl="1">
              <a:lnSpc>
                <a:spcPct val="90000"/>
              </a:lnSpc>
            </a:pPr>
            <a:r>
              <a:rPr lang="en-US" sz="1800"/>
              <a:t>Proxy settings</a:t>
            </a:r>
          </a:p>
          <a:p>
            <a:pPr>
              <a:lnSpc>
                <a:spcPct val="90000"/>
              </a:lnSpc>
            </a:pPr>
            <a:r>
              <a:rPr lang="en-US" sz="1800"/>
              <a:t>Security settings</a:t>
            </a:r>
          </a:p>
          <a:p>
            <a:pPr lvl="1">
              <a:lnSpc>
                <a:spcPct val="90000"/>
              </a:lnSpc>
            </a:pPr>
            <a:r>
              <a:rPr lang="en-US" sz="1800"/>
              <a:t>Cookies and cache</a:t>
            </a:r>
          </a:p>
          <a:p>
            <a:pPr lvl="1">
              <a:lnSpc>
                <a:spcPct val="90000"/>
              </a:lnSpc>
            </a:pPr>
            <a:r>
              <a:rPr lang="en-US" sz="1800"/>
              <a:t>Blocking scripts</a:t>
            </a:r>
          </a:p>
          <a:p>
            <a:pPr lvl="1">
              <a:lnSpc>
                <a:spcPct val="90000"/>
              </a:lnSpc>
            </a:pPr>
            <a:r>
              <a:rPr lang="en-US" sz="1800"/>
              <a:t>Controlling pop-ups</a:t>
            </a:r>
          </a:p>
          <a:p>
            <a:pPr lvl="1">
              <a:lnSpc>
                <a:spcPct val="90000"/>
              </a:lnSpc>
            </a:pPr>
            <a:r>
              <a:rPr lang="en-US" sz="1800"/>
              <a:t>Visiting secure websites</a:t>
            </a:r>
          </a:p>
          <a:p>
            <a:pPr>
              <a:lnSpc>
                <a:spcPct val="90000"/>
              </a:lnSpc>
            </a:pPr>
            <a:r>
              <a:rPr lang="en-US" sz="1800"/>
              <a:t>Private browsing</a:t>
            </a:r>
          </a:p>
        </p:txBody>
      </p:sp>
      <p:sp>
        <p:nvSpPr>
          <p:cNvPr id="9" name="Date Placeholder 4">
            <a:extLst>
              <a:ext uri="{FF2B5EF4-FFF2-40B4-BE49-F238E27FC236}">
                <a16:creationId xmlns:a16="http://schemas.microsoft.com/office/drawing/2014/main" id="{3007BAE4-DF86-4C0A-0539-596EDB4296C4}"/>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1" name="Footer Placeholder 5">
            <a:extLst>
              <a:ext uri="{FF2B5EF4-FFF2-40B4-BE49-F238E27FC236}">
                <a16:creationId xmlns:a16="http://schemas.microsoft.com/office/drawing/2014/main" id="{BDA4444B-493C-65AB-642F-141CA8534595}"/>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3" name="Slide Number Placeholder 6">
            <a:extLst>
              <a:ext uri="{FF2B5EF4-FFF2-40B4-BE49-F238E27FC236}">
                <a16:creationId xmlns:a16="http://schemas.microsoft.com/office/drawing/2014/main" id="{11515642-E44E-614B-7C70-43618EFF9A34}"/>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71</a:t>
            </a:fld>
            <a:endParaRPr lang="en-US"/>
          </a:p>
        </p:txBody>
      </p:sp>
    </p:spTree>
    <p:extLst>
      <p:ext uri="{BB962C8B-B14F-4D97-AF65-F5344CB8AC3E}">
        <p14:creationId xmlns:p14="http://schemas.microsoft.com/office/powerpoint/2010/main" val="1441615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C7DE-9AC1-4F74-909E-7378BDAA120D}"/>
              </a:ext>
            </a:extLst>
          </p:cNvPr>
          <p:cNvSpPr>
            <a:spLocks noGrp="1"/>
          </p:cNvSpPr>
          <p:nvPr>
            <p:ph type="title"/>
          </p:nvPr>
        </p:nvSpPr>
        <p:spPr/>
        <p:txBody>
          <a:bodyPr>
            <a:normAutofit fontScale="90000"/>
          </a:bodyPr>
          <a:lstStyle/>
          <a:p>
            <a:r>
              <a:rPr lang="en-US" sz="5400" b="1" dirty="0"/>
              <a:t>Major Application Programs</a:t>
            </a:r>
            <a:endParaRPr lang="en-US" dirty="0"/>
          </a:p>
        </p:txBody>
      </p:sp>
      <p:sp>
        <p:nvSpPr>
          <p:cNvPr id="3" name="Date Placeholder 2">
            <a:extLst>
              <a:ext uri="{FF2B5EF4-FFF2-40B4-BE49-F238E27FC236}">
                <a16:creationId xmlns:a16="http://schemas.microsoft.com/office/drawing/2014/main" id="{006CFB87-B3FE-4330-AA5E-622F47AC0BEC}"/>
              </a:ext>
            </a:extLst>
          </p:cNvPr>
          <p:cNvSpPr>
            <a:spLocks noGrp="1"/>
          </p:cNvSpPr>
          <p:nvPr>
            <p:ph type="dt" sz="half" idx="10"/>
          </p:nvPr>
        </p:nvSpPr>
        <p:spPr/>
        <p:txBody>
          <a:bodyPr/>
          <a:lstStyle/>
          <a:p>
            <a:fld id="{B7B561A5-9FA6-4400-A3AC-8004FC17374E}" type="datetime1">
              <a:rPr lang="en-US" smtClean="0"/>
              <a:t>9/8/2025</a:t>
            </a:fld>
            <a:endParaRPr lang="en-US"/>
          </a:p>
        </p:txBody>
      </p:sp>
      <p:sp>
        <p:nvSpPr>
          <p:cNvPr id="4" name="Footer Placeholder 3">
            <a:extLst>
              <a:ext uri="{FF2B5EF4-FFF2-40B4-BE49-F238E27FC236}">
                <a16:creationId xmlns:a16="http://schemas.microsoft.com/office/drawing/2014/main" id="{E4BD314C-AB9E-4D8E-86B4-D7E706694600}"/>
              </a:ext>
            </a:extLst>
          </p:cNvPr>
          <p:cNvSpPr>
            <a:spLocks noGrp="1"/>
          </p:cNvSpPr>
          <p:nvPr>
            <p:ph type="ftr" sz="quarter" idx="11"/>
          </p:nvPr>
        </p:nvSpPr>
        <p:spPr/>
        <p:txBody>
          <a:bodyPr/>
          <a:lstStyle/>
          <a:p>
            <a:r>
              <a:rPr lang="en-US"/>
              <a:t>Copyright © 2007 - 2021 Carl M. Burnett</a:t>
            </a:r>
          </a:p>
        </p:txBody>
      </p:sp>
      <p:sp>
        <p:nvSpPr>
          <p:cNvPr id="5" name="Slide Number Placeholder 4">
            <a:extLst>
              <a:ext uri="{FF2B5EF4-FFF2-40B4-BE49-F238E27FC236}">
                <a16:creationId xmlns:a16="http://schemas.microsoft.com/office/drawing/2014/main" id="{011AB678-704D-4CF2-B0FC-B2AF9E795761}"/>
              </a:ext>
            </a:extLst>
          </p:cNvPr>
          <p:cNvSpPr>
            <a:spLocks noGrp="1"/>
          </p:cNvSpPr>
          <p:nvPr>
            <p:ph type="sldNum" sz="quarter" idx="12"/>
          </p:nvPr>
        </p:nvSpPr>
        <p:spPr/>
        <p:txBody>
          <a:bodyPr/>
          <a:lstStyle/>
          <a:p>
            <a:fld id="{3D46CBA2-ECE5-4BE9-B546-6761E0E67089}" type="slidenum">
              <a:rPr lang="en-US" smtClean="0"/>
              <a:t>72</a:t>
            </a:fld>
            <a:endParaRPr lang="en-US"/>
          </a:p>
        </p:txBody>
      </p:sp>
      <p:graphicFrame>
        <p:nvGraphicFramePr>
          <p:cNvPr id="6" name="Table 5">
            <a:extLst>
              <a:ext uri="{FF2B5EF4-FFF2-40B4-BE49-F238E27FC236}">
                <a16:creationId xmlns:a16="http://schemas.microsoft.com/office/drawing/2014/main" id="{FEDAC7E9-7E4A-43B7-9503-E164612C2190}"/>
              </a:ext>
            </a:extLst>
          </p:cNvPr>
          <p:cNvGraphicFramePr>
            <a:graphicFrameLocks noGrp="1"/>
          </p:cNvGraphicFramePr>
          <p:nvPr/>
        </p:nvGraphicFramePr>
        <p:xfrm>
          <a:off x="353291" y="1793012"/>
          <a:ext cx="8305800" cy="2565400"/>
        </p:xfrm>
        <a:graphic>
          <a:graphicData uri="http://schemas.openxmlformats.org/drawingml/2006/table">
            <a:tbl>
              <a:tblPr firstRow="1" bandRow="1">
                <a:tableStyleId>{5C22544A-7EE6-4342-B048-85BDC9FD1C3A}</a:tableStyleId>
              </a:tblPr>
              <a:tblGrid>
                <a:gridCol w="1661160">
                  <a:extLst>
                    <a:ext uri="{9D8B030D-6E8A-4147-A177-3AD203B41FA5}">
                      <a16:colId xmlns:a16="http://schemas.microsoft.com/office/drawing/2014/main" val="3234466706"/>
                    </a:ext>
                  </a:extLst>
                </a:gridCol>
                <a:gridCol w="1661160">
                  <a:extLst>
                    <a:ext uri="{9D8B030D-6E8A-4147-A177-3AD203B41FA5}">
                      <a16:colId xmlns:a16="http://schemas.microsoft.com/office/drawing/2014/main" val="1720480929"/>
                    </a:ext>
                  </a:extLst>
                </a:gridCol>
                <a:gridCol w="1661160">
                  <a:extLst>
                    <a:ext uri="{9D8B030D-6E8A-4147-A177-3AD203B41FA5}">
                      <a16:colId xmlns:a16="http://schemas.microsoft.com/office/drawing/2014/main" val="1145067255"/>
                    </a:ext>
                  </a:extLst>
                </a:gridCol>
                <a:gridCol w="1661160">
                  <a:extLst>
                    <a:ext uri="{9D8B030D-6E8A-4147-A177-3AD203B41FA5}">
                      <a16:colId xmlns:a16="http://schemas.microsoft.com/office/drawing/2014/main" val="2955104614"/>
                    </a:ext>
                  </a:extLst>
                </a:gridCol>
                <a:gridCol w="1661160">
                  <a:extLst>
                    <a:ext uri="{9D8B030D-6E8A-4147-A177-3AD203B41FA5}">
                      <a16:colId xmlns:a16="http://schemas.microsoft.com/office/drawing/2014/main" val="1577207442"/>
                    </a:ext>
                  </a:extLst>
                </a:gridCol>
              </a:tblGrid>
              <a:tr h="370840">
                <a:tc>
                  <a:txBody>
                    <a:bodyPr/>
                    <a:lstStyle/>
                    <a:p>
                      <a:pPr algn="ctr"/>
                      <a:r>
                        <a:rPr lang="en-US" dirty="0">
                          <a:latin typeface="+mj-lt"/>
                        </a:rPr>
                        <a:t>Category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kern="1200" dirty="0">
                          <a:solidFill>
                            <a:schemeClr val="lt1"/>
                          </a:solidFill>
                          <a:latin typeface="+mj-lt"/>
                          <a:ea typeface="+mn-ea"/>
                          <a:cs typeface="+mn-cs"/>
                        </a:rPr>
                        <a:t>Office Productivity</a:t>
                      </a:r>
                    </a:p>
                  </a:txBody>
                  <a:tcPr anchor="ctr"/>
                </a:tc>
                <a:tc>
                  <a:txBody>
                    <a:bodyPr/>
                    <a:lstStyle/>
                    <a:p>
                      <a:pPr algn="ctr"/>
                      <a:r>
                        <a:rPr kumimoji="0" lang="en-US" b="1" kern="1200" dirty="0">
                          <a:solidFill>
                            <a:schemeClr val="lt1"/>
                          </a:solidFill>
                          <a:latin typeface="+mj-lt"/>
                          <a:ea typeface="+mn-ea"/>
                          <a:cs typeface="+mn-cs"/>
                        </a:rPr>
                        <a:t>Desktop Publishing</a:t>
                      </a:r>
                    </a:p>
                  </a:txBody>
                  <a:tcPr anchor="ctr"/>
                </a:tc>
                <a:tc>
                  <a:txBody>
                    <a:bodyPr/>
                    <a:lstStyle/>
                    <a:p>
                      <a:pPr algn="ctr"/>
                      <a:r>
                        <a:rPr kumimoji="0" lang="en-US" b="1" kern="1200" dirty="0">
                          <a:solidFill>
                            <a:schemeClr val="lt1"/>
                          </a:solidFill>
                          <a:latin typeface="+mj-lt"/>
                          <a:ea typeface="+mn-ea"/>
                          <a:cs typeface="+mn-cs"/>
                        </a:rPr>
                        <a:t>Email</a:t>
                      </a:r>
                    </a:p>
                  </a:txBody>
                  <a:tcPr anchor="ctr"/>
                </a:tc>
                <a:tc>
                  <a:txBody>
                    <a:bodyPr/>
                    <a:lstStyle/>
                    <a:p>
                      <a:pPr algn="ctr"/>
                      <a:r>
                        <a:rPr kumimoji="0" lang="en-US" b="1" kern="1200" dirty="0">
                          <a:solidFill>
                            <a:schemeClr val="lt1"/>
                          </a:solidFill>
                          <a:latin typeface="+mj-lt"/>
                          <a:ea typeface="+mn-ea"/>
                          <a:cs typeface="+mn-cs"/>
                        </a:rPr>
                        <a:t>Music</a:t>
                      </a:r>
                    </a:p>
                  </a:txBody>
                  <a:tcPr anchor="ctr"/>
                </a:tc>
                <a:extLst>
                  <a:ext uri="{0D108BD9-81ED-4DB2-BD59-A6C34878D82A}">
                    <a16:rowId xmlns:a16="http://schemas.microsoft.com/office/drawing/2014/main" val="4048746143"/>
                  </a:ext>
                </a:extLst>
              </a:tr>
              <a:tr h="370840">
                <a:tc>
                  <a:txBody>
                    <a:bodyPr/>
                    <a:lstStyle/>
                    <a:p>
                      <a:pPr algn="ctr"/>
                      <a:r>
                        <a:rPr lang="en-US" b="1" dirty="0">
                          <a:latin typeface="+mj-lt"/>
                        </a:rPr>
                        <a:t>Window PC</a:t>
                      </a:r>
                    </a:p>
                  </a:txBody>
                  <a:tcPr anchor="ctr"/>
                </a:tc>
                <a:tc>
                  <a:txBody>
                    <a:bodyPr/>
                    <a:lstStyle/>
                    <a:p>
                      <a:pPr algn="ctr"/>
                      <a:r>
                        <a:rPr lang="en-US" b="1" dirty="0">
                          <a:latin typeface="+mj-lt"/>
                        </a:rPr>
                        <a:t>MS Office</a:t>
                      </a:r>
                    </a:p>
                  </a:txBody>
                  <a:tcPr anchor="ctr"/>
                </a:tc>
                <a:tc>
                  <a:txBody>
                    <a:bodyPr/>
                    <a:lstStyle/>
                    <a:p>
                      <a:pPr algn="ctr"/>
                      <a:r>
                        <a:rPr lang="en-US" b="1" dirty="0">
                          <a:latin typeface="+mj-lt"/>
                        </a:rPr>
                        <a:t>Adobe</a:t>
                      </a:r>
                    </a:p>
                  </a:txBody>
                  <a:tcPr anchor="ctr"/>
                </a:tc>
                <a:tc>
                  <a:txBody>
                    <a:bodyPr/>
                    <a:lstStyle/>
                    <a:p>
                      <a:pPr algn="ctr"/>
                      <a:r>
                        <a:rPr lang="en-US" b="1" dirty="0">
                          <a:latin typeface="+mj-lt"/>
                        </a:rPr>
                        <a:t>Outlook</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mj-lt"/>
                        </a:rPr>
                        <a:t>WMP / WMC</a:t>
                      </a:r>
                    </a:p>
                  </a:txBody>
                  <a:tcPr anchor="ctr"/>
                </a:tc>
                <a:extLst>
                  <a:ext uri="{0D108BD9-81ED-4DB2-BD59-A6C34878D82A}">
                    <a16:rowId xmlns:a16="http://schemas.microsoft.com/office/drawing/2014/main" val="1898412888"/>
                  </a:ext>
                </a:extLst>
              </a:tr>
              <a:tr h="370840">
                <a:tc>
                  <a:txBody>
                    <a:bodyPr/>
                    <a:lstStyle/>
                    <a:p>
                      <a:pPr algn="ctr"/>
                      <a:r>
                        <a:rPr lang="en-US" b="1" dirty="0">
                          <a:latin typeface="+mj-lt"/>
                        </a:rPr>
                        <a:t>Apple</a:t>
                      </a:r>
                    </a:p>
                  </a:txBody>
                  <a:tcPr anchor="ctr"/>
                </a:tc>
                <a:tc>
                  <a:txBody>
                    <a:bodyPr/>
                    <a:lstStyle/>
                    <a:p>
                      <a:pPr algn="ctr"/>
                      <a:r>
                        <a:rPr lang="en-US" b="1" dirty="0">
                          <a:latin typeface="+mj-lt"/>
                        </a:rPr>
                        <a:t>MS Office</a:t>
                      </a:r>
                    </a:p>
                  </a:txBody>
                  <a:tcPr anchor="ctr"/>
                </a:tc>
                <a:tc>
                  <a:txBody>
                    <a:bodyPr/>
                    <a:lstStyle/>
                    <a:p>
                      <a:pPr algn="ctr"/>
                      <a:r>
                        <a:rPr lang="en-US" b="1" dirty="0">
                          <a:latin typeface="+mj-lt"/>
                        </a:rPr>
                        <a:t>Adobe</a:t>
                      </a:r>
                    </a:p>
                  </a:txBody>
                  <a:tcPr anchor="ctr"/>
                </a:tc>
                <a:tc>
                  <a:txBody>
                    <a:bodyPr/>
                    <a:lstStyle/>
                    <a:p>
                      <a:pPr algn="ctr"/>
                      <a:r>
                        <a:rPr lang="en-US" b="1" dirty="0">
                          <a:latin typeface="+mj-lt"/>
                        </a:rPr>
                        <a:t>Outlook</a:t>
                      </a:r>
                    </a:p>
                    <a:p>
                      <a:pPr algn="ctr"/>
                      <a:r>
                        <a:rPr lang="en-US" b="1" dirty="0">
                          <a:latin typeface="+mj-lt"/>
                        </a:rPr>
                        <a:t>Apple Mail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mj-lt"/>
                        </a:rPr>
                        <a:t>iTunes</a:t>
                      </a:r>
                    </a:p>
                    <a:p>
                      <a:pPr algn="ctr"/>
                      <a:endParaRPr lang="en-US" b="1" dirty="0">
                        <a:latin typeface="+mj-lt"/>
                      </a:endParaRPr>
                    </a:p>
                  </a:txBody>
                  <a:tcPr anchor="ctr"/>
                </a:tc>
                <a:extLst>
                  <a:ext uri="{0D108BD9-81ED-4DB2-BD59-A6C34878D82A}">
                    <a16:rowId xmlns:a16="http://schemas.microsoft.com/office/drawing/2014/main" val="3022965109"/>
                  </a:ext>
                </a:extLst>
              </a:tr>
              <a:tr h="370840">
                <a:tc>
                  <a:txBody>
                    <a:bodyPr/>
                    <a:lstStyle/>
                    <a:p>
                      <a:pPr algn="ctr"/>
                      <a:r>
                        <a:rPr lang="en-US" b="1" dirty="0">
                          <a:latin typeface="+mj-lt"/>
                        </a:rPr>
                        <a:t>Android</a:t>
                      </a:r>
                    </a:p>
                  </a:txBody>
                  <a:tcPr anchor="ctr"/>
                </a:tc>
                <a:tc>
                  <a:txBody>
                    <a:bodyPr/>
                    <a:lstStyle/>
                    <a:p>
                      <a:pPr algn="ctr"/>
                      <a:r>
                        <a:rPr lang="en-US" b="1" dirty="0">
                          <a:latin typeface="+mj-lt"/>
                        </a:rPr>
                        <a:t>-</a:t>
                      </a:r>
                    </a:p>
                  </a:txBody>
                  <a:tcPr anchor="ctr"/>
                </a:tc>
                <a:tc>
                  <a:txBody>
                    <a:bodyPr/>
                    <a:lstStyle/>
                    <a:p>
                      <a:pPr algn="ctr"/>
                      <a:r>
                        <a:rPr lang="en-US" b="1" dirty="0">
                          <a:latin typeface="+mj-lt"/>
                        </a:rPr>
                        <a:t>-</a:t>
                      </a:r>
                    </a:p>
                  </a:txBody>
                  <a:tcPr anchor="ctr"/>
                </a:tc>
                <a:tc>
                  <a:txBody>
                    <a:bodyPr/>
                    <a:lstStyle/>
                    <a:p>
                      <a:pPr algn="ctr"/>
                      <a:r>
                        <a:rPr lang="en-US" b="1" dirty="0">
                          <a:latin typeface="+mj-lt"/>
                        </a:rPr>
                        <a:t>Outlook</a:t>
                      </a:r>
                    </a:p>
                    <a:p>
                      <a:pPr algn="ctr"/>
                      <a:r>
                        <a:rPr lang="en-US" b="1" dirty="0">
                          <a:latin typeface="+mj-lt"/>
                        </a:rPr>
                        <a:t>Gmail</a:t>
                      </a:r>
                    </a:p>
                  </a:txBody>
                  <a:tcPr anchor="ctr"/>
                </a:tc>
                <a:tc>
                  <a:txBody>
                    <a:bodyPr/>
                    <a:lstStyle/>
                    <a:p>
                      <a:pPr algn="ctr"/>
                      <a:r>
                        <a:rPr lang="en-US" b="1" dirty="0" err="1">
                          <a:latin typeface="+mj-lt"/>
                        </a:rPr>
                        <a:t>Poweramp</a:t>
                      </a:r>
                      <a:endParaRPr lang="en-US" b="1" dirty="0">
                        <a:latin typeface="+mj-lt"/>
                      </a:endParaRPr>
                    </a:p>
                    <a:p>
                      <a:pPr algn="ctr"/>
                      <a:r>
                        <a:rPr lang="en-US" b="1" dirty="0" err="1">
                          <a:latin typeface="+mj-lt"/>
                        </a:rPr>
                        <a:t>BlackPlayer</a:t>
                      </a:r>
                      <a:r>
                        <a:rPr lang="en-US" b="1" dirty="0">
                          <a:latin typeface="+mj-lt"/>
                        </a:rPr>
                        <a:t> (Free)</a:t>
                      </a:r>
                    </a:p>
                  </a:txBody>
                  <a:tcPr anchor="ctr"/>
                </a:tc>
                <a:extLst>
                  <a:ext uri="{0D108BD9-81ED-4DB2-BD59-A6C34878D82A}">
                    <a16:rowId xmlns:a16="http://schemas.microsoft.com/office/drawing/2014/main" val="917349007"/>
                  </a:ext>
                </a:extLst>
              </a:tr>
            </a:tbl>
          </a:graphicData>
        </a:graphic>
      </p:graphicFrame>
    </p:spTree>
    <p:extLst>
      <p:ext uri="{BB962C8B-B14F-4D97-AF65-F5344CB8AC3E}">
        <p14:creationId xmlns:p14="http://schemas.microsoft.com/office/powerpoint/2010/main" val="2309385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28066"/>
            <a:ext cx="8229600" cy="857250"/>
          </a:xfrm>
        </p:spPr>
        <p:txBody>
          <a:bodyPr anchor="b">
            <a:normAutofit/>
          </a:bodyPr>
          <a:lstStyle/>
          <a:p>
            <a:r>
              <a:rPr lang="en-US"/>
              <a:t>Installing Software</a:t>
            </a:r>
          </a:p>
        </p:txBody>
      </p:sp>
      <p:sp>
        <p:nvSpPr>
          <p:cNvPr id="11" name="Content Placeholder 4"/>
          <p:cNvSpPr>
            <a:spLocks noGrp="1"/>
          </p:cNvSpPr>
          <p:nvPr>
            <p:ph sz="half" idx="1"/>
          </p:nvPr>
        </p:nvSpPr>
        <p:spPr>
          <a:xfrm>
            <a:off x="457200" y="1440064"/>
            <a:ext cx="4038600" cy="3326130"/>
          </a:xfrm>
        </p:spPr>
        <p:txBody>
          <a:bodyPr>
            <a:normAutofit/>
          </a:bodyPr>
          <a:lstStyle/>
          <a:p>
            <a:pPr>
              <a:lnSpc>
                <a:spcPct val="90000"/>
              </a:lnSpc>
            </a:pPr>
            <a:r>
              <a:rPr lang="en-US" sz="1800"/>
              <a:t>Check for software compatibility</a:t>
            </a:r>
          </a:p>
          <a:p>
            <a:pPr lvl="1">
              <a:lnSpc>
                <a:spcPct val="90000"/>
              </a:lnSpc>
            </a:pPr>
            <a:r>
              <a:rPr lang="en-US" sz="1800"/>
              <a:t>Does it work with the OS?</a:t>
            </a:r>
          </a:p>
          <a:p>
            <a:pPr lvl="1">
              <a:lnSpc>
                <a:spcPct val="90000"/>
              </a:lnSpc>
            </a:pPr>
            <a:r>
              <a:rPr lang="en-US" sz="1800"/>
              <a:t>Enough computer hardware?</a:t>
            </a:r>
          </a:p>
          <a:p>
            <a:pPr lvl="0">
              <a:lnSpc>
                <a:spcPct val="90000"/>
              </a:lnSpc>
            </a:pPr>
            <a:r>
              <a:rPr lang="en-US" sz="1800"/>
              <a:t>Understand licensing requirements</a:t>
            </a:r>
          </a:p>
          <a:p>
            <a:pPr lvl="1">
              <a:lnSpc>
                <a:spcPct val="90000"/>
              </a:lnSpc>
            </a:pPr>
            <a:r>
              <a:rPr lang="en-US" sz="1800"/>
              <a:t>Freeware</a:t>
            </a:r>
          </a:p>
          <a:p>
            <a:pPr lvl="1">
              <a:lnSpc>
                <a:spcPct val="90000"/>
              </a:lnSpc>
            </a:pPr>
            <a:r>
              <a:rPr lang="en-US" sz="1800"/>
              <a:t>Open source</a:t>
            </a:r>
          </a:p>
          <a:p>
            <a:pPr lvl="1">
              <a:lnSpc>
                <a:spcPct val="90000"/>
              </a:lnSpc>
            </a:pPr>
            <a:r>
              <a:rPr lang="en-US" sz="1800"/>
              <a:t>Shareware</a:t>
            </a:r>
          </a:p>
          <a:p>
            <a:pPr lvl="1">
              <a:lnSpc>
                <a:spcPct val="90000"/>
              </a:lnSpc>
            </a:pPr>
            <a:r>
              <a:rPr lang="en-US" sz="1800"/>
              <a:t>Single use</a:t>
            </a:r>
          </a:p>
          <a:p>
            <a:pPr lvl="1">
              <a:lnSpc>
                <a:spcPct val="90000"/>
              </a:lnSpc>
            </a:pPr>
            <a:r>
              <a:rPr lang="en-US" sz="1800"/>
              <a:t>Concurrent</a:t>
            </a:r>
          </a:p>
          <a:p>
            <a:pPr lvl="1">
              <a:lnSpc>
                <a:spcPct val="90000"/>
              </a:lnSpc>
            </a:pPr>
            <a:r>
              <a:rPr lang="en-US" sz="1800"/>
              <a:t>Corporate, Campus, Group, or Site</a:t>
            </a:r>
          </a:p>
        </p:txBody>
      </p:sp>
      <p:pic>
        <p:nvPicPr>
          <p:cNvPr id="17" name="Picture 18" descr="MacBook Software Installation Upgrade Dubai-042480522">
            <a:extLst>
              <a:ext uri="{FF2B5EF4-FFF2-40B4-BE49-F238E27FC236}">
                <a16:creationId xmlns:a16="http://schemas.microsoft.com/office/drawing/2014/main" id="{1463CCBF-CF2D-6B8D-D56E-E674DFD2C61A}"/>
              </a:ext>
            </a:extLst>
          </p:cNvPr>
          <p:cNvPicPr>
            <a:picLocks noChangeAspect="1"/>
          </p:cNvPicPr>
          <p:nvPr/>
        </p:nvPicPr>
        <p:blipFill rotWithShape="1">
          <a:blip r:embed="rId3"/>
          <a:srcRect r="5596"/>
          <a:stretch>
            <a:fillRect/>
          </a:stretch>
        </p:blipFill>
        <p:spPr>
          <a:xfrm>
            <a:off x="4648200" y="1440064"/>
            <a:ext cx="4038600" cy="3326130"/>
          </a:xfrm>
          <a:prstGeom prst="rect">
            <a:avLst/>
          </a:prstGeom>
          <a:noFill/>
          <a:effectLst>
            <a:outerShdw blurRad="50800" dist="50800" dir="5400000" algn="tl" rotWithShape="0">
              <a:srgbClr val="000000">
                <a:alpha val="43000"/>
              </a:srgbClr>
            </a:outerShdw>
          </a:effectLst>
        </p:spPr>
      </p:pic>
      <p:sp>
        <p:nvSpPr>
          <p:cNvPr id="22" name="Date Placeholder 4">
            <a:extLst>
              <a:ext uri="{FF2B5EF4-FFF2-40B4-BE49-F238E27FC236}">
                <a16:creationId xmlns:a16="http://schemas.microsoft.com/office/drawing/2014/main" id="{8490BA77-05BF-C7BB-AF59-57A06F937787}"/>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24" name="Footer Placeholder 5">
            <a:extLst>
              <a:ext uri="{FF2B5EF4-FFF2-40B4-BE49-F238E27FC236}">
                <a16:creationId xmlns:a16="http://schemas.microsoft.com/office/drawing/2014/main" id="{DAA56FBA-73B2-BE08-B4C3-DB4EB80155F5}"/>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26" name="Slide Number Placeholder 6">
            <a:extLst>
              <a:ext uri="{FF2B5EF4-FFF2-40B4-BE49-F238E27FC236}">
                <a16:creationId xmlns:a16="http://schemas.microsoft.com/office/drawing/2014/main" id="{30CA7989-37A1-1AA2-C2BB-84E36E2A2B67}"/>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73</a:t>
            </a:fld>
            <a:endParaRPr lang="en-US"/>
          </a:p>
        </p:txBody>
      </p:sp>
    </p:spTree>
    <p:extLst>
      <p:ext uri="{BB962C8B-B14F-4D97-AF65-F5344CB8AC3E}">
        <p14:creationId xmlns:p14="http://schemas.microsoft.com/office/powerpoint/2010/main" val="41886940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4400" dirty="0"/>
              <a:t>Installing and Uninstalling</a:t>
            </a:r>
            <a:r>
              <a:rPr lang="en-US" sz="4400" baseline="0" dirty="0"/>
              <a:t> Software</a:t>
            </a:r>
            <a:endParaRPr lang="en-US" sz="4400" dirty="0"/>
          </a:p>
        </p:txBody>
      </p:sp>
      <p:graphicFrame>
        <p:nvGraphicFramePr>
          <p:cNvPr id="7" name="Content Placeholder 2">
            <a:extLst>
              <a:ext uri="{FF2B5EF4-FFF2-40B4-BE49-F238E27FC236}">
                <a16:creationId xmlns:a16="http://schemas.microsoft.com/office/drawing/2014/main" id="{23DDA6F4-AAA3-250C-84EA-E1E15269FF8B}"/>
              </a:ext>
            </a:extLst>
          </p:cNvPr>
          <p:cNvGraphicFramePr>
            <a:graphicFrameLocks noGrp="1"/>
          </p:cNvGraphicFramePr>
          <p:nvPr>
            <p:ph idx="1"/>
            <p:extLst>
              <p:ext uri="{D42A27DB-BD31-4B8C-83A1-F6EECF244321}">
                <p14:modId xmlns:p14="http://schemas.microsoft.com/office/powerpoint/2010/main" val="3076452680"/>
              </p:ext>
            </p:extLst>
          </p:nvPr>
        </p:nvGraphicFramePr>
        <p:xfrm>
          <a:off x="457200" y="1450975"/>
          <a:ext cx="8229600" cy="3292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4496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nchor="b">
            <a:normAutofit/>
          </a:bodyPr>
          <a:lstStyle/>
          <a:p>
            <a:r>
              <a:rPr lang="en-US" sz="4600"/>
              <a:t>Updating and Patching Software</a:t>
            </a:r>
          </a:p>
        </p:txBody>
      </p:sp>
      <p:sp>
        <p:nvSpPr>
          <p:cNvPr id="3" name="Content Placeholder 2"/>
          <p:cNvSpPr>
            <a:spLocks noGrp="1"/>
          </p:cNvSpPr>
          <p:nvPr>
            <p:ph sz="half" idx="1"/>
          </p:nvPr>
        </p:nvSpPr>
        <p:spPr>
          <a:xfrm>
            <a:off x="457200" y="1440064"/>
            <a:ext cx="4038600" cy="3326130"/>
          </a:xfrm>
        </p:spPr>
        <p:txBody>
          <a:bodyPr>
            <a:normAutofit/>
          </a:bodyPr>
          <a:lstStyle/>
          <a:p>
            <a:pPr>
              <a:lnSpc>
                <a:spcPct val="90000"/>
              </a:lnSpc>
            </a:pPr>
            <a:r>
              <a:rPr lang="en-US" sz="2000"/>
              <a:t>For security, always keep OS and other software current</a:t>
            </a:r>
          </a:p>
          <a:p>
            <a:pPr lvl="1">
              <a:lnSpc>
                <a:spcPct val="90000"/>
              </a:lnSpc>
            </a:pPr>
            <a:r>
              <a:rPr lang="en-US" sz="2000"/>
              <a:t>OSs generally have an automatic update feature (e.g. Windows Update)</a:t>
            </a:r>
          </a:p>
          <a:p>
            <a:pPr lvl="0">
              <a:lnSpc>
                <a:spcPct val="90000"/>
              </a:lnSpc>
            </a:pPr>
            <a:endParaRPr lang="en-US" sz="2000"/>
          </a:p>
          <a:p>
            <a:pPr lvl="0">
              <a:lnSpc>
                <a:spcPct val="90000"/>
              </a:lnSpc>
            </a:pPr>
            <a:r>
              <a:rPr lang="en-US" sz="2000"/>
              <a:t>Always keep security software updated</a:t>
            </a:r>
          </a:p>
          <a:p>
            <a:pPr lvl="0">
              <a:lnSpc>
                <a:spcPct val="90000"/>
              </a:lnSpc>
            </a:pPr>
            <a:endParaRPr lang="en-US" sz="2000"/>
          </a:p>
          <a:p>
            <a:pPr lvl="0">
              <a:lnSpc>
                <a:spcPct val="90000"/>
              </a:lnSpc>
            </a:pPr>
            <a:r>
              <a:rPr lang="en-US" sz="2000"/>
              <a:t>Drivers updated infrequently</a:t>
            </a:r>
          </a:p>
        </p:txBody>
      </p:sp>
      <p:pic>
        <p:nvPicPr>
          <p:cNvPr id="4" name="Picture 4" descr="Update Upgrade Renew · Free image on Pixabay">
            <a:extLst>
              <a:ext uri="{FF2B5EF4-FFF2-40B4-BE49-F238E27FC236}">
                <a16:creationId xmlns:a16="http://schemas.microsoft.com/office/drawing/2014/main" id="{FDC1C0C8-2E9D-CEE5-3382-597405A6ADD2}"/>
              </a:ext>
            </a:extLst>
          </p:cNvPr>
          <p:cNvPicPr>
            <a:picLocks noChangeAspect="1"/>
          </p:cNvPicPr>
          <p:nvPr/>
        </p:nvPicPr>
        <p:blipFill>
          <a:blip r:embed="rId3"/>
          <a:srcRect l="10164" r="8892" b="3"/>
          <a:stretch>
            <a:fillRect/>
          </a:stretch>
        </p:blipFill>
        <p:spPr>
          <a:xfrm>
            <a:off x="4648200" y="1440064"/>
            <a:ext cx="4038600" cy="3326130"/>
          </a:xfrm>
          <a:prstGeom prst="rect">
            <a:avLst/>
          </a:prstGeom>
          <a:noFill/>
          <a:effectLst>
            <a:outerShdw blurRad="50800" dist="50800" dir="5400000" algn="tl" rotWithShape="0">
              <a:srgbClr val="000000">
                <a:alpha val="43000"/>
              </a:srgbClr>
            </a:outerShdw>
          </a:effectLst>
        </p:spPr>
      </p:pic>
      <p:sp>
        <p:nvSpPr>
          <p:cNvPr id="9" name="Date Placeholder 4">
            <a:extLst>
              <a:ext uri="{FF2B5EF4-FFF2-40B4-BE49-F238E27FC236}">
                <a16:creationId xmlns:a16="http://schemas.microsoft.com/office/drawing/2014/main" id="{34EF2234-E1FF-8AD4-E4EE-25F8BFEA4266}"/>
              </a:ext>
            </a:extLst>
          </p:cNvPr>
          <p:cNvSpPr>
            <a:spLocks noGrp="1"/>
          </p:cNvSpPr>
          <p:nvPr>
            <p:ph type="dt" sz="half" idx="10"/>
          </p:nvPr>
        </p:nvSpPr>
        <p:spPr>
          <a:xfrm>
            <a:off x="457200" y="4767263"/>
            <a:ext cx="2133600" cy="273844"/>
          </a:xfrm>
        </p:spPr>
        <p:txBody>
          <a:bodyPr/>
          <a:lstStyle/>
          <a:p>
            <a:pPr>
              <a:spcAft>
                <a:spcPts val="600"/>
              </a:spcAft>
            </a:pPr>
            <a:fld id="{44190821-67C4-42A6-9034-4B3658E7AD4E}" type="datetime1">
              <a:rPr lang="en-US" smtClean="0"/>
              <a:pPr>
                <a:spcAft>
                  <a:spcPts val="600"/>
                </a:spcAft>
              </a:pPr>
              <a:t>9/8/2025</a:t>
            </a:fld>
            <a:endParaRPr lang="en-US"/>
          </a:p>
        </p:txBody>
      </p:sp>
      <p:sp>
        <p:nvSpPr>
          <p:cNvPr id="11" name="Footer Placeholder 5">
            <a:extLst>
              <a:ext uri="{FF2B5EF4-FFF2-40B4-BE49-F238E27FC236}">
                <a16:creationId xmlns:a16="http://schemas.microsoft.com/office/drawing/2014/main" id="{782D962E-1746-1914-4ADE-7AC1DC69BF1D}"/>
              </a:ext>
            </a:extLst>
          </p:cNvPr>
          <p:cNvSpPr>
            <a:spLocks noGrp="1"/>
          </p:cNvSpPr>
          <p:nvPr>
            <p:ph type="ftr" sz="quarter" idx="11"/>
          </p:nvPr>
        </p:nvSpPr>
        <p:spPr>
          <a:xfrm>
            <a:off x="2667000" y="4767263"/>
            <a:ext cx="3352800" cy="273844"/>
          </a:xfrm>
        </p:spPr>
        <p:txBody>
          <a:bodyPr/>
          <a:lstStyle/>
          <a:p>
            <a:pPr>
              <a:spcAft>
                <a:spcPts val="600"/>
              </a:spcAft>
            </a:pPr>
            <a:r>
              <a:rPr lang="en-US"/>
              <a:t>Copyright © 2007 - 2021 Carl M. Burnett</a:t>
            </a:r>
          </a:p>
        </p:txBody>
      </p:sp>
      <p:sp>
        <p:nvSpPr>
          <p:cNvPr id="13" name="Slide Number Placeholder 6">
            <a:extLst>
              <a:ext uri="{FF2B5EF4-FFF2-40B4-BE49-F238E27FC236}">
                <a16:creationId xmlns:a16="http://schemas.microsoft.com/office/drawing/2014/main" id="{FA7E1320-95CB-B6F5-C222-1F2429E394B1}"/>
              </a:ext>
            </a:extLst>
          </p:cNvPr>
          <p:cNvSpPr>
            <a:spLocks noGrp="1"/>
          </p:cNvSpPr>
          <p:nvPr>
            <p:ph type="sldNum" sz="quarter" idx="12"/>
          </p:nvPr>
        </p:nvSpPr>
        <p:spPr>
          <a:xfrm>
            <a:off x="7924800" y="4767263"/>
            <a:ext cx="762000" cy="273844"/>
          </a:xfrm>
        </p:spPr>
        <p:txBody>
          <a:bodyPr/>
          <a:lstStyle/>
          <a:p>
            <a:pPr>
              <a:spcAft>
                <a:spcPts val="600"/>
              </a:spcAft>
            </a:pPr>
            <a:fld id="{3D46CBA2-ECE5-4BE9-B546-6761E0E67089}" type="slidenum">
              <a:rPr lang="en-US" smtClean="0"/>
              <a:pPr>
                <a:spcAft>
                  <a:spcPts val="600"/>
                </a:spcAft>
              </a:pPr>
              <a:t>75</a:t>
            </a:fld>
            <a:endParaRPr lang="en-US"/>
          </a:p>
        </p:txBody>
      </p:sp>
    </p:spTree>
    <p:extLst>
      <p:ext uri="{BB962C8B-B14F-4D97-AF65-F5344CB8AC3E}">
        <p14:creationId xmlns:p14="http://schemas.microsoft.com/office/powerpoint/2010/main" val="3066405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305800" cy="457200"/>
          </a:xfrm>
        </p:spPr>
        <p:txBody>
          <a:bodyPr>
            <a:noAutofit/>
          </a:bodyPr>
          <a:lstStyle/>
          <a:p>
            <a:r>
              <a:rPr lang="en-US" sz="4000" b="1" dirty="0">
                <a:effectLst>
                  <a:outerShdw blurRad="38100" dist="38100" dir="2700000" algn="tl">
                    <a:srgbClr val="000000">
                      <a:alpha val="43137"/>
                    </a:srgbClr>
                  </a:outerShdw>
                </a:effectLst>
              </a:rPr>
              <a:t>Windows Operating Systems </a:t>
            </a:r>
          </a:p>
        </p:txBody>
      </p:sp>
      <p:sp>
        <p:nvSpPr>
          <p:cNvPr id="3" name="Date Placeholder 2"/>
          <p:cNvSpPr>
            <a:spLocks noGrp="1"/>
          </p:cNvSpPr>
          <p:nvPr>
            <p:ph type="dt" sz="half" idx="10"/>
          </p:nvPr>
        </p:nvSpPr>
        <p:spPr/>
        <p:txBody>
          <a:bodyPr/>
          <a:lstStyle/>
          <a:p>
            <a:fld id="{0FC01941-220E-4D97-B54F-5664EDDE8A37}" type="datetime1">
              <a:rPr lang="en-US" smtClean="0"/>
              <a:t>9/8/2025</a:t>
            </a:fld>
            <a:endParaRPr lang="en-US"/>
          </a:p>
        </p:txBody>
      </p:sp>
      <p:sp>
        <p:nvSpPr>
          <p:cNvPr id="4" name="Footer Placeholder 3"/>
          <p:cNvSpPr>
            <a:spLocks noGrp="1"/>
          </p:cNvSpPr>
          <p:nvPr>
            <p:ph type="ftr" sz="quarter" idx="11"/>
          </p:nvPr>
        </p:nvSpPr>
        <p:spPr/>
        <p:txBody>
          <a:bodyPr/>
          <a:lstStyle/>
          <a:p>
            <a:r>
              <a:rPr lang="en-US"/>
              <a:t>Copyright © 2007 - 2021 Carl M. Burnett</a:t>
            </a:r>
          </a:p>
        </p:txBody>
      </p:sp>
      <p:sp>
        <p:nvSpPr>
          <p:cNvPr id="5" name="Slide Number Placeholder 4"/>
          <p:cNvSpPr>
            <a:spLocks noGrp="1"/>
          </p:cNvSpPr>
          <p:nvPr>
            <p:ph type="sldNum" sz="quarter" idx="12"/>
          </p:nvPr>
        </p:nvSpPr>
        <p:spPr/>
        <p:txBody>
          <a:bodyPr/>
          <a:lstStyle/>
          <a:p>
            <a:fld id="{3D46CBA2-ECE5-4BE9-B546-6761E0E67089}" type="slidenum">
              <a:rPr lang="en-US" smtClean="0"/>
              <a:t>76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972411460"/>
              </p:ext>
            </p:extLst>
          </p:nvPr>
        </p:nvGraphicFramePr>
        <p:xfrm>
          <a:off x="651045" y="713185"/>
          <a:ext cx="7620543" cy="4450080"/>
        </p:xfrm>
        <a:graphic>
          <a:graphicData uri="http://schemas.openxmlformats.org/drawingml/2006/table">
            <a:tbl>
              <a:tblPr firstRow="1" bandRow="1">
                <a:tableStyleId>{5C22544A-7EE6-4342-B048-85BDC9FD1C3A}</a:tableStyleId>
              </a:tblPr>
              <a:tblGrid>
                <a:gridCol w="1317943">
                  <a:extLst>
                    <a:ext uri="{9D8B030D-6E8A-4147-A177-3AD203B41FA5}">
                      <a16:colId xmlns:a16="http://schemas.microsoft.com/office/drawing/2014/main" val="3854599484"/>
                    </a:ext>
                  </a:extLst>
                </a:gridCol>
                <a:gridCol w="2231799">
                  <a:extLst>
                    <a:ext uri="{9D8B030D-6E8A-4147-A177-3AD203B41FA5}">
                      <a16:colId xmlns:a16="http://schemas.microsoft.com/office/drawing/2014/main" val="2224485260"/>
                    </a:ext>
                  </a:extLst>
                </a:gridCol>
                <a:gridCol w="2163759">
                  <a:extLst>
                    <a:ext uri="{9D8B030D-6E8A-4147-A177-3AD203B41FA5}">
                      <a16:colId xmlns:a16="http://schemas.microsoft.com/office/drawing/2014/main" val="3221282355"/>
                    </a:ext>
                  </a:extLst>
                </a:gridCol>
                <a:gridCol w="1907042">
                  <a:extLst>
                    <a:ext uri="{9D8B030D-6E8A-4147-A177-3AD203B41FA5}">
                      <a16:colId xmlns:a16="http://schemas.microsoft.com/office/drawing/2014/main" val="3316001617"/>
                    </a:ext>
                  </a:extLst>
                </a:gridCol>
              </a:tblGrid>
              <a:tr h="0">
                <a:tc>
                  <a:txBody>
                    <a:bodyPr/>
                    <a:lstStyle/>
                    <a:p>
                      <a:pPr algn="ctr"/>
                      <a:r>
                        <a:rPr lang="en-US" sz="1400">
                          <a:latin typeface="+mj-lt"/>
                        </a:rPr>
                        <a:t>Release Dates</a:t>
                      </a:r>
                      <a:endParaRPr lang="en-US" sz="1400" dirty="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lt1"/>
                          </a:solidFill>
                          <a:latin typeface="+mj-lt"/>
                          <a:ea typeface="+mn-ea"/>
                          <a:cs typeface="+mn-cs"/>
                        </a:rPr>
                        <a:t>Desktop / Laptop</a:t>
                      </a:r>
                    </a:p>
                  </a:txBody>
                  <a:tcPr anchor="ctr"/>
                </a:tc>
                <a:tc>
                  <a:txBody>
                    <a:bodyPr/>
                    <a:lstStyle/>
                    <a:p>
                      <a:pPr algn="ctr"/>
                      <a:r>
                        <a:rPr lang="en-US" sz="1400" dirty="0">
                          <a:latin typeface="+mj-lt"/>
                        </a:rPr>
                        <a:t>Tablet</a:t>
                      </a:r>
                    </a:p>
                  </a:txBody>
                  <a:tcPr anchor="ctr"/>
                </a:tc>
                <a:tc>
                  <a:txBody>
                    <a:bodyPr/>
                    <a:lstStyle/>
                    <a:p>
                      <a:pPr algn="ctr"/>
                      <a:r>
                        <a:rPr lang="en-US" sz="1400" dirty="0">
                          <a:latin typeface="+mj-lt"/>
                        </a:rPr>
                        <a:t>Phone</a:t>
                      </a:r>
                    </a:p>
                  </a:txBody>
                  <a:tcPr anchor="ctr"/>
                </a:tc>
                <a:extLst>
                  <a:ext uri="{0D108BD9-81ED-4DB2-BD59-A6C34878D82A}">
                    <a16:rowId xmlns:a16="http://schemas.microsoft.com/office/drawing/2014/main" val="4070259274"/>
                  </a:ext>
                </a:extLst>
              </a:tr>
              <a:tr h="0">
                <a:tc>
                  <a:txBody>
                    <a:bodyPr/>
                    <a:lstStyle/>
                    <a:p>
                      <a:pPr algn="ctr"/>
                      <a:r>
                        <a:rPr lang="en-US" sz="1100" b="1" dirty="0">
                          <a:latin typeface="+mj-lt"/>
                        </a:rPr>
                        <a:t>5 October 2021</a:t>
                      </a:r>
                    </a:p>
                  </a:txBody>
                  <a:tcPr anchor="ctr"/>
                </a:tc>
                <a:tc>
                  <a:txBody>
                    <a:bodyPr/>
                    <a:lstStyle/>
                    <a:p>
                      <a:pPr algn="ctr"/>
                      <a:r>
                        <a:rPr lang="en-US" sz="1100" b="1" dirty="0">
                          <a:latin typeface="+mj-lt"/>
                          <a:hlinkClick r:id="rId2"/>
                        </a:rPr>
                        <a:t>Windows 11</a:t>
                      </a:r>
                      <a:endParaRPr lang="en-US" sz="1100" b="1" dirty="0">
                        <a:latin typeface="+mj-lt"/>
                      </a:endParaRPr>
                    </a:p>
                  </a:txBody>
                  <a:tcPr anchor="ctr"/>
                </a:tc>
                <a:tc>
                  <a:txBody>
                    <a:bodyPr/>
                    <a:lstStyle/>
                    <a:p>
                      <a:pPr algn="ctr">
                        <a:buFont typeface="Arial" panose="020B0604020202020204" pitchFamily="34" charset="0"/>
                        <a:buNone/>
                      </a:pPr>
                      <a:endParaRPr lang="en-US" sz="1100" b="1" dirty="0">
                        <a:latin typeface="+mj-lt"/>
                      </a:endParaRPr>
                    </a:p>
                  </a:txBody>
                  <a:tcPr anchor="ctr"/>
                </a:tc>
                <a:tc>
                  <a:txBody>
                    <a:bodyPr/>
                    <a:lstStyle/>
                    <a:p>
                      <a:pPr algn="ctr"/>
                      <a:endParaRPr lang="en-US" sz="1100" b="1" dirty="0">
                        <a:latin typeface="+mj-lt"/>
                      </a:endParaRPr>
                    </a:p>
                  </a:txBody>
                  <a:tcPr anchor="ctr"/>
                </a:tc>
                <a:extLst>
                  <a:ext uri="{0D108BD9-81ED-4DB2-BD59-A6C34878D82A}">
                    <a16:rowId xmlns:a16="http://schemas.microsoft.com/office/drawing/2014/main" val="289161732"/>
                  </a:ext>
                </a:extLst>
              </a:tr>
              <a:tr h="0">
                <a:tc>
                  <a:txBody>
                    <a:bodyPr/>
                    <a:lstStyle/>
                    <a:p>
                      <a:pPr algn="ctr"/>
                      <a:r>
                        <a:rPr lang="en-US" sz="1100" b="1">
                          <a:latin typeface="+mj-lt"/>
                        </a:rPr>
                        <a:t>29 July 2015</a:t>
                      </a:r>
                      <a:endParaRPr lang="en-US" sz="1100" b="1" dirty="0">
                        <a:latin typeface="+mj-lt"/>
                      </a:endParaRPr>
                    </a:p>
                  </a:txBody>
                  <a:tcPr anchor="ctr"/>
                </a:tc>
                <a:tc>
                  <a:txBody>
                    <a:bodyPr/>
                    <a:lstStyle/>
                    <a:p>
                      <a:pPr algn="ctr"/>
                      <a:r>
                        <a:rPr lang="en-US" sz="1100" b="1" dirty="0">
                          <a:latin typeface="+mj-lt"/>
                          <a:hlinkClick r:id="rId3" tooltip="Windows 10"/>
                        </a:rPr>
                        <a:t>Windows 10</a:t>
                      </a:r>
                      <a:endParaRPr lang="en-US" sz="1100" b="1" dirty="0">
                        <a:latin typeface="+mj-lt"/>
                      </a:endParaRPr>
                    </a:p>
                  </a:txBody>
                  <a:tcPr anchor="ctr"/>
                </a:tc>
                <a:tc>
                  <a:txBody>
                    <a:bodyPr/>
                    <a:lstStyle/>
                    <a:p>
                      <a:pPr algn="ctr">
                        <a:buFont typeface="Arial" panose="020B0604020202020204" pitchFamily="34" charset="0"/>
                        <a:buNone/>
                      </a:pPr>
                      <a:endParaRPr lang="en-US" sz="1100" b="1" dirty="0">
                        <a:latin typeface="+mj-lt"/>
                      </a:endParaRPr>
                    </a:p>
                  </a:txBody>
                  <a:tcPr anchor="ctr"/>
                </a:tc>
                <a:tc>
                  <a:txBody>
                    <a:bodyPr/>
                    <a:lstStyle/>
                    <a:p>
                      <a:pPr algn="ctr"/>
                      <a:r>
                        <a:rPr lang="en-US" sz="1100" b="1" dirty="0">
                          <a:latin typeface="+mj-lt"/>
                          <a:hlinkClick r:id="rId4" tooltip="Windows 10 Mobile"/>
                        </a:rPr>
                        <a:t>Windows 10 Mobile</a:t>
                      </a:r>
                      <a:endParaRPr lang="en-US" sz="1100" b="1" dirty="0">
                        <a:latin typeface="+mj-lt"/>
                      </a:endParaRPr>
                    </a:p>
                  </a:txBody>
                  <a:tcPr anchor="ctr"/>
                </a:tc>
                <a:extLst>
                  <a:ext uri="{0D108BD9-81ED-4DB2-BD59-A6C34878D82A}">
                    <a16:rowId xmlns:a16="http://schemas.microsoft.com/office/drawing/2014/main" val="2228001308"/>
                  </a:ext>
                </a:extLst>
              </a:tr>
              <a:tr h="0">
                <a:tc>
                  <a:txBody>
                    <a:bodyPr/>
                    <a:lstStyle/>
                    <a:p>
                      <a:pPr algn="ctr"/>
                      <a:r>
                        <a:rPr lang="en-US" sz="1100" b="1">
                          <a:latin typeface="+mj-lt"/>
                        </a:rPr>
                        <a:t>26 October 2012</a:t>
                      </a:r>
                      <a:endParaRPr lang="en-US" sz="1100" b="1" dirty="0">
                        <a:latin typeface="+mj-lt"/>
                      </a:endParaRPr>
                    </a:p>
                  </a:txBody>
                  <a:tcPr anchor="ctr"/>
                </a:tc>
                <a:tc>
                  <a:txBody>
                    <a:bodyPr/>
                    <a:lstStyle/>
                    <a:p>
                      <a:pPr algn="ctr"/>
                      <a:r>
                        <a:rPr lang="en-US" sz="1100" b="1" dirty="0">
                          <a:latin typeface="+mj-lt"/>
                          <a:hlinkClick r:id="rId5" tooltip="Windows 8"/>
                        </a:rPr>
                        <a:t>Windows 8</a:t>
                      </a:r>
                      <a:endParaRPr lang="en-US" sz="1100" b="1" dirty="0">
                        <a:latin typeface="+mj-lt"/>
                      </a:endParaRPr>
                    </a:p>
                  </a:txBody>
                  <a:tcPr anchor="ctr"/>
                </a:tc>
                <a:tc>
                  <a:txBody>
                    <a:bodyPr/>
                    <a:lstStyle/>
                    <a:p>
                      <a:pPr algn="ctr">
                        <a:buFont typeface="Arial" panose="020B0604020202020204" pitchFamily="34" charset="0"/>
                        <a:buNone/>
                      </a:pPr>
                      <a:r>
                        <a:rPr lang="en-US" sz="1100" b="1" dirty="0">
                          <a:latin typeface="+mj-lt"/>
                        </a:rPr>
                        <a:t>Windows RT 8.1</a:t>
                      </a:r>
                    </a:p>
                  </a:txBody>
                  <a:tcPr anchor="ctr"/>
                </a:tc>
                <a:tc>
                  <a:txBody>
                    <a:bodyPr/>
                    <a:lstStyle/>
                    <a:p>
                      <a:pPr algn="ctr"/>
                      <a:r>
                        <a:rPr lang="en-US" sz="1100" b="1" dirty="0">
                          <a:latin typeface="+mj-lt"/>
                          <a:hlinkClick r:id="rId6" tooltip="Windows Phone 8"/>
                        </a:rPr>
                        <a:t>Windows Phone 8</a:t>
                      </a:r>
                      <a:endParaRPr lang="en-US" sz="1100" b="1" dirty="0">
                        <a:latin typeface="+mj-lt"/>
                      </a:endParaRPr>
                    </a:p>
                  </a:txBody>
                  <a:tcPr anchor="ctr"/>
                </a:tc>
                <a:extLst>
                  <a:ext uri="{0D108BD9-81ED-4DB2-BD59-A6C34878D82A}">
                    <a16:rowId xmlns:a16="http://schemas.microsoft.com/office/drawing/2014/main" val="3854393714"/>
                  </a:ext>
                </a:extLst>
              </a:tr>
              <a:tr h="0">
                <a:tc>
                  <a:txBody>
                    <a:bodyPr/>
                    <a:lstStyle/>
                    <a:p>
                      <a:pPr algn="ctr"/>
                      <a:r>
                        <a:rPr lang="en-US" sz="1100" b="1">
                          <a:latin typeface="+mj-lt"/>
                        </a:rPr>
                        <a:t>22 October 2009</a:t>
                      </a:r>
                      <a:endParaRPr lang="en-US" sz="1100" b="1" dirty="0">
                        <a:latin typeface="+mj-lt"/>
                      </a:endParaRPr>
                    </a:p>
                  </a:txBody>
                  <a:tcPr anchor="ctr"/>
                </a:tc>
                <a:tc>
                  <a:txBody>
                    <a:bodyPr/>
                    <a:lstStyle/>
                    <a:p>
                      <a:pPr algn="ctr"/>
                      <a:r>
                        <a:rPr lang="en-US" sz="1100" b="1" dirty="0">
                          <a:latin typeface="+mj-lt"/>
                          <a:hlinkClick r:id="rId7" tooltip="Windows 7"/>
                        </a:rPr>
                        <a:t>Windows 7</a:t>
                      </a:r>
                      <a:endParaRPr lang="en-US" sz="1100" b="1" dirty="0">
                        <a:latin typeface="+mj-lt"/>
                      </a:endParaRPr>
                    </a:p>
                  </a:txBody>
                  <a:tcPr anchor="ctr"/>
                </a:tc>
                <a:tc>
                  <a:txBody>
                    <a:bodyPr/>
                    <a:lstStyle/>
                    <a:p>
                      <a:pPr algn="ctr">
                        <a:buFont typeface="Arial" panose="020B0604020202020204" pitchFamily="34" charset="0"/>
                        <a:buNone/>
                      </a:pPr>
                      <a:r>
                        <a:rPr lang="en-US" sz="1100" b="1" dirty="0">
                          <a:latin typeface="+mj-lt"/>
                          <a:hlinkClick r:id="rId8" tooltip="Windows 7 Starter"/>
                        </a:rPr>
                        <a:t>Windows 7 Starter</a:t>
                      </a:r>
                      <a:endParaRPr lang="en-US" sz="1100" b="1" dirty="0">
                        <a:latin typeface="+mj-lt"/>
                      </a:endParaRPr>
                    </a:p>
                  </a:txBody>
                  <a:tcPr anchor="ctr"/>
                </a:tc>
                <a:tc>
                  <a:txBody>
                    <a:bodyPr/>
                    <a:lstStyle/>
                    <a:p>
                      <a:pPr algn="ctr"/>
                      <a:r>
                        <a:rPr lang="en-US" sz="1100" b="1" dirty="0">
                          <a:latin typeface="+mj-lt"/>
                          <a:hlinkClick r:id="rId9" tooltip="Windows Phone 7"/>
                        </a:rPr>
                        <a:t>Windows Phone 7</a:t>
                      </a:r>
                      <a:endParaRPr lang="en-US" sz="1100" b="1" dirty="0">
                        <a:latin typeface="+mj-lt"/>
                      </a:endParaRPr>
                    </a:p>
                  </a:txBody>
                  <a:tcPr anchor="ctr"/>
                </a:tc>
                <a:extLst>
                  <a:ext uri="{0D108BD9-81ED-4DB2-BD59-A6C34878D82A}">
                    <a16:rowId xmlns:a16="http://schemas.microsoft.com/office/drawing/2014/main" val="1644988123"/>
                  </a:ext>
                </a:extLst>
              </a:tr>
              <a:tr h="0">
                <a:tc>
                  <a:txBody>
                    <a:bodyPr/>
                    <a:lstStyle/>
                    <a:p>
                      <a:pPr algn="ctr"/>
                      <a:r>
                        <a:rPr lang="en-US" sz="1100" b="1" dirty="0">
                          <a:latin typeface="+mj-lt"/>
                        </a:rPr>
                        <a:t>30 January 2007</a:t>
                      </a:r>
                    </a:p>
                  </a:txBody>
                  <a:tcPr anchor="ctr"/>
                </a:tc>
                <a:tc>
                  <a:txBody>
                    <a:bodyPr/>
                    <a:lstStyle/>
                    <a:p>
                      <a:pPr algn="ctr"/>
                      <a:r>
                        <a:rPr lang="en-US" sz="1100" b="1" dirty="0">
                          <a:latin typeface="+mj-lt"/>
                          <a:hlinkClick r:id="rId10" tooltip="Windows Vista"/>
                        </a:rPr>
                        <a:t>Windows Vista</a:t>
                      </a:r>
                      <a:endParaRPr lang="en-US" sz="1100" b="1" dirty="0">
                        <a:latin typeface="+mj-lt"/>
                      </a:endParaRPr>
                    </a:p>
                  </a:txBody>
                  <a:tcPr anchor="ctr"/>
                </a:tc>
                <a:tc>
                  <a:txBody>
                    <a:bodyPr/>
                    <a:lstStyle/>
                    <a:p>
                      <a:pPr algn="ctr">
                        <a:buFont typeface="Arial" panose="020B0604020202020204" pitchFamily="34" charset="0"/>
                        <a:buChar char="•"/>
                      </a:pPr>
                      <a:r>
                        <a:rPr lang="en-US" sz="1100" b="1" dirty="0">
                          <a:latin typeface="+mj-lt"/>
                          <a:hlinkClick r:id="rId11" tooltip="Windows Vista Starter"/>
                        </a:rPr>
                        <a:t>Windows Vista Starter</a:t>
                      </a:r>
                      <a:endParaRPr lang="en-US" sz="1100" b="1" dirty="0">
                        <a:latin typeface="+mj-lt"/>
                      </a:endParaRPr>
                    </a:p>
                  </a:txBody>
                  <a:tcPr anchor="ctr"/>
                </a:tc>
                <a:tc>
                  <a:txBody>
                    <a:bodyPr/>
                    <a:lstStyle/>
                    <a:p>
                      <a:pPr algn="ctr"/>
                      <a:r>
                        <a:rPr lang="en-US" sz="1100" b="1" dirty="0">
                          <a:latin typeface="+mj-lt"/>
                          <a:hlinkClick r:id="rId12" tooltip="Windows Mobile 6.5"/>
                        </a:rPr>
                        <a:t>Windows Mobile 6.5</a:t>
                      </a:r>
                      <a:endParaRPr lang="en-US" sz="1100" b="1" dirty="0">
                        <a:latin typeface="+mj-lt"/>
                      </a:endParaRPr>
                    </a:p>
                  </a:txBody>
                  <a:tcPr anchor="ctr"/>
                </a:tc>
                <a:extLst>
                  <a:ext uri="{0D108BD9-81ED-4DB2-BD59-A6C34878D82A}">
                    <a16:rowId xmlns:a16="http://schemas.microsoft.com/office/drawing/2014/main" val="2491007697"/>
                  </a:ext>
                </a:extLst>
              </a:tr>
              <a:tr h="0">
                <a:tc>
                  <a:txBody>
                    <a:bodyPr/>
                    <a:lstStyle/>
                    <a:p>
                      <a:pPr algn="ctr"/>
                      <a:r>
                        <a:rPr lang="en-US" sz="1100" b="1">
                          <a:latin typeface="+mj-lt"/>
                        </a:rPr>
                        <a:t>25 April 2005</a:t>
                      </a:r>
                      <a:endParaRPr lang="en-US" sz="1100" b="1" dirty="0">
                        <a:latin typeface="+mj-lt"/>
                      </a:endParaRPr>
                    </a:p>
                  </a:txBody>
                  <a:tcPr anchor="ctr"/>
                </a:tc>
                <a:tc>
                  <a:txBody>
                    <a:bodyPr/>
                    <a:lstStyle/>
                    <a:p>
                      <a:pPr algn="ctr"/>
                      <a:r>
                        <a:rPr lang="en-US" sz="1100" b="1" dirty="0">
                          <a:latin typeface="+mj-lt"/>
                          <a:hlinkClick r:id="rId13" tooltip="Windows XP Professional x64"/>
                        </a:rPr>
                        <a:t>Windows XP Professional x64</a:t>
                      </a:r>
                      <a:endParaRPr lang="en-US" sz="1100" b="1" dirty="0">
                        <a:latin typeface="+mj-lt"/>
                      </a:endParaRPr>
                    </a:p>
                  </a:txBody>
                  <a:tcPr anchor="ctr"/>
                </a:tc>
                <a:tc>
                  <a:txBody>
                    <a:bodyPr/>
                    <a:lstStyle/>
                    <a:p>
                      <a:pPr algn="ctr" fontAlgn="ctr"/>
                      <a:endParaRPr lang="en-US" sz="1100" b="1" dirty="0">
                        <a:solidFill>
                          <a:srgbClr val="2C2C2C"/>
                        </a:solidFill>
                        <a:effectLst/>
                        <a:latin typeface="+mj-lt"/>
                      </a:endParaRPr>
                    </a:p>
                  </a:txBody>
                  <a:tcPr anchor="ctr"/>
                </a:tc>
                <a:tc>
                  <a:txBody>
                    <a:bodyPr/>
                    <a:lstStyle/>
                    <a:p>
                      <a:pPr algn="ctr"/>
                      <a:endParaRPr lang="en-US" sz="1100" b="1" dirty="0">
                        <a:latin typeface="+mj-lt"/>
                      </a:endParaRPr>
                    </a:p>
                  </a:txBody>
                  <a:tcPr anchor="ctr"/>
                </a:tc>
                <a:extLst>
                  <a:ext uri="{0D108BD9-81ED-4DB2-BD59-A6C34878D82A}">
                    <a16:rowId xmlns:a16="http://schemas.microsoft.com/office/drawing/2014/main" val="1690519123"/>
                  </a:ext>
                </a:extLst>
              </a:tr>
              <a:tr h="0">
                <a:tc>
                  <a:txBody>
                    <a:bodyPr/>
                    <a:lstStyle/>
                    <a:p>
                      <a:pPr algn="ctr"/>
                      <a:r>
                        <a:rPr lang="en-US" sz="1100" b="1">
                          <a:latin typeface="+mj-lt"/>
                        </a:rPr>
                        <a:t>25 October 2001</a:t>
                      </a:r>
                      <a:endParaRPr lang="en-US" sz="1100" b="1" dirty="0">
                        <a:latin typeface="+mj-lt"/>
                      </a:endParaRPr>
                    </a:p>
                  </a:txBody>
                  <a:tcPr anchor="ctr"/>
                </a:tc>
                <a:tc>
                  <a:txBody>
                    <a:bodyPr/>
                    <a:lstStyle/>
                    <a:p>
                      <a:pPr algn="ctr"/>
                      <a:r>
                        <a:rPr lang="en-US" sz="1100" b="1" dirty="0">
                          <a:latin typeface="+mj-lt"/>
                          <a:hlinkClick r:id="rId14" tooltip="Windows XP"/>
                        </a:rPr>
                        <a:t>Windows XP</a:t>
                      </a:r>
                      <a:endParaRPr lang="en-US" sz="1100" b="1" dirty="0">
                        <a:latin typeface="+mj-lt"/>
                      </a:endParaRPr>
                    </a:p>
                  </a:txBody>
                  <a:tcPr anchor="ctr"/>
                </a:tc>
                <a:tc>
                  <a:txBody>
                    <a:bodyPr/>
                    <a:lstStyle/>
                    <a:p>
                      <a:pPr algn="ctr">
                        <a:buFont typeface="Arial" panose="020B0604020202020204" pitchFamily="34" charset="0"/>
                        <a:buChar char="•"/>
                      </a:pPr>
                      <a:r>
                        <a:rPr lang="en-US" sz="1100" b="1" dirty="0">
                          <a:latin typeface="+mj-lt"/>
                          <a:hlinkClick r:id="rId15" tooltip="Windows XP editions"/>
                        </a:rPr>
                        <a:t>Windows XP Tablet PC Edition</a:t>
                      </a:r>
                      <a:endParaRPr lang="en-US" sz="1100" b="1" dirty="0">
                        <a:latin typeface="+mj-lt"/>
                      </a:endParaRPr>
                    </a:p>
                  </a:txBody>
                  <a:tcPr anchor="ctr"/>
                </a:tc>
                <a:tc>
                  <a:txBody>
                    <a:bodyPr/>
                    <a:lstStyle/>
                    <a:p>
                      <a:pPr algn="ctr"/>
                      <a:endParaRPr lang="en-US" sz="1100" b="1" dirty="0">
                        <a:latin typeface="+mj-lt"/>
                      </a:endParaRPr>
                    </a:p>
                  </a:txBody>
                  <a:tcPr anchor="ctr"/>
                </a:tc>
                <a:extLst>
                  <a:ext uri="{0D108BD9-81ED-4DB2-BD59-A6C34878D82A}">
                    <a16:rowId xmlns:a16="http://schemas.microsoft.com/office/drawing/2014/main" val="893166062"/>
                  </a:ext>
                </a:extLst>
              </a:tr>
              <a:tr h="0">
                <a:tc>
                  <a:txBody>
                    <a:bodyPr/>
                    <a:lstStyle/>
                    <a:p>
                      <a:pPr algn="ctr"/>
                      <a:r>
                        <a:rPr lang="en-US" sz="1100" b="1">
                          <a:latin typeface="+mj-lt"/>
                        </a:rPr>
                        <a:t>17 February 2000</a:t>
                      </a:r>
                      <a:endParaRPr lang="en-US" sz="1100" b="1" dirty="0">
                        <a:latin typeface="+mj-lt"/>
                      </a:endParaRPr>
                    </a:p>
                  </a:txBody>
                  <a:tcPr anchor="ctr"/>
                </a:tc>
                <a:tc>
                  <a:txBody>
                    <a:bodyPr/>
                    <a:lstStyle/>
                    <a:p>
                      <a:pPr algn="ctr"/>
                      <a:r>
                        <a:rPr lang="en-US" sz="1100" b="1" dirty="0">
                          <a:latin typeface="+mj-lt"/>
                          <a:hlinkClick r:id="rId16" tooltip="Windows 2000"/>
                        </a:rPr>
                        <a:t>Windows 2000</a:t>
                      </a:r>
                      <a:endParaRPr lang="en-US" sz="1100" b="1" dirty="0">
                        <a:latin typeface="+mj-lt"/>
                      </a:endParaRPr>
                    </a:p>
                  </a:txBody>
                  <a:tcPr anchor="ctr"/>
                </a:tc>
                <a:tc>
                  <a:txBody>
                    <a:bodyPr/>
                    <a:lstStyle/>
                    <a:p>
                      <a:pPr algn="ctr"/>
                      <a:endParaRPr lang="en-US" sz="1100" b="1" dirty="0">
                        <a:latin typeface="+mj-lt"/>
                      </a:endParaRPr>
                    </a:p>
                  </a:txBody>
                  <a:tcPr anchor="ctr"/>
                </a:tc>
                <a:tc>
                  <a:txBody>
                    <a:bodyPr/>
                    <a:lstStyle/>
                    <a:p>
                      <a:pPr algn="ctr"/>
                      <a:r>
                        <a:rPr lang="en-US" sz="1100" b="1" dirty="0">
                          <a:latin typeface="+mj-lt"/>
                          <a:hlinkClick r:id="rId17" tooltip="Windows Mobile 2003"/>
                        </a:rPr>
                        <a:t>Windows Mobile 2003</a:t>
                      </a:r>
                      <a:endParaRPr lang="en-US" sz="1100" b="1" dirty="0">
                        <a:latin typeface="+mj-lt"/>
                      </a:endParaRPr>
                    </a:p>
                  </a:txBody>
                  <a:tcPr anchor="ctr"/>
                </a:tc>
                <a:extLst>
                  <a:ext uri="{0D108BD9-81ED-4DB2-BD59-A6C34878D82A}">
                    <a16:rowId xmlns:a16="http://schemas.microsoft.com/office/drawing/2014/main" val="4153142565"/>
                  </a:ext>
                </a:extLst>
              </a:tr>
              <a:tr h="0">
                <a:tc>
                  <a:txBody>
                    <a:bodyPr/>
                    <a:lstStyle/>
                    <a:p>
                      <a:pPr algn="ctr"/>
                      <a:r>
                        <a:rPr lang="en-US" sz="1100" b="1">
                          <a:latin typeface="+mj-lt"/>
                        </a:rPr>
                        <a:t>25 June 1998</a:t>
                      </a:r>
                      <a:endParaRPr lang="en-US" sz="1100" b="1" dirty="0">
                        <a:latin typeface="+mj-lt"/>
                      </a:endParaRPr>
                    </a:p>
                  </a:txBody>
                  <a:tcPr anchor="ctr"/>
                </a:tc>
                <a:tc>
                  <a:txBody>
                    <a:bodyPr/>
                    <a:lstStyle/>
                    <a:p>
                      <a:pPr algn="ctr"/>
                      <a:r>
                        <a:rPr lang="en-US" sz="1100" b="1" dirty="0">
                          <a:latin typeface="+mj-lt"/>
                          <a:hlinkClick r:id="rId18" tooltip="Windows 98"/>
                        </a:rPr>
                        <a:t>Windows 98</a:t>
                      </a:r>
                      <a:endParaRPr lang="en-US" sz="1100" b="1" dirty="0">
                        <a:latin typeface="+mj-lt"/>
                      </a:endParaRPr>
                    </a:p>
                  </a:txBody>
                  <a:tcPr anchor="ctr"/>
                </a:tc>
                <a:tc>
                  <a:txBody>
                    <a:bodyPr/>
                    <a:lstStyle/>
                    <a:p>
                      <a:pPr algn="ctr">
                        <a:buFont typeface="Arial" panose="020B0604020202020204" pitchFamily="34" charset="0"/>
                        <a:buChar char="•"/>
                      </a:pPr>
                      <a:endParaRPr lang="en-US" sz="1100" b="1" dirty="0">
                        <a:latin typeface="+mj-lt"/>
                      </a:endParaRPr>
                    </a:p>
                  </a:txBody>
                  <a:tcPr anchor="ctr"/>
                </a:tc>
                <a:tc>
                  <a:txBody>
                    <a:bodyPr/>
                    <a:lstStyle/>
                    <a:p>
                      <a:pPr algn="ctr"/>
                      <a:r>
                        <a:rPr lang="en-US" sz="1100" b="1" dirty="0">
                          <a:latin typeface="+mj-lt"/>
                          <a:hlinkClick r:id="rId19" tooltip="Pocket PC 2002"/>
                        </a:rPr>
                        <a:t>Pocket PC 2002</a:t>
                      </a:r>
                      <a:endParaRPr lang="en-US" sz="1100" b="1" dirty="0">
                        <a:latin typeface="+mj-lt"/>
                      </a:endParaRPr>
                    </a:p>
                  </a:txBody>
                  <a:tcPr anchor="ctr"/>
                </a:tc>
                <a:extLst>
                  <a:ext uri="{0D108BD9-81ED-4DB2-BD59-A6C34878D82A}">
                    <a16:rowId xmlns:a16="http://schemas.microsoft.com/office/drawing/2014/main" val="537494290"/>
                  </a:ext>
                </a:extLst>
              </a:tr>
              <a:tr h="0">
                <a:tc>
                  <a:txBody>
                    <a:bodyPr/>
                    <a:lstStyle/>
                    <a:p>
                      <a:pPr algn="ctr"/>
                      <a:r>
                        <a:rPr lang="en-US" sz="1100" b="1">
                          <a:latin typeface="+mj-lt"/>
                        </a:rPr>
                        <a:t>24 August 1996</a:t>
                      </a:r>
                      <a:endParaRPr lang="en-US" sz="1100" b="1" dirty="0">
                        <a:latin typeface="+mj-lt"/>
                      </a:endParaRPr>
                    </a:p>
                  </a:txBody>
                  <a:tcPr anchor="ctr"/>
                </a:tc>
                <a:tc>
                  <a:txBody>
                    <a:bodyPr/>
                    <a:lstStyle/>
                    <a:p>
                      <a:pPr algn="ctr"/>
                      <a:r>
                        <a:rPr lang="en-US" sz="1100" b="1" dirty="0">
                          <a:latin typeface="+mj-lt"/>
                          <a:hlinkClick r:id="rId20" tooltip="Windows NT 4.0"/>
                        </a:rPr>
                        <a:t>Windows NT 4.0</a:t>
                      </a:r>
                      <a:endParaRPr lang="en-US" sz="1100" b="1" dirty="0">
                        <a:latin typeface="+mj-lt"/>
                      </a:endParaRPr>
                    </a:p>
                  </a:txBody>
                  <a:tcPr anchor="ctr"/>
                </a:tc>
                <a:tc>
                  <a:txBody>
                    <a:bodyPr/>
                    <a:lstStyle/>
                    <a:p>
                      <a:pPr algn="ctr"/>
                      <a:endParaRPr lang="en-US" sz="1100" b="1" dirty="0">
                        <a:latin typeface="+mj-lt"/>
                      </a:endParaRPr>
                    </a:p>
                  </a:txBody>
                  <a:tcPr anchor="ctr"/>
                </a:tc>
                <a:tc>
                  <a:txBody>
                    <a:bodyPr/>
                    <a:lstStyle/>
                    <a:p>
                      <a:pPr algn="ctr"/>
                      <a:endParaRPr lang="en-US" sz="1100" b="1" dirty="0">
                        <a:latin typeface="+mj-lt"/>
                      </a:endParaRPr>
                    </a:p>
                  </a:txBody>
                  <a:tcPr anchor="ctr"/>
                </a:tc>
                <a:extLst>
                  <a:ext uri="{0D108BD9-81ED-4DB2-BD59-A6C34878D82A}">
                    <a16:rowId xmlns:a16="http://schemas.microsoft.com/office/drawing/2014/main" val="1250798050"/>
                  </a:ext>
                </a:extLst>
              </a:tr>
              <a:tr h="0">
                <a:tc>
                  <a:txBody>
                    <a:bodyPr/>
                    <a:lstStyle/>
                    <a:p>
                      <a:pPr algn="ctr"/>
                      <a:r>
                        <a:rPr lang="en-US" sz="1100" b="1">
                          <a:latin typeface="+mj-lt"/>
                        </a:rPr>
                        <a:t>24 August 1995</a:t>
                      </a:r>
                      <a:endParaRPr lang="en-US" sz="1100" b="1" dirty="0">
                        <a:latin typeface="+mj-lt"/>
                      </a:endParaRPr>
                    </a:p>
                  </a:txBody>
                  <a:tcPr anchor="ctr"/>
                </a:tc>
                <a:tc>
                  <a:txBody>
                    <a:bodyPr/>
                    <a:lstStyle/>
                    <a:p>
                      <a:pPr algn="ctr"/>
                      <a:r>
                        <a:rPr lang="en-US" sz="1100" b="1" dirty="0">
                          <a:latin typeface="+mj-lt"/>
                          <a:hlinkClick r:id="rId21" tooltip="Windows 95"/>
                        </a:rPr>
                        <a:t>Windows 95</a:t>
                      </a:r>
                      <a:endParaRPr lang="en-US" sz="1100" b="1" dirty="0">
                        <a:latin typeface="+mj-lt"/>
                      </a:endParaRPr>
                    </a:p>
                  </a:txBody>
                  <a:tcPr anchor="ctr"/>
                </a:tc>
                <a:tc>
                  <a:txBody>
                    <a:bodyPr/>
                    <a:lstStyle/>
                    <a:p>
                      <a:pPr algn="ctr">
                        <a:buFont typeface="Arial" panose="020B0604020202020204" pitchFamily="34" charset="0"/>
                        <a:buChar char="•"/>
                      </a:pPr>
                      <a:endParaRPr lang="en-US" sz="1100" b="1" dirty="0">
                        <a:latin typeface="+mj-lt"/>
                      </a:endParaRPr>
                    </a:p>
                  </a:txBody>
                  <a:tcPr anchor="ctr"/>
                </a:tc>
                <a:tc>
                  <a:txBody>
                    <a:bodyPr/>
                    <a:lstStyle/>
                    <a:p>
                      <a:pPr algn="ctr"/>
                      <a:r>
                        <a:rPr lang="en-US" sz="1100" b="1" dirty="0">
                          <a:latin typeface="+mj-lt"/>
                          <a:hlinkClick r:id="rId22" tooltip="Pocket PC 2000"/>
                        </a:rPr>
                        <a:t>Pocket PC 2000</a:t>
                      </a:r>
                      <a:endParaRPr lang="en-US" sz="1100" b="1" dirty="0">
                        <a:latin typeface="+mj-lt"/>
                      </a:endParaRPr>
                    </a:p>
                  </a:txBody>
                  <a:tcPr anchor="ctr"/>
                </a:tc>
                <a:extLst>
                  <a:ext uri="{0D108BD9-81ED-4DB2-BD59-A6C34878D82A}">
                    <a16:rowId xmlns:a16="http://schemas.microsoft.com/office/drawing/2014/main" val="3957708199"/>
                  </a:ext>
                </a:extLst>
              </a:tr>
              <a:tr h="0">
                <a:tc>
                  <a:txBody>
                    <a:bodyPr/>
                    <a:lstStyle/>
                    <a:p>
                      <a:pPr algn="ctr"/>
                      <a:r>
                        <a:rPr lang="en-US" sz="1100" b="1">
                          <a:latin typeface="+mj-lt"/>
                        </a:rPr>
                        <a:t>November 1993</a:t>
                      </a:r>
                      <a:endParaRPr lang="en-US" sz="1100" b="1" dirty="0">
                        <a:latin typeface="+mj-lt"/>
                      </a:endParaRPr>
                    </a:p>
                  </a:txBody>
                  <a:tcPr anchor="ctr"/>
                </a:tc>
                <a:tc>
                  <a:txBody>
                    <a:bodyPr/>
                    <a:lstStyle/>
                    <a:p>
                      <a:pPr algn="ctr"/>
                      <a:r>
                        <a:rPr lang="en-US" sz="1100" b="1" dirty="0">
                          <a:latin typeface="+mj-lt"/>
                          <a:hlinkClick r:id="rId23" tooltip="Windows for Workgroups"/>
                        </a:rPr>
                        <a:t>Windows for Workgroups 3.11</a:t>
                      </a:r>
                      <a:endParaRPr lang="en-US" sz="1100" b="1" dirty="0">
                        <a:latin typeface="+mj-lt"/>
                      </a:endParaRPr>
                    </a:p>
                  </a:txBody>
                  <a:tcPr anchor="ctr"/>
                </a:tc>
                <a:tc>
                  <a:txBody>
                    <a:bodyPr/>
                    <a:lstStyle/>
                    <a:p>
                      <a:pPr algn="ctr" fontAlgn="ctr"/>
                      <a:endParaRPr lang="en-US" sz="1100" dirty="0">
                        <a:solidFill>
                          <a:srgbClr val="2C2C2C"/>
                        </a:solidFill>
                        <a:effectLst/>
                        <a:latin typeface="+mj-lt"/>
                      </a:endParaRPr>
                    </a:p>
                  </a:txBody>
                  <a:tcPr anchor="ctr"/>
                </a:tc>
                <a:tc>
                  <a:txBody>
                    <a:bodyPr/>
                    <a:lstStyle/>
                    <a:p>
                      <a:pPr algn="ctr"/>
                      <a:endParaRPr lang="en-US" sz="1100" dirty="0">
                        <a:latin typeface="+mj-lt"/>
                      </a:endParaRPr>
                    </a:p>
                  </a:txBody>
                  <a:tcPr anchor="ctr"/>
                </a:tc>
                <a:extLst>
                  <a:ext uri="{0D108BD9-81ED-4DB2-BD59-A6C34878D82A}">
                    <a16:rowId xmlns:a16="http://schemas.microsoft.com/office/drawing/2014/main" val="2937369758"/>
                  </a:ext>
                </a:extLst>
              </a:tr>
              <a:tr h="0">
                <a:tc>
                  <a:txBody>
                    <a:bodyPr/>
                    <a:lstStyle/>
                    <a:p>
                      <a:pPr algn="ctr"/>
                      <a:r>
                        <a:rPr lang="en-US" sz="1100" b="1">
                          <a:latin typeface="+mj-lt"/>
                        </a:rPr>
                        <a:t>April 1992</a:t>
                      </a:r>
                      <a:endParaRPr lang="en-US" sz="1100" b="1" dirty="0">
                        <a:latin typeface="+mj-lt"/>
                      </a:endParaRPr>
                    </a:p>
                  </a:txBody>
                  <a:tcPr anchor="ctr"/>
                </a:tc>
                <a:tc>
                  <a:txBody>
                    <a:bodyPr/>
                    <a:lstStyle/>
                    <a:p>
                      <a:pPr algn="ctr"/>
                      <a:r>
                        <a:rPr lang="en-US" sz="1100" b="1" dirty="0">
                          <a:latin typeface="+mj-lt"/>
                          <a:hlinkClick r:id="rId24" tooltip="Windows 3.1"/>
                        </a:rPr>
                        <a:t>Windows 3.1</a:t>
                      </a:r>
                      <a:endParaRPr lang="en-US" sz="1100" b="1" dirty="0">
                        <a:latin typeface="+mj-lt"/>
                      </a:endParaRPr>
                    </a:p>
                  </a:txBody>
                  <a:tcPr anchor="ctr"/>
                </a:tc>
                <a:tc>
                  <a:txBody>
                    <a:bodyPr/>
                    <a:lstStyle/>
                    <a:p>
                      <a:pPr algn="ctr">
                        <a:buFont typeface="Arial" panose="020B0604020202020204" pitchFamily="34" charset="0"/>
                        <a:buChar char="•"/>
                      </a:pPr>
                      <a:endParaRPr lang="en-US" sz="1100" dirty="0">
                        <a:latin typeface="+mj-lt"/>
                      </a:endParaRPr>
                    </a:p>
                  </a:txBody>
                  <a:tcPr anchor="ctr"/>
                </a:tc>
                <a:tc>
                  <a:txBody>
                    <a:bodyPr/>
                    <a:lstStyle/>
                    <a:p>
                      <a:pPr algn="ctr"/>
                      <a:endParaRPr lang="en-US" sz="1100" dirty="0">
                        <a:latin typeface="+mj-lt"/>
                      </a:endParaRPr>
                    </a:p>
                  </a:txBody>
                  <a:tcPr anchor="ctr"/>
                </a:tc>
                <a:extLst>
                  <a:ext uri="{0D108BD9-81ED-4DB2-BD59-A6C34878D82A}">
                    <a16:rowId xmlns:a16="http://schemas.microsoft.com/office/drawing/2014/main" val="2298893758"/>
                  </a:ext>
                </a:extLst>
              </a:tr>
              <a:tr h="0">
                <a:tc>
                  <a:txBody>
                    <a:bodyPr/>
                    <a:lstStyle/>
                    <a:p>
                      <a:pPr algn="ctr"/>
                      <a:r>
                        <a:rPr lang="en-US" sz="1100" b="1">
                          <a:latin typeface="+mj-lt"/>
                        </a:rPr>
                        <a:t>22 May 1990</a:t>
                      </a:r>
                      <a:endParaRPr lang="en-US" sz="1100" b="1" dirty="0">
                        <a:latin typeface="+mj-lt"/>
                      </a:endParaRPr>
                    </a:p>
                  </a:txBody>
                  <a:tcPr anchor="ctr"/>
                </a:tc>
                <a:tc>
                  <a:txBody>
                    <a:bodyPr/>
                    <a:lstStyle/>
                    <a:p>
                      <a:pPr algn="ctr"/>
                      <a:r>
                        <a:rPr lang="en-US" sz="1100" b="1" dirty="0">
                          <a:latin typeface="+mj-lt"/>
                          <a:hlinkClick r:id="rId25" tooltip="Windows 3.0"/>
                        </a:rPr>
                        <a:t>Windows 3.0</a:t>
                      </a:r>
                      <a:endParaRPr lang="en-US" sz="1100" b="1" dirty="0">
                        <a:latin typeface="+mj-lt"/>
                      </a:endParaRPr>
                    </a:p>
                  </a:txBody>
                  <a:tcPr anchor="ctr"/>
                </a:tc>
                <a:tc>
                  <a:txBody>
                    <a:bodyPr/>
                    <a:lstStyle/>
                    <a:p>
                      <a:pPr algn="ctr" fontAlgn="ctr"/>
                      <a:endParaRPr lang="en-US" sz="1100" dirty="0">
                        <a:solidFill>
                          <a:srgbClr val="2C2C2C"/>
                        </a:solidFill>
                        <a:effectLst/>
                        <a:latin typeface="+mj-lt"/>
                      </a:endParaRPr>
                    </a:p>
                  </a:txBody>
                  <a:tcPr anchor="ctr"/>
                </a:tc>
                <a:tc>
                  <a:txBody>
                    <a:bodyPr/>
                    <a:lstStyle/>
                    <a:p>
                      <a:pPr algn="ctr"/>
                      <a:endParaRPr lang="en-US" sz="1100" dirty="0">
                        <a:latin typeface="+mj-lt"/>
                      </a:endParaRPr>
                    </a:p>
                  </a:txBody>
                  <a:tcPr anchor="ctr"/>
                </a:tc>
                <a:extLst>
                  <a:ext uri="{0D108BD9-81ED-4DB2-BD59-A6C34878D82A}">
                    <a16:rowId xmlns:a16="http://schemas.microsoft.com/office/drawing/2014/main" val="1226412432"/>
                  </a:ext>
                </a:extLst>
              </a:tr>
              <a:tr h="0">
                <a:tc>
                  <a:txBody>
                    <a:bodyPr/>
                    <a:lstStyle/>
                    <a:p>
                      <a:pPr algn="ctr"/>
                      <a:r>
                        <a:rPr lang="en-US" sz="1100" b="1">
                          <a:latin typeface="+mj-lt"/>
                        </a:rPr>
                        <a:t>9 December 1987</a:t>
                      </a:r>
                      <a:endParaRPr lang="en-US" sz="1100" b="1" dirty="0">
                        <a:latin typeface="+mj-lt"/>
                      </a:endParaRPr>
                    </a:p>
                  </a:txBody>
                  <a:tcPr anchor="ctr"/>
                </a:tc>
                <a:tc>
                  <a:txBody>
                    <a:bodyPr/>
                    <a:lstStyle/>
                    <a:p>
                      <a:pPr algn="ctr"/>
                      <a:r>
                        <a:rPr lang="en-US" sz="1100" b="1" dirty="0">
                          <a:latin typeface="+mj-lt"/>
                          <a:hlinkClick r:id="rId26" tooltip="Windows 2.03"/>
                        </a:rPr>
                        <a:t>Windows 2.03</a:t>
                      </a:r>
                      <a:endParaRPr lang="en-US" sz="1100" b="1" dirty="0">
                        <a:latin typeface="+mj-lt"/>
                      </a:endParaRPr>
                    </a:p>
                  </a:txBody>
                  <a:tcPr anchor="ctr"/>
                </a:tc>
                <a:tc>
                  <a:txBody>
                    <a:bodyPr/>
                    <a:lstStyle/>
                    <a:p>
                      <a:pPr algn="ctr" fontAlgn="ctr"/>
                      <a:endParaRPr lang="en-US" sz="1100" dirty="0">
                        <a:solidFill>
                          <a:srgbClr val="2C2C2C"/>
                        </a:solidFill>
                        <a:effectLst/>
                        <a:latin typeface="+mj-lt"/>
                      </a:endParaRPr>
                    </a:p>
                  </a:txBody>
                  <a:tcPr anchor="ctr"/>
                </a:tc>
                <a:tc>
                  <a:txBody>
                    <a:bodyPr/>
                    <a:lstStyle/>
                    <a:p>
                      <a:pPr algn="ctr"/>
                      <a:endParaRPr lang="en-US" sz="1100" dirty="0">
                        <a:latin typeface="+mj-lt"/>
                      </a:endParaRPr>
                    </a:p>
                  </a:txBody>
                  <a:tcPr anchor="ctr"/>
                </a:tc>
                <a:extLst>
                  <a:ext uri="{0D108BD9-81ED-4DB2-BD59-A6C34878D82A}">
                    <a16:rowId xmlns:a16="http://schemas.microsoft.com/office/drawing/2014/main" val="2813224132"/>
                  </a:ext>
                </a:extLst>
              </a:tr>
              <a:tr h="0">
                <a:tc>
                  <a:txBody>
                    <a:bodyPr/>
                    <a:lstStyle/>
                    <a:p>
                      <a:pPr algn="ctr"/>
                      <a:r>
                        <a:rPr lang="en-US" sz="1100" b="1" dirty="0">
                          <a:latin typeface="+mj-lt"/>
                        </a:rPr>
                        <a:t>20 November 1985</a:t>
                      </a:r>
                    </a:p>
                  </a:txBody>
                  <a:tcPr anchor="ctr"/>
                </a:tc>
                <a:tc>
                  <a:txBody>
                    <a:bodyPr/>
                    <a:lstStyle/>
                    <a:p>
                      <a:pPr algn="ctr"/>
                      <a:r>
                        <a:rPr lang="en-US" sz="1100" b="1" dirty="0">
                          <a:latin typeface="+mj-lt"/>
                          <a:hlinkClick r:id="rId27" tooltip="Windows 1.01"/>
                        </a:rPr>
                        <a:t>Windows 1.01</a:t>
                      </a:r>
                      <a:endParaRPr lang="en-US" sz="1100" b="1" dirty="0">
                        <a:latin typeface="+mj-lt"/>
                      </a:endParaRPr>
                    </a:p>
                  </a:txBody>
                  <a:tcPr anchor="ctr"/>
                </a:tc>
                <a:tc>
                  <a:txBody>
                    <a:bodyPr/>
                    <a:lstStyle/>
                    <a:p>
                      <a:pPr algn="ctr"/>
                      <a:endParaRPr lang="en-US" sz="1100" dirty="0">
                        <a:latin typeface="+mj-lt"/>
                      </a:endParaRPr>
                    </a:p>
                  </a:txBody>
                  <a:tcPr/>
                </a:tc>
                <a:tc>
                  <a:txBody>
                    <a:bodyPr/>
                    <a:lstStyle/>
                    <a:p>
                      <a:pPr algn="ctr"/>
                      <a:endParaRPr lang="en-US" sz="1100" dirty="0">
                        <a:latin typeface="+mj-lt"/>
                      </a:endParaRPr>
                    </a:p>
                  </a:txBody>
                  <a:tcPr/>
                </a:tc>
                <a:extLst>
                  <a:ext uri="{0D108BD9-81ED-4DB2-BD59-A6C34878D82A}">
                    <a16:rowId xmlns:a16="http://schemas.microsoft.com/office/drawing/2014/main" val="1971511952"/>
                  </a:ext>
                </a:extLst>
              </a:tr>
            </a:tbl>
          </a:graphicData>
        </a:graphic>
      </p:graphicFrame>
    </p:spTree>
    <p:extLst>
      <p:ext uri="{BB962C8B-B14F-4D97-AF65-F5344CB8AC3E}">
        <p14:creationId xmlns:p14="http://schemas.microsoft.com/office/powerpoint/2010/main" val="23271448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305800" cy="533400"/>
          </a:xfrm>
        </p:spPr>
        <p:txBody>
          <a:bodyPr>
            <a:normAutofit fontScale="90000"/>
          </a:bodyPr>
          <a:lstStyle/>
          <a:p>
            <a:r>
              <a:rPr lang="en-US" sz="4000" b="1" dirty="0">
                <a:effectLst>
                  <a:outerShdw blurRad="38100" dist="38100" dir="2700000" algn="tl">
                    <a:srgbClr val="000000">
                      <a:alpha val="43137"/>
                    </a:srgbClr>
                  </a:outerShdw>
                </a:effectLst>
              </a:rPr>
              <a:t>Apple Operating Systems</a:t>
            </a:r>
          </a:p>
        </p:txBody>
      </p:sp>
      <p:sp>
        <p:nvSpPr>
          <p:cNvPr id="3" name="Date Placeholder 2"/>
          <p:cNvSpPr>
            <a:spLocks noGrp="1"/>
          </p:cNvSpPr>
          <p:nvPr>
            <p:ph type="dt" sz="half" idx="10"/>
          </p:nvPr>
        </p:nvSpPr>
        <p:spPr/>
        <p:txBody>
          <a:bodyPr/>
          <a:lstStyle/>
          <a:p>
            <a:fld id="{EAE3AA7C-BDA0-465C-AAF8-914F480CF414}" type="datetime1">
              <a:rPr lang="en-US" smtClean="0"/>
              <a:t>9/8/2025</a:t>
            </a:fld>
            <a:endParaRPr lang="en-US"/>
          </a:p>
        </p:txBody>
      </p:sp>
      <p:sp>
        <p:nvSpPr>
          <p:cNvPr id="4" name="Footer Placeholder 3"/>
          <p:cNvSpPr>
            <a:spLocks noGrp="1"/>
          </p:cNvSpPr>
          <p:nvPr>
            <p:ph type="ftr" sz="quarter" idx="11"/>
          </p:nvPr>
        </p:nvSpPr>
        <p:spPr/>
        <p:txBody>
          <a:bodyPr/>
          <a:lstStyle/>
          <a:p>
            <a:r>
              <a:rPr lang="en-US"/>
              <a:t>Copyright © 2007 - 2021 Carl M. Burnett</a:t>
            </a:r>
          </a:p>
        </p:txBody>
      </p:sp>
      <p:sp>
        <p:nvSpPr>
          <p:cNvPr id="5" name="Slide Number Placeholder 4"/>
          <p:cNvSpPr>
            <a:spLocks noGrp="1"/>
          </p:cNvSpPr>
          <p:nvPr>
            <p:ph type="sldNum" sz="quarter" idx="12"/>
          </p:nvPr>
        </p:nvSpPr>
        <p:spPr/>
        <p:txBody>
          <a:bodyPr/>
          <a:lstStyle/>
          <a:p>
            <a:fld id="{3D46CBA2-ECE5-4BE9-B546-6761E0E67089}" type="slidenum">
              <a:rPr lang="en-US" smtClean="0"/>
              <a:t>77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192976488"/>
              </p:ext>
            </p:extLst>
          </p:nvPr>
        </p:nvGraphicFramePr>
        <p:xfrm>
          <a:off x="76200" y="742950"/>
          <a:ext cx="8534400" cy="4343400"/>
        </p:xfrm>
        <a:graphic>
          <a:graphicData uri="http://schemas.openxmlformats.org/drawingml/2006/table">
            <a:tbl>
              <a:tblPr firstRow="1" bandRow="1">
                <a:tableStyleId>{5C22544A-7EE6-4342-B048-85BDC9FD1C3A}</a:tableStyleId>
              </a:tblPr>
              <a:tblGrid>
                <a:gridCol w="1824180">
                  <a:extLst>
                    <a:ext uri="{9D8B030D-6E8A-4147-A177-3AD203B41FA5}">
                      <a16:colId xmlns:a16="http://schemas.microsoft.com/office/drawing/2014/main" val="3854599484"/>
                    </a:ext>
                  </a:extLst>
                </a:gridCol>
                <a:gridCol w="1824180">
                  <a:extLst>
                    <a:ext uri="{9D8B030D-6E8A-4147-A177-3AD203B41FA5}">
                      <a16:colId xmlns:a16="http://schemas.microsoft.com/office/drawing/2014/main" val="2224485260"/>
                    </a:ext>
                  </a:extLst>
                </a:gridCol>
                <a:gridCol w="1768566">
                  <a:extLst>
                    <a:ext uri="{9D8B030D-6E8A-4147-A177-3AD203B41FA5}">
                      <a16:colId xmlns:a16="http://schemas.microsoft.com/office/drawing/2014/main" val="3221282355"/>
                    </a:ext>
                  </a:extLst>
                </a:gridCol>
                <a:gridCol w="1558737">
                  <a:extLst>
                    <a:ext uri="{9D8B030D-6E8A-4147-A177-3AD203B41FA5}">
                      <a16:colId xmlns:a16="http://schemas.microsoft.com/office/drawing/2014/main" val="315207135"/>
                    </a:ext>
                  </a:extLst>
                </a:gridCol>
                <a:gridCol w="1558737">
                  <a:extLst>
                    <a:ext uri="{9D8B030D-6E8A-4147-A177-3AD203B41FA5}">
                      <a16:colId xmlns:a16="http://schemas.microsoft.com/office/drawing/2014/main" val="3316001617"/>
                    </a:ext>
                  </a:extLst>
                </a:gridCol>
              </a:tblGrid>
              <a:tr h="0">
                <a:tc>
                  <a:txBody>
                    <a:bodyPr/>
                    <a:lstStyle/>
                    <a:p>
                      <a:pPr algn="ctr"/>
                      <a:r>
                        <a:rPr lang="en-US" sz="900" dirty="0">
                          <a:latin typeface="+mj-lt"/>
                        </a:rPr>
                        <a:t>Release Dates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kern="1200" dirty="0">
                          <a:solidFill>
                            <a:schemeClr val="lt1"/>
                          </a:solidFill>
                          <a:latin typeface="+mj-lt"/>
                          <a:ea typeface="+mn-ea"/>
                          <a:cs typeface="+mn-cs"/>
                        </a:rPr>
                        <a:t>iMac/MacBook</a:t>
                      </a:r>
                    </a:p>
                  </a:txBody>
                  <a:tcPr anchor="ctr"/>
                </a:tc>
                <a:tc>
                  <a:txBody>
                    <a:bodyPr/>
                    <a:lstStyle/>
                    <a:p>
                      <a:pPr algn="ctr"/>
                      <a:r>
                        <a:rPr lang="en-US" sz="900" dirty="0">
                          <a:latin typeface="+mj-lt"/>
                        </a:rPr>
                        <a:t>iPad</a:t>
                      </a:r>
                    </a:p>
                  </a:txBody>
                  <a:tcPr anchor="ctr"/>
                </a:tc>
                <a:tc>
                  <a:txBody>
                    <a:bodyPr/>
                    <a:lstStyle/>
                    <a:p>
                      <a:pPr algn="ctr"/>
                      <a:r>
                        <a:rPr lang="en-US" sz="900" dirty="0">
                          <a:latin typeface="+mj-lt"/>
                        </a:rPr>
                        <a:t>iPhone</a:t>
                      </a:r>
                    </a:p>
                  </a:txBody>
                  <a:tcPr anchor="ctr"/>
                </a:tc>
                <a:tc>
                  <a:txBody>
                    <a:bodyPr/>
                    <a:lstStyle/>
                    <a:p>
                      <a:pPr algn="ctr"/>
                      <a:r>
                        <a:rPr lang="en-US" sz="900" dirty="0">
                          <a:latin typeface="+mj-lt"/>
                        </a:rPr>
                        <a:t>iPod / Touch</a:t>
                      </a:r>
                    </a:p>
                  </a:txBody>
                  <a:tcPr anchor="ctr"/>
                </a:tc>
                <a:extLst>
                  <a:ext uri="{0D108BD9-81ED-4DB2-BD59-A6C34878D82A}">
                    <a16:rowId xmlns:a16="http://schemas.microsoft.com/office/drawing/2014/main" val="4070259274"/>
                  </a:ext>
                </a:extLst>
              </a:tr>
              <a:tr h="0">
                <a:tc>
                  <a:txBody>
                    <a:bodyPr/>
                    <a:lstStyle/>
                    <a:p>
                      <a:pPr algn="ctr"/>
                      <a:r>
                        <a:rPr lang="en-US" sz="900" b="1" dirty="0">
                          <a:latin typeface="+mj-lt"/>
                        </a:rPr>
                        <a:t>October 25, 2021</a:t>
                      </a:r>
                    </a:p>
                  </a:txBody>
                  <a:tcPr anchor="ctr"/>
                </a:tc>
                <a:tc>
                  <a:txBody>
                    <a:bodyPr/>
                    <a:lstStyle/>
                    <a:p>
                      <a:pPr algn="ctr"/>
                      <a:r>
                        <a:rPr lang="en-US" sz="900" b="1" dirty="0">
                          <a:latin typeface="+mj-lt"/>
                        </a:rPr>
                        <a:t>OS 12</a:t>
                      </a:r>
                    </a:p>
                  </a:txBody>
                  <a:tcPr anchor="ctr"/>
                </a:tc>
                <a:tc>
                  <a:txBody>
                    <a:bodyPr/>
                    <a:lstStyle/>
                    <a:p>
                      <a:pPr algn="ctr">
                        <a:buFont typeface="Arial" panose="020B0604020202020204" pitchFamily="34" charset="0"/>
                        <a:buNone/>
                      </a:pPr>
                      <a:r>
                        <a:rPr lang="en-US" sz="900" b="1" dirty="0">
                          <a:latin typeface="+mj-lt"/>
                          <a:hlinkClick r:id="rId2"/>
                        </a:rPr>
                        <a:t>iOS 15</a:t>
                      </a:r>
                      <a:endParaRPr lang="en-US" sz="900" b="1" dirty="0">
                        <a:latin typeface="+mj-lt"/>
                      </a:endParaRPr>
                    </a:p>
                  </a:txBody>
                  <a:tcPr anchor="ctr"/>
                </a:tc>
                <a:tc>
                  <a:txBody>
                    <a:bodyPr/>
                    <a:lstStyle/>
                    <a:p>
                      <a:pPr algn="ctr">
                        <a:buFont typeface="Arial" panose="020B0604020202020204" pitchFamily="34" charset="0"/>
                        <a:buNone/>
                      </a:pPr>
                      <a:r>
                        <a:rPr kumimoji="0" lang="en-US" sz="900" b="1" kern="1200" dirty="0">
                          <a:solidFill>
                            <a:schemeClr val="dk1"/>
                          </a:solidFill>
                          <a:latin typeface="+mn-lt"/>
                          <a:ea typeface="+mn-ea"/>
                          <a:cs typeface="+mn-cs"/>
                          <a:hlinkClick r:id="rId2"/>
                        </a:rPr>
                        <a:t>iOS 15</a:t>
                      </a:r>
                      <a:endParaRPr kumimoji="0" lang="en-US" sz="900" b="1" kern="1200" dirty="0">
                        <a:solidFill>
                          <a:schemeClr val="dk1"/>
                        </a:solidFill>
                        <a:latin typeface="+mn-lt"/>
                        <a:ea typeface="+mn-ea"/>
                        <a:cs typeface="+mn-cs"/>
                      </a:endParaRPr>
                    </a:p>
                  </a:txBody>
                  <a:tcPr anchor="ctr"/>
                </a:tc>
                <a:tc>
                  <a:txBody>
                    <a:bodyPr/>
                    <a:lstStyle/>
                    <a:p>
                      <a:pPr algn="ctr">
                        <a:buFont typeface="Arial" panose="020B0604020202020204" pitchFamily="34" charset="0"/>
                        <a:buNone/>
                      </a:pPr>
                      <a:r>
                        <a:rPr kumimoji="0" lang="en-US" sz="900" b="1" kern="1200" dirty="0">
                          <a:solidFill>
                            <a:schemeClr val="dk1"/>
                          </a:solidFill>
                          <a:latin typeface="+mn-lt"/>
                          <a:ea typeface="+mn-ea"/>
                          <a:cs typeface="+mn-cs"/>
                          <a:hlinkClick r:id="rId2"/>
                        </a:rPr>
                        <a:t>iOS 15</a:t>
                      </a:r>
                      <a:endParaRPr kumimoji="0" lang="en-US" sz="900" b="1" kern="1200" dirty="0">
                        <a:solidFill>
                          <a:schemeClr val="dk1"/>
                        </a:solidFill>
                        <a:latin typeface="+mn-lt"/>
                        <a:ea typeface="+mn-ea"/>
                        <a:cs typeface="+mn-cs"/>
                      </a:endParaRPr>
                    </a:p>
                  </a:txBody>
                  <a:tcPr anchor="ctr"/>
                </a:tc>
                <a:extLst>
                  <a:ext uri="{0D108BD9-81ED-4DB2-BD59-A6C34878D82A}">
                    <a16:rowId xmlns:a16="http://schemas.microsoft.com/office/drawing/2014/main" val="2557499585"/>
                  </a:ext>
                </a:extLst>
              </a:tr>
              <a:tr h="0">
                <a:tc>
                  <a:txBody>
                    <a:bodyPr/>
                    <a:lstStyle/>
                    <a:p>
                      <a:pPr algn="ctr"/>
                      <a:r>
                        <a:rPr lang="en-US" sz="900" b="1" dirty="0">
                          <a:latin typeface="+mj-lt"/>
                        </a:rPr>
                        <a:t>November 12, 2020</a:t>
                      </a:r>
                    </a:p>
                  </a:txBody>
                  <a:tcPr anchor="ctr"/>
                </a:tc>
                <a:tc>
                  <a:txBody>
                    <a:bodyPr/>
                    <a:lstStyle/>
                    <a:p>
                      <a:pPr algn="ctr"/>
                      <a:r>
                        <a:rPr lang="en-US" sz="900" b="1" dirty="0">
                          <a:latin typeface="+mj-lt"/>
                        </a:rPr>
                        <a:t>OS 11</a:t>
                      </a:r>
                    </a:p>
                  </a:txBody>
                  <a:tcPr anchor="ctr"/>
                </a:tc>
                <a:tc>
                  <a:txBody>
                    <a:bodyPr/>
                    <a:lstStyle/>
                    <a:p>
                      <a:pPr algn="ctr">
                        <a:buFont typeface="Arial" panose="020B0604020202020204" pitchFamily="34" charset="0"/>
                        <a:buNone/>
                      </a:pP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1066139200"/>
                  </a:ext>
                </a:extLst>
              </a:tr>
              <a:tr h="0">
                <a:tc>
                  <a:txBody>
                    <a:bodyPr/>
                    <a:lstStyle/>
                    <a:p>
                      <a:pPr algn="ctr"/>
                      <a:r>
                        <a:rPr lang="en-US" sz="900" b="1" dirty="0">
                          <a:latin typeface="+mj-lt"/>
                        </a:rPr>
                        <a:t>October 7, 2019 </a:t>
                      </a:r>
                    </a:p>
                  </a:txBody>
                  <a:tcPr anchor="ctr"/>
                </a:tc>
                <a:tc>
                  <a:txBody>
                    <a:bodyPr/>
                    <a:lstStyle/>
                    <a:p>
                      <a:pPr algn="ctr"/>
                      <a:r>
                        <a:rPr lang="en-US" sz="900" b="1" dirty="0">
                          <a:latin typeface="+mj-lt"/>
                        </a:rPr>
                        <a:t>OS 10.15</a:t>
                      </a:r>
                    </a:p>
                  </a:txBody>
                  <a:tcPr anchor="ctr"/>
                </a:tc>
                <a:tc>
                  <a:txBody>
                    <a:bodyPr/>
                    <a:lstStyle/>
                    <a:p>
                      <a:pPr algn="ctr">
                        <a:buFont typeface="Arial" panose="020B0604020202020204" pitchFamily="34" charset="0"/>
                        <a:buNone/>
                      </a:pP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1742936962"/>
                  </a:ext>
                </a:extLst>
              </a:tr>
              <a:tr h="0">
                <a:tc>
                  <a:txBody>
                    <a:bodyPr/>
                    <a:lstStyle/>
                    <a:p>
                      <a:pPr algn="ctr"/>
                      <a:r>
                        <a:rPr lang="en-US" sz="900" b="1" dirty="0">
                          <a:latin typeface="+mj-lt"/>
                        </a:rPr>
                        <a:t>September 24, 2018 </a:t>
                      </a:r>
                    </a:p>
                  </a:txBody>
                  <a:tcPr anchor="ctr"/>
                </a:tc>
                <a:tc>
                  <a:txBody>
                    <a:bodyPr/>
                    <a:lstStyle/>
                    <a:p>
                      <a:pPr algn="ctr"/>
                      <a:r>
                        <a:rPr lang="en-US" sz="900" b="1" dirty="0">
                          <a:latin typeface="+mj-lt"/>
                        </a:rPr>
                        <a:t>OS 10.14</a:t>
                      </a:r>
                    </a:p>
                  </a:txBody>
                  <a:tcPr anchor="ctr"/>
                </a:tc>
                <a:tc>
                  <a:txBody>
                    <a:bodyPr/>
                    <a:lstStyle/>
                    <a:p>
                      <a:pPr algn="ctr">
                        <a:buFont typeface="Arial" panose="020B0604020202020204" pitchFamily="34" charset="0"/>
                        <a:buNone/>
                      </a:pP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1806507336"/>
                  </a:ext>
                </a:extLst>
              </a:tr>
              <a:tr h="0">
                <a:tc>
                  <a:txBody>
                    <a:bodyPr/>
                    <a:lstStyle/>
                    <a:p>
                      <a:pPr algn="ctr"/>
                      <a:r>
                        <a:rPr lang="en-US" sz="900" b="1" dirty="0">
                          <a:latin typeface="+mj-lt"/>
                        </a:rPr>
                        <a:t>September 25, 2017 </a:t>
                      </a:r>
                    </a:p>
                  </a:txBody>
                  <a:tcPr anchor="ctr"/>
                </a:tc>
                <a:tc>
                  <a:txBody>
                    <a:bodyPr/>
                    <a:lstStyle/>
                    <a:p>
                      <a:pPr algn="ctr"/>
                      <a:r>
                        <a:rPr lang="en-US" sz="900" b="1" dirty="0">
                          <a:latin typeface="+mj-lt"/>
                        </a:rPr>
                        <a:t>OS 10.13</a:t>
                      </a:r>
                    </a:p>
                  </a:txBody>
                  <a:tcPr anchor="ctr"/>
                </a:tc>
                <a:tc>
                  <a:txBody>
                    <a:bodyPr/>
                    <a:lstStyle/>
                    <a:p>
                      <a:pPr algn="ctr">
                        <a:buFont typeface="Arial" panose="020B0604020202020204" pitchFamily="34" charset="0"/>
                        <a:buNone/>
                      </a:pP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1902199539"/>
                  </a:ext>
                </a:extLst>
              </a:tr>
              <a:tr h="0">
                <a:tc>
                  <a:txBody>
                    <a:bodyPr/>
                    <a:lstStyle/>
                    <a:p>
                      <a:pPr algn="ctr"/>
                      <a:r>
                        <a:rPr lang="en-US" sz="900" b="1" dirty="0">
                          <a:latin typeface="+mj-lt"/>
                        </a:rPr>
                        <a:t>September 20, 2016</a:t>
                      </a:r>
                    </a:p>
                  </a:txBody>
                  <a:tcPr anchor="ctr"/>
                </a:tc>
                <a:tc>
                  <a:txBody>
                    <a:bodyPr/>
                    <a:lstStyle/>
                    <a:p>
                      <a:pPr algn="ctr"/>
                      <a:r>
                        <a:rPr lang="en-US" sz="900" b="1" dirty="0" err="1">
                          <a:latin typeface="+mj-lt"/>
                          <a:hlinkClick r:id="rId3" tooltip="MacOS Sierra"/>
                        </a:rPr>
                        <a:t>macOS</a:t>
                      </a:r>
                      <a:r>
                        <a:rPr lang="en-US" sz="900" b="1" dirty="0">
                          <a:latin typeface="+mj-lt"/>
                          <a:hlinkClick r:id="rId3" tooltip="MacOS Sierra"/>
                        </a:rPr>
                        <a:t> 10.12</a:t>
                      </a:r>
                      <a:endParaRPr lang="en-US" sz="900" b="1" dirty="0">
                        <a:latin typeface="+mj-lt"/>
                      </a:endParaRPr>
                    </a:p>
                  </a:txBody>
                  <a:tcPr anchor="ctr"/>
                </a:tc>
                <a:tc>
                  <a:txBody>
                    <a:bodyPr/>
                    <a:lstStyle/>
                    <a:p>
                      <a:pPr algn="ctr">
                        <a:buFont typeface="Arial" panose="020B0604020202020204" pitchFamily="34" charset="0"/>
                        <a:buNone/>
                      </a:pPr>
                      <a:r>
                        <a:rPr lang="en-US" sz="900" b="1" dirty="0">
                          <a:latin typeface="+mj-lt"/>
                        </a:rPr>
                        <a:t>9.3.5 / 10.0.2</a:t>
                      </a:r>
                    </a:p>
                  </a:txBody>
                  <a:tcPr anchor="ctr"/>
                </a:tc>
                <a:tc>
                  <a:txBody>
                    <a:bodyPr/>
                    <a:lstStyle/>
                    <a:p>
                      <a:pPr algn="ctr"/>
                      <a:r>
                        <a:rPr lang="en-US" sz="900" b="1" dirty="0">
                          <a:latin typeface="+mj-lt"/>
                        </a:rPr>
                        <a:t>9.3.5 / 10.0.2</a:t>
                      </a:r>
                    </a:p>
                  </a:txBody>
                  <a:tcPr anchor="ctr"/>
                </a:tc>
                <a:tc>
                  <a:txBody>
                    <a:bodyPr/>
                    <a:lstStyle/>
                    <a:p>
                      <a:pPr algn="ctr"/>
                      <a:r>
                        <a:rPr lang="en-US" sz="900" b="1" dirty="0">
                          <a:latin typeface="+mj-lt"/>
                        </a:rPr>
                        <a:t>9.3.5 / 10.0.2</a:t>
                      </a:r>
                    </a:p>
                  </a:txBody>
                  <a:tcPr anchor="ctr"/>
                </a:tc>
                <a:extLst>
                  <a:ext uri="{0D108BD9-81ED-4DB2-BD59-A6C34878D82A}">
                    <a16:rowId xmlns:a16="http://schemas.microsoft.com/office/drawing/2014/main" val="1644988123"/>
                  </a:ext>
                </a:extLst>
              </a:tr>
              <a:tr h="0">
                <a:tc>
                  <a:txBody>
                    <a:bodyPr/>
                    <a:lstStyle/>
                    <a:p>
                      <a:pPr algn="ctr"/>
                      <a:r>
                        <a:rPr lang="en-US" sz="900" b="1" dirty="0">
                          <a:latin typeface="+mj-lt"/>
                        </a:rPr>
                        <a:t>September 30, 2015</a:t>
                      </a:r>
                    </a:p>
                  </a:txBody>
                  <a:tcPr anchor="ctr"/>
                </a:tc>
                <a:tc>
                  <a:txBody>
                    <a:bodyPr/>
                    <a:lstStyle/>
                    <a:p>
                      <a:pPr algn="ctr"/>
                      <a:r>
                        <a:rPr lang="en-US" sz="900" b="1" dirty="0">
                          <a:latin typeface="+mj-lt"/>
                          <a:hlinkClick r:id="rId4" tooltip="OS X El Capitan"/>
                        </a:rPr>
                        <a:t>OS X 10.11</a:t>
                      </a:r>
                      <a:endParaRPr lang="en-US" sz="900" b="1" dirty="0">
                        <a:latin typeface="+mj-lt"/>
                      </a:endParaRPr>
                    </a:p>
                  </a:txBody>
                  <a:tcPr anchor="ctr"/>
                </a:tc>
                <a:tc>
                  <a:txBody>
                    <a:bodyPr/>
                    <a:lstStyle/>
                    <a:p>
                      <a:pPr algn="ctr">
                        <a:buFont typeface="Arial" panose="020B0604020202020204" pitchFamily="34" charset="0"/>
                        <a:buChar char="•"/>
                      </a:pP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2491007697"/>
                  </a:ext>
                </a:extLst>
              </a:tr>
              <a:tr h="0">
                <a:tc>
                  <a:txBody>
                    <a:bodyPr/>
                    <a:lstStyle/>
                    <a:p>
                      <a:pPr algn="ctr"/>
                      <a:r>
                        <a:rPr lang="en-US" sz="900" b="1" dirty="0">
                          <a:latin typeface="+mj-lt"/>
                        </a:rPr>
                        <a:t>October 16, 2014</a:t>
                      </a:r>
                    </a:p>
                  </a:txBody>
                  <a:tcPr anchor="ctr"/>
                </a:tc>
                <a:tc>
                  <a:txBody>
                    <a:bodyPr/>
                    <a:lstStyle/>
                    <a:p>
                      <a:pPr algn="ctr"/>
                      <a:r>
                        <a:rPr lang="en-US" sz="900" b="1" dirty="0">
                          <a:latin typeface="+mj-lt"/>
                          <a:hlinkClick r:id="rId5" tooltip="OS X Yosemite"/>
                        </a:rPr>
                        <a:t>OS X 10.10</a:t>
                      </a:r>
                      <a:endParaRPr lang="en-US" sz="900" b="1" dirty="0">
                        <a:latin typeface="+mj-lt"/>
                      </a:endParaRPr>
                    </a:p>
                  </a:txBody>
                  <a:tcPr anchor="ctr"/>
                </a:tc>
                <a:tc>
                  <a:txBody>
                    <a:bodyPr/>
                    <a:lstStyle/>
                    <a:p>
                      <a:pPr algn="ctr" fontAlgn="ctr"/>
                      <a:endParaRPr lang="en-US" sz="900" b="1" dirty="0">
                        <a:solidFill>
                          <a:srgbClr val="2C2C2C"/>
                        </a:solidFill>
                        <a:effectLst/>
                        <a:latin typeface="+mj-lt"/>
                      </a:endParaRPr>
                    </a:p>
                  </a:txBody>
                  <a:tcPr anchor="ctr"/>
                </a:tc>
                <a:tc>
                  <a:txBody>
                    <a:bodyPr/>
                    <a:lstStyle/>
                    <a:p>
                      <a:pPr algn="ctr"/>
                      <a:r>
                        <a:rPr lang="en-US" sz="900" b="1" dirty="0">
                          <a:latin typeface="+mj-lt"/>
                        </a:rPr>
                        <a:t>6.1.6 / 7.1.2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mj-lt"/>
                        </a:rPr>
                        <a:t>6.1.6 /</a:t>
                      </a:r>
                      <a:r>
                        <a:rPr lang="en-US" sz="900" b="1" baseline="0" dirty="0">
                          <a:latin typeface="+mj-lt"/>
                        </a:rPr>
                        <a:t> </a:t>
                      </a:r>
                      <a:r>
                        <a:rPr lang="en-US" sz="900" b="1" dirty="0">
                          <a:latin typeface="+mj-lt"/>
                        </a:rPr>
                        <a:t>7.1.2</a:t>
                      </a:r>
                      <a:endParaRPr kumimoji="0" lang="en-US" sz="900" b="1" kern="1200" dirty="0">
                        <a:solidFill>
                          <a:srgbClr val="2C2C2C"/>
                        </a:solidFill>
                        <a:effectLst/>
                        <a:latin typeface="+mj-lt"/>
                        <a:ea typeface="+mn-ea"/>
                        <a:cs typeface="+mn-cs"/>
                      </a:endParaRPr>
                    </a:p>
                  </a:txBody>
                  <a:tcPr anchor="ctr"/>
                </a:tc>
                <a:extLst>
                  <a:ext uri="{0D108BD9-81ED-4DB2-BD59-A6C34878D82A}">
                    <a16:rowId xmlns:a16="http://schemas.microsoft.com/office/drawing/2014/main" val="1690519123"/>
                  </a:ext>
                </a:extLst>
              </a:tr>
              <a:tr h="0">
                <a:tc>
                  <a:txBody>
                    <a:bodyPr/>
                    <a:lstStyle/>
                    <a:p>
                      <a:pPr algn="ctr"/>
                      <a:r>
                        <a:rPr lang="en-US" sz="900" b="1" dirty="0">
                          <a:latin typeface="+mj-lt"/>
                        </a:rPr>
                        <a:t>October 22, 2013</a:t>
                      </a:r>
                    </a:p>
                  </a:txBody>
                  <a:tcPr anchor="ctr"/>
                </a:tc>
                <a:tc>
                  <a:txBody>
                    <a:bodyPr/>
                    <a:lstStyle/>
                    <a:p>
                      <a:pPr algn="ctr"/>
                      <a:r>
                        <a:rPr lang="en-US" sz="900" b="1" dirty="0">
                          <a:latin typeface="+mj-lt"/>
                          <a:hlinkClick r:id="rId6" tooltip="OS X Mavericks"/>
                        </a:rPr>
                        <a:t>OS X 10.9</a:t>
                      </a:r>
                      <a:endParaRPr lang="en-US" sz="900" b="1" dirty="0">
                        <a:latin typeface="+mj-lt"/>
                      </a:endParaRPr>
                    </a:p>
                  </a:txBody>
                  <a:tcPr anchor="ctr"/>
                </a:tc>
                <a:tc>
                  <a:txBody>
                    <a:bodyPr/>
                    <a:lstStyle/>
                    <a:p>
                      <a:pPr algn="ctr">
                        <a:buFont typeface="Arial" panose="020B0604020202020204" pitchFamily="34" charset="0"/>
                        <a:buNone/>
                      </a:pPr>
                      <a:r>
                        <a:rPr lang="en-US" sz="900" b="1" dirty="0">
                          <a:latin typeface="+mj-lt"/>
                        </a:rPr>
                        <a:t>5.1.1 (2012)</a:t>
                      </a:r>
                    </a:p>
                  </a:txBody>
                  <a:tcPr anchor="ctr"/>
                </a:tc>
                <a:tc>
                  <a:txBody>
                    <a:bodyPr/>
                    <a:lstStyle/>
                    <a:p>
                      <a:pPr algn="ctr"/>
                      <a:endParaRPr lang="en-US" sz="900" b="1" dirty="0">
                        <a:latin typeface="+mj-lt"/>
                      </a:endParaRPr>
                    </a:p>
                  </a:txBody>
                  <a:tcPr anchor="ctr"/>
                </a:tc>
                <a:tc>
                  <a:txBody>
                    <a:bodyPr/>
                    <a:lstStyle/>
                    <a:p>
                      <a:pPr algn="ctr">
                        <a:buFont typeface="Arial" panose="020B0604020202020204" pitchFamily="34" charset="0"/>
                        <a:buNone/>
                      </a:pPr>
                      <a:r>
                        <a:rPr lang="en-US" sz="900" b="1" dirty="0">
                          <a:latin typeface="+mj-lt"/>
                        </a:rPr>
                        <a:t>5.1.1 (2012)</a:t>
                      </a:r>
                      <a:endParaRPr kumimoji="0" lang="en-US" sz="900" b="1" kern="1200" dirty="0">
                        <a:solidFill>
                          <a:schemeClr val="dk1"/>
                        </a:solidFill>
                        <a:latin typeface="+mj-lt"/>
                        <a:ea typeface="+mn-ea"/>
                        <a:cs typeface="+mn-cs"/>
                      </a:endParaRPr>
                    </a:p>
                  </a:txBody>
                  <a:tcPr anchor="ctr"/>
                </a:tc>
                <a:extLst>
                  <a:ext uri="{0D108BD9-81ED-4DB2-BD59-A6C34878D82A}">
                    <a16:rowId xmlns:a16="http://schemas.microsoft.com/office/drawing/2014/main" val="893166062"/>
                  </a:ext>
                </a:extLst>
              </a:tr>
              <a:tr h="0">
                <a:tc>
                  <a:txBody>
                    <a:bodyPr/>
                    <a:lstStyle/>
                    <a:p>
                      <a:pPr algn="ctr"/>
                      <a:r>
                        <a:rPr lang="en-US" sz="900" b="1" dirty="0">
                          <a:latin typeface="+mj-lt"/>
                        </a:rPr>
                        <a:t>July 25, 2012</a:t>
                      </a:r>
                    </a:p>
                  </a:txBody>
                  <a:tcPr anchor="ctr"/>
                </a:tc>
                <a:tc>
                  <a:txBody>
                    <a:bodyPr/>
                    <a:lstStyle/>
                    <a:p>
                      <a:pPr algn="ctr"/>
                      <a:r>
                        <a:rPr lang="en-US" sz="900" b="1" dirty="0">
                          <a:latin typeface="+mj-lt"/>
                          <a:hlinkClick r:id="rId7" tooltip="OS X Mountain Lion"/>
                        </a:rPr>
                        <a:t>OS X 10.8</a:t>
                      </a: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r>
                        <a:rPr lang="en-US" sz="900" b="1" dirty="0">
                          <a:latin typeface="+mj-lt"/>
                        </a:rPr>
                        <a:t>4.2.1</a:t>
                      </a:r>
                    </a:p>
                  </a:txBody>
                  <a:tcPr anchor="ctr"/>
                </a:tc>
                <a:tc>
                  <a:txBody>
                    <a:bodyPr/>
                    <a:lstStyle/>
                    <a:p>
                      <a:pPr algn="ctr"/>
                      <a:r>
                        <a:rPr lang="en-US" sz="900" b="1" dirty="0">
                          <a:latin typeface="+mj-lt"/>
                        </a:rPr>
                        <a:t>4.2.1</a:t>
                      </a:r>
                    </a:p>
                  </a:txBody>
                  <a:tcPr anchor="ctr"/>
                </a:tc>
                <a:extLst>
                  <a:ext uri="{0D108BD9-81ED-4DB2-BD59-A6C34878D82A}">
                    <a16:rowId xmlns:a16="http://schemas.microsoft.com/office/drawing/2014/main" val="4153142565"/>
                  </a:ext>
                </a:extLst>
              </a:tr>
              <a:tr h="0">
                <a:tc>
                  <a:txBody>
                    <a:bodyPr/>
                    <a:lstStyle/>
                    <a:p>
                      <a:pPr algn="ctr"/>
                      <a:r>
                        <a:rPr lang="en-US" sz="900" b="1" dirty="0">
                          <a:latin typeface="+mj-lt"/>
                        </a:rPr>
                        <a:t>July 20, 2011</a:t>
                      </a:r>
                    </a:p>
                  </a:txBody>
                  <a:tcPr anchor="ctr"/>
                </a:tc>
                <a:tc>
                  <a:txBody>
                    <a:bodyPr/>
                    <a:lstStyle/>
                    <a:p>
                      <a:pPr algn="ctr"/>
                      <a:r>
                        <a:rPr lang="en-US" sz="900" b="1" dirty="0">
                          <a:latin typeface="+mj-lt"/>
                          <a:hlinkClick r:id="rId8" tooltip="Mac OS X Lion"/>
                        </a:rPr>
                        <a:t>Mac OS X 10.7</a:t>
                      </a:r>
                      <a:endParaRPr lang="en-US" sz="900" b="1" dirty="0">
                        <a:latin typeface="+mj-lt"/>
                      </a:endParaRPr>
                    </a:p>
                  </a:txBody>
                  <a:tcPr anchor="ctr"/>
                </a:tc>
                <a:tc>
                  <a:txBody>
                    <a:bodyPr/>
                    <a:lstStyle/>
                    <a:p>
                      <a:pPr algn="ctr">
                        <a:buFont typeface="Arial" panose="020B0604020202020204" pitchFamily="34" charset="0"/>
                        <a:buNone/>
                      </a:pPr>
                      <a:endParaRPr lang="en-US" sz="900" b="1" dirty="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mj-lt"/>
                        </a:rPr>
                        <a:t>3.1.3</a:t>
                      </a:r>
                      <a:endParaRPr kumimoji="0" lang="en-US" sz="900" b="1" kern="1200" dirty="0">
                        <a:solidFill>
                          <a:schemeClr val="dk1"/>
                        </a:solidFill>
                        <a:latin typeface="+mj-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mj-lt"/>
                        </a:rPr>
                        <a:t>3.1.3</a:t>
                      </a:r>
                      <a:endParaRPr kumimoji="0" lang="en-US" sz="900" b="1" kern="1200" dirty="0">
                        <a:solidFill>
                          <a:schemeClr val="dk1"/>
                        </a:solidFill>
                        <a:latin typeface="+mj-lt"/>
                        <a:ea typeface="+mn-ea"/>
                        <a:cs typeface="+mn-cs"/>
                      </a:endParaRPr>
                    </a:p>
                  </a:txBody>
                  <a:tcPr anchor="ctr"/>
                </a:tc>
                <a:extLst>
                  <a:ext uri="{0D108BD9-81ED-4DB2-BD59-A6C34878D82A}">
                    <a16:rowId xmlns:a16="http://schemas.microsoft.com/office/drawing/2014/main" val="537494290"/>
                  </a:ext>
                </a:extLst>
              </a:tr>
              <a:tr h="0">
                <a:tc>
                  <a:txBody>
                    <a:bodyPr/>
                    <a:lstStyle/>
                    <a:p>
                      <a:pPr algn="ctr"/>
                      <a:r>
                        <a:rPr lang="en-US" sz="900" b="1" dirty="0">
                          <a:latin typeface="+mj-lt"/>
                        </a:rPr>
                        <a:t>August 28, 2009</a:t>
                      </a:r>
                    </a:p>
                  </a:txBody>
                  <a:tcPr anchor="ctr"/>
                </a:tc>
                <a:tc>
                  <a:txBody>
                    <a:bodyPr/>
                    <a:lstStyle/>
                    <a:p>
                      <a:pPr algn="ctr"/>
                      <a:r>
                        <a:rPr lang="en-US" sz="900" b="1" dirty="0">
                          <a:latin typeface="+mj-lt"/>
                          <a:hlinkClick r:id="rId9" tooltip="Mac OS X Snow Leopard"/>
                        </a:rPr>
                        <a:t>Mac OS X 10.6</a:t>
                      </a: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1250798050"/>
                  </a:ext>
                </a:extLst>
              </a:tr>
              <a:tr h="0">
                <a:tc>
                  <a:txBody>
                    <a:bodyPr/>
                    <a:lstStyle/>
                    <a:p>
                      <a:pPr algn="ctr"/>
                      <a:r>
                        <a:rPr lang="en-US" sz="900" b="1" dirty="0">
                          <a:latin typeface="+mj-lt"/>
                        </a:rPr>
                        <a:t>October 26, 2007</a:t>
                      </a:r>
                    </a:p>
                  </a:txBody>
                  <a:tcPr anchor="ctr"/>
                </a:tc>
                <a:tc>
                  <a:txBody>
                    <a:bodyPr/>
                    <a:lstStyle/>
                    <a:p>
                      <a:pPr algn="ctr"/>
                      <a:r>
                        <a:rPr lang="en-US" sz="900" b="1" dirty="0">
                          <a:latin typeface="+mj-lt"/>
                          <a:hlinkClick r:id="rId10" tooltip="Mac OS X Leopard"/>
                        </a:rPr>
                        <a:t>Mac OS X 10.5</a:t>
                      </a:r>
                      <a:endParaRPr lang="en-US" sz="900" b="1" dirty="0">
                        <a:latin typeface="+mj-lt"/>
                      </a:endParaRPr>
                    </a:p>
                  </a:txBody>
                  <a:tcPr anchor="ctr"/>
                </a:tc>
                <a:tc>
                  <a:txBody>
                    <a:bodyPr/>
                    <a:lstStyle/>
                    <a:p>
                      <a:pPr algn="ctr">
                        <a:buFont typeface="Arial" panose="020B0604020202020204" pitchFamily="34" charset="0"/>
                        <a:buChar char="•"/>
                      </a:pP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3957708199"/>
                  </a:ext>
                </a:extLst>
              </a:tr>
              <a:tr h="0">
                <a:tc>
                  <a:txBody>
                    <a:bodyPr/>
                    <a:lstStyle/>
                    <a:p>
                      <a:pPr algn="ctr"/>
                      <a:r>
                        <a:rPr lang="en-US" sz="900" b="1" dirty="0">
                          <a:latin typeface="+mj-lt"/>
                        </a:rPr>
                        <a:t>April 29, 2005</a:t>
                      </a:r>
                    </a:p>
                  </a:txBody>
                  <a:tcPr anchor="ctr"/>
                </a:tc>
                <a:tc>
                  <a:txBody>
                    <a:bodyPr/>
                    <a:lstStyle/>
                    <a:p>
                      <a:pPr algn="ctr"/>
                      <a:r>
                        <a:rPr lang="en-US" sz="900" b="1" dirty="0">
                          <a:latin typeface="+mj-lt"/>
                          <a:hlinkClick r:id="rId11" tooltip="Mac OS X Tiger"/>
                        </a:rPr>
                        <a:t>Mac OS X 10.4</a:t>
                      </a:r>
                      <a:endParaRPr lang="en-US" sz="900" b="1" dirty="0">
                        <a:latin typeface="+mj-lt"/>
                      </a:endParaRPr>
                    </a:p>
                  </a:txBody>
                  <a:tcPr anchor="ctr"/>
                </a:tc>
                <a:tc>
                  <a:txBody>
                    <a:bodyPr/>
                    <a:lstStyle/>
                    <a:p>
                      <a:pPr algn="ctr" fontAlgn="ctr"/>
                      <a:endParaRPr lang="en-US" sz="900" b="1" dirty="0">
                        <a:solidFill>
                          <a:srgbClr val="2C2C2C"/>
                        </a:solidFill>
                        <a:effectLst/>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2937369758"/>
                  </a:ext>
                </a:extLst>
              </a:tr>
              <a:tr h="0">
                <a:tc>
                  <a:txBody>
                    <a:bodyPr/>
                    <a:lstStyle/>
                    <a:p>
                      <a:pPr algn="ctr"/>
                      <a:r>
                        <a:rPr lang="en-US" sz="900" b="1" dirty="0">
                          <a:latin typeface="+mj-lt"/>
                        </a:rPr>
                        <a:t>October 24, 2003</a:t>
                      </a:r>
                    </a:p>
                  </a:txBody>
                  <a:tcPr anchor="ctr"/>
                </a:tc>
                <a:tc>
                  <a:txBody>
                    <a:bodyPr/>
                    <a:lstStyle/>
                    <a:p>
                      <a:pPr algn="ctr"/>
                      <a:r>
                        <a:rPr lang="en-US" sz="900" b="1" dirty="0">
                          <a:latin typeface="+mj-lt"/>
                          <a:hlinkClick r:id="rId12" tooltip="Mac OS X Panther"/>
                        </a:rPr>
                        <a:t>Mac OS X 10.3</a:t>
                      </a:r>
                      <a:endParaRPr lang="en-US" sz="900" b="1" dirty="0">
                        <a:latin typeface="+mj-lt"/>
                      </a:endParaRPr>
                    </a:p>
                  </a:txBody>
                  <a:tcPr anchor="ctr"/>
                </a:tc>
                <a:tc>
                  <a:txBody>
                    <a:bodyPr/>
                    <a:lstStyle/>
                    <a:p>
                      <a:pPr algn="ctr">
                        <a:buFont typeface="Arial" panose="020B0604020202020204" pitchFamily="34" charset="0"/>
                        <a:buChar char="•"/>
                      </a:pPr>
                      <a:endParaRPr lang="en-US" sz="900" b="1" dirty="0">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2298893758"/>
                  </a:ext>
                </a:extLst>
              </a:tr>
              <a:tr h="0">
                <a:tc>
                  <a:txBody>
                    <a:bodyPr/>
                    <a:lstStyle/>
                    <a:p>
                      <a:pPr algn="ctr"/>
                      <a:r>
                        <a:rPr lang="en-US" sz="900" b="1" dirty="0">
                          <a:latin typeface="+mj-lt"/>
                        </a:rPr>
                        <a:t>August 24, 2002</a:t>
                      </a:r>
                    </a:p>
                  </a:txBody>
                  <a:tcPr anchor="ctr"/>
                </a:tc>
                <a:tc>
                  <a:txBody>
                    <a:bodyPr/>
                    <a:lstStyle/>
                    <a:p>
                      <a:pPr algn="ctr"/>
                      <a:r>
                        <a:rPr lang="en-US" sz="900" b="1" dirty="0">
                          <a:latin typeface="+mj-lt"/>
                          <a:hlinkClick r:id="rId13" tooltip="Mac OS X v10.2"/>
                        </a:rPr>
                        <a:t>Mac OS X 10.2</a:t>
                      </a:r>
                      <a:endParaRPr lang="en-US" sz="900" b="1" dirty="0">
                        <a:latin typeface="+mj-lt"/>
                      </a:endParaRPr>
                    </a:p>
                  </a:txBody>
                  <a:tcPr anchor="ctr"/>
                </a:tc>
                <a:tc>
                  <a:txBody>
                    <a:bodyPr/>
                    <a:lstStyle/>
                    <a:p>
                      <a:pPr algn="ctr" fontAlgn="ctr"/>
                      <a:endParaRPr lang="en-US" sz="900" b="1" dirty="0">
                        <a:solidFill>
                          <a:srgbClr val="2C2C2C"/>
                        </a:solidFill>
                        <a:effectLst/>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1226412432"/>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mj-lt"/>
                        </a:rPr>
                        <a:t>September 25, 2001</a:t>
                      </a:r>
                      <a:endParaRPr kumimoji="0" lang="en-US" sz="900" b="1" kern="1200" dirty="0">
                        <a:solidFill>
                          <a:schemeClr val="dk1"/>
                        </a:solidFill>
                        <a:latin typeface="+mj-lt"/>
                        <a:ea typeface="+mn-ea"/>
                        <a:cs typeface="+mn-cs"/>
                      </a:endParaRPr>
                    </a:p>
                  </a:txBody>
                  <a:tcPr anchor="ctr"/>
                </a:tc>
                <a:tc>
                  <a:txBody>
                    <a:bodyPr/>
                    <a:lstStyle/>
                    <a:p>
                      <a:pPr algn="ctr"/>
                      <a:r>
                        <a:rPr lang="en-US" sz="900" b="1" dirty="0">
                          <a:latin typeface="+mj-lt"/>
                          <a:hlinkClick r:id="rId14" tooltip="Mac OS X v10.1"/>
                        </a:rPr>
                        <a:t>Mac OS X 10.1</a:t>
                      </a:r>
                      <a:endParaRPr lang="en-US" sz="900" b="1" dirty="0">
                        <a:latin typeface="+mj-lt"/>
                      </a:endParaRPr>
                    </a:p>
                  </a:txBody>
                  <a:tcPr anchor="ctr"/>
                </a:tc>
                <a:tc>
                  <a:txBody>
                    <a:bodyPr/>
                    <a:lstStyle/>
                    <a:p>
                      <a:pPr algn="ctr" fontAlgn="ctr"/>
                      <a:endParaRPr lang="en-US" sz="900" b="1" dirty="0">
                        <a:solidFill>
                          <a:srgbClr val="2C2C2C"/>
                        </a:solidFill>
                        <a:effectLst/>
                        <a:latin typeface="+mj-lt"/>
                      </a:endParaRPr>
                    </a:p>
                  </a:txBody>
                  <a:tcPr anchor="ctr"/>
                </a:tc>
                <a:tc>
                  <a:txBody>
                    <a:bodyPr/>
                    <a:lstStyle/>
                    <a:p>
                      <a:pPr algn="ctr"/>
                      <a:endParaRPr lang="en-US" sz="900" b="1" dirty="0">
                        <a:latin typeface="+mj-lt"/>
                      </a:endParaRPr>
                    </a:p>
                  </a:txBody>
                  <a:tcPr anchor="ctr"/>
                </a:tc>
                <a:tc>
                  <a:txBody>
                    <a:bodyPr/>
                    <a:lstStyle/>
                    <a:p>
                      <a:pPr algn="ctr"/>
                      <a:endParaRPr lang="en-US" sz="900" b="1" dirty="0">
                        <a:latin typeface="+mj-lt"/>
                      </a:endParaRPr>
                    </a:p>
                  </a:txBody>
                  <a:tcPr anchor="ctr"/>
                </a:tc>
                <a:extLst>
                  <a:ext uri="{0D108BD9-81ED-4DB2-BD59-A6C34878D82A}">
                    <a16:rowId xmlns:a16="http://schemas.microsoft.com/office/drawing/2014/main" val="2813224132"/>
                  </a:ext>
                </a:extLst>
              </a:tr>
              <a:tr h="0">
                <a:tc>
                  <a:txBody>
                    <a:bodyPr/>
                    <a:lstStyle/>
                    <a:p>
                      <a:pPr algn="ctr"/>
                      <a:r>
                        <a:rPr lang="en-US" sz="900" b="1" dirty="0">
                          <a:latin typeface="+mj-lt"/>
                        </a:rPr>
                        <a:t>March 24, 2001</a:t>
                      </a:r>
                      <a:endParaRPr kumimoji="0" lang="en-US" sz="900" b="1" kern="1200" dirty="0">
                        <a:solidFill>
                          <a:schemeClr val="dk1"/>
                        </a:solidFill>
                        <a:latin typeface="+mj-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mj-lt"/>
                          <a:hlinkClick r:id="rId15" tooltip="Mac OS X v10.0"/>
                        </a:rPr>
                        <a:t>Mac OS X 10.0</a:t>
                      </a:r>
                      <a:endParaRPr kumimoji="0" lang="en-US" sz="900" b="1" kern="1200" dirty="0">
                        <a:solidFill>
                          <a:schemeClr val="dk1"/>
                        </a:solidFill>
                        <a:latin typeface="+mj-lt"/>
                        <a:ea typeface="+mn-ea"/>
                        <a:cs typeface="+mn-cs"/>
                      </a:endParaRPr>
                    </a:p>
                  </a:txBody>
                  <a:tcPr anchor="ctr"/>
                </a:tc>
                <a:tc>
                  <a:txBody>
                    <a:bodyPr/>
                    <a:lstStyle/>
                    <a:p>
                      <a:pPr algn="ctr"/>
                      <a:endParaRPr lang="en-US" sz="900" b="1" dirty="0">
                        <a:latin typeface="+mj-lt"/>
                      </a:endParaRPr>
                    </a:p>
                  </a:txBody>
                  <a:tcPr/>
                </a:tc>
                <a:tc>
                  <a:txBody>
                    <a:bodyPr/>
                    <a:lstStyle/>
                    <a:p>
                      <a:pPr algn="ctr"/>
                      <a:endParaRPr lang="en-US" sz="900" b="1" dirty="0">
                        <a:latin typeface="+mj-lt"/>
                      </a:endParaRPr>
                    </a:p>
                  </a:txBody>
                  <a:tcPr/>
                </a:tc>
                <a:tc>
                  <a:txBody>
                    <a:bodyPr/>
                    <a:lstStyle/>
                    <a:p>
                      <a:pPr algn="ctr"/>
                      <a:endParaRPr lang="en-US" sz="900" b="1" dirty="0">
                        <a:latin typeface="+mj-lt"/>
                      </a:endParaRPr>
                    </a:p>
                  </a:txBody>
                  <a:tcPr/>
                </a:tc>
                <a:extLst>
                  <a:ext uri="{0D108BD9-81ED-4DB2-BD59-A6C34878D82A}">
                    <a16:rowId xmlns:a16="http://schemas.microsoft.com/office/drawing/2014/main" val="1971511952"/>
                  </a:ext>
                </a:extLst>
              </a:tr>
            </a:tbl>
          </a:graphicData>
        </a:graphic>
      </p:graphicFrame>
    </p:spTree>
    <p:extLst>
      <p:ext uri="{BB962C8B-B14F-4D97-AF65-F5344CB8AC3E}">
        <p14:creationId xmlns:p14="http://schemas.microsoft.com/office/powerpoint/2010/main" val="21645530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593"/>
            <a:ext cx="8305800" cy="564357"/>
          </a:xfrm>
        </p:spPr>
        <p:txBody>
          <a:bodyPr>
            <a:normAutofit fontScale="90000"/>
          </a:bodyPr>
          <a:lstStyle/>
          <a:p>
            <a:r>
              <a:rPr lang="en-US" sz="4000" b="1" dirty="0">
                <a:effectLst>
                  <a:outerShdw blurRad="38100" dist="38100" dir="2700000" algn="tl">
                    <a:srgbClr val="000000">
                      <a:alpha val="43137"/>
                    </a:srgbClr>
                  </a:outerShdw>
                </a:effectLst>
              </a:rPr>
              <a:t>Android Operating System</a:t>
            </a:r>
          </a:p>
        </p:txBody>
      </p:sp>
      <p:sp>
        <p:nvSpPr>
          <p:cNvPr id="3" name="Date Placeholder 2"/>
          <p:cNvSpPr>
            <a:spLocks noGrp="1"/>
          </p:cNvSpPr>
          <p:nvPr>
            <p:ph type="dt" sz="half" idx="10"/>
          </p:nvPr>
        </p:nvSpPr>
        <p:spPr/>
        <p:txBody>
          <a:bodyPr/>
          <a:lstStyle/>
          <a:p>
            <a:fld id="{A10F0B08-9684-426D-9B71-13309CD149E1}" type="datetime1">
              <a:rPr lang="en-US" smtClean="0"/>
              <a:t>9/8/2025</a:t>
            </a:fld>
            <a:endParaRPr lang="en-US"/>
          </a:p>
        </p:txBody>
      </p:sp>
      <p:sp>
        <p:nvSpPr>
          <p:cNvPr id="4" name="Footer Placeholder 3"/>
          <p:cNvSpPr>
            <a:spLocks noGrp="1"/>
          </p:cNvSpPr>
          <p:nvPr>
            <p:ph type="ftr" sz="quarter" idx="11"/>
          </p:nvPr>
        </p:nvSpPr>
        <p:spPr/>
        <p:txBody>
          <a:bodyPr/>
          <a:lstStyle/>
          <a:p>
            <a:r>
              <a:rPr lang="en-US"/>
              <a:t>Copyright © 2007 - 2021 Carl M. Burnett</a:t>
            </a:r>
          </a:p>
        </p:txBody>
      </p:sp>
      <p:sp>
        <p:nvSpPr>
          <p:cNvPr id="5" name="Slide Number Placeholder 4"/>
          <p:cNvSpPr>
            <a:spLocks noGrp="1"/>
          </p:cNvSpPr>
          <p:nvPr>
            <p:ph type="sldNum" sz="quarter" idx="12"/>
          </p:nvPr>
        </p:nvSpPr>
        <p:spPr/>
        <p:txBody>
          <a:bodyPr/>
          <a:lstStyle/>
          <a:p>
            <a:fld id="{3D46CBA2-ECE5-4BE9-B546-6761E0E67089}" type="slidenum">
              <a:rPr lang="en-US" smtClean="0"/>
              <a:t>78</a:t>
            </a:fld>
            <a:endParaRPr lang="en-US"/>
          </a:p>
        </p:txBody>
      </p:sp>
      <p:graphicFrame>
        <p:nvGraphicFramePr>
          <p:cNvPr id="6" name="Table 5"/>
          <p:cNvGraphicFramePr>
            <a:graphicFrameLocks noGrp="1"/>
          </p:cNvGraphicFramePr>
          <p:nvPr/>
        </p:nvGraphicFramePr>
        <p:xfrm>
          <a:off x="1171575" y="765464"/>
          <a:ext cx="6343650" cy="4099560"/>
        </p:xfrm>
        <a:graphic>
          <a:graphicData uri="http://schemas.openxmlformats.org/drawingml/2006/table">
            <a:tbl>
              <a:tblPr firstRow="1" bandRow="1">
                <a:tableStyleId>{5C22544A-7EE6-4342-B048-85BDC9FD1C3A}</a:tableStyleId>
              </a:tblPr>
              <a:tblGrid>
                <a:gridCol w="2114550">
                  <a:extLst>
                    <a:ext uri="{9D8B030D-6E8A-4147-A177-3AD203B41FA5}">
                      <a16:colId xmlns:a16="http://schemas.microsoft.com/office/drawing/2014/main" val="2239794743"/>
                    </a:ext>
                  </a:extLst>
                </a:gridCol>
                <a:gridCol w="2114550">
                  <a:extLst>
                    <a:ext uri="{9D8B030D-6E8A-4147-A177-3AD203B41FA5}">
                      <a16:colId xmlns:a16="http://schemas.microsoft.com/office/drawing/2014/main" val="97784915"/>
                    </a:ext>
                  </a:extLst>
                </a:gridCol>
                <a:gridCol w="2114550">
                  <a:extLst>
                    <a:ext uri="{9D8B030D-6E8A-4147-A177-3AD203B41FA5}">
                      <a16:colId xmlns:a16="http://schemas.microsoft.com/office/drawing/2014/main" val="4290412737"/>
                    </a:ext>
                  </a:extLst>
                </a:gridCol>
              </a:tblGrid>
              <a:tr h="182880">
                <a:tc>
                  <a:txBody>
                    <a:bodyPr/>
                    <a:lstStyle/>
                    <a:p>
                      <a:pPr algn="ctr"/>
                      <a:r>
                        <a:rPr lang="en-US" sz="1100" dirty="0">
                          <a:latin typeface="+mj-lt"/>
                        </a:rPr>
                        <a:t>Release Date</a:t>
                      </a:r>
                    </a:p>
                  </a:txBody>
                  <a:tcPr anchor="ctr"/>
                </a:tc>
                <a:tc>
                  <a:txBody>
                    <a:bodyPr/>
                    <a:lstStyle/>
                    <a:p>
                      <a:pPr algn="ctr"/>
                      <a:r>
                        <a:rPr lang="en-US" sz="1100" dirty="0">
                          <a:latin typeface="+mj-lt"/>
                        </a:rPr>
                        <a:t>Code name</a:t>
                      </a:r>
                    </a:p>
                  </a:txBody>
                  <a:tcPr anchor="ctr"/>
                </a:tc>
                <a:tc>
                  <a:txBody>
                    <a:bodyPr/>
                    <a:lstStyle/>
                    <a:p>
                      <a:pPr algn="ctr"/>
                      <a:r>
                        <a:rPr lang="en-US" sz="1100" dirty="0">
                          <a:latin typeface="+mj-lt"/>
                        </a:rPr>
                        <a:t>Version number</a:t>
                      </a:r>
                    </a:p>
                  </a:txBody>
                  <a:tcPr anchor="ctr"/>
                </a:tc>
                <a:extLst>
                  <a:ext uri="{0D108BD9-81ED-4DB2-BD59-A6C34878D82A}">
                    <a16:rowId xmlns:a16="http://schemas.microsoft.com/office/drawing/2014/main" val="1876272159"/>
                  </a:ext>
                </a:extLst>
              </a:tr>
              <a:tr h="182880">
                <a:tc>
                  <a:txBody>
                    <a:bodyPr/>
                    <a:lstStyle/>
                    <a:p>
                      <a:pPr algn="ctr"/>
                      <a:r>
                        <a:rPr lang="en-US" sz="800" b="1" dirty="0">
                          <a:latin typeface="+mj-lt"/>
                        </a:rPr>
                        <a:t>September 8, 2020 </a:t>
                      </a:r>
                    </a:p>
                  </a:txBody>
                  <a:tcPr anchor="ctr"/>
                </a:tc>
                <a:tc>
                  <a:txBody>
                    <a:bodyPr/>
                    <a:lstStyle/>
                    <a:p>
                      <a:pPr algn="ctr"/>
                      <a:r>
                        <a:rPr lang="en-US" sz="800" dirty="0">
                          <a:latin typeface="+mj-lt"/>
                          <a:hlinkClick r:id="rId2" tooltip="Android 11"/>
                        </a:rPr>
                        <a:t>Android 11</a:t>
                      </a:r>
                      <a:endParaRPr lang="en-US" sz="800" b="1" dirty="0">
                        <a:latin typeface="+mj-lt"/>
                      </a:endParaRPr>
                    </a:p>
                  </a:txBody>
                  <a:tcPr anchor="ctr"/>
                </a:tc>
                <a:tc>
                  <a:txBody>
                    <a:bodyPr/>
                    <a:lstStyle/>
                    <a:p>
                      <a:pPr algn="ctr"/>
                      <a:r>
                        <a:rPr lang="en-US" sz="800" b="1" dirty="0">
                          <a:latin typeface="+mj-lt"/>
                        </a:rPr>
                        <a:t>11</a:t>
                      </a:r>
                    </a:p>
                  </a:txBody>
                  <a:tcPr anchor="ctr"/>
                </a:tc>
                <a:extLst>
                  <a:ext uri="{0D108BD9-81ED-4DB2-BD59-A6C34878D82A}">
                    <a16:rowId xmlns:a16="http://schemas.microsoft.com/office/drawing/2014/main" val="3170853116"/>
                  </a:ext>
                </a:extLst>
              </a:tr>
              <a:tr h="182880">
                <a:tc>
                  <a:txBody>
                    <a:bodyPr/>
                    <a:lstStyle/>
                    <a:p>
                      <a:pPr algn="ctr"/>
                      <a:r>
                        <a:rPr lang="en-US" sz="800" b="1" dirty="0">
                          <a:latin typeface="+mj-lt"/>
                        </a:rPr>
                        <a:t>September 3, 2019 </a:t>
                      </a:r>
                    </a:p>
                  </a:txBody>
                  <a:tcPr anchor="ctr"/>
                </a:tc>
                <a:tc>
                  <a:txBody>
                    <a:bodyPr/>
                    <a:lstStyle/>
                    <a:p>
                      <a:pPr algn="ctr"/>
                      <a:r>
                        <a:rPr lang="en-US" sz="800" dirty="0">
                          <a:latin typeface="+mj-lt"/>
                          <a:hlinkClick r:id="rId3"/>
                        </a:rPr>
                        <a:t>Android 10</a:t>
                      </a:r>
                      <a:r>
                        <a:rPr lang="en-US" sz="800" dirty="0">
                          <a:latin typeface="+mj-lt"/>
                        </a:rPr>
                        <a:t> </a:t>
                      </a:r>
                    </a:p>
                  </a:txBody>
                  <a:tcPr anchor="ctr"/>
                </a:tc>
                <a:tc>
                  <a:txBody>
                    <a:bodyPr/>
                    <a:lstStyle/>
                    <a:p>
                      <a:pPr algn="ctr"/>
                      <a:r>
                        <a:rPr lang="en-US" sz="800" b="1" dirty="0">
                          <a:latin typeface="+mj-lt"/>
                        </a:rPr>
                        <a:t>10</a:t>
                      </a:r>
                    </a:p>
                  </a:txBody>
                  <a:tcPr anchor="ctr"/>
                </a:tc>
                <a:extLst>
                  <a:ext uri="{0D108BD9-81ED-4DB2-BD59-A6C34878D82A}">
                    <a16:rowId xmlns:a16="http://schemas.microsoft.com/office/drawing/2014/main" val="3352369506"/>
                  </a:ext>
                </a:extLst>
              </a:tr>
              <a:tr h="182880">
                <a:tc>
                  <a:txBody>
                    <a:bodyPr/>
                    <a:lstStyle/>
                    <a:p>
                      <a:pPr algn="ctr"/>
                      <a:r>
                        <a:rPr lang="en-US" sz="800" b="1" dirty="0">
                          <a:latin typeface="+mj-lt"/>
                        </a:rPr>
                        <a:t>August 6, 2018 </a:t>
                      </a:r>
                    </a:p>
                  </a:txBody>
                  <a:tcPr anchor="ctr"/>
                </a:tc>
                <a:tc>
                  <a:txBody>
                    <a:bodyPr/>
                    <a:lstStyle/>
                    <a:p>
                      <a:pPr algn="ctr"/>
                      <a:r>
                        <a:rPr lang="en-US" sz="800" dirty="0">
                          <a:latin typeface="+mj-lt"/>
                          <a:hlinkClick r:id="rId4" tooltip="Android Pie"/>
                        </a:rPr>
                        <a:t>Pie</a:t>
                      </a:r>
                      <a:endParaRPr lang="en-US" sz="800" b="1" dirty="0">
                        <a:latin typeface="+mj-lt"/>
                      </a:endParaRPr>
                    </a:p>
                  </a:txBody>
                  <a:tcPr anchor="ctr"/>
                </a:tc>
                <a:tc>
                  <a:txBody>
                    <a:bodyPr/>
                    <a:lstStyle/>
                    <a:p>
                      <a:pPr algn="ctr"/>
                      <a:r>
                        <a:rPr lang="en-US" sz="800" b="1" dirty="0">
                          <a:latin typeface="+mj-lt"/>
                        </a:rPr>
                        <a:t>9</a:t>
                      </a:r>
                    </a:p>
                  </a:txBody>
                  <a:tcPr anchor="ctr"/>
                </a:tc>
                <a:extLst>
                  <a:ext uri="{0D108BD9-81ED-4DB2-BD59-A6C34878D82A}">
                    <a16:rowId xmlns:a16="http://schemas.microsoft.com/office/drawing/2014/main" val="4127877851"/>
                  </a:ext>
                </a:extLst>
              </a:tr>
              <a:tr h="182880">
                <a:tc>
                  <a:txBody>
                    <a:bodyPr/>
                    <a:lstStyle/>
                    <a:p>
                      <a:pPr algn="ctr"/>
                      <a:r>
                        <a:rPr lang="en-US" sz="800" b="1" dirty="0">
                          <a:latin typeface="+mj-lt"/>
                        </a:rPr>
                        <a:t>August 21, 2017 </a:t>
                      </a:r>
                    </a:p>
                  </a:txBody>
                  <a:tcPr anchor="ctr"/>
                </a:tc>
                <a:tc>
                  <a:txBody>
                    <a:bodyPr/>
                    <a:lstStyle/>
                    <a:p>
                      <a:pPr algn="ctr"/>
                      <a:r>
                        <a:rPr lang="en-US" sz="800" dirty="0">
                          <a:latin typeface="+mj-lt"/>
                          <a:hlinkClick r:id="rId5" tooltip="Android Oreo"/>
                        </a:rPr>
                        <a:t>Oreo</a:t>
                      </a:r>
                      <a:endParaRPr lang="en-US" sz="800" b="1" dirty="0">
                        <a:latin typeface="+mj-lt"/>
                      </a:endParaRPr>
                    </a:p>
                  </a:txBody>
                  <a:tcPr anchor="ctr"/>
                </a:tc>
                <a:tc>
                  <a:txBody>
                    <a:bodyPr/>
                    <a:lstStyle/>
                    <a:p>
                      <a:pPr algn="ctr"/>
                      <a:r>
                        <a:rPr lang="en-US" sz="800" b="1" dirty="0">
                          <a:latin typeface="+mj-lt"/>
                        </a:rPr>
                        <a:t>8.0 – 8.1 </a:t>
                      </a:r>
                    </a:p>
                  </a:txBody>
                  <a:tcPr anchor="ctr"/>
                </a:tc>
                <a:extLst>
                  <a:ext uri="{0D108BD9-81ED-4DB2-BD59-A6C34878D82A}">
                    <a16:rowId xmlns:a16="http://schemas.microsoft.com/office/drawing/2014/main" val="4270362737"/>
                  </a:ext>
                </a:extLst>
              </a:tr>
              <a:tr h="182880">
                <a:tc>
                  <a:txBody>
                    <a:bodyPr/>
                    <a:lstStyle/>
                    <a:p>
                      <a:pPr algn="ctr"/>
                      <a:r>
                        <a:rPr lang="en-US" sz="800" b="1" dirty="0">
                          <a:latin typeface="+mj-lt"/>
                        </a:rPr>
                        <a:t>22 August 2016</a:t>
                      </a:r>
                    </a:p>
                  </a:txBody>
                  <a:tcPr anchor="ctr"/>
                </a:tc>
                <a:tc>
                  <a:txBody>
                    <a:bodyPr/>
                    <a:lstStyle/>
                    <a:p>
                      <a:pPr algn="ctr"/>
                      <a:r>
                        <a:rPr lang="en-US" sz="800" b="1" dirty="0">
                          <a:latin typeface="+mj-lt"/>
                          <a:hlinkClick r:id="rId6" tooltip="Android Nougat"/>
                        </a:rPr>
                        <a:t>Nougat</a:t>
                      </a:r>
                      <a:endParaRPr lang="en-US" sz="800" b="1" dirty="0">
                        <a:latin typeface="+mj-lt"/>
                      </a:endParaRPr>
                    </a:p>
                  </a:txBody>
                  <a:tcPr anchor="ctr"/>
                </a:tc>
                <a:tc>
                  <a:txBody>
                    <a:bodyPr/>
                    <a:lstStyle/>
                    <a:p>
                      <a:pPr algn="ctr"/>
                      <a:r>
                        <a:rPr lang="en-US" sz="800" b="1" dirty="0">
                          <a:latin typeface="+mj-lt"/>
                        </a:rPr>
                        <a:t>7.0</a:t>
                      </a:r>
                    </a:p>
                  </a:txBody>
                  <a:tcPr anchor="ctr"/>
                </a:tc>
                <a:extLst>
                  <a:ext uri="{0D108BD9-81ED-4DB2-BD59-A6C34878D82A}">
                    <a16:rowId xmlns:a16="http://schemas.microsoft.com/office/drawing/2014/main" val="2091192598"/>
                  </a:ext>
                </a:extLst>
              </a:tr>
              <a:tr h="182880">
                <a:tc>
                  <a:txBody>
                    <a:bodyPr/>
                    <a:lstStyle/>
                    <a:p>
                      <a:pPr algn="ctr"/>
                      <a:r>
                        <a:rPr lang="en-US" sz="800" b="1" dirty="0">
                          <a:latin typeface="+mj-lt"/>
                        </a:rPr>
                        <a:t>5 October 2015</a:t>
                      </a:r>
                    </a:p>
                  </a:txBody>
                  <a:tcPr anchor="ctr"/>
                </a:tc>
                <a:tc>
                  <a:txBody>
                    <a:bodyPr/>
                    <a:lstStyle/>
                    <a:p>
                      <a:pPr algn="ctr"/>
                      <a:r>
                        <a:rPr lang="en-US" sz="800" b="1" dirty="0">
                          <a:latin typeface="+mj-lt"/>
                          <a:hlinkClick r:id="rId7" tooltip="Android Marshmallow"/>
                        </a:rPr>
                        <a:t>Marshmallow</a:t>
                      </a:r>
                      <a:endParaRPr lang="en-US" sz="800" b="1" dirty="0">
                        <a:latin typeface="+mj-lt"/>
                      </a:endParaRPr>
                    </a:p>
                  </a:txBody>
                  <a:tcPr anchor="ctr"/>
                </a:tc>
                <a:tc>
                  <a:txBody>
                    <a:bodyPr/>
                    <a:lstStyle/>
                    <a:p>
                      <a:pPr algn="ctr"/>
                      <a:r>
                        <a:rPr lang="en-US" sz="800" b="1" dirty="0">
                          <a:latin typeface="+mj-lt"/>
                        </a:rPr>
                        <a:t>6.0 – 6.0.1</a:t>
                      </a:r>
                    </a:p>
                  </a:txBody>
                  <a:tcPr anchor="ctr"/>
                </a:tc>
                <a:extLst>
                  <a:ext uri="{0D108BD9-81ED-4DB2-BD59-A6C34878D82A}">
                    <a16:rowId xmlns:a16="http://schemas.microsoft.com/office/drawing/2014/main" val="2589007229"/>
                  </a:ext>
                </a:extLst>
              </a:tr>
              <a:tr h="182880">
                <a:tc>
                  <a:txBody>
                    <a:bodyPr/>
                    <a:lstStyle/>
                    <a:p>
                      <a:pPr algn="ctr"/>
                      <a:r>
                        <a:rPr lang="en-US" sz="800" b="1" dirty="0">
                          <a:latin typeface="+mj-lt"/>
                        </a:rPr>
                        <a:t>12 November 2014</a:t>
                      </a:r>
                    </a:p>
                  </a:txBody>
                  <a:tcPr anchor="ctr"/>
                </a:tc>
                <a:tc>
                  <a:txBody>
                    <a:bodyPr/>
                    <a:lstStyle/>
                    <a:p>
                      <a:pPr algn="ctr"/>
                      <a:r>
                        <a:rPr lang="en-US" sz="800" b="1" dirty="0">
                          <a:latin typeface="+mj-lt"/>
                          <a:hlinkClick r:id="rId8" tooltip="Android Lollipop"/>
                        </a:rPr>
                        <a:t>Lollipop</a:t>
                      </a:r>
                      <a:endParaRPr lang="en-US" sz="800" b="1" dirty="0">
                        <a:latin typeface="+mj-lt"/>
                      </a:endParaRPr>
                    </a:p>
                  </a:txBody>
                  <a:tcPr anchor="ctr"/>
                </a:tc>
                <a:tc>
                  <a:txBody>
                    <a:bodyPr/>
                    <a:lstStyle/>
                    <a:p>
                      <a:pPr algn="ctr"/>
                      <a:r>
                        <a:rPr lang="en-US" sz="800" b="1" dirty="0">
                          <a:latin typeface="+mj-lt"/>
                        </a:rPr>
                        <a:t>5.0 – 5.1.1</a:t>
                      </a:r>
                    </a:p>
                  </a:txBody>
                  <a:tcPr anchor="ctr"/>
                </a:tc>
                <a:extLst>
                  <a:ext uri="{0D108BD9-81ED-4DB2-BD59-A6C34878D82A}">
                    <a16:rowId xmlns:a16="http://schemas.microsoft.com/office/drawing/2014/main" val="1420105543"/>
                  </a:ext>
                </a:extLst>
              </a:tr>
              <a:tr h="182880">
                <a:tc>
                  <a:txBody>
                    <a:bodyPr/>
                    <a:lstStyle/>
                    <a:p>
                      <a:pPr algn="ctr"/>
                      <a:r>
                        <a:rPr lang="en-US" sz="800" b="1" dirty="0">
                          <a:latin typeface="+mj-lt"/>
                        </a:rPr>
                        <a:t>31 October 2013</a:t>
                      </a:r>
                    </a:p>
                  </a:txBody>
                  <a:tcPr anchor="ctr"/>
                </a:tc>
                <a:tc>
                  <a:txBody>
                    <a:bodyPr/>
                    <a:lstStyle/>
                    <a:p>
                      <a:pPr algn="ctr"/>
                      <a:r>
                        <a:rPr lang="en-US" sz="800" b="1" dirty="0">
                          <a:latin typeface="+mj-lt"/>
                          <a:hlinkClick r:id="rId9" tooltip="Android KitKat"/>
                        </a:rPr>
                        <a:t>KitKat</a:t>
                      </a:r>
                      <a:endParaRPr lang="en-US" sz="800" b="1" dirty="0">
                        <a:latin typeface="+mj-lt"/>
                      </a:endParaRPr>
                    </a:p>
                  </a:txBody>
                  <a:tcPr anchor="ctr"/>
                </a:tc>
                <a:tc>
                  <a:txBody>
                    <a:bodyPr/>
                    <a:lstStyle/>
                    <a:p>
                      <a:pPr algn="ctr"/>
                      <a:r>
                        <a:rPr lang="en-US" sz="800" b="1" dirty="0">
                          <a:latin typeface="+mj-lt"/>
                        </a:rPr>
                        <a:t>4.4 – 4.4.4</a:t>
                      </a:r>
                    </a:p>
                  </a:txBody>
                  <a:tcPr anchor="ctr"/>
                </a:tc>
                <a:extLst>
                  <a:ext uri="{0D108BD9-81ED-4DB2-BD59-A6C34878D82A}">
                    <a16:rowId xmlns:a16="http://schemas.microsoft.com/office/drawing/2014/main" val="1813250624"/>
                  </a:ext>
                </a:extLst>
              </a:tr>
              <a:tr h="182880">
                <a:tc>
                  <a:txBody>
                    <a:bodyPr/>
                    <a:lstStyle/>
                    <a:p>
                      <a:pPr algn="ctr"/>
                      <a:r>
                        <a:rPr lang="en-US" sz="800" b="1" dirty="0">
                          <a:latin typeface="+mj-lt"/>
                        </a:rPr>
                        <a:t>9 July 2012</a:t>
                      </a:r>
                    </a:p>
                  </a:txBody>
                  <a:tcPr anchor="ctr"/>
                </a:tc>
                <a:tc>
                  <a:txBody>
                    <a:bodyPr/>
                    <a:lstStyle/>
                    <a:p>
                      <a:pPr algn="ctr"/>
                      <a:r>
                        <a:rPr lang="en-US" sz="800" b="1" dirty="0">
                          <a:latin typeface="+mj-lt"/>
                          <a:hlinkClick r:id="rId10" tooltip="Android Jelly Bean"/>
                        </a:rPr>
                        <a:t>Jelly Bean</a:t>
                      </a:r>
                      <a:endParaRPr lang="en-US" sz="800" b="1" dirty="0">
                        <a:latin typeface="+mj-lt"/>
                      </a:endParaRPr>
                    </a:p>
                  </a:txBody>
                  <a:tcPr anchor="ctr"/>
                </a:tc>
                <a:tc>
                  <a:txBody>
                    <a:bodyPr/>
                    <a:lstStyle/>
                    <a:p>
                      <a:pPr algn="ctr"/>
                      <a:r>
                        <a:rPr lang="en-US" sz="800" b="1" dirty="0">
                          <a:latin typeface="+mj-lt"/>
                        </a:rPr>
                        <a:t>4.1 – 4.3.1</a:t>
                      </a:r>
                    </a:p>
                  </a:txBody>
                  <a:tcPr anchor="ctr"/>
                </a:tc>
                <a:extLst>
                  <a:ext uri="{0D108BD9-81ED-4DB2-BD59-A6C34878D82A}">
                    <a16:rowId xmlns:a16="http://schemas.microsoft.com/office/drawing/2014/main" val="599367166"/>
                  </a:ext>
                </a:extLst>
              </a:tr>
              <a:tr h="182880">
                <a:tc>
                  <a:txBody>
                    <a:bodyPr/>
                    <a:lstStyle/>
                    <a:p>
                      <a:pPr algn="ctr"/>
                      <a:r>
                        <a:rPr lang="en-US" sz="800" b="1" dirty="0">
                          <a:latin typeface="+mj-lt"/>
                        </a:rPr>
                        <a:t>18 October 2011</a:t>
                      </a:r>
                    </a:p>
                  </a:txBody>
                  <a:tcPr anchor="ctr"/>
                </a:tc>
                <a:tc>
                  <a:txBody>
                    <a:bodyPr/>
                    <a:lstStyle/>
                    <a:p>
                      <a:pPr algn="ctr"/>
                      <a:r>
                        <a:rPr lang="en-US" sz="800" b="1" dirty="0">
                          <a:latin typeface="+mj-lt"/>
                          <a:hlinkClick r:id="rId11" tooltip="Android Ice Cream Sandwich"/>
                        </a:rPr>
                        <a:t>Ice Cream Sandwich</a:t>
                      </a:r>
                      <a:endParaRPr lang="en-US" sz="800" b="1" dirty="0">
                        <a:latin typeface="+mj-lt"/>
                      </a:endParaRPr>
                    </a:p>
                  </a:txBody>
                  <a:tcPr anchor="ctr"/>
                </a:tc>
                <a:tc>
                  <a:txBody>
                    <a:bodyPr/>
                    <a:lstStyle/>
                    <a:p>
                      <a:pPr algn="ctr"/>
                      <a:r>
                        <a:rPr lang="en-US" sz="800" b="1" dirty="0">
                          <a:latin typeface="+mj-lt"/>
                        </a:rPr>
                        <a:t>4.0 – 4.0.4</a:t>
                      </a:r>
                    </a:p>
                  </a:txBody>
                  <a:tcPr anchor="ctr"/>
                </a:tc>
                <a:extLst>
                  <a:ext uri="{0D108BD9-81ED-4DB2-BD59-A6C34878D82A}">
                    <a16:rowId xmlns:a16="http://schemas.microsoft.com/office/drawing/2014/main" val="1184991438"/>
                  </a:ext>
                </a:extLst>
              </a:tr>
              <a:tr h="182880">
                <a:tc>
                  <a:txBody>
                    <a:bodyPr/>
                    <a:lstStyle/>
                    <a:p>
                      <a:pPr algn="ctr"/>
                      <a:r>
                        <a:rPr lang="en-US" sz="800" b="1" dirty="0">
                          <a:latin typeface="+mj-lt"/>
                        </a:rPr>
                        <a:t>22 February 2011</a:t>
                      </a:r>
                    </a:p>
                  </a:txBody>
                  <a:tcPr anchor="ctr"/>
                </a:tc>
                <a:tc>
                  <a:txBody>
                    <a:bodyPr/>
                    <a:lstStyle/>
                    <a:p>
                      <a:pPr algn="ctr"/>
                      <a:r>
                        <a:rPr lang="en-US" sz="800" b="1" dirty="0">
                          <a:latin typeface="+mj-lt"/>
                          <a:hlinkClick r:id="rId12" tooltip="Android Honeycomb"/>
                        </a:rPr>
                        <a:t>Honeycomb</a:t>
                      </a:r>
                      <a:endParaRPr lang="en-US" sz="800" b="1" dirty="0">
                        <a:latin typeface="+mj-lt"/>
                      </a:endParaRPr>
                    </a:p>
                  </a:txBody>
                  <a:tcPr anchor="ctr"/>
                </a:tc>
                <a:tc>
                  <a:txBody>
                    <a:bodyPr/>
                    <a:lstStyle/>
                    <a:p>
                      <a:pPr algn="ctr"/>
                      <a:r>
                        <a:rPr lang="en-US" sz="800" b="1" dirty="0">
                          <a:latin typeface="+mj-lt"/>
                        </a:rPr>
                        <a:t>3.0 – 3.2.6</a:t>
                      </a:r>
                    </a:p>
                  </a:txBody>
                  <a:tcPr anchor="ctr"/>
                </a:tc>
                <a:extLst>
                  <a:ext uri="{0D108BD9-81ED-4DB2-BD59-A6C34878D82A}">
                    <a16:rowId xmlns:a16="http://schemas.microsoft.com/office/drawing/2014/main" val="3545762879"/>
                  </a:ext>
                </a:extLst>
              </a:tr>
              <a:tr h="182880">
                <a:tc>
                  <a:txBody>
                    <a:bodyPr/>
                    <a:lstStyle/>
                    <a:p>
                      <a:pPr algn="ctr"/>
                      <a:r>
                        <a:rPr lang="en-US" sz="800" b="1" dirty="0">
                          <a:latin typeface="+mj-lt"/>
                        </a:rPr>
                        <a:t>6 December 2010</a:t>
                      </a:r>
                    </a:p>
                  </a:txBody>
                  <a:tcPr anchor="ctr"/>
                </a:tc>
                <a:tc>
                  <a:txBody>
                    <a:bodyPr/>
                    <a:lstStyle/>
                    <a:p>
                      <a:pPr algn="ctr"/>
                      <a:r>
                        <a:rPr lang="en-US" sz="800" b="1" dirty="0">
                          <a:latin typeface="+mj-lt"/>
                          <a:hlinkClick r:id="rId13" tooltip="Android Gingerbread"/>
                        </a:rPr>
                        <a:t>Gingerbread</a:t>
                      </a:r>
                      <a:endParaRPr lang="en-US" sz="800" b="1" dirty="0">
                        <a:latin typeface="+mj-lt"/>
                      </a:endParaRPr>
                    </a:p>
                  </a:txBody>
                  <a:tcPr anchor="ctr"/>
                </a:tc>
                <a:tc>
                  <a:txBody>
                    <a:bodyPr/>
                    <a:lstStyle/>
                    <a:p>
                      <a:pPr algn="ctr"/>
                      <a:r>
                        <a:rPr lang="en-US" sz="800" b="1" dirty="0">
                          <a:latin typeface="+mj-lt"/>
                        </a:rPr>
                        <a:t>2.3 – 2.3.7</a:t>
                      </a:r>
                    </a:p>
                  </a:txBody>
                  <a:tcPr anchor="ctr"/>
                </a:tc>
                <a:extLst>
                  <a:ext uri="{0D108BD9-81ED-4DB2-BD59-A6C34878D82A}">
                    <a16:rowId xmlns:a16="http://schemas.microsoft.com/office/drawing/2014/main" val="368691560"/>
                  </a:ext>
                </a:extLst>
              </a:tr>
              <a:tr h="182880">
                <a:tc>
                  <a:txBody>
                    <a:bodyPr/>
                    <a:lstStyle/>
                    <a:p>
                      <a:pPr algn="ctr"/>
                      <a:r>
                        <a:rPr lang="en-US" sz="800" b="1" dirty="0">
                          <a:latin typeface="+mj-lt"/>
                        </a:rPr>
                        <a:t>20 May 2010</a:t>
                      </a:r>
                    </a:p>
                  </a:txBody>
                  <a:tcPr anchor="ctr"/>
                </a:tc>
                <a:tc>
                  <a:txBody>
                    <a:bodyPr/>
                    <a:lstStyle/>
                    <a:p>
                      <a:pPr algn="ctr"/>
                      <a:r>
                        <a:rPr lang="en-US" sz="800" b="1" dirty="0" err="1">
                          <a:latin typeface="+mj-lt"/>
                          <a:hlinkClick r:id="rId14" tooltip="Android Froyo"/>
                        </a:rPr>
                        <a:t>Froyo</a:t>
                      </a:r>
                      <a:endParaRPr lang="en-US" sz="800" b="1" dirty="0">
                        <a:latin typeface="+mj-lt"/>
                      </a:endParaRPr>
                    </a:p>
                  </a:txBody>
                  <a:tcPr anchor="ctr"/>
                </a:tc>
                <a:tc>
                  <a:txBody>
                    <a:bodyPr/>
                    <a:lstStyle/>
                    <a:p>
                      <a:pPr algn="ctr"/>
                      <a:r>
                        <a:rPr lang="en-US" sz="800" b="1" dirty="0">
                          <a:latin typeface="+mj-lt"/>
                        </a:rPr>
                        <a:t>2.2 – 2.2.3</a:t>
                      </a:r>
                    </a:p>
                  </a:txBody>
                  <a:tcPr anchor="ctr"/>
                </a:tc>
                <a:extLst>
                  <a:ext uri="{0D108BD9-81ED-4DB2-BD59-A6C34878D82A}">
                    <a16:rowId xmlns:a16="http://schemas.microsoft.com/office/drawing/2014/main" val="2583459652"/>
                  </a:ext>
                </a:extLst>
              </a:tr>
              <a:tr h="182880">
                <a:tc>
                  <a:txBody>
                    <a:bodyPr/>
                    <a:lstStyle/>
                    <a:p>
                      <a:pPr algn="ctr"/>
                      <a:r>
                        <a:rPr lang="en-US" sz="800" b="1" dirty="0">
                          <a:latin typeface="+mj-lt"/>
                        </a:rPr>
                        <a:t>26 October 2009</a:t>
                      </a:r>
                    </a:p>
                  </a:txBody>
                  <a:tcPr anchor="ctr"/>
                </a:tc>
                <a:tc>
                  <a:txBody>
                    <a:bodyPr/>
                    <a:lstStyle/>
                    <a:p>
                      <a:pPr algn="ctr"/>
                      <a:r>
                        <a:rPr lang="en-US" sz="800" b="1" dirty="0">
                          <a:latin typeface="+mj-lt"/>
                          <a:hlinkClick r:id="rId15" tooltip="Android Eclair"/>
                        </a:rPr>
                        <a:t>Eclair</a:t>
                      </a:r>
                      <a:endParaRPr lang="en-US" sz="800" b="1" dirty="0">
                        <a:latin typeface="+mj-lt"/>
                      </a:endParaRPr>
                    </a:p>
                  </a:txBody>
                  <a:tcPr anchor="ctr"/>
                </a:tc>
                <a:tc>
                  <a:txBody>
                    <a:bodyPr/>
                    <a:lstStyle/>
                    <a:p>
                      <a:pPr algn="ctr"/>
                      <a:r>
                        <a:rPr lang="en-US" sz="800" b="1" dirty="0">
                          <a:latin typeface="+mj-lt"/>
                        </a:rPr>
                        <a:t>2.0 – 2.1</a:t>
                      </a:r>
                    </a:p>
                  </a:txBody>
                  <a:tcPr anchor="ctr"/>
                </a:tc>
                <a:extLst>
                  <a:ext uri="{0D108BD9-81ED-4DB2-BD59-A6C34878D82A}">
                    <a16:rowId xmlns:a16="http://schemas.microsoft.com/office/drawing/2014/main" val="2273812527"/>
                  </a:ext>
                </a:extLst>
              </a:tr>
              <a:tr h="182880">
                <a:tc>
                  <a:txBody>
                    <a:bodyPr/>
                    <a:lstStyle/>
                    <a:p>
                      <a:pPr algn="ctr"/>
                      <a:r>
                        <a:rPr lang="en-US" sz="800" b="1" dirty="0">
                          <a:latin typeface="+mj-lt"/>
                        </a:rPr>
                        <a:t>15 September 2009</a:t>
                      </a:r>
                    </a:p>
                  </a:txBody>
                  <a:tcPr anchor="ctr"/>
                </a:tc>
                <a:tc>
                  <a:txBody>
                    <a:bodyPr/>
                    <a:lstStyle/>
                    <a:p>
                      <a:pPr algn="ctr"/>
                      <a:r>
                        <a:rPr lang="en-US" sz="800" b="1" dirty="0">
                          <a:latin typeface="+mj-lt"/>
                          <a:hlinkClick r:id="rId16" tooltip="Android Donut"/>
                        </a:rPr>
                        <a:t>Donut</a:t>
                      </a:r>
                      <a:endParaRPr lang="en-US" sz="800" b="1" dirty="0">
                        <a:latin typeface="+mj-lt"/>
                      </a:endParaRPr>
                    </a:p>
                  </a:txBody>
                  <a:tcPr anchor="ctr"/>
                </a:tc>
                <a:tc>
                  <a:txBody>
                    <a:bodyPr/>
                    <a:lstStyle/>
                    <a:p>
                      <a:pPr algn="ctr"/>
                      <a:r>
                        <a:rPr lang="en-US" sz="800" b="1" dirty="0">
                          <a:latin typeface="+mj-lt"/>
                        </a:rPr>
                        <a:t>1.6</a:t>
                      </a:r>
                    </a:p>
                  </a:txBody>
                  <a:tcPr anchor="ctr"/>
                </a:tc>
                <a:extLst>
                  <a:ext uri="{0D108BD9-81ED-4DB2-BD59-A6C34878D82A}">
                    <a16:rowId xmlns:a16="http://schemas.microsoft.com/office/drawing/2014/main" val="3417518300"/>
                  </a:ext>
                </a:extLst>
              </a:tr>
              <a:tr h="182880">
                <a:tc>
                  <a:txBody>
                    <a:bodyPr/>
                    <a:lstStyle/>
                    <a:p>
                      <a:pPr algn="ctr"/>
                      <a:r>
                        <a:rPr lang="en-US" sz="800" b="1" dirty="0">
                          <a:latin typeface="+mj-lt"/>
                        </a:rPr>
                        <a:t>27 April 2009</a:t>
                      </a:r>
                    </a:p>
                  </a:txBody>
                  <a:tcPr anchor="ctr"/>
                </a:tc>
                <a:tc>
                  <a:txBody>
                    <a:bodyPr/>
                    <a:lstStyle/>
                    <a:p>
                      <a:pPr algn="ctr"/>
                      <a:r>
                        <a:rPr lang="en-US" sz="800" b="1" dirty="0">
                          <a:latin typeface="+mj-lt"/>
                          <a:hlinkClick r:id="rId17" tooltip="Android Cupcake"/>
                        </a:rPr>
                        <a:t>Cupcake</a:t>
                      </a:r>
                      <a:endParaRPr lang="en-US" sz="800" b="1" dirty="0">
                        <a:latin typeface="+mj-lt"/>
                      </a:endParaRPr>
                    </a:p>
                  </a:txBody>
                  <a:tcPr anchor="ctr"/>
                </a:tc>
                <a:tc>
                  <a:txBody>
                    <a:bodyPr/>
                    <a:lstStyle/>
                    <a:p>
                      <a:pPr algn="ctr"/>
                      <a:r>
                        <a:rPr lang="en-US" sz="800" b="1" dirty="0">
                          <a:latin typeface="+mj-lt"/>
                        </a:rPr>
                        <a:t>1.5</a:t>
                      </a:r>
                    </a:p>
                  </a:txBody>
                  <a:tcPr anchor="ctr"/>
                </a:tc>
                <a:extLst>
                  <a:ext uri="{0D108BD9-81ED-4DB2-BD59-A6C34878D82A}">
                    <a16:rowId xmlns:a16="http://schemas.microsoft.com/office/drawing/2014/main" val="3516069310"/>
                  </a:ext>
                </a:extLst>
              </a:tr>
              <a:tr h="182880">
                <a:tc>
                  <a:txBody>
                    <a:bodyPr/>
                    <a:lstStyle/>
                    <a:p>
                      <a:pPr algn="ctr"/>
                      <a:r>
                        <a:rPr lang="en-US" sz="800" b="1" dirty="0">
                          <a:latin typeface="+mj-lt"/>
                        </a:rPr>
                        <a:t>9 February 2009</a:t>
                      </a:r>
                    </a:p>
                  </a:txBody>
                  <a:tcPr anchor="ctr"/>
                </a:tc>
                <a:tc>
                  <a:txBody>
                    <a:bodyPr/>
                    <a:lstStyle/>
                    <a:p>
                      <a:pPr algn="ctr"/>
                      <a:endParaRPr lang="en-US" sz="800" b="1" dirty="0">
                        <a:latin typeface="+mj-lt"/>
                      </a:endParaRPr>
                    </a:p>
                  </a:txBody>
                  <a:tcPr anchor="ctr"/>
                </a:tc>
                <a:tc>
                  <a:txBody>
                    <a:bodyPr/>
                    <a:lstStyle/>
                    <a:p>
                      <a:pPr algn="ctr"/>
                      <a:r>
                        <a:rPr lang="en-US" sz="800" b="1" dirty="0">
                          <a:latin typeface="+mj-lt"/>
                        </a:rPr>
                        <a:t>1.1</a:t>
                      </a:r>
                    </a:p>
                  </a:txBody>
                  <a:tcPr anchor="ctr"/>
                </a:tc>
                <a:extLst>
                  <a:ext uri="{0D108BD9-81ED-4DB2-BD59-A6C34878D82A}">
                    <a16:rowId xmlns:a16="http://schemas.microsoft.com/office/drawing/2014/main" val="2716695918"/>
                  </a:ext>
                </a:extLst>
              </a:tr>
              <a:tr h="182880">
                <a:tc>
                  <a:txBody>
                    <a:bodyPr/>
                    <a:lstStyle/>
                    <a:p>
                      <a:pPr algn="ctr"/>
                      <a:r>
                        <a:rPr lang="en-US" sz="800" b="1" dirty="0">
                          <a:latin typeface="+mj-lt"/>
                        </a:rPr>
                        <a:t>23 September 2008</a:t>
                      </a:r>
                    </a:p>
                  </a:txBody>
                  <a:tcPr anchor="ctr"/>
                </a:tc>
                <a:tc>
                  <a:txBody>
                    <a:bodyPr/>
                    <a:lstStyle/>
                    <a:p>
                      <a:pPr algn="ctr" fontAlgn="ctr"/>
                      <a:endParaRPr lang="en-US" sz="800" b="1" dirty="0">
                        <a:solidFill>
                          <a:srgbClr val="2C2C2C"/>
                        </a:solidFill>
                        <a:effectLst/>
                        <a:latin typeface="+mj-lt"/>
                      </a:endParaRPr>
                    </a:p>
                  </a:txBody>
                  <a:tcPr anchor="ctr"/>
                </a:tc>
                <a:tc>
                  <a:txBody>
                    <a:bodyPr/>
                    <a:lstStyle/>
                    <a:p>
                      <a:pPr algn="ctr"/>
                      <a:r>
                        <a:rPr lang="en-US" sz="800" b="1" dirty="0">
                          <a:latin typeface="+mj-lt"/>
                        </a:rPr>
                        <a:t>1.0</a:t>
                      </a:r>
                    </a:p>
                  </a:txBody>
                  <a:tcPr anchor="ctr"/>
                </a:tc>
                <a:extLst>
                  <a:ext uri="{0D108BD9-81ED-4DB2-BD59-A6C34878D82A}">
                    <a16:rowId xmlns:a16="http://schemas.microsoft.com/office/drawing/2014/main" val="3400344414"/>
                  </a:ext>
                </a:extLst>
              </a:tr>
            </a:tbl>
          </a:graphicData>
        </a:graphic>
      </p:graphicFrame>
    </p:spTree>
    <p:extLst>
      <p:ext uri="{BB962C8B-B14F-4D97-AF65-F5344CB8AC3E}">
        <p14:creationId xmlns:p14="http://schemas.microsoft.com/office/powerpoint/2010/main" val="6367650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852E42-D81B-4DD5-8895-511AC9E0624A}"/>
              </a:ext>
            </a:extLst>
          </p:cNvPr>
          <p:cNvSpPr>
            <a:spLocks noGrp="1"/>
          </p:cNvSpPr>
          <p:nvPr>
            <p:ph type="dt" sz="half" idx="10"/>
          </p:nvPr>
        </p:nvSpPr>
        <p:spPr/>
        <p:txBody>
          <a:bodyPr/>
          <a:lstStyle/>
          <a:p>
            <a:fld id="{ECAF8E50-ECB5-43ED-9340-E86B33E35CE4}" type="datetime1">
              <a:rPr lang="en-US" smtClean="0"/>
              <a:t>9/8/2025</a:t>
            </a:fld>
            <a:endParaRPr lang="en-US"/>
          </a:p>
        </p:txBody>
      </p:sp>
      <p:sp>
        <p:nvSpPr>
          <p:cNvPr id="3" name="Footer Placeholder 2">
            <a:extLst>
              <a:ext uri="{FF2B5EF4-FFF2-40B4-BE49-F238E27FC236}">
                <a16:creationId xmlns:a16="http://schemas.microsoft.com/office/drawing/2014/main" id="{FCD6AF27-3280-49BA-8FB5-7E7BA5A7D57D}"/>
              </a:ext>
            </a:extLst>
          </p:cNvPr>
          <p:cNvSpPr>
            <a:spLocks noGrp="1"/>
          </p:cNvSpPr>
          <p:nvPr>
            <p:ph type="ftr" sz="quarter" idx="11"/>
          </p:nvPr>
        </p:nvSpPr>
        <p:spPr/>
        <p:txBody>
          <a:bodyPr/>
          <a:lstStyle/>
          <a:p>
            <a:r>
              <a:rPr lang="en-US"/>
              <a:t>Copyright © 2007 - 2021 Carl M. Burnett</a:t>
            </a:r>
          </a:p>
        </p:txBody>
      </p:sp>
      <p:sp>
        <p:nvSpPr>
          <p:cNvPr id="4" name="Slide Number Placeholder 3">
            <a:extLst>
              <a:ext uri="{FF2B5EF4-FFF2-40B4-BE49-F238E27FC236}">
                <a16:creationId xmlns:a16="http://schemas.microsoft.com/office/drawing/2014/main" id="{5CCA8E8F-6ED8-48A7-AAD9-BD095518272B}"/>
              </a:ext>
            </a:extLst>
          </p:cNvPr>
          <p:cNvSpPr>
            <a:spLocks noGrp="1"/>
          </p:cNvSpPr>
          <p:nvPr>
            <p:ph type="sldNum" sz="quarter" idx="12"/>
          </p:nvPr>
        </p:nvSpPr>
        <p:spPr/>
        <p:txBody>
          <a:bodyPr/>
          <a:lstStyle/>
          <a:p>
            <a:fld id="{3D46CBA2-ECE5-4BE9-B546-6761E0E67089}" type="slidenum">
              <a:rPr lang="en-US" smtClean="0"/>
              <a:t>79</a:t>
            </a:fld>
            <a:endParaRPr lang="en-US"/>
          </a:p>
        </p:txBody>
      </p:sp>
      <p:sp>
        <p:nvSpPr>
          <p:cNvPr id="5" name="TextBox 4">
            <a:extLst>
              <a:ext uri="{FF2B5EF4-FFF2-40B4-BE49-F238E27FC236}">
                <a16:creationId xmlns:a16="http://schemas.microsoft.com/office/drawing/2014/main" id="{2C5C2E83-3762-4F69-9822-ED515A389594}"/>
              </a:ext>
            </a:extLst>
          </p:cNvPr>
          <p:cNvSpPr txBox="1"/>
          <p:nvPr/>
        </p:nvSpPr>
        <p:spPr>
          <a:xfrm>
            <a:off x="2550036" y="863590"/>
            <a:ext cx="4043929" cy="3416320"/>
          </a:xfrm>
          <a:prstGeom prst="rect">
            <a:avLst/>
          </a:prstGeom>
          <a:noFill/>
        </p:spPr>
        <p:txBody>
          <a:bodyPr wrap="none" rtlCol="0">
            <a:spAutoFit/>
          </a:bodyPr>
          <a:lstStyle/>
          <a:p>
            <a:pPr algn="ctr"/>
            <a:r>
              <a:rPr lang="en-US" sz="7200" b="1" dirty="0">
                <a:effectLst>
                  <a:outerShdw blurRad="38100" dist="38100" dir="2700000" algn="tl">
                    <a:srgbClr val="000000">
                      <a:alpha val="43137"/>
                    </a:srgbClr>
                  </a:outerShdw>
                </a:effectLst>
                <a:latin typeface="+mj-lt"/>
              </a:rPr>
              <a:t>Questions</a:t>
            </a:r>
          </a:p>
          <a:p>
            <a:pPr algn="ctr"/>
            <a:r>
              <a:rPr lang="en-US" sz="7200" b="1" dirty="0">
                <a:effectLst>
                  <a:outerShdw blurRad="38100" dist="38100" dir="2700000" algn="tl">
                    <a:srgbClr val="000000">
                      <a:alpha val="43137"/>
                    </a:srgbClr>
                  </a:outerShdw>
                </a:effectLst>
                <a:latin typeface="+mj-lt"/>
              </a:rPr>
              <a:t>and</a:t>
            </a:r>
          </a:p>
          <a:p>
            <a:pPr algn="ctr"/>
            <a:r>
              <a:rPr lang="en-US" sz="7200" b="1" dirty="0">
                <a:effectLst>
                  <a:outerShdw blurRad="38100" dist="38100" dir="2700000" algn="tl">
                    <a:srgbClr val="000000">
                      <a:alpha val="43137"/>
                    </a:srgbClr>
                  </a:outerShdw>
                </a:effectLst>
                <a:latin typeface="+mj-lt"/>
              </a:rPr>
              <a:t>Answers</a:t>
            </a:r>
          </a:p>
        </p:txBody>
      </p:sp>
    </p:spTree>
    <p:extLst>
      <p:ext uri="{BB962C8B-B14F-4D97-AF65-F5344CB8AC3E}">
        <p14:creationId xmlns:p14="http://schemas.microsoft.com/office/powerpoint/2010/main" val="2817971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Laptops</a:t>
            </a:r>
          </a:p>
        </p:txBody>
      </p:sp>
      <p:sp>
        <p:nvSpPr>
          <p:cNvPr id="3" name="Content Placeholder 2"/>
          <p:cNvSpPr>
            <a:spLocks noGrp="1"/>
          </p:cNvSpPr>
          <p:nvPr>
            <p:ph idx="1"/>
          </p:nvPr>
        </p:nvSpPr>
        <p:spPr/>
        <p:txBody>
          <a:bodyPr/>
          <a:lstStyle/>
          <a:p>
            <a:r>
              <a:rPr lang="en-US"/>
              <a:t>Portable devices</a:t>
            </a:r>
          </a:p>
          <a:p>
            <a:r>
              <a:rPr lang="en-US"/>
              <a:t>Like desktop computers, but smaller components</a:t>
            </a:r>
          </a:p>
          <a:p>
            <a:r>
              <a:rPr lang="en-US"/>
              <a:t>Built-in keyboard and monitor</a:t>
            </a:r>
          </a:p>
          <a:p>
            <a:r>
              <a:rPr lang="en-US"/>
              <a:t>Need a power adapter</a:t>
            </a:r>
          </a:p>
          <a:p>
            <a:r>
              <a:rPr lang="en-US"/>
              <a:t>Docking stations</a:t>
            </a:r>
          </a:p>
          <a:p>
            <a:r>
              <a:rPr lang="en-US"/>
              <a:t>Cable locks</a:t>
            </a:r>
          </a:p>
        </p:txBody>
      </p:sp>
      <p:pic>
        <p:nvPicPr>
          <p:cNvPr id="4" name="Picture 4" descr="A picture containing text, electronics, computer, computer&#10;&#10;Description automatically generated">
            <a:extLst>
              <a:ext uri="{FF2B5EF4-FFF2-40B4-BE49-F238E27FC236}">
                <a16:creationId xmlns:a16="http://schemas.microsoft.com/office/drawing/2014/main" id="{BFDA0C5B-AC53-D296-BC78-87B96D4D4B7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22089" y="2547502"/>
            <a:ext cx="2970651" cy="2288546"/>
          </a:xfrm>
          <a:prstGeom prst="rect">
            <a:avLst/>
          </a:prstGeom>
        </p:spPr>
      </p:pic>
    </p:spTree>
    <p:extLst>
      <p:ext uri="{BB962C8B-B14F-4D97-AF65-F5344CB8AC3E}">
        <p14:creationId xmlns:p14="http://schemas.microsoft.com/office/powerpoint/2010/main" val="690382484"/>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EB481-6345-FC57-3753-ECAB76FFB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8EAB6-CB4C-6A67-D6B7-F0D28BA7BF4B}"/>
              </a:ext>
            </a:extLst>
          </p:cNvPr>
          <p:cNvSpPr>
            <a:spLocks noGrp="1"/>
          </p:cNvSpPr>
          <p:nvPr>
            <p:ph type="title"/>
          </p:nvPr>
        </p:nvSpPr>
        <p:spPr/>
        <p:txBody>
          <a:bodyPr vert="horz" lIns="68580" tIns="34290" rIns="68580" bIns="34290" rtlCol="0" anchor="ctr">
            <a:noAutofit/>
          </a:bodyPr>
          <a:lstStyle/>
          <a:p>
            <a:r>
              <a:rPr lang="en-US" altLang="en-US" sz="5400" dirty="0"/>
              <a:t>Review – Your Computers</a:t>
            </a:r>
          </a:p>
        </p:txBody>
      </p:sp>
      <p:sp>
        <p:nvSpPr>
          <p:cNvPr id="18" name="Content Placeholder 17">
            <a:extLst>
              <a:ext uri="{FF2B5EF4-FFF2-40B4-BE49-F238E27FC236}">
                <a16:creationId xmlns:a16="http://schemas.microsoft.com/office/drawing/2014/main" id="{1A6C141D-997E-B307-31E6-D202A3AE4C4E}"/>
              </a:ext>
            </a:extLst>
          </p:cNvPr>
          <p:cNvSpPr>
            <a:spLocks noGrp="1"/>
          </p:cNvSpPr>
          <p:nvPr>
            <p:ph idx="1"/>
          </p:nvPr>
        </p:nvSpPr>
        <p:spPr/>
        <p:txBody>
          <a:bodyPr/>
          <a:lstStyle/>
          <a:p>
            <a:r>
              <a:rPr lang="en-US" altLang="en-US" sz="2400" dirty="0"/>
              <a:t>Computing Devices </a:t>
            </a:r>
          </a:p>
          <a:p>
            <a:r>
              <a:rPr lang="en-US" altLang="en-US" sz="2400" dirty="0"/>
              <a:t>Main Hardware Components </a:t>
            </a:r>
          </a:p>
          <a:p>
            <a:r>
              <a:rPr lang="en-US" altLang="en-US" sz="2400" dirty="0"/>
              <a:t>Peripherals and Connectors </a:t>
            </a:r>
          </a:p>
          <a:p>
            <a:r>
              <a:rPr lang="en-US" altLang="en-US" sz="2400" dirty="0"/>
              <a:t>Operating Systems</a:t>
            </a:r>
          </a:p>
          <a:p>
            <a:r>
              <a:rPr lang="en-US" altLang="en-US" sz="2400" dirty="0"/>
              <a:t>Application Software</a:t>
            </a:r>
          </a:p>
          <a:p>
            <a:endParaRPr lang="en-US" dirty="0"/>
          </a:p>
        </p:txBody>
      </p:sp>
    </p:spTree>
    <p:extLst>
      <p:ext uri="{BB962C8B-B14F-4D97-AF65-F5344CB8AC3E}">
        <p14:creationId xmlns:p14="http://schemas.microsoft.com/office/powerpoint/2010/main" val="203395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E8F93-F629-92FE-0FC0-8D0CDBBF7439}"/>
              </a:ext>
            </a:extLst>
          </p:cNvPr>
          <p:cNvSpPr>
            <a:spLocks noGrp="1"/>
          </p:cNvSpPr>
          <p:nvPr>
            <p:ph type="title"/>
          </p:nvPr>
        </p:nvSpPr>
        <p:spPr/>
        <p:txBody>
          <a:bodyPr/>
          <a:lstStyle/>
          <a:p>
            <a:r>
              <a:rPr lang="en-US" dirty="0"/>
              <a:t>Tablets </a:t>
            </a:r>
          </a:p>
        </p:txBody>
      </p:sp>
      <p:sp>
        <p:nvSpPr>
          <p:cNvPr id="4" name="Date Placeholder 3">
            <a:extLst>
              <a:ext uri="{FF2B5EF4-FFF2-40B4-BE49-F238E27FC236}">
                <a16:creationId xmlns:a16="http://schemas.microsoft.com/office/drawing/2014/main" id="{9049AB09-28F3-8626-EB3D-5DA1778261E3}"/>
              </a:ext>
            </a:extLst>
          </p:cNvPr>
          <p:cNvSpPr>
            <a:spLocks noGrp="1"/>
          </p:cNvSpPr>
          <p:nvPr>
            <p:ph type="dt" sz="half" idx="10"/>
          </p:nvPr>
        </p:nvSpPr>
        <p:spPr/>
        <p:txBody>
          <a:bodyPr/>
          <a:lstStyle/>
          <a:p>
            <a:fld id="{21678C0A-3ED4-4ECD-8829-A796985DC9C4}" type="datetime1">
              <a:rPr lang="en-US" smtClean="0"/>
              <a:t>9/8/2025</a:t>
            </a:fld>
            <a:endParaRPr lang="en-US"/>
          </a:p>
        </p:txBody>
      </p:sp>
      <p:sp>
        <p:nvSpPr>
          <p:cNvPr id="5" name="Footer Placeholder 4">
            <a:extLst>
              <a:ext uri="{FF2B5EF4-FFF2-40B4-BE49-F238E27FC236}">
                <a16:creationId xmlns:a16="http://schemas.microsoft.com/office/drawing/2014/main" id="{D1FC8CFE-2D14-2DAB-33B7-53232B4B29DE}"/>
              </a:ext>
            </a:extLst>
          </p:cNvPr>
          <p:cNvSpPr>
            <a:spLocks noGrp="1"/>
          </p:cNvSpPr>
          <p:nvPr>
            <p:ph type="ftr" sz="quarter" idx="11"/>
          </p:nvPr>
        </p:nvSpPr>
        <p:spPr/>
        <p:txBody>
          <a:bodyPr/>
          <a:lstStyle/>
          <a:p>
            <a:r>
              <a:rPr lang="en-US"/>
              <a:t>Copyright © 2007 - 2021 Carl M. Burnett</a:t>
            </a:r>
          </a:p>
        </p:txBody>
      </p:sp>
      <p:sp>
        <p:nvSpPr>
          <p:cNvPr id="6" name="Slide Number Placeholder 5">
            <a:extLst>
              <a:ext uri="{FF2B5EF4-FFF2-40B4-BE49-F238E27FC236}">
                <a16:creationId xmlns:a16="http://schemas.microsoft.com/office/drawing/2014/main" id="{1E55072A-A74A-6A3D-09FB-733731B0B5B7}"/>
              </a:ext>
            </a:extLst>
          </p:cNvPr>
          <p:cNvSpPr>
            <a:spLocks noGrp="1"/>
          </p:cNvSpPr>
          <p:nvPr>
            <p:ph type="sldNum" sz="quarter" idx="12"/>
          </p:nvPr>
        </p:nvSpPr>
        <p:spPr/>
        <p:txBody>
          <a:bodyPr/>
          <a:lstStyle/>
          <a:p>
            <a:fld id="{3D46CBA2-ECE5-4BE9-B546-6761E0E67089}" type="slidenum">
              <a:rPr lang="en-US" smtClean="0"/>
              <a:t>9</a:t>
            </a:fld>
            <a:endParaRPr lang="en-US"/>
          </a:p>
        </p:txBody>
      </p:sp>
      <p:pic>
        <p:nvPicPr>
          <p:cNvPr id="10" name="Picture 9" descr="A white tablet on a wooden surface&#10;&#10;AI-generated content may be incorrect.">
            <a:extLst>
              <a:ext uri="{FF2B5EF4-FFF2-40B4-BE49-F238E27FC236}">
                <a16:creationId xmlns:a16="http://schemas.microsoft.com/office/drawing/2014/main" id="{627A1F27-885F-909E-4D2E-F4E14659D3B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72200" y="2105247"/>
            <a:ext cx="2133600" cy="1422400"/>
          </a:xfrm>
          <a:prstGeom prst="rect">
            <a:avLst/>
          </a:prstGeom>
        </p:spPr>
      </p:pic>
      <p:pic>
        <p:nvPicPr>
          <p:cNvPr id="13" name="Picture 12" descr="A computer with a keyboard&#10;&#10;AI-generated content may be incorrect.">
            <a:extLst>
              <a:ext uri="{FF2B5EF4-FFF2-40B4-BE49-F238E27FC236}">
                <a16:creationId xmlns:a16="http://schemas.microsoft.com/office/drawing/2014/main" id="{6995C8D5-0D63-024B-0DE3-263CD2C77C9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15924" y="3677254"/>
            <a:ext cx="1352552" cy="1352552"/>
          </a:xfrm>
          <a:prstGeom prst="rect">
            <a:avLst/>
          </a:prstGeom>
        </p:spPr>
      </p:pic>
      <p:sp>
        <p:nvSpPr>
          <p:cNvPr id="15" name="Content Placeholder 14">
            <a:extLst>
              <a:ext uri="{FF2B5EF4-FFF2-40B4-BE49-F238E27FC236}">
                <a16:creationId xmlns:a16="http://schemas.microsoft.com/office/drawing/2014/main" id="{F2ACA504-5C60-6D36-82C7-AD1FB1E00626}"/>
              </a:ext>
            </a:extLst>
          </p:cNvPr>
          <p:cNvSpPr>
            <a:spLocks noGrp="1"/>
          </p:cNvSpPr>
          <p:nvPr>
            <p:ph idx="1"/>
          </p:nvPr>
        </p:nvSpPr>
        <p:spPr/>
        <p:txBody>
          <a:bodyPr/>
          <a:lstStyle/>
          <a:p>
            <a:r>
              <a:rPr lang="en-US" dirty="0" err="1"/>
              <a:t>Andorid</a:t>
            </a:r>
            <a:endParaRPr lang="en-US" dirty="0"/>
          </a:p>
          <a:p>
            <a:r>
              <a:rPr lang="en-US" dirty="0"/>
              <a:t>iPad</a:t>
            </a:r>
          </a:p>
          <a:p>
            <a:r>
              <a:rPr lang="en-US" dirty="0"/>
              <a:t>Windows Surface</a:t>
            </a:r>
          </a:p>
        </p:txBody>
      </p:sp>
      <p:pic>
        <p:nvPicPr>
          <p:cNvPr id="16" name="Content Placeholder 7" descr="A close-up of a tablet&#10;&#10;AI-generated content may be incorrect.">
            <a:extLst>
              <a:ext uri="{FF2B5EF4-FFF2-40B4-BE49-F238E27FC236}">
                <a16:creationId xmlns:a16="http://schemas.microsoft.com/office/drawing/2014/main" id="{B7D9CBC7-F5CD-2301-6CE2-9C938441C7D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83290" y="378088"/>
            <a:ext cx="1603267" cy="1440803"/>
          </a:xfrm>
          <a:prstGeom prst="rect">
            <a:avLst/>
          </a:prstGeom>
        </p:spPr>
      </p:pic>
    </p:spTree>
    <p:extLst>
      <p:ext uri="{BB962C8B-B14F-4D97-AF65-F5344CB8AC3E}">
        <p14:creationId xmlns:p14="http://schemas.microsoft.com/office/powerpoint/2010/main" val="38040805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fBurnett">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ProfBurnett</Template>
  <TotalTime>1684</TotalTime>
  <Words>27999</Words>
  <Application>Microsoft Office PowerPoint</Application>
  <PresentationFormat>On-screen Show (16:9)</PresentationFormat>
  <Paragraphs>2322</Paragraphs>
  <Slides>80</Slides>
  <Notes>55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ＭＳ Ｐゴシック</vt:lpstr>
      <vt:lpstr>Arial</vt:lpstr>
      <vt:lpstr>Calibri</vt:lpstr>
      <vt:lpstr>Constantia</vt:lpstr>
      <vt:lpstr>Wingdings 2</vt:lpstr>
      <vt:lpstr>ProfBurnett</vt:lpstr>
      <vt:lpstr>Knowing Technology I   Your Computers  </vt:lpstr>
      <vt:lpstr>Did You Know 2025</vt:lpstr>
      <vt:lpstr>Session 1 – Your Computers</vt:lpstr>
      <vt:lpstr>What are Digital Computing Devices?</vt:lpstr>
      <vt:lpstr>Computing Components</vt:lpstr>
      <vt:lpstr>Computing Devices  </vt:lpstr>
      <vt:lpstr>Desktop &amp; Workstations</vt:lpstr>
      <vt:lpstr>Laptops</vt:lpstr>
      <vt:lpstr>Tablets </vt:lpstr>
      <vt:lpstr>Smartphones</vt:lpstr>
      <vt:lpstr>Fitness Trackers</vt:lpstr>
      <vt:lpstr>Servers</vt:lpstr>
      <vt:lpstr>Interacting with Mobile Devices</vt:lpstr>
      <vt:lpstr>Hardware Components</vt:lpstr>
      <vt:lpstr>Motherboard</vt:lpstr>
      <vt:lpstr>Motherboard Connectivity</vt:lpstr>
      <vt:lpstr>Processors (CPUs)</vt:lpstr>
      <vt:lpstr>Memory</vt:lpstr>
      <vt:lpstr>Hard Drives</vt:lpstr>
      <vt:lpstr>Optical drives</vt:lpstr>
      <vt:lpstr>BIOS, and CMOS Battery</vt:lpstr>
      <vt:lpstr>Panels</vt:lpstr>
      <vt:lpstr>Video Cards</vt:lpstr>
      <vt:lpstr>Sound Cards</vt:lpstr>
      <vt:lpstr>Network Cards</vt:lpstr>
      <vt:lpstr>Peripherals and Connectors</vt:lpstr>
      <vt:lpstr>“Throughput” is a measure of the amount of data that can be transmitted through a communication channel per unit of time. Here are some common units of measure used to express throughput:</vt:lpstr>
      <vt:lpstr>Display Devices</vt:lpstr>
      <vt:lpstr>Flat Screen Monitors and Touchscreens</vt:lpstr>
      <vt:lpstr>Projectors</vt:lpstr>
      <vt:lpstr>Video Connectors</vt:lpstr>
      <vt:lpstr>Primary Input Devices</vt:lpstr>
      <vt:lpstr>Network Communications Connectors</vt:lpstr>
      <vt:lpstr>Speakers</vt:lpstr>
      <vt:lpstr>Cameras</vt:lpstr>
      <vt:lpstr>Scanner</vt:lpstr>
      <vt:lpstr>Printer Technologies</vt:lpstr>
      <vt:lpstr>External Storage Devices</vt:lpstr>
      <vt:lpstr>External Storage Connectors</vt:lpstr>
      <vt:lpstr>Printer Connections</vt:lpstr>
      <vt:lpstr>Installing Internal Devices</vt:lpstr>
      <vt:lpstr>Installing External Devices</vt:lpstr>
      <vt:lpstr>Operating Systems</vt:lpstr>
      <vt:lpstr>Core OS functions</vt:lpstr>
      <vt:lpstr>Types of Operating Systems</vt:lpstr>
      <vt:lpstr>Windows</vt:lpstr>
      <vt:lpstr>Mac OS</vt:lpstr>
      <vt:lpstr>Linux</vt:lpstr>
      <vt:lpstr>Apple iOS</vt:lpstr>
      <vt:lpstr>Android</vt:lpstr>
      <vt:lpstr>Virtual OSs</vt:lpstr>
      <vt:lpstr>Embedded OSs</vt:lpstr>
      <vt:lpstr>Things Operating Systems Manage</vt:lpstr>
      <vt:lpstr>User Accounts</vt:lpstr>
      <vt:lpstr>Access Control</vt:lpstr>
      <vt:lpstr>Application Management</vt:lpstr>
      <vt:lpstr>Process Management</vt:lpstr>
      <vt:lpstr>Service Management</vt:lpstr>
      <vt:lpstr>Device Management</vt:lpstr>
      <vt:lpstr>Disk Management</vt:lpstr>
      <vt:lpstr>Memory Management</vt:lpstr>
      <vt:lpstr>Utility Programs </vt:lpstr>
      <vt:lpstr>Types of Utility Programs </vt:lpstr>
      <vt:lpstr>Utility Programs</vt:lpstr>
      <vt:lpstr>Managing Folders and Files</vt:lpstr>
      <vt:lpstr>Common File Systems</vt:lpstr>
      <vt:lpstr>Navigating a File System</vt:lpstr>
      <vt:lpstr>Application Programs</vt:lpstr>
      <vt:lpstr>Productivity Software</vt:lpstr>
      <vt:lpstr>Business Software</vt:lpstr>
      <vt:lpstr>Web Browsers</vt:lpstr>
      <vt:lpstr>Major Application Programs</vt:lpstr>
      <vt:lpstr>Installing Software</vt:lpstr>
      <vt:lpstr>Installing and Uninstalling Software</vt:lpstr>
      <vt:lpstr>Updating and Patching Software</vt:lpstr>
      <vt:lpstr>Windows Operating Systems </vt:lpstr>
      <vt:lpstr>Apple Operating Systems</vt:lpstr>
      <vt:lpstr>Android Operating System</vt:lpstr>
      <vt:lpstr>PowerPoint Presentation</vt:lpstr>
      <vt:lpstr>Review – Your Computers</vt:lpstr>
    </vt:vector>
  </TitlesOfParts>
  <Company>BWGM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ITI 133 HTML5  Desktop and  Mobile  Level I</dc:title>
  <dc:creator>Professor Burnett</dc:creator>
  <cp:lastModifiedBy>Prof Burnett</cp:lastModifiedBy>
  <cp:revision>125</cp:revision>
  <cp:lastPrinted>2019-10-10T16:15:34Z</cp:lastPrinted>
  <dcterms:created xsi:type="dcterms:W3CDTF">2015-01-17T12:40:41Z</dcterms:created>
  <dcterms:modified xsi:type="dcterms:W3CDTF">2025-09-08T12:11:35Z</dcterms:modified>
</cp:coreProperties>
</file>