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321" r:id="rId2"/>
    <p:sldId id="545" r:id="rId3"/>
    <p:sldId id="360" r:id="rId4"/>
    <p:sldId id="554" r:id="rId5"/>
    <p:sldId id="548" r:id="rId6"/>
    <p:sldId id="549" r:id="rId7"/>
    <p:sldId id="550" r:id="rId8"/>
    <p:sldId id="551" r:id="rId9"/>
    <p:sldId id="553" r:id="rId10"/>
    <p:sldId id="552" r:id="rId11"/>
    <p:sldId id="562" r:id="rId12"/>
    <p:sldId id="566" r:id="rId13"/>
    <p:sldId id="563" r:id="rId14"/>
    <p:sldId id="555" r:id="rId15"/>
    <p:sldId id="567" r:id="rId16"/>
    <p:sldId id="565" r:id="rId17"/>
    <p:sldId id="547" r:id="rId18"/>
    <p:sldId id="556" r:id="rId19"/>
    <p:sldId id="557" r:id="rId20"/>
    <p:sldId id="568" r:id="rId21"/>
    <p:sldId id="576" r:id="rId22"/>
    <p:sldId id="558" r:id="rId23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CCF82D-C0FF-4376-A4D3-09D859DF208D}" v="2" dt="2025-09-11T14:52:47.3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176" y="330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of Burnett" userId="74f2c40f-8fce-4844-8973-6f8563cbcf16" providerId="ADAL" clId="{A10413BE-04E7-4767-A404-5E19EF3D2943}"/>
    <pc:docChg chg="custSel addSld delSld modSld">
      <pc:chgData name="Prof Burnett" userId="74f2c40f-8fce-4844-8973-6f8563cbcf16" providerId="ADAL" clId="{A10413BE-04E7-4767-A404-5E19EF3D2943}" dt="2025-09-11T14:52:47.293" v="376"/>
      <pc:docMkLst>
        <pc:docMk/>
      </pc:docMkLst>
      <pc:sldChg chg="del">
        <pc:chgData name="Prof Burnett" userId="74f2c40f-8fce-4844-8973-6f8563cbcf16" providerId="ADAL" clId="{A10413BE-04E7-4767-A404-5E19EF3D2943}" dt="2025-09-11T14:36:48.426" v="0" actId="47"/>
        <pc:sldMkLst>
          <pc:docMk/>
          <pc:sldMk cId="1386610013" sldId="400"/>
        </pc:sldMkLst>
      </pc:sldChg>
      <pc:sldChg chg="del">
        <pc:chgData name="Prof Burnett" userId="74f2c40f-8fce-4844-8973-6f8563cbcf16" providerId="ADAL" clId="{A10413BE-04E7-4767-A404-5E19EF3D2943}" dt="2025-09-11T14:36:48.426" v="0" actId="47"/>
        <pc:sldMkLst>
          <pc:docMk/>
          <pc:sldMk cId="396248717" sldId="540"/>
        </pc:sldMkLst>
      </pc:sldChg>
      <pc:sldChg chg="del">
        <pc:chgData name="Prof Burnett" userId="74f2c40f-8fce-4844-8973-6f8563cbcf16" providerId="ADAL" clId="{A10413BE-04E7-4767-A404-5E19EF3D2943}" dt="2025-09-11T14:36:48.426" v="0" actId="47"/>
        <pc:sldMkLst>
          <pc:docMk/>
          <pc:sldMk cId="2128033791" sldId="541"/>
        </pc:sldMkLst>
      </pc:sldChg>
      <pc:sldChg chg="del">
        <pc:chgData name="Prof Burnett" userId="74f2c40f-8fce-4844-8973-6f8563cbcf16" providerId="ADAL" clId="{A10413BE-04E7-4767-A404-5E19EF3D2943}" dt="2025-09-11T14:36:48.426" v="0" actId="47"/>
        <pc:sldMkLst>
          <pc:docMk/>
          <pc:sldMk cId="1408070512" sldId="542"/>
        </pc:sldMkLst>
      </pc:sldChg>
      <pc:sldChg chg="del">
        <pc:chgData name="Prof Burnett" userId="74f2c40f-8fce-4844-8973-6f8563cbcf16" providerId="ADAL" clId="{A10413BE-04E7-4767-A404-5E19EF3D2943}" dt="2025-09-11T14:37:00.222" v="1" actId="47"/>
        <pc:sldMkLst>
          <pc:docMk/>
          <pc:sldMk cId="2818896123" sldId="546"/>
        </pc:sldMkLst>
      </pc:sldChg>
      <pc:sldChg chg="del">
        <pc:chgData name="Prof Burnett" userId="74f2c40f-8fce-4844-8973-6f8563cbcf16" providerId="ADAL" clId="{A10413BE-04E7-4767-A404-5E19EF3D2943}" dt="2025-09-11T14:36:48.426" v="0" actId="47"/>
        <pc:sldMkLst>
          <pc:docMk/>
          <pc:sldMk cId="2305461528" sldId="559"/>
        </pc:sldMkLst>
      </pc:sldChg>
      <pc:sldChg chg="addSp delSp modSp new mod modClrScheme chgLayout">
        <pc:chgData name="Prof Burnett" userId="74f2c40f-8fce-4844-8973-6f8563cbcf16" providerId="ADAL" clId="{A10413BE-04E7-4767-A404-5E19EF3D2943}" dt="2025-09-11T14:38:34.032" v="127" actId="20577"/>
        <pc:sldMkLst>
          <pc:docMk/>
          <pc:sldMk cId="1464542722" sldId="566"/>
        </pc:sldMkLst>
        <pc:spChg chg="del mod ord">
          <ac:chgData name="Prof Burnett" userId="74f2c40f-8fce-4844-8973-6f8563cbcf16" providerId="ADAL" clId="{A10413BE-04E7-4767-A404-5E19EF3D2943}" dt="2025-09-11T14:37:49.962" v="3" actId="700"/>
          <ac:spMkLst>
            <pc:docMk/>
            <pc:sldMk cId="1464542722" sldId="566"/>
            <ac:spMk id="2" creationId="{F8355B2A-2B60-59FB-F6F2-AE0CC88AF677}"/>
          </ac:spMkLst>
        </pc:spChg>
        <pc:spChg chg="del">
          <ac:chgData name="Prof Burnett" userId="74f2c40f-8fce-4844-8973-6f8563cbcf16" providerId="ADAL" clId="{A10413BE-04E7-4767-A404-5E19EF3D2943}" dt="2025-09-11T14:37:49.962" v="3" actId="700"/>
          <ac:spMkLst>
            <pc:docMk/>
            <pc:sldMk cId="1464542722" sldId="566"/>
            <ac:spMk id="3" creationId="{BBF9E0F1-9D29-BA7B-BABD-7F35DC366ABB}"/>
          </ac:spMkLst>
        </pc:spChg>
        <pc:spChg chg="del">
          <ac:chgData name="Prof Burnett" userId="74f2c40f-8fce-4844-8973-6f8563cbcf16" providerId="ADAL" clId="{A10413BE-04E7-4767-A404-5E19EF3D2943}" dt="2025-09-11T14:37:49.962" v="3" actId="700"/>
          <ac:spMkLst>
            <pc:docMk/>
            <pc:sldMk cId="1464542722" sldId="566"/>
            <ac:spMk id="4" creationId="{E529D59A-E0C9-A8C5-91FD-89A2FDA33713}"/>
          </ac:spMkLst>
        </pc:spChg>
        <pc:spChg chg="del mod ord">
          <ac:chgData name="Prof Burnett" userId="74f2c40f-8fce-4844-8973-6f8563cbcf16" providerId="ADAL" clId="{A10413BE-04E7-4767-A404-5E19EF3D2943}" dt="2025-09-11T14:37:49.962" v="3" actId="700"/>
          <ac:spMkLst>
            <pc:docMk/>
            <pc:sldMk cId="1464542722" sldId="566"/>
            <ac:spMk id="5" creationId="{648EFE91-BE2A-6CC8-600C-F935608FFD03}"/>
          </ac:spMkLst>
        </pc:spChg>
        <pc:spChg chg="del">
          <ac:chgData name="Prof Burnett" userId="74f2c40f-8fce-4844-8973-6f8563cbcf16" providerId="ADAL" clId="{A10413BE-04E7-4767-A404-5E19EF3D2943}" dt="2025-09-11T14:37:49.962" v="3" actId="700"/>
          <ac:spMkLst>
            <pc:docMk/>
            <pc:sldMk cId="1464542722" sldId="566"/>
            <ac:spMk id="6" creationId="{CE8AA0D8-7E6C-276E-8185-253EF8DFD7BF}"/>
          </ac:spMkLst>
        </pc:spChg>
        <pc:spChg chg="mod ord">
          <ac:chgData name="Prof Burnett" userId="74f2c40f-8fce-4844-8973-6f8563cbcf16" providerId="ADAL" clId="{A10413BE-04E7-4767-A404-5E19EF3D2943}" dt="2025-09-11T14:37:49.962" v="3" actId="700"/>
          <ac:spMkLst>
            <pc:docMk/>
            <pc:sldMk cId="1464542722" sldId="566"/>
            <ac:spMk id="7" creationId="{767E8D26-464D-F487-BA91-16A80DB950D6}"/>
          </ac:spMkLst>
        </pc:spChg>
        <pc:spChg chg="mod ord">
          <ac:chgData name="Prof Burnett" userId="74f2c40f-8fce-4844-8973-6f8563cbcf16" providerId="ADAL" clId="{A10413BE-04E7-4767-A404-5E19EF3D2943}" dt="2025-09-11T14:37:49.962" v="3" actId="700"/>
          <ac:spMkLst>
            <pc:docMk/>
            <pc:sldMk cId="1464542722" sldId="566"/>
            <ac:spMk id="8" creationId="{4081C172-9192-DAFA-5BEE-C657756DD7C5}"/>
          </ac:spMkLst>
        </pc:spChg>
        <pc:spChg chg="mod ord">
          <ac:chgData name="Prof Burnett" userId="74f2c40f-8fce-4844-8973-6f8563cbcf16" providerId="ADAL" clId="{A10413BE-04E7-4767-A404-5E19EF3D2943}" dt="2025-09-11T14:37:49.962" v="3" actId="700"/>
          <ac:spMkLst>
            <pc:docMk/>
            <pc:sldMk cId="1464542722" sldId="566"/>
            <ac:spMk id="9" creationId="{592AEC94-8B23-A48F-3EE5-21DA1697E828}"/>
          </ac:spMkLst>
        </pc:spChg>
        <pc:spChg chg="add mod ord">
          <ac:chgData name="Prof Burnett" userId="74f2c40f-8fce-4844-8973-6f8563cbcf16" providerId="ADAL" clId="{A10413BE-04E7-4767-A404-5E19EF3D2943}" dt="2025-09-11T14:38:04.756" v="40" actId="20577"/>
          <ac:spMkLst>
            <pc:docMk/>
            <pc:sldMk cId="1464542722" sldId="566"/>
            <ac:spMk id="10" creationId="{972B92C8-6932-A1B7-2C87-691A5DDD3221}"/>
          </ac:spMkLst>
        </pc:spChg>
        <pc:spChg chg="add mod ord">
          <ac:chgData name="Prof Burnett" userId="74f2c40f-8fce-4844-8973-6f8563cbcf16" providerId="ADAL" clId="{A10413BE-04E7-4767-A404-5E19EF3D2943}" dt="2025-09-11T14:38:34.032" v="127" actId="20577"/>
          <ac:spMkLst>
            <pc:docMk/>
            <pc:sldMk cId="1464542722" sldId="566"/>
            <ac:spMk id="11" creationId="{B4242FDB-858C-4350-4120-D2D98CD93E91}"/>
          </ac:spMkLst>
        </pc:spChg>
      </pc:sldChg>
      <pc:sldChg chg="del">
        <pc:chgData name="Prof Burnett" userId="74f2c40f-8fce-4844-8973-6f8563cbcf16" providerId="ADAL" clId="{A10413BE-04E7-4767-A404-5E19EF3D2943}" dt="2025-09-11T14:36:48.426" v="0" actId="47"/>
        <pc:sldMkLst>
          <pc:docMk/>
          <pc:sldMk cId="2348158802" sldId="566"/>
        </pc:sldMkLst>
      </pc:sldChg>
      <pc:sldChg chg="modSp add mod">
        <pc:chgData name="Prof Burnett" userId="74f2c40f-8fce-4844-8973-6f8563cbcf16" providerId="ADAL" clId="{A10413BE-04E7-4767-A404-5E19EF3D2943}" dt="2025-09-11T14:39:30.034" v="227" actId="20577"/>
        <pc:sldMkLst>
          <pc:docMk/>
          <pc:sldMk cId="4022074375" sldId="567"/>
        </pc:sldMkLst>
        <pc:spChg chg="mod">
          <ac:chgData name="Prof Burnett" userId="74f2c40f-8fce-4844-8973-6f8563cbcf16" providerId="ADAL" clId="{A10413BE-04E7-4767-A404-5E19EF3D2943}" dt="2025-09-11T14:38:56.764" v="143" actId="20577"/>
          <ac:spMkLst>
            <pc:docMk/>
            <pc:sldMk cId="4022074375" sldId="567"/>
            <ac:spMk id="10" creationId="{182D1A4D-E54A-798A-A03A-77C2C20BD096}"/>
          </ac:spMkLst>
        </pc:spChg>
        <pc:spChg chg="mod">
          <ac:chgData name="Prof Burnett" userId="74f2c40f-8fce-4844-8973-6f8563cbcf16" providerId="ADAL" clId="{A10413BE-04E7-4767-A404-5E19EF3D2943}" dt="2025-09-11T14:39:30.034" v="227" actId="20577"/>
          <ac:spMkLst>
            <pc:docMk/>
            <pc:sldMk cId="4022074375" sldId="567"/>
            <ac:spMk id="11" creationId="{907DCFF9-EAC7-2651-A66D-058360BAA996}"/>
          </ac:spMkLst>
        </pc:spChg>
      </pc:sldChg>
      <pc:sldChg chg="del">
        <pc:chgData name="Prof Burnett" userId="74f2c40f-8fce-4844-8973-6f8563cbcf16" providerId="ADAL" clId="{A10413BE-04E7-4767-A404-5E19EF3D2943}" dt="2025-09-11T14:36:48.426" v="0" actId="47"/>
        <pc:sldMkLst>
          <pc:docMk/>
          <pc:sldMk cId="4221177639" sldId="567"/>
        </pc:sldMkLst>
      </pc:sldChg>
      <pc:sldChg chg="del">
        <pc:chgData name="Prof Burnett" userId="74f2c40f-8fce-4844-8973-6f8563cbcf16" providerId="ADAL" clId="{A10413BE-04E7-4767-A404-5E19EF3D2943}" dt="2025-09-11T14:36:48.426" v="0" actId="47"/>
        <pc:sldMkLst>
          <pc:docMk/>
          <pc:sldMk cId="866192437" sldId="568"/>
        </pc:sldMkLst>
      </pc:sldChg>
      <pc:sldChg chg="addSp delSp modSp new mod modClrScheme chgLayout">
        <pc:chgData name="Prof Burnett" userId="74f2c40f-8fce-4844-8973-6f8563cbcf16" providerId="ADAL" clId="{A10413BE-04E7-4767-A404-5E19EF3D2943}" dt="2025-09-11T14:41:13.358" v="375" actId="26606"/>
        <pc:sldMkLst>
          <pc:docMk/>
          <pc:sldMk cId="2072530515" sldId="568"/>
        </pc:sldMkLst>
        <pc:spChg chg="del mod ord">
          <ac:chgData name="Prof Burnett" userId="74f2c40f-8fce-4844-8973-6f8563cbcf16" providerId="ADAL" clId="{A10413BE-04E7-4767-A404-5E19EF3D2943}" dt="2025-09-11T14:40:03.115" v="229" actId="700"/>
          <ac:spMkLst>
            <pc:docMk/>
            <pc:sldMk cId="2072530515" sldId="568"/>
            <ac:spMk id="2" creationId="{2EB853C2-8EBE-F014-6700-B6B14CA24E8B}"/>
          </ac:spMkLst>
        </pc:spChg>
        <pc:spChg chg="del">
          <ac:chgData name="Prof Burnett" userId="74f2c40f-8fce-4844-8973-6f8563cbcf16" providerId="ADAL" clId="{A10413BE-04E7-4767-A404-5E19EF3D2943}" dt="2025-09-11T14:40:03.115" v="229" actId="700"/>
          <ac:spMkLst>
            <pc:docMk/>
            <pc:sldMk cId="2072530515" sldId="568"/>
            <ac:spMk id="3" creationId="{7DA3E459-48D2-9269-F276-91A7719A90A5}"/>
          </ac:spMkLst>
        </pc:spChg>
        <pc:spChg chg="del">
          <ac:chgData name="Prof Burnett" userId="74f2c40f-8fce-4844-8973-6f8563cbcf16" providerId="ADAL" clId="{A10413BE-04E7-4767-A404-5E19EF3D2943}" dt="2025-09-11T14:40:03.115" v="229" actId="700"/>
          <ac:spMkLst>
            <pc:docMk/>
            <pc:sldMk cId="2072530515" sldId="568"/>
            <ac:spMk id="4" creationId="{F9DAA581-6B8C-4EEA-141A-80CE849CA0FB}"/>
          </ac:spMkLst>
        </pc:spChg>
        <pc:spChg chg="del mod ord">
          <ac:chgData name="Prof Burnett" userId="74f2c40f-8fce-4844-8973-6f8563cbcf16" providerId="ADAL" clId="{A10413BE-04E7-4767-A404-5E19EF3D2943}" dt="2025-09-11T14:40:03.115" v="229" actId="700"/>
          <ac:spMkLst>
            <pc:docMk/>
            <pc:sldMk cId="2072530515" sldId="568"/>
            <ac:spMk id="5" creationId="{44C01BEA-4587-B67A-7142-D16C614286D4}"/>
          </ac:spMkLst>
        </pc:spChg>
        <pc:spChg chg="del">
          <ac:chgData name="Prof Burnett" userId="74f2c40f-8fce-4844-8973-6f8563cbcf16" providerId="ADAL" clId="{A10413BE-04E7-4767-A404-5E19EF3D2943}" dt="2025-09-11T14:40:03.115" v="229" actId="700"/>
          <ac:spMkLst>
            <pc:docMk/>
            <pc:sldMk cId="2072530515" sldId="568"/>
            <ac:spMk id="6" creationId="{52063F62-EFA2-24EF-02D5-4F6177F2D55C}"/>
          </ac:spMkLst>
        </pc:spChg>
        <pc:spChg chg="mod ord">
          <ac:chgData name="Prof Burnett" userId="74f2c40f-8fce-4844-8973-6f8563cbcf16" providerId="ADAL" clId="{A10413BE-04E7-4767-A404-5E19EF3D2943}" dt="2025-09-11T14:41:13.358" v="375" actId="26606"/>
          <ac:spMkLst>
            <pc:docMk/>
            <pc:sldMk cId="2072530515" sldId="568"/>
            <ac:spMk id="7" creationId="{E2019BFD-A6C2-AB22-C02F-00E53E04A82A}"/>
          </ac:spMkLst>
        </pc:spChg>
        <pc:spChg chg="mod ord">
          <ac:chgData name="Prof Burnett" userId="74f2c40f-8fce-4844-8973-6f8563cbcf16" providerId="ADAL" clId="{A10413BE-04E7-4767-A404-5E19EF3D2943}" dt="2025-09-11T14:41:13.358" v="375" actId="26606"/>
          <ac:spMkLst>
            <pc:docMk/>
            <pc:sldMk cId="2072530515" sldId="568"/>
            <ac:spMk id="8" creationId="{9D5D40B0-9E8E-0FA0-AF1C-1900513C43F0}"/>
          </ac:spMkLst>
        </pc:spChg>
        <pc:spChg chg="mod ord">
          <ac:chgData name="Prof Burnett" userId="74f2c40f-8fce-4844-8973-6f8563cbcf16" providerId="ADAL" clId="{A10413BE-04E7-4767-A404-5E19EF3D2943}" dt="2025-09-11T14:41:13.358" v="375" actId="26606"/>
          <ac:spMkLst>
            <pc:docMk/>
            <pc:sldMk cId="2072530515" sldId="568"/>
            <ac:spMk id="9" creationId="{79FDD723-A2ED-D767-D8B8-78DD932A56BB}"/>
          </ac:spMkLst>
        </pc:spChg>
        <pc:spChg chg="add mod ord">
          <ac:chgData name="Prof Burnett" userId="74f2c40f-8fce-4844-8973-6f8563cbcf16" providerId="ADAL" clId="{A10413BE-04E7-4767-A404-5E19EF3D2943}" dt="2025-09-11T14:41:13.358" v="375" actId="26606"/>
          <ac:spMkLst>
            <pc:docMk/>
            <pc:sldMk cId="2072530515" sldId="568"/>
            <ac:spMk id="10" creationId="{D38E12BB-2D21-3637-E86C-41F48B329C34}"/>
          </ac:spMkLst>
        </pc:spChg>
        <pc:spChg chg="add mod ord">
          <ac:chgData name="Prof Burnett" userId="74f2c40f-8fce-4844-8973-6f8563cbcf16" providerId="ADAL" clId="{A10413BE-04E7-4767-A404-5E19EF3D2943}" dt="2025-09-11T14:41:13.358" v="375" actId="26606"/>
          <ac:spMkLst>
            <pc:docMk/>
            <pc:sldMk cId="2072530515" sldId="568"/>
            <ac:spMk id="11" creationId="{EDFBE142-B9E9-7962-6274-4DD717717E6D}"/>
          </ac:spMkLst>
        </pc:spChg>
        <pc:spChg chg="add mod">
          <ac:chgData name="Prof Burnett" userId="74f2c40f-8fce-4844-8973-6f8563cbcf16" providerId="ADAL" clId="{A10413BE-04E7-4767-A404-5E19EF3D2943}" dt="2025-09-11T14:41:13.358" v="375" actId="26606"/>
          <ac:spMkLst>
            <pc:docMk/>
            <pc:sldMk cId="2072530515" sldId="568"/>
            <ac:spMk id="17" creationId="{0A1A9C93-33E8-334B-ECF2-ACEDACE20A57}"/>
          </ac:spMkLst>
        </pc:spChg>
        <pc:spChg chg="add mod">
          <ac:chgData name="Prof Burnett" userId="74f2c40f-8fce-4844-8973-6f8563cbcf16" providerId="ADAL" clId="{A10413BE-04E7-4767-A404-5E19EF3D2943}" dt="2025-09-11T14:41:13.358" v="375" actId="26606"/>
          <ac:spMkLst>
            <pc:docMk/>
            <pc:sldMk cId="2072530515" sldId="568"/>
            <ac:spMk id="19" creationId="{3C3D197B-B18E-7FC1-4C11-992774CC406D}"/>
          </ac:spMkLst>
        </pc:spChg>
        <pc:picChg chg="add">
          <ac:chgData name="Prof Burnett" userId="74f2c40f-8fce-4844-8973-6f8563cbcf16" providerId="ADAL" clId="{A10413BE-04E7-4767-A404-5E19EF3D2943}" dt="2025-09-11T14:41:13.358" v="375" actId="26606"/>
          <ac:picMkLst>
            <pc:docMk/>
            <pc:sldMk cId="2072530515" sldId="568"/>
            <ac:picMk id="13" creationId="{B79852AE-A99D-5EF4-CFA4-A6B0362A903E}"/>
          </ac:picMkLst>
        </pc:picChg>
      </pc:sldChg>
      <pc:sldChg chg="del">
        <pc:chgData name="Prof Burnett" userId="74f2c40f-8fce-4844-8973-6f8563cbcf16" providerId="ADAL" clId="{A10413BE-04E7-4767-A404-5E19EF3D2943}" dt="2025-09-11T14:36:48.426" v="0" actId="47"/>
        <pc:sldMkLst>
          <pc:docMk/>
          <pc:sldMk cId="2941321486" sldId="569"/>
        </pc:sldMkLst>
      </pc:sldChg>
      <pc:sldChg chg="add">
        <pc:chgData name="Prof Burnett" userId="74f2c40f-8fce-4844-8973-6f8563cbcf16" providerId="ADAL" clId="{A10413BE-04E7-4767-A404-5E19EF3D2943}" dt="2025-09-11T14:52:47.293" v="376"/>
        <pc:sldMkLst>
          <pc:docMk/>
          <pc:sldMk cId="1672183876" sldId="5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9" tIns="46590" rIns="93179" bIns="465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9" tIns="46590" rIns="93179" bIns="46590" rtlCol="0"/>
          <a:lstStyle>
            <a:lvl1pPr algn="r">
              <a:defRPr sz="1200"/>
            </a:lvl1pPr>
          </a:lstStyle>
          <a:p>
            <a:fld id="{B9B22155-F6E3-406E-B04F-D5269B29CDF0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9" tIns="46590" rIns="93179" bIns="4659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9" tIns="46590" rIns="93179" bIns="4659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9" tIns="46590" rIns="93179" bIns="465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9" tIns="46590" rIns="93179" bIns="46590" rtlCol="0" anchor="b"/>
          <a:lstStyle>
            <a:lvl1pPr algn="r">
              <a:defRPr sz="1200"/>
            </a:lvl1pPr>
          </a:lstStyle>
          <a:p>
            <a:fld id="{C9977555-22F0-4940-AEB2-481FD6E5A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5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EC533-34FD-4C82-8EAB-BF12CE2A80CC}" type="datetime1">
              <a:rPr lang="en-US" smtClean="0"/>
              <a:t>9/11/2025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A746-752D-43FC-BE4D-07078A5DB8B8}" type="datetime1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C293-63BB-44F4-8C41-F8F818A96276}" type="datetime1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658-70B0-43A8-B4BE-993ACB127CCD}" type="datetime1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F224C-1701-4E31-AE1E-22ED30F6F00D}" type="datetime1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C6CF6-8D0F-4A0B-BF84-BBA2D87096C1}" type="datetime1">
              <a:rPr lang="en-US" smtClean="0"/>
              <a:t>9/11/2025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D3D7-2E56-4B1B-874C-1199F835FD04}" type="datetime1">
              <a:rPr lang="en-US" smtClean="0"/>
              <a:t>9/11/2025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C58A-A244-4121-8907-53B40DC518E0}" type="datetime1">
              <a:rPr lang="en-US" smtClean="0"/>
              <a:t>9/11/2025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06B6B-CE9B-4528-9CC1-0D322A9B62E4}" type="datetime1">
              <a:rPr lang="en-US" smtClean="0"/>
              <a:t>9/11/2025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E375-F7D5-4B44-BF11-F68F8AF6E789}" type="datetime1">
              <a:rPr lang="en-US" smtClean="0"/>
              <a:t>9/11/2025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9743-91C1-4ACE-8F22-A163484F122F}" type="datetime1">
              <a:rPr lang="en-US" smtClean="0"/>
              <a:t>9/11/2025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6F9C4B-5068-46EB-B2A9-2EFB7E0F2B2D}" type="datetime1">
              <a:rPr lang="en-US" smtClean="0"/>
              <a:t>9/11/2025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Copyright © 2007 - 2019 Carl M. Burnett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fburnett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brave.com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Lycos" TargetMode="External"/><Relationship Id="rId3" Type="http://schemas.openxmlformats.org/officeDocument/2006/relationships/hyperlink" Target="https://en.wikipedia.org/wiki/Brave_Search" TargetMode="External"/><Relationship Id="rId7" Type="http://schemas.openxmlformats.org/officeDocument/2006/relationships/hyperlink" Target="https://en.wikipedia.org/wiki/DuckDuckGo" TargetMode="External"/><Relationship Id="rId2" Type="http://schemas.openxmlformats.org/officeDocument/2006/relationships/hyperlink" Target="https://en.wikipedia.org/wiki/Google_Search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n.wikipedia.org/wiki/Qwant" TargetMode="External"/><Relationship Id="rId11" Type="http://schemas.openxmlformats.org/officeDocument/2006/relationships/hyperlink" Target="https://en.wikipedia.org/wiki/List_of_search_engines" TargetMode="External"/><Relationship Id="rId5" Type="http://schemas.openxmlformats.org/officeDocument/2006/relationships/hyperlink" Target="https://en.wikipedia.org/wiki/Microsoft_Bing" TargetMode="External"/><Relationship Id="rId10" Type="http://schemas.openxmlformats.org/officeDocument/2006/relationships/hyperlink" Target="https://en.wikipedia.org/wiki/TorSearch" TargetMode="External"/><Relationship Id="rId4" Type="http://schemas.openxmlformats.org/officeDocument/2006/relationships/hyperlink" Target="https://en.wikipedia.org/wiki/MetaCrawler" TargetMode="External"/><Relationship Id="rId9" Type="http://schemas.openxmlformats.org/officeDocument/2006/relationships/hyperlink" Target="https://en.wikipedia.org/wiki/Yahoo!_Search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ail.google.com/mail/u/0/#inbox" TargetMode="External"/><Relationship Id="rId2" Type="http://schemas.openxmlformats.org/officeDocument/2006/relationships/hyperlink" Target="https://www.icloud.com/mai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ail.aol.com/" TargetMode="External"/><Relationship Id="rId5" Type="http://schemas.openxmlformats.org/officeDocument/2006/relationships/hyperlink" Target="https://mail.yahoo.com/" TargetMode="External"/><Relationship Id="rId4" Type="http://schemas.openxmlformats.org/officeDocument/2006/relationships/hyperlink" Target="https://www.microsoft.com/en-us/microsoft-365/outlook/log-in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zapier.com/blog/best-email-clients-windows/#twobird" TargetMode="External"/><Relationship Id="rId13" Type="http://schemas.openxmlformats.org/officeDocument/2006/relationships/hyperlink" Target="https://zapier.com/blog/best-email-client-for-mac/#mailspring" TargetMode="External"/><Relationship Id="rId3" Type="http://schemas.openxmlformats.org/officeDocument/2006/relationships/hyperlink" Target="https://zapier.com/blog/best-email-clients-windows/#Windows_Mail" TargetMode="External"/><Relationship Id="rId7" Type="http://schemas.openxmlformats.org/officeDocument/2006/relationships/hyperlink" Target="https://zapier.com/blog/best-email-clients-windows/#Kiwi" TargetMode="External"/><Relationship Id="rId12" Type="http://schemas.openxmlformats.org/officeDocument/2006/relationships/hyperlink" Target="https://zapier.com/blog/best-email-client-for-mac/#canary" TargetMode="External"/><Relationship Id="rId2" Type="http://schemas.openxmlformats.org/officeDocument/2006/relationships/hyperlink" Target="https://zapier.com/blog/best-email-clients-windows/#Outlook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zapier.com/blog/best-email-clients-windows/#eM_Client" TargetMode="External"/><Relationship Id="rId11" Type="http://schemas.openxmlformats.org/officeDocument/2006/relationships/hyperlink" Target="https://zapier.com/blog/best-email-client-for-mac/#spark" TargetMode="External"/><Relationship Id="rId5" Type="http://schemas.openxmlformats.org/officeDocument/2006/relationships/hyperlink" Target="https://zapier.com/blog/best-email-clients-windows/#Mailbird" TargetMode="External"/><Relationship Id="rId10" Type="http://schemas.openxmlformats.org/officeDocument/2006/relationships/hyperlink" Target="https://zapier.com/blog/best-email-client-for-mac/#applemail" TargetMode="External"/><Relationship Id="rId4" Type="http://schemas.openxmlformats.org/officeDocument/2006/relationships/hyperlink" Target="https://zapier.com/blog/best-email-clients-windows/#Thunderbird" TargetMode="External"/><Relationship Id="rId9" Type="http://schemas.openxmlformats.org/officeDocument/2006/relationships/hyperlink" Target="https://zapier.com/blog/best-email-client-for-mac/#outlook" TargetMode="External"/><Relationship Id="rId14" Type="http://schemas.openxmlformats.org/officeDocument/2006/relationships/hyperlink" Target="https://zapier.com/blog/best-email-client-for-mac/#mimestrea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chrome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ple.com/safari/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en-us/edge?ep=0&amp;form=MA13M0&amp;es=40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zilla.org/en-US/firefox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ra.com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894" y="438150"/>
            <a:ext cx="7848153" cy="3429000"/>
          </a:xfrm>
        </p:spPr>
        <p:txBody>
          <a:bodyPr anchor="ctr"/>
          <a:lstStyle/>
          <a:p>
            <a:r>
              <a:rPr lang="en-US" dirty="0">
                <a:ea typeface="ＭＳ Ｐゴシック" pitchFamily="34" charset="-128"/>
              </a:rPr>
              <a:t>Knowing Technology IV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 </a:t>
            </a:r>
            <a:r>
              <a:rPr lang="en-US" sz="4000" dirty="0">
                <a:ea typeface="ＭＳ Ｐゴシック" pitchFamily="34" charset="-128"/>
              </a:rPr>
              <a:t>Your </a:t>
            </a:r>
            <a:r>
              <a:rPr lang="en-US" sz="4000" dirty="0"/>
              <a:t>Internet Browsers, Search Engines, &amp; Email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38550"/>
            <a:ext cx="7854696" cy="706902"/>
          </a:xfrm>
        </p:spPr>
        <p:txBody>
          <a:bodyPr>
            <a:noAutofit/>
          </a:bodyPr>
          <a:lstStyle/>
          <a:p>
            <a:r>
              <a:rPr lang="en-US" sz="1800" dirty="0">
                <a:hlinkClick r:id="rId2"/>
              </a:rPr>
              <a:t>http://www.profburnett.com</a:t>
            </a:r>
            <a:endParaRPr lang="en-US" sz="1800" dirty="0"/>
          </a:p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Knowledge for the World</a:t>
            </a:r>
          </a:p>
        </p:txBody>
      </p:sp>
    </p:spTree>
    <p:extLst>
      <p:ext uri="{BB962C8B-B14F-4D97-AF65-F5344CB8AC3E}">
        <p14:creationId xmlns:p14="http://schemas.microsoft.com/office/powerpoint/2010/main" val="2355173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AD1D6-1C24-8D42-283E-B351B7695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Brave (1%)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5E936A7-2A81-6C8F-D6B6-82047CF22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818" y="2190750"/>
            <a:ext cx="7333982" cy="2552700"/>
          </a:xfrm>
        </p:spPr>
        <p:txBody>
          <a:bodyPr/>
          <a:lstStyle/>
          <a:p>
            <a:r>
              <a:rPr lang="en-US" dirty="0"/>
              <a:t>Better Privacy than Firefox</a:t>
            </a:r>
          </a:p>
          <a:p>
            <a:r>
              <a:rPr lang="en-US" dirty="0"/>
              <a:t>Ad Blocking</a:t>
            </a:r>
          </a:p>
          <a:p>
            <a:r>
              <a:rPr lang="en-US" dirty="0"/>
              <a:t>Adherence to Web Standards</a:t>
            </a:r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3FF635-BABD-3716-9AB8-E23C4D09F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C58A-A244-4121-8907-53B40DC518E0}" type="datetime1">
              <a:rPr lang="en-US" smtClean="0"/>
              <a:t>9/11/2025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CC57E6-54E3-54F0-0FF1-22F8A362E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6F8FE-D7DE-35AF-3BBE-2600085F4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2" descr="Image result for brave browser">
            <a:extLst>
              <a:ext uri="{FF2B5EF4-FFF2-40B4-BE49-F238E27FC236}">
                <a16:creationId xmlns:a16="http://schemas.microsoft.com/office/drawing/2014/main" id="{8F23F879-775E-DB25-DBA3-E4A785FF7F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93975"/>
            <a:ext cx="1048018" cy="1048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F998837-AC07-D9B4-1B94-F2E384F20678}"/>
              </a:ext>
            </a:extLst>
          </p:cNvPr>
          <p:cNvSpPr txBox="1"/>
          <p:nvPr/>
        </p:nvSpPr>
        <p:spPr>
          <a:xfrm>
            <a:off x="1440874" y="1733318"/>
            <a:ext cx="45789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+mj-lt"/>
                <a:hlinkClick r:id="rId3"/>
              </a:rPr>
              <a:t>https://brave.com/</a:t>
            </a:r>
            <a:r>
              <a:rPr lang="en-US" b="1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918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8CB12-A121-0DB9-02E4-E777B3E61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Internet Browsers Settings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E25A579-0718-7E6D-E2F1-C906FDCC0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53081" y="1346782"/>
            <a:ext cx="1905000" cy="494514"/>
          </a:xfrm>
        </p:spPr>
        <p:txBody>
          <a:bodyPr/>
          <a:lstStyle/>
          <a:p>
            <a:r>
              <a:rPr lang="en-US" dirty="0"/>
              <a:t>Firefox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4925ABE-5A59-EED8-0C86-E4EF22E0B1AB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4214183" y="1323855"/>
            <a:ext cx="2020888" cy="491132"/>
          </a:xfrm>
        </p:spPr>
        <p:txBody>
          <a:bodyPr/>
          <a:lstStyle/>
          <a:p>
            <a:r>
              <a:rPr lang="en-US" dirty="0"/>
              <a:t>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35350-0F7C-E702-B38B-FA4EAC209457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274493" y="1841296"/>
            <a:ext cx="1971727" cy="288429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General </a:t>
            </a:r>
          </a:p>
          <a:p>
            <a:r>
              <a:rPr lang="en-US" dirty="0"/>
              <a:t>Homepage</a:t>
            </a:r>
          </a:p>
          <a:p>
            <a:r>
              <a:rPr lang="en-US" dirty="0"/>
              <a:t>Search</a:t>
            </a:r>
          </a:p>
          <a:p>
            <a:r>
              <a:rPr lang="en-US" dirty="0"/>
              <a:t>Privacy &amp; Security</a:t>
            </a:r>
          </a:p>
          <a:p>
            <a:r>
              <a:rPr lang="en-US" dirty="0"/>
              <a:t>Sync</a:t>
            </a:r>
          </a:p>
          <a:p>
            <a:r>
              <a:rPr lang="en-US" dirty="0"/>
              <a:t>Extensions and Themes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C4785A9-A2ED-07A6-780E-CC74920AB6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214183" y="1841296"/>
            <a:ext cx="2095500" cy="288429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Profiles</a:t>
            </a:r>
          </a:p>
          <a:p>
            <a:r>
              <a:rPr lang="en-US" dirty="0"/>
              <a:t>Privacy, Search</a:t>
            </a:r>
          </a:p>
          <a:p>
            <a:r>
              <a:rPr lang="en-US" dirty="0"/>
              <a:t>Appearance</a:t>
            </a:r>
          </a:p>
          <a:p>
            <a:r>
              <a:rPr lang="en-US" dirty="0"/>
              <a:t>Sidebar</a:t>
            </a:r>
          </a:p>
          <a:p>
            <a:r>
              <a:rPr lang="en-US" dirty="0"/>
              <a:t>Start, Home</a:t>
            </a:r>
          </a:p>
          <a:p>
            <a:r>
              <a:rPr lang="en-US" dirty="0"/>
              <a:t>Copy, Paste</a:t>
            </a:r>
          </a:p>
          <a:p>
            <a:r>
              <a:rPr lang="en-US" dirty="0"/>
              <a:t>Cookies and Permissions</a:t>
            </a:r>
          </a:p>
          <a:p>
            <a:r>
              <a:rPr lang="en-US" dirty="0"/>
              <a:t>Downloads</a:t>
            </a:r>
          </a:p>
          <a:p>
            <a:r>
              <a:rPr lang="en-US" dirty="0"/>
              <a:t>Family</a:t>
            </a:r>
          </a:p>
          <a:p>
            <a:r>
              <a:rPr lang="en-US" dirty="0"/>
              <a:t>Languages</a:t>
            </a:r>
          </a:p>
          <a:p>
            <a:r>
              <a:rPr lang="en-US" dirty="0"/>
              <a:t>Printers</a:t>
            </a:r>
          </a:p>
          <a:p>
            <a:r>
              <a:rPr lang="en-US" dirty="0"/>
              <a:t>System</a:t>
            </a:r>
          </a:p>
          <a:p>
            <a:r>
              <a:rPr lang="en-US" dirty="0"/>
              <a:t>Devices</a:t>
            </a:r>
          </a:p>
          <a:p>
            <a:r>
              <a:rPr lang="en-US" dirty="0"/>
              <a:t>Accessibility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A0290-C42F-7CB0-40F7-3C3E677C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658-70B0-43A8-B4BE-993ACB127CCD}" type="datetime1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E59B7-544B-DA4D-CF64-13B1D276A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2007 - 2019 Carl M. Burnett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4ABAB-42B3-AFA0-4741-95C3E5F53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11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E096C17-A9F7-C91F-2690-8D5B809CA09B}"/>
              </a:ext>
            </a:extLst>
          </p:cNvPr>
          <p:cNvGrpSpPr/>
          <p:nvPr/>
        </p:nvGrpSpPr>
        <p:grpSpPr>
          <a:xfrm>
            <a:off x="440044" y="1359504"/>
            <a:ext cx="2020888" cy="3451791"/>
            <a:chOff x="4512507" y="1014071"/>
            <a:chExt cx="2020888" cy="3857042"/>
          </a:xfrm>
        </p:grpSpPr>
        <p:sp>
          <p:nvSpPr>
            <p:cNvPr id="11" name="Text Placeholder 8">
              <a:extLst>
                <a:ext uri="{FF2B5EF4-FFF2-40B4-BE49-F238E27FC236}">
                  <a16:creationId xmlns:a16="http://schemas.microsoft.com/office/drawing/2014/main" id="{65C9AA3A-E2A6-BAA1-E26B-D3700110EC32}"/>
                </a:ext>
              </a:extLst>
            </p:cNvPr>
            <p:cNvSpPr txBox="1">
              <a:spLocks/>
            </p:cNvSpPr>
            <p:nvPr/>
          </p:nvSpPr>
          <p:spPr>
            <a:xfrm>
              <a:off x="4512507" y="1014071"/>
              <a:ext cx="2020888" cy="491132"/>
            </a:xfrm>
            <a:prstGeom prst="rect">
              <a:avLst/>
            </a:prstGeom>
          </p:spPr>
          <p:txBody>
            <a:bodyPr vert="horz" lIns="45720" tIns="0" rIns="45720" bIns="0" anchor="ctr">
              <a:normAutofit/>
            </a:bodyPr>
            <a:lstStyle>
              <a:lvl1pPr marL="0" indent="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95000"/>
                <a:buFont typeface="Wingdings 2"/>
                <a:buNone/>
                <a:defRPr kumimoji="0" sz="2400" b="1" kern="1200" cap="none" baseline="0">
                  <a:solidFill>
                    <a:schemeClr val="tx2"/>
                  </a:solidFill>
                  <a:effectLst/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1pPr>
              <a:lvl2pPr marL="640080" indent="-246888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/>
                <a:buNone/>
                <a:defRPr kumimoji="0" sz="2000" b="1" kern="120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2pPr>
              <a:lvl3pPr marL="914400" indent="-246888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/>
                <a:buNone/>
                <a:defRPr kumimoji="0" sz="1800" b="1" kern="120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3pPr>
              <a:lvl4pPr marL="1188720" indent="-210312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65000"/>
                <a:buFont typeface="Wingdings 2"/>
                <a:buNone/>
                <a:defRPr kumimoji="0" sz="1600" b="1" kern="120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4pPr>
              <a:lvl5pPr marL="1463040" indent="-210312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65000"/>
                <a:buFont typeface="Wingdings 2"/>
                <a:buNone/>
                <a:defRPr kumimoji="0" sz="1600" b="1" kern="120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5pPr>
              <a:lvl6pPr marL="1737360" indent="-210312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182880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182880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Chrome</a:t>
              </a:r>
            </a:p>
          </p:txBody>
        </p:sp>
        <p:sp>
          <p:nvSpPr>
            <p:cNvPr id="7" name="Content Placeholder 9">
              <a:extLst>
                <a:ext uri="{FF2B5EF4-FFF2-40B4-BE49-F238E27FC236}">
                  <a16:creationId xmlns:a16="http://schemas.microsoft.com/office/drawing/2014/main" id="{DCF33B84-C2A2-E194-4A2A-F7C3CA8979A5}"/>
                </a:ext>
              </a:extLst>
            </p:cNvPr>
            <p:cNvSpPr txBox="1">
              <a:spLocks/>
            </p:cNvSpPr>
            <p:nvPr/>
          </p:nvSpPr>
          <p:spPr>
            <a:xfrm>
              <a:off x="4526362" y="1465268"/>
              <a:ext cx="1789111" cy="3405845"/>
            </a:xfrm>
            <a:prstGeom prst="rect">
              <a:avLst/>
            </a:prstGeom>
          </p:spPr>
          <p:txBody>
            <a:bodyPr vert="horz" tIns="0">
              <a:normAutofit lnSpcReduction="10000"/>
            </a:bodyPr>
            <a:lstStyle>
              <a:lvl1pPr marL="274320" indent="-27432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95000"/>
                <a:buFont typeface="Wingdings 2"/>
                <a:buChar char=""/>
                <a:defRPr kumimoji="0" sz="2200" b="1" kern="120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1pPr>
              <a:lvl2pPr marL="640080" indent="-246888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/>
                <a:buChar char=""/>
                <a:defRPr kumimoji="0" sz="2000" b="1" kern="120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2pPr>
              <a:lvl3pPr marL="914400" indent="-246888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/>
                <a:buChar char=""/>
                <a:defRPr kumimoji="0" sz="1800" b="1" kern="120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3pPr>
              <a:lvl4pPr marL="1188720" indent="-210312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65000"/>
                <a:buFont typeface="Wingdings 2"/>
                <a:buChar char=""/>
                <a:defRPr kumimoji="0" sz="1600" b="1" kern="120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4pPr>
              <a:lvl5pPr marL="1463040" indent="-210312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65000"/>
                <a:buFont typeface="Wingdings 2"/>
                <a:buChar char=""/>
                <a:defRPr kumimoji="0" sz="1600" b="1" kern="120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5pPr>
              <a:lvl6pPr marL="1737360" indent="-210312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182880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182880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/>
                <a:t>Your (Profiles)</a:t>
              </a:r>
            </a:p>
            <a:p>
              <a:r>
                <a:rPr lang="en-US" sz="1200" dirty="0"/>
                <a:t>Autofill &amp; Passwords</a:t>
              </a:r>
            </a:p>
            <a:p>
              <a:r>
                <a:rPr lang="en-US" sz="1200" dirty="0"/>
                <a:t>Privacy &amp; Security</a:t>
              </a:r>
            </a:p>
            <a:p>
              <a:r>
                <a:rPr lang="en-US" sz="1200" dirty="0"/>
                <a:t>Performance</a:t>
              </a:r>
            </a:p>
            <a:p>
              <a:r>
                <a:rPr lang="en-US" sz="1200" dirty="0"/>
                <a:t>Appearance</a:t>
              </a:r>
            </a:p>
            <a:p>
              <a:r>
                <a:rPr lang="en-US" sz="1200" dirty="0"/>
                <a:t>Search Engine</a:t>
              </a:r>
            </a:p>
            <a:p>
              <a:r>
                <a:rPr lang="en-US" sz="1200" dirty="0"/>
                <a:t>Default Browser</a:t>
              </a:r>
            </a:p>
            <a:p>
              <a:r>
                <a:rPr lang="en-US" sz="1200" dirty="0"/>
                <a:t>On Startup</a:t>
              </a:r>
            </a:p>
            <a:p>
              <a:r>
                <a:rPr lang="en-US" sz="1200" dirty="0"/>
                <a:t>Languages</a:t>
              </a:r>
            </a:p>
            <a:p>
              <a:r>
                <a:rPr lang="en-US" sz="1200" dirty="0"/>
                <a:t>Sidebar</a:t>
              </a:r>
            </a:p>
            <a:p>
              <a:r>
                <a:rPr lang="en-US" sz="1200" dirty="0"/>
                <a:t>Downloads</a:t>
              </a:r>
            </a:p>
            <a:p>
              <a:r>
                <a:rPr lang="en-US" sz="1200" dirty="0"/>
                <a:t>Accessibility</a:t>
              </a:r>
            </a:p>
            <a:p>
              <a:r>
                <a:rPr lang="en-US" sz="1200" dirty="0"/>
                <a:t>System</a:t>
              </a:r>
            </a:p>
            <a:p>
              <a:r>
                <a:rPr lang="en-US" sz="1200" dirty="0"/>
                <a:t>Reset Settings</a:t>
              </a:r>
            </a:p>
            <a:p>
              <a:r>
                <a:rPr lang="en-US" sz="1200" dirty="0"/>
                <a:t>Extensions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D25315E-BCFB-4513-84A3-505E44707E6F}"/>
              </a:ext>
            </a:extLst>
          </p:cNvPr>
          <p:cNvGrpSpPr/>
          <p:nvPr/>
        </p:nvGrpSpPr>
        <p:grpSpPr>
          <a:xfrm>
            <a:off x="2502821" y="1359504"/>
            <a:ext cx="1789111" cy="3339773"/>
            <a:chOff x="6774586" y="1406403"/>
            <a:chExt cx="1789111" cy="3339773"/>
          </a:xfrm>
        </p:grpSpPr>
        <p:sp>
          <p:nvSpPr>
            <p:cNvPr id="12" name="Text Placeholder 8">
              <a:extLst>
                <a:ext uri="{FF2B5EF4-FFF2-40B4-BE49-F238E27FC236}">
                  <a16:creationId xmlns:a16="http://schemas.microsoft.com/office/drawing/2014/main" id="{CE2F29A5-89AA-C048-FAC9-F0714A4243B0}"/>
                </a:ext>
              </a:extLst>
            </p:cNvPr>
            <p:cNvSpPr txBox="1">
              <a:spLocks/>
            </p:cNvSpPr>
            <p:nvPr/>
          </p:nvSpPr>
          <p:spPr>
            <a:xfrm>
              <a:off x="6789704" y="1406403"/>
              <a:ext cx="1696244" cy="491132"/>
            </a:xfrm>
            <a:prstGeom prst="rect">
              <a:avLst/>
            </a:prstGeom>
          </p:spPr>
          <p:txBody>
            <a:bodyPr vert="horz" lIns="45720" tIns="0" rIns="45720" bIns="0" anchor="ctr">
              <a:normAutofit/>
            </a:bodyPr>
            <a:lstStyle>
              <a:lvl1pPr marL="0" indent="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95000"/>
                <a:buFont typeface="Wingdings 2"/>
                <a:buNone/>
                <a:defRPr kumimoji="0" sz="2400" b="1" kern="1200" cap="none" baseline="0">
                  <a:solidFill>
                    <a:schemeClr val="tx2"/>
                  </a:solidFill>
                  <a:effectLst/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1pPr>
              <a:lvl2pPr marL="640080" indent="-246888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/>
                <a:buNone/>
                <a:defRPr kumimoji="0" sz="2000" b="1" kern="120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2pPr>
              <a:lvl3pPr marL="914400" indent="-246888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/>
                <a:buNone/>
                <a:defRPr kumimoji="0" sz="1800" b="1" kern="120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3pPr>
              <a:lvl4pPr marL="1188720" indent="-210312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65000"/>
                <a:buFont typeface="Wingdings 2"/>
                <a:buNone/>
                <a:defRPr kumimoji="0" sz="1600" b="1" kern="120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4pPr>
              <a:lvl5pPr marL="1463040" indent="-210312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65000"/>
                <a:buFont typeface="Wingdings 2"/>
                <a:buNone/>
                <a:defRPr kumimoji="0" sz="1600" b="1" kern="120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5pPr>
              <a:lvl6pPr marL="1737360" indent="-210312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182880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182880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Safari</a:t>
              </a:r>
            </a:p>
          </p:txBody>
        </p:sp>
        <p:sp>
          <p:nvSpPr>
            <p:cNvPr id="13" name="Content Placeholder 9">
              <a:extLst>
                <a:ext uri="{FF2B5EF4-FFF2-40B4-BE49-F238E27FC236}">
                  <a16:creationId xmlns:a16="http://schemas.microsoft.com/office/drawing/2014/main" id="{3687F020-4402-7C02-43CB-7F326054DEE6}"/>
                </a:ext>
              </a:extLst>
            </p:cNvPr>
            <p:cNvSpPr txBox="1">
              <a:spLocks/>
            </p:cNvSpPr>
            <p:nvPr/>
          </p:nvSpPr>
          <p:spPr>
            <a:xfrm>
              <a:off x="6774586" y="1861886"/>
              <a:ext cx="1789111" cy="2884290"/>
            </a:xfrm>
            <a:prstGeom prst="rect">
              <a:avLst/>
            </a:prstGeom>
          </p:spPr>
          <p:txBody>
            <a:bodyPr vert="horz" tIns="0">
              <a:normAutofit/>
            </a:bodyPr>
            <a:lstStyle>
              <a:lvl1pPr marL="274320" indent="-27432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95000"/>
                <a:buFont typeface="Wingdings 2"/>
                <a:buChar char=""/>
                <a:defRPr kumimoji="0" sz="2200" b="1" kern="120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1pPr>
              <a:lvl2pPr marL="640080" indent="-246888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/>
                <a:buChar char=""/>
                <a:defRPr kumimoji="0" sz="2000" b="1" kern="120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2pPr>
              <a:lvl3pPr marL="914400" indent="-246888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/>
                <a:buChar char=""/>
                <a:defRPr kumimoji="0" sz="1800" b="1" kern="120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3pPr>
              <a:lvl4pPr marL="1188720" indent="-210312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65000"/>
                <a:buFont typeface="Wingdings 2"/>
                <a:buChar char=""/>
                <a:defRPr kumimoji="0" sz="1600" b="1" kern="120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4pPr>
              <a:lvl5pPr marL="1463040" indent="-210312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65000"/>
                <a:buFont typeface="Wingdings 2"/>
                <a:buChar char=""/>
                <a:defRPr kumimoji="0" sz="1600" b="1" kern="120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defRPr>
              </a:lvl5pPr>
              <a:lvl6pPr marL="1737360" indent="-210312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182880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182880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/>
                <a:t>General </a:t>
              </a:r>
            </a:p>
            <a:p>
              <a:r>
                <a:rPr lang="en-US" sz="1200" dirty="0"/>
                <a:t>Tabs</a:t>
              </a:r>
            </a:p>
            <a:p>
              <a:r>
                <a:rPr lang="en-US" sz="1200" dirty="0"/>
                <a:t>Autofill </a:t>
              </a:r>
            </a:p>
            <a:p>
              <a:r>
                <a:rPr lang="en-US" sz="1200" dirty="0"/>
                <a:t>Passwords</a:t>
              </a:r>
            </a:p>
            <a:p>
              <a:r>
                <a:rPr lang="en-US" sz="1200" dirty="0"/>
                <a:t>Search</a:t>
              </a:r>
            </a:p>
            <a:p>
              <a:r>
                <a:rPr lang="en-US" sz="1200" dirty="0"/>
                <a:t>Privacy </a:t>
              </a:r>
            </a:p>
            <a:p>
              <a:r>
                <a:rPr lang="en-US" sz="1200" dirty="0"/>
                <a:t>Websites</a:t>
              </a:r>
            </a:p>
            <a:p>
              <a:r>
                <a:rPr lang="en-US" sz="1200" dirty="0"/>
                <a:t>Profiles</a:t>
              </a:r>
            </a:p>
            <a:p>
              <a:r>
                <a:rPr lang="en-US" sz="1200" dirty="0"/>
                <a:t>Extensions</a:t>
              </a:r>
            </a:p>
            <a:p>
              <a:r>
                <a:rPr lang="en-US" sz="1200" dirty="0"/>
                <a:t>Advanced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562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72B92C8-6932-A1B7-2C87-691A5DDD3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Exercise 1 – You Browser Settings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4242FDB-858C-4350-4120-D2D98CD93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your browser settings. </a:t>
            </a:r>
          </a:p>
          <a:p>
            <a:r>
              <a:rPr lang="en-US" dirty="0"/>
              <a:t>Make changes based on your preferences. 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7E8D26-464D-F487-BA91-16A80DB95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D3D7-2E56-4B1B-874C-1199F835FD04}" type="datetime1">
              <a:rPr lang="en-US" smtClean="0"/>
              <a:t>9/11/2025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81C172-9192-DAFA-5BEE-C657756DD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2AEC94-8B23-A48F-3EE5-21DA1697E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42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894" y="438150"/>
            <a:ext cx="7848153" cy="3429000"/>
          </a:xfrm>
        </p:spPr>
        <p:txBody>
          <a:bodyPr anchor="ctr"/>
          <a:lstStyle/>
          <a:p>
            <a:pPr>
              <a:defRPr/>
            </a:pPr>
            <a:r>
              <a:rPr lang="en-US" dirty="0">
                <a:ea typeface="ＭＳ Ｐゴシック" pitchFamily="34" charset="-128"/>
              </a:rPr>
              <a:t>Knowing Technology IV </a:t>
            </a:r>
            <a:br>
              <a:rPr lang="en-US" dirty="0">
                <a:ea typeface="ＭＳ Ｐゴシック" pitchFamily="34" charset="-128"/>
              </a:rPr>
            </a:br>
            <a:r>
              <a:rPr lang="en-US" sz="4000" dirty="0">
                <a:ea typeface="ＭＳ Ｐゴシック" pitchFamily="34" charset="-128"/>
              </a:rPr>
              <a:t> Search Engines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38550"/>
            <a:ext cx="7854696" cy="706902"/>
          </a:xfrm>
        </p:spPr>
        <p:txBody>
          <a:bodyPr>
            <a:noAutofit/>
          </a:bodyPr>
          <a:lstStyle/>
          <a:p>
            <a:r>
              <a:rPr lang="en-US" sz="1800" dirty="0"/>
              <a:t>http://www.profburnett.com</a:t>
            </a:r>
          </a:p>
        </p:txBody>
      </p:sp>
    </p:spTree>
    <p:extLst>
      <p:ext uri="{BB962C8B-B14F-4D97-AF65-F5344CB8AC3E}">
        <p14:creationId xmlns:p14="http://schemas.microsoft.com/office/powerpoint/2010/main" val="3860406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1D56A-9714-DDBC-58E0-5D8F609A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Search Engines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3853F-6DFF-159B-9728-0D23765767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495800" cy="332613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hlinkClick r:id="rId2" tooltip="Google Search"/>
              </a:rPr>
              <a:t>Google</a:t>
            </a:r>
            <a:endParaRPr lang="en-US" dirty="0"/>
          </a:p>
          <a:p>
            <a:r>
              <a:rPr lang="en-US" dirty="0">
                <a:hlinkClick r:id="rId3" tooltip="Brave Search"/>
              </a:rPr>
              <a:t>Brave Search</a:t>
            </a:r>
            <a:endParaRPr lang="en-US" dirty="0"/>
          </a:p>
          <a:p>
            <a:r>
              <a:rPr lang="en-US" dirty="0" err="1">
                <a:hlinkClick r:id="rId4" tooltip="MetaCrawler"/>
              </a:rPr>
              <a:t>MetaCrawler</a:t>
            </a:r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Microsoft Bing</a:t>
            </a:r>
            <a:r>
              <a:rPr lang="en-US" dirty="0"/>
              <a:t> </a:t>
            </a:r>
          </a:p>
          <a:p>
            <a:r>
              <a:rPr lang="en-US" dirty="0" err="1">
                <a:hlinkClick r:id="rId6" tooltip="Qwant"/>
              </a:rPr>
              <a:t>Qwant</a:t>
            </a:r>
            <a:r>
              <a:rPr lang="en-US" dirty="0"/>
              <a:t> -  Microsoft Bing</a:t>
            </a:r>
          </a:p>
          <a:p>
            <a:r>
              <a:rPr lang="en-US" dirty="0">
                <a:hlinkClick r:id="rId7" tooltip="DuckDuckGo"/>
              </a:rPr>
              <a:t>DuckDuckGo</a:t>
            </a:r>
            <a:r>
              <a:rPr lang="en-US" dirty="0"/>
              <a:t> -  Microsoft Bing</a:t>
            </a:r>
          </a:p>
          <a:p>
            <a:r>
              <a:rPr lang="en-US" dirty="0">
                <a:hlinkClick r:id="rId8" tooltip="Lycos"/>
              </a:rPr>
              <a:t>Lycos</a:t>
            </a:r>
            <a:r>
              <a:rPr lang="en-US" dirty="0"/>
              <a:t> -  Microsoft Bing</a:t>
            </a:r>
          </a:p>
          <a:p>
            <a:r>
              <a:rPr lang="en-US" dirty="0">
                <a:hlinkClick r:id="rId9"/>
              </a:rPr>
              <a:t>Yahoo! Search</a:t>
            </a:r>
            <a:r>
              <a:rPr lang="en-US" dirty="0"/>
              <a:t> -  Microsoft Bing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5C09C2D-7FE5-0E26-E1F1-DAA41F1ED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5400" y="1440064"/>
            <a:ext cx="3581400" cy="332613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>
                <a:hlinkClick r:id="rId10" tooltip="TorSearch"/>
              </a:rPr>
              <a:t>TorSearch</a:t>
            </a:r>
            <a:r>
              <a:rPr lang="en-US" dirty="0"/>
              <a:t> – Dark Web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CF16B-FE3D-29CE-59B6-C25BEF802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658-70B0-43A8-B4BE-993ACB127CCD}" type="datetime1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98868-3B24-88AC-57AB-5BA29D189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FEDE7-2A83-D57F-A16B-46EAFA62C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14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56BB73-F2C2-8B25-A92D-B5462DA660A1}"/>
              </a:ext>
            </a:extLst>
          </p:cNvPr>
          <p:cNvSpPr txBox="1"/>
          <p:nvPr/>
        </p:nvSpPr>
        <p:spPr>
          <a:xfrm>
            <a:off x="5119255" y="4400550"/>
            <a:ext cx="35814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+mj-lt"/>
                <a:hlinkClick r:id="rId11"/>
              </a:rPr>
              <a:t>https://en.wikipedia.org/wiki/List_of_search_engines</a:t>
            </a:r>
            <a:r>
              <a:rPr lang="en-US" sz="1200" dirty="0">
                <a:latin typeface="+mj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94003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904357-6789-EA98-37D7-FE2D5DC6B7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182D1A4D-E54A-798A-A03A-77C2C20BD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Exercise 2 – You Search Engine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07DCFF9-EAC7-2651-A66D-058360BAA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the search engine for your browser. </a:t>
            </a:r>
          </a:p>
          <a:p>
            <a:r>
              <a:rPr lang="en-US" dirty="0"/>
              <a:t>Make changes to the search engine you want to use based on your preferences. 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E7010F-9791-CAAC-2893-C263D2F97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D3D7-2E56-4B1B-874C-1199F835FD04}" type="datetime1">
              <a:rPr lang="en-US" smtClean="0"/>
              <a:t>9/11/2025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FD2A92-E956-66C8-CB78-70530B1D3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305D5E-2ECA-34B1-1637-8244F162D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74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894" y="438150"/>
            <a:ext cx="7848153" cy="3429000"/>
          </a:xfrm>
        </p:spPr>
        <p:txBody>
          <a:bodyPr anchor="ctr"/>
          <a:lstStyle/>
          <a:p>
            <a:pPr>
              <a:defRPr/>
            </a:pPr>
            <a:r>
              <a:rPr lang="en-US" dirty="0">
                <a:ea typeface="ＭＳ Ｐゴシック" pitchFamily="34" charset="-128"/>
              </a:rPr>
              <a:t>Knowing Technology IV </a:t>
            </a:r>
            <a:br>
              <a:rPr lang="en-US" dirty="0">
                <a:ea typeface="ＭＳ Ｐゴシック" pitchFamily="34" charset="-128"/>
              </a:rPr>
            </a:br>
            <a:r>
              <a:rPr lang="en-US" sz="4000" dirty="0">
                <a:ea typeface="ＭＳ Ｐゴシック" pitchFamily="34" charset="-128"/>
              </a:rPr>
              <a:t> Email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38550"/>
            <a:ext cx="7854696" cy="706902"/>
          </a:xfrm>
        </p:spPr>
        <p:txBody>
          <a:bodyPr>
            <a:noAutofit/>
          </a:bodyPr>
          <a:lstStyle/>
          <a:p>
            <a:r>
              <a:rPr lang="en-US" sz="1800" dirty="0"/>
              <a:t>http://www.profburnett.com</a:t>
            </a:r>
          </a:p>
        </p:txBody>
      </p:sp>
    </p:spTree>
    <p:extLst>
      <p:ext uri="{BB962C8B-B14F-4D97-AF65-F5344CB8AC3E}">
        <p14:creationId xmlns:p14="http://schemas.microsoft.com/office/powerpoint/2010/main" val="3367105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934C-6FD4-C6BE-0203-5CE9A5177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Email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85660-89C4-AAAC-6DC3-0F189616E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 (Webmail) Services</a:t>
            </a:r>
          </a:p>
          <a:p>
            <a:r>
              <a:rPr lang="en-US" dirty="0"/>
              <a:t>Offline Email Apps</a:t>
            </a:r>
          </a:p>
          <a:p>
            <a:r>
              <a:rPr lang="en-US" dirty="0"/>
              <a:t>Sending and Receiving</a:t>
            </a:r>
          </a:p>
          <a:p>
            <a:r>
              <a:rPr lang="en-US" dirty="0"/>
              <a:t>Reply and Reply All</a:t>
            </a:r>
          </a:p>
          <a:p>
            <a:r>
              <a:rPr lang="en-US" dirty="0"/>
              <a:t>Spam mail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7F4EB-A952-B705-8A39-B94123762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658-70B0-43A8-B4BE-993ACB127CCD}" type="datetime1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8B785-9B28-195B-273F-9C05174CF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9B9B4-DDFD-B6AC-66F6-FA9B61D7F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45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E4EA4-6695-5CD1-A46F-78EB56DA0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Online (Webmail)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D7893-5090-D2EA-2DE1-459A0A4F5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Apple Mail </a:t>
            </a:r>
            <a:r>
              <a:rPr lang="en-US" dirty="0"/>
              <a:t>(48%)</a:t>
            </a:r>
          </a:p>
          <a:p>
            <a:r>
              <a:rPr lang="en-US" dirty="0">
                <a:hlinkClick r:id="rId3"/>
              </a:rPr>
              <a:t>Gmail</a:t>
            </a:r>
            <a:r>
              <a:rPr lang="en-US" dirty="0"/>
              <a:t> (36%)</a:t>
            </a:r>
          </a:p>
          <a:p>
            <a:r>
              <a:rPr lang="en-US" dirty="0">
                <a:hlinkClick r:id="rId4"/>
              </a:rPr>
              <a:t>Outlook</a:t>
            </a:r>
            <a:r>
              <a:rPr lang="en-US" dirty="0"/>
              <a:t> (Outlook.com, Hotmail.com, Live.com) (.65%)</a:t>
            </a:r>
          </a:p>
          <a:p>
            <a:r>
              <a:rPr lang="en-US" dirty="0">
                <a:hlinkClick r:id="rId5"/>
              </a:rPr>
              <a:t>Yahoo Mail </a:t>
            </a:r>
            <a:r>
              <a:rPr lang="en-US" dirty="0"/>
              <a:t>(2.8%) </a:t>
            </a:r>
          </a:p>
          <a:p>
            <a:r>
              <a:rPr lang="en-US" dirty="0">
                <a:hlinkClick r:id="rId6"/>
              </a:rPr>
              <a:t>AOL Mail </a:t>
            </a:r>
            <a:r>
              <a:rPr lang="en-US" dirty="0"/>
              <a:t>(Less than .01%)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C8CDA-FAB6-8CFB-EE50-B3427825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658-70B0-43A8-B4BE-993ACB127CCD}" type="datetime1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4B20E-D79A-2614-2D56-473E64AFD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6C073-0BE0-40DE-DD8F-42D0268D7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258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E5F58-A6C6-A5A7-630D-17EC7C065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Email Apps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25BE8E-BD0B-1907-DC78-0352B3927C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Windows Email Apps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37F18C0-FCDD-B083-49E7-A5D9AA170C37}"/>
              </a:ext>
            </a:extLst>
          </p:cNvPr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Apple Email Apps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D29C0-1C73-C586-F039-526D8A3019B6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Microsoft Outlook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Windows Mail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Thunderbird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hlinkClick r:id="rId5"/>
              </a:rPr>
              <a:t>Mailbird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hlinkClick r:id="rId6"/>
              </a:rPr>
              <a:t>eM</a:t>
            </a:r>
            <a:r>
              <a:rPr lang="en-US" dirty="0">
                <a:hlinkClick r:id="rId6"/>
              </a:rPr>
              <a:t> Client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7"/>
              </a:rPr>
              <a:t>Kiwi for Gmail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hlinkClick r:id="rId8"/>
              </a:rPr>
              <a:t>Twobird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FE8A10B-5137-50CE-2250-9C8C1D490A0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9"/>
              </a:rPr>
              <a:t>Microsoft Outlook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10"/>
              </a:rPr>
              <a:t>Apple Mail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11"/>
              </a:rPr>
              <a:t>Spark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12"/>
              </a:rPr>
              <a:t>Canary Mail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hlinkClick r:id="rId13"/>
              </a:rPr>
              <a:t>Mailspring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hlinkClick r:id="rId14"/>
              </a:rPr>
              <a:t>Mimestream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B6E65-F2FB-DAA4-910B-3A1D77322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658-70B0-43A8-B4BE-993ACB127CCD}" type="datetime1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B1D93-D992-5AF5-51CC-187DBAE7E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F4FB5-A6FE-BD4E-05F8-4C61DF76E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75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C11DD76-7B96-3274-3A9D-17DF3A68C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605F5-3456-F91E-271C-629B5DD788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 to Internet Browsers</a:t>
            </a:r>
          </a:p>
          <a:p>
            <a:pPr lvl="1"/>
            <a:r>
              <a:rPr lang="en-US" dirty="0"/>
              <a:t>Browsers </a:t>
            </a:r>
          </a:p>
          <a:p>
            <a:pPr lvl="1"/>
            <a:r>
              <a:rPr lang="en-US" dirty="0"/>
              <a:t>Search Engines</a:t>
            </a:r>
          </a:p>
          <a:p>
            <a:pPr lvl="1"/>
            <a:r>
              <a:rPr lang="en-US" dirty="0"/>
              <a:t>Websites</a:t>
            </a:r>
          </a:p>
          <a:p>
            <a:pPr lvl="1"/>
            <a:r>
              <a:rPr lang="en-US" dirty="0"/>
              <a:t>Apps</a:t>
            </a:r>
          </a:p>
          <a:p>
            <a:pPr lvl="1"/>
            <a:r>
              <a:rPr lang="en-US" dirty="0"/>
              <a:t>Printing</a:t>
            </a:r>
          </a:p>
          <a:p>
            <a:pPr lvl="1"/>
            <a:r>
              <a:rPr lang="en-US" dirty="0"/>
              <a:t>Saving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D3013A9-09E7-FD59-C5C3-18A6CA854EC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Email Applications</a:t>
            </a:r>
          </a:p>
          <a:p>
            <a:pPr lvl="1"/>
            <a:r>
              <a:rPr lang="en-US" dirty="0"/>
              <a:t>Online Email</a:t>
            </a:r>
          </a:p>
          <a:p>
            <a:pPr lvl="1"/>
            <a:r>
              <a:rPr lang="en-US" dirty="0"/>
              <a:t>Offline Email Apps</a:t>
            </a:r>
          </a:p>
          <a:p>
            <a:pPr lvl="1"/>
            <a:r>
              <a:rPr lang="en-US" dirty="0"/>
              <a:t>Sending and Receiving</a:t>
            </a:r>
          </a:p>
          <a:p>
            <a:pPr lvl="1"/>
            <a:r>
              <a:rPr lang="en-US" dirty="0"/>
              <a:t>Reply and Reply All</a:t>
            </a:r>
          </a:p>
          <a:p>
            <a:pPr lvl="1"/>
            <a:r>
              <a:rPr lang="en-US" dirty="0"/>
              <a:t>Spam mail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59F01-D330-C6B8-DFDF-A95B12A0C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658-70B0-43A8-B4BE-993ACB127CCD}" type="datetime1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5DA06-F6BD-EF0A-B8FE-C7E1C8304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95AED-8C6D-BDCA-28A1-A6348D21B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041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38E12BB-2D21-3637-E86C-41F48B329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anchor="b">
            <a:normAutofit/>
          </a:bodyPr>
          <a:lstStyle/>
          <a:p>
            <a:r>
              <a:rPr lang="en-US" dirty="0"/>
              <a:t>Exercise 3 - Email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0A1A9C93-33E8-334B-ECF2-ACEDACE20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3C3D197B-B18E-7FC1-4C11-992774CC406D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DFBE142-B9E9-7962-6274-4DD717717E6D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>
            <a:normAutofit/>
          </a:bodyPr>
          <a:lstStyle/>
          <a:p>
            <a:r>
              <a:rPr lang="en-US" dirty="0"/>
              <a:t>List all the email addresses you use. </a:t>
            </a:r>
          </a:p>
          <a:p>
            <a:r>
              <a:rPr lang="en-US" dirty="0"/>
              <a:t>List the email services your use. </a:t>
            </a:r>
          </a:p>
          <a:p>
            <a:r>
              <a:rPr lang="en-US" dirty="0"/>
              <a:t>Identify the main </a:t>
            </a:r>
            <a:r>
              <a:rPr lang="en-US"/>
              <a:t>email service you use. </a:t>
            </a:r>
          </a:p>
        </p:txBody>
      </p:sp>
      <p:pic>
        <p:nvPicPr>
          <p:cNvPr id="13" name="Picture 12" descr="Colorful envelopes">
            <a:extLst>
              <a:ext uri="{FF2B5EF4-FFF2-40B4-BE49-F238E27FC236}">
                <a16:creationId xmlns:a16="http://schemas.microsoft.com/office/drawing/2014/main" id="{B79852AE-A99D-5EF4-CFA4-A6B0362A903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65" r="2401" b="4"/>
          <a:stretch>
            <a:fillRect/>
          </a:stretch>
        </p:blipFill>
        <p:spPr>
          <a:xfrm>
            <a:off x="4645026" y="1885950"/>
            <a:ext cx="4041775" cy="2884290"/>
          </a:xfrm>
          <a:prstGeom prst="rect">
            <a:avLst/>
          </a:prstGeom>
          <a:noFill/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019BFD-A6C2-AB22-C02F-00E53E04A8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8116D3D7-2E56-4B1B-874C-1199F835FD04}" type="datetime1">
              <a:rPr lang="en-US" smtClean="0"/>
              <a:pPr>
                <a:spcAft>
                  <a:spcPts val="600"/>
                </a:spcAft>
              </a:pPr>
              <a:t>9/11/2025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5D40B0-9E8E-0FA0-AF1C-1900513C4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7000" y="4767263"/>
            <a:ext cx="3352800" cy="273844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Copyright © 2007 - 2019 Carl M. Burnett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FDD723-A2ED-D767-D8B8-78DD932A5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4767263"/>
            <a:ext cx="762000" cy="273844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3D46CBA2-ECE5-4BE9-B546-6761E0E67089}" type="slidenum">
              <a:rPr lang="en-US" smtClean="0"/>
              <a:pPr>
                <a:spcAft>
                  <a:spcPts val="60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5305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852E42-D81B-4DD5-8895-511AC9E06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A4F2-99AB-4F43-8DE1-D39CFB959313}" type="datetime1">
              <a:rPr lang="en-US" smtClean="0"/>
              <a:t>9/11/2025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D6AF27-3280-49BA-8FB5-7E7BA5A7D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A8E8F-6ED8-48A7-AAD9-BD0955182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5C2E83-3762-4F69-9822-ED515A389594}"/>
              </a:ext>
            </a:extLst>
          </p:cNvPr>
          <p:cNvSpPr txBox="1"/>
          <p:nvPr/>
        </p:nvSpPr>
        <p:spPr>
          <a:xfrm>
            <a:off x="2550036" y="863590"/>
            <a:ext cx="404392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Questions</a:t>
            </a:r>
          </a:p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and</a:t>
            </a:r>
          </a:p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1672183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C11DD76-7B96-3274-3A9D-17DF3A68C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605F5-3456-F91E-271C-629B5DD788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 to Internet Browsers</a:t>
            </a:r>
          </a:p>
          <a:p>
            <a:pPr lvl="1"/>
            <a:r>
              <a:rPr lang="en-US" dirty="0"/>
              <a:t>Browsers </a:t>
            </a:r>
          </a:p>
          <a:p>
            <a:pPr lvl="1"/>
            <a:r>
              <a:rPr lang="en-US" dirty="0"/>
              <a:t>Search Engines</a:t>
            </a:r>
          </a:p>
          <a:p>
            <a:pPr lvl="1"/>
            <a:r>
              <a:rPr lang="en-US" dirty="0"/>
              <a:t>Websites</a:t>
            </a:r>
          </a:p>
          <a:p>
            <a:pPr lvl="1"/>
            <a:r>
              <a:rPr lang="en-US" dirty="0"/>
              <a:t>Apps</a:t>
            </a:r>
          </a:p>
          <a:p>
            <a:pPr lvl="1"/>
            <a:r>
              <a:rPr lang="en-US" dirty="0"/>
              <a:t>Printing</a:t>
            </a:r>
          </a:p>
          <a:p>
            <a:pPr lvl="1"/>
            <a:r>
              <a:rPr lang="en-US" dirty="0"/>
              <a:t>Saving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D3013A9-09E7-FD59-C5C3-18A6CA854EC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Search Engines</a:t>
            </a:r>
          </a:p>
          <a:p>
            <a:r>
              <a:rPr lang="en-US" dirty="0"/>
              <a:t>Email Applications</a:t>
            </a:r>
          </a:p>
          <a:p>
            <a:pPr lvl="1"/>
            <a:r>
              <a:rPr lang="en-US" dirty="0"/>
              <a:t>Online Email</a:t>
            </a:r>
          </a:p>
          <a:p>
            <a:pPr lvl="1"/>
            <a:r>
              <a:rPr lang="en-US" dirty="0"/>
              <a:t>Offline Email Apps</a:t>
            </a:r>
          </a:p>
          <a:p>
            <a:pPr lvl="1"/>
            <a:r>
              <a:rPr lang="en-US" dirty="0"/>
              <a:t>Sending and Receiving</a:t>
            </a:r>
          </a:p>
          <a:p>
            <a:pPr lvl="1"/>
            <a:r>
              <a:rPr lang="en-US" dirty="0"/>
              <a:t>Reply and Reply All</a:t>
            </a:r>
          </a:p>
          <a:p>
            <a:pPr lvl="1"/>
            <a:r>
              <a:rPr lang="en-US" dirty="0"/>
              <a:t>Spam mail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59F01-D330-C6B8-DFDF-A95B12A0C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658-70B0-43A8-B4BE-993ACB127CCD}" type="datetime1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5DA06-F6BD-EF0A-B8FE-C7E1C8304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95AED-8C6D-BDCA-28A1-A6348D21B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11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19100" y="528066"/>
            <a:ext cx="8305800" cy="857250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 Browsers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A4F2-99AB-4F43-8DE1-D39CFB959313}" type="datetime1">
              <a:rPr lang="en-US" smtClean="0"/>
              <a:t>9/11/2025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07582"/>
            <a:ext cx="3054185" cy="24903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883" y="1613637"/>
            <a:ext cx="775387" cy="7753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6936" y="2542170"/>
            <a:ext cx="775387" cy="7753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408" y="2617345"/>
            <a:ext cx="934336" cy="62503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456" y="1589197"/>
            <a:ext cx="1371600" cy="264654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056" y="3499209"/>
            <a:ext cx="625039" cy="62503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959" y="1624062"/>
            <a:ext cx="675343" cy="764962"/>
          </a:xfrm>
          <a:prstGeom prst="rect">
            <a:avLst/>
          </a:prstGeom>
        </p:spPr>
      </p:pic>
      <p:pic>
        <p:nvPicPr>
          <p:cNvPr id="1026" name="Picture 2" descr="Image result for brave browser">
            <a:extLst>
              <a:ext uri="{FF2B5EF4-FFF2-40B4-BE49-F238E27FC236}">
                <a16:creationId xmlns:a16="http://schemas.microsoft.com/office/drawing/2014/main" id="{5C5D4622-1868-4F11-9A58-22D04AA72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620" y="3242384"/>
            <a:ext cx="1048018" cy="1048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78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1D8BF-1942-FCC7-B05F-FBBBBA030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a Web Browser is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530082-1F1F-5EE4-681A-4AF4DE805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 search engine.</a:t>
            </a:r>
          </a:p>
          <a:p>
            <a:r>
              <a:rPr lang="en-US" dirty="0"/>
              <a:t>Not an operating System.</a:t>
            </a:r>
          </a:p>
          <a:p>
            <a:r>
              <a:rPr lang="en-US" dirty="0"/>
              <a:t>Not email.</a:t>
            </a:r>
          </a:p>
          <a:p>
            <a:r>
              <a:rPr lang="en-US" dirty="0"/>
              <a:t>Not the Internet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BB0035-B8C0-6835-26B6-A1039E40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C58A-A244-4121-8907-53B40DC518E0}" type="datetime1">
              <a:rPr lang="en-US" smtClean="0"/>
              <a:t>9/11/2025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67C114-E6C9-628B-75C4-9186D8BC7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A3113-6B22-6DCC-AEA4-EDAEB2A29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40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69E6E-5F3A-C12F-324A-3F5F70238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Chrome (65.7%)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6B143A-1723-EB43-17BA-FBE7787EF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C58A-A244-4121-8907-53B40DC518E0}" type="datetime1">
              <a:rPr lang="en-US" smtClean="0"/>
              <a:t>9/11/2025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BEC82A-C404-F571-5A3C-EEE01041E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BA7497-3D19-D405-8608-5F586B004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DAB268-2C53-4BF2-9311-E4AB17FB8C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385316"/>
            <a:ext cx="775387" cy="7753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DA2A156-D686-94FD-6A30-FF4CF34BF5D6}"/>
              </a:ext>
            </a:extLst>
          </p:cNvPr>
          <p:cNvSpPr txBox="1"/>
          <p:nvPr/>
        </p:nvSpPr>
        <p:spPr>
          <a:xfrm>
            <a:off x="1752600" y="1339655"/>
            <a:ext cx="45789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  <a:hlinkClick r:id="rId3"/>
              </a:rPr>
              <a:t>https://www.google.com/chrome/</a:t>
            </a:r>
            <a:r>
              <a:rPr lang="en-US" dirty="0"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DEDC83-BA79-B189-A72D-AD5E7D7C5110}"/>
              </a:ext>
            </a:extLst>
          </p:cNvPr>
          <p:cNvSpPr txBox="1"/>
          <p:nvPr/>
        </p:nvSpPr>
        <p:spPr>
          <a:xfrm>
            <a:off x="1752600" y="1708987"/>
            <a:ext cx="69342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Customize your Chrome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Personalize your web browser with themes, dark mode, and other options built just for you.</a:t>
            </a:r>
            <a:br>
              <a:rPr lang="en-US" dirty="0">
                <a:latin typeface="+mj-lt"/>
              </a:rPr>
            </a:br>
            <a:endParaRPr lang="en-US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Browse across devices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Sign in to Chrome on any device to access your bookmarks, saved passwords, and more.</a:t>
            </a:r>
            <a:br>
              <a:rPr lang="en-US" dirty="0">
                <a:latin typeface="+mj-lt"/>
              </a:rPr>
            </a:br>
            <a:endParaRPr lang="en-US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Save time with autofill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Use Chrome to save addresses, passwords, and more to quickly autofill your details.</a:t>
            </a:r>
          </a:p>
        </p:txBody>
      </p:sp>
    </p:spTree>
    <p:extLst>
      <p:ext uri="{BB962C8B-B14F-4D97-AF65-F5344CB8AC3E}">
        <p14:creationId xmlns:p14="http://schemas.microsoft.com/office/powerpoint/2010/main" val="274456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1BBFC-EB70-2304-4855-7CE7BD120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Safari (17.9%)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939AE5-3DDD-91D5-E3C4-24B113F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29384"/>
            <a:ext cx="7391400" cy="2814066"/>
          </a:xfrm>
        </p:spPr>
        <p:txBody>
          <a:bodyPr/>
          <a:lstStyle/>
          <a:p>
            <a:r>
              <a:rPr lang="en-US" dirty="0"/>
              <a:t>Built for Apple Devices</a:t>
            </a:r>
          </a:p>
          <a:p>
            <a:r>
              <a:rPr lang="en-US" dirty="0"/>
              <a:t>Better Privacy Controls than Chrome</a:t>
            </a:r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2520A1-A541-197C-B48B-54943504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C58A-A244-4121-8907-53B40DC518E0}" type="datetime1">
              <a:rPr lang="en-US" smtClean="0"/>
              <a:t>9/11/2025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07E81F-2108-F869-C339-EBA22766F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F22603-5C00-CEC8-5CF7-602EB3A41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AD61B6-8780-6E71-C273-CB344EA308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5" y="1385316"/>
            <a:ext cx="675343" cy="7649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A0FF99-DE93-F80D-7825-C2B1BE95A37C}"/>
              </a:ext>
            </a:extLst>
          </p:cNvPr>
          <p:cNvSpPr txBox="1"/>
          <p:nvPr/>
        </p:nvSpPr>
        <p:spPr>
          <a:xfrm>
            <a:off x="1295400" y="1472684"/>
            <a:ext cx="45789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  <a:hlinkClick r:id="rId3"/>
              </a:rPr>
              <a:t>https://www.apple.com/safari/</a:t>
            </a:r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781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8B7C4-295A-187E-6F0D-A9BFB5153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Edge (5.3%)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A84BF3C-ACE6-DCDA-DA1D-28A09F8AA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5336" y="2129988"/>
            <a:ext cx="7371464" cy="2613461"/>
          </a:xfrm>
        </p:spPr>
        <p:txBody>
          <a:bodyPr/>
          <a:lstStyle/>
          <a:p>
            <a:r>
              <a:rPr lang="en-US" dirty="0"/>
              <a:t>AI Theme Editor</a:t>
            </a:r>
          </a:p>
          <a:p>
            <a:r>
              <a:rPr lang="en-US" dirty="0"/>
              <a:t>AI Security Manager</a:t>
            </a:r>
          </a:p>
          <a:p>
            <a:r>
              <a:rPr lang="en-US" dirty="0"/>
              <a:t>Use for Gaming</a:t>
            </a:r>
          </a:p>
          <a:p>
            <a:r>
              <a:rPr lang="en-US" dirty="0"/>
              <a:t>Sync bookmarks and passwords across devices</a:t>
            </a:r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543C1A-6B66-71EF-1519-928476936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C58A-A244-4121-8907-53B40DC518E0}" type="datetime1">
              <a:rPr lang="en-US" smtClean="0"/>
              <a:t>9/11/2025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812570-4336-E4D7-A719-BAF9FBF1F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73DC49-1F75-E3BD-F05B-5423EB8F3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A7C60D-B1DE-573E-BA43-20276AC9B4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04950"/>
            <a:ext cx="934336" cy="6250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0676D8B-28DF-CAAA-B688-E80EC4038FE5}"/>
              </a:ext>
            </a:extLst>
          </p:cNvPr>
          <p:cNvSpPr txBox="1"/>
          <p:nvPr/>
        </p:nvSpPr>
        <p:spPr>
          <a:xfrm>
            <a:off x="1371600" y="1581150"/>
            <a:ext cx="7162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  <a:hlinkClick r:id="rId3"/>
              </a:rPr>
              <a:t>https://www.microsoft.com/en-us/edge?ep=0&amp;form=MA13M0&amp;es=40</a:t>
            </a:r>
            <a:r>
              <a:rPr lang="en-US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205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BA0F2-6426-F4DA-3A90-AFC9682D7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Firefox (2.7%)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9FFB4C1-3D2B-CC4F-044B-026117842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830051"/>
            <a:ext cx="7335514" cy="2869168"/>
          </a:xfrm>
        </p:spPr>
        <p:txBody>
          <a:bodyPr/>
          <a:lstStyle/>
          <a:p>
            <a:r>
              <a:rPr lang="en-US" dirty="0"/>
              <a:t>Single login</a:t>
            </a:r>
          </a:p>
          <a:p>
            <a:r>
              <a:rPr lang="en-US" dirty="0"/>
              <a:t>Better Privacy Controls Than Edge</a:t>
            </a:r>
          </a:p>
          <a:p>
            <a:r>
              <a:rPr lang="en-US" dirty="0"/>
              <a:t>Sync across devices</a:t>
            </a:r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407557-9F39-C744-DE14-E32A67386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C58A-A244-4121-8907-53B40DC518E0}" type="datetime1">
              <a:rPr lang="en-US" smtClean="0"/>
              <a:t>9/11/2025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EB839C-5792-5078-4F52-CBD19D266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AB1C5F-F45D-BF25-5D98-E4AB93F05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ACCD9B-089D-5502-F536-A709D0079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01922"/>
            <a:ext cx="775387" cy="7753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B633E8-CB0E-9530-1ABB-BDD64CD02B73}"/>
              </a:ext>
            </a:extLst>
          </p:cNvPr>
          <p:cNvSpPr txBox="1"/>
          <p:nvPr/>
        </p:nvSpPr>
        <p:spPr>
          <a:xfrm>
            <a:off x="1440874" y="1445133"/>
            <a:ext cx="45789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+mj-lt"/>
                <a:hlinkClick r:id="rId3"/>
              </a:rPr>
              <a:t>https://www.mozilla.org/en-US/firefox/</a:t>
            </a:r>
            <a:r>
              <a:rPr lang="en-US" b="1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17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26423-A693-6C97-6B2F-0FF684BF7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Opera (2.2%)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C7A1146-9A00-4206-6DE8-5AEF425F0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29988"/>
            <a:ext cx="7315200" cy="2613461"/>
          </a:xfrm>
        </p:spPr>
        <p:txBody>
          <a:bodyPr/>
          <a:lstStyle/>
          <a:p>
            <a:r>
              <a:rPr lang="en-US" dirty="0"/>
              <a:t>Tab Islands</a:t>
            </a:r>
          </a:p>
          <a:p>
            <a:r>
              <a:rPr lang="en-US" dirty="0"/>
              <a:t>Privacy better than Edge</a:t>
            </a:r>
          </a:p>
          <a:p>
            <a:r>
              <a:rPr lang="en-US" dirty="0"/>
              <a:t>Free VPN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4BB4B1-C7AC-D521-644B-53A69F838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C58A-A244-4121-8907-53B40DC518E0}" type="datetime1">
              <a:rPr lang="en-US" smtClean="0"/>
              <a:t>9/11/2025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C24473-902D-5290-A60A-ADEB23A53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B1797-E04B-7ABB-9029-1172346F3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6091C5-4AAC-F77F-67CE-157392507D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18" y="1504950"/>
            <a:ext cx="625039" cy="6250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2CEF99F-739E-0A2E-39A8-F4B646B79797}"/>
              </a:ext>
            </a:extLst>
          </p:cNvPr>
          <p:cNvSpPr txBox="1"/>
          <p:nvPr/>
        </p:nvSpPr>
        <p:spPr>
          <a:xfrm>
            <a:off x="1371600" y="1632803"/>
            <a:ext cx="45789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+mj-lt"/>
                <a:hlinkClick r:id="rId3"/>
              </a:rPr>
              <a:t>https://www.opera.com/</a:t>
            </a:r>
            <a:r>
              <a:rPr lang="en-US" b="1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06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2571</TotalTime>
  <Words>842</Words>
  <Application>Microsoft Office PowerPoint</Application>
  <PresentationFormat>On-screen Show (16:9)</PresentationFormat>
  <Paragraphs>231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ＭＳ Ｐゴシック</vt:lpstr>
      <vt:lpstr>Arial</vt:lpstr>
      <vt:lpstr>Calibri</vt:lpstr>
      <vt:lpstr>Constantia</vt:lpstr>
      <vt:lpstr>Wingdings 2</vt:lpstr>
      <vt:lpstr>ProfBurnett</vt:lpstr>
      <vt:lpstr>Knowing Technology IV   Your Internet Browsers, Search Engines, &amp; Email</vt:lpstr>
      <vt:lpstr>Course Outline</vt:lpstr>
      <vt:lpstr>Web Browsers</vt:lpstr>
      <vt:lpstr>What a Web Browser is NOT</vt:lpstr>
      <vt:lpstr>Chrome (65.7%)</vt:lpstr>
      <vt:lpstr>Safari (17.9%)</vt:lpstr>
      <vt:lpstr>Edge (5.3%)</vt:lpstr>
      <vt:lpstr>Firefox (2.7%)</vt:lpstr>
      <vt:lpstr>Opera (2.2%)</vt:lpstr>
      <vt:lpstr>Brave (1%)</vt:lpstr>
      <vt:lpstr>Internet Browsers Settings</vt:lpstr>
      <vt:lpstr>Exercise 1 – You Browser Settings</vt:lpstr>
      <vt:lpstr>Knowing Technology IV   Search Engines</vt:lpstr>
      <vt:lpstr>Search Engines</vt:lpstr>
      <vt:lpstr>Exercise 2 – You Search Engine</vt:lpstr>
      <vt:lpstr>Knowing Technology IV   Email</vt:lpstr>
      <vt:lpstr>Email Applications</vt:lpstr>
      <vt:lpstr>Online (Webmail) Services</vt:lpstr>
      <vt:lpstr>Email Apps</vt:lpstr>
      <vt:lpstr>Exercise 3 - Email</vt:lpstr>
      <vt:lpstr>PowerPoint Presentation</vt:lpstr>
      <vt:lpstr>Course Review</vt:lpstr>
    </vt:vector>
  </TitlesOfParts>
  <Company>BWGM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 133 HTML5  Desktop and  Mobile  Level I</dc:title>
  <dc:creator>Professor Burnett</dc:creator>
  <cp:lastModifiedBy>Prof Burnett</cp:lastModifiedBy>
  <cp:revision>199</cp:revision>
  <cp:lastPrinted>2024-07-29T13:47:00Z</cp:lastPrinted>
  <dcterms:created xsi:type="dcterms:W3CDTF">2015-01-17T12:40:41Z</dcterms:created>
  <dcterms:modified xsi:type="dcterms:W3CDTF">2025-09-11T14:52:56Z</dcterms:modified>
</cp:coreProperties>
</file>