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6" r:id="rId2"/>
    <p:sldId id="535" r:id="rId3"/>
    <p:sldId id="286" r:id="rId4"/>
    <p:sldId id="331" r:id="rId5"/>
    <p:sldId id="384" r:id="rId6"/>
    <p:sldId id="374" r:id="rId7"/>
    <p:sldId id="407" r:id="rId8"/>
    <p:sldId id="573" r:id="rId9"/>
    <p:sldId id="567" r:id="rId10"/>
    <p:sldId id="576" r:id="rId11"/>
    <p:sldId id="579" r:id="rId12"/>
    <p:sldId id="587" r:id="rId13"/>
    <p:sldId id="588" r:id="rId14"/>
    <p:sldId id="589" r:id="rId15"/>
    <p:sldId id="590" r:id="rId16"/>
    <p:sldId id="591" r:id="rId17"/>
    <p:sldId id="604" r:id="rId18"/>
    <p:sldId id="593" r:id="rId19"/>
    <p:sldId id="594" r:id="rId20"/>
    <p:sldId id="595" r:id="rId21"/>
    <p:sldId id="592" r:id="rId22"/>
    <p:sldId id="596" r:id="rId23"/>
    <p:sldId id="568" r:id="rId24"/>
    <p:sldId id="569" r:id="rId25"/>
    <p:sldId id="570" r:id="rId26"/>
    <p:sldId id="572" r:id="rId27"/>
    <p:sldId id="603" r:id="rId28"/>
    <p:sldId id="571" r:id="rId29"/>
    <p:sldId id="574" r:id="rId30"/>
    <p:sldId id="597" r:id="rId31"/>
    <p:sldId id="598" r:id="rId32"/>
    <p:sldId id="599" r:id="rId33"/>
    <p:sldId id="600" r:id="rId34"/>
    <p:sldId id="601" r:id="rId35"/>
    <p:sldId id="320" r:id="rId36"/>
    <p:sldId id="605" r:id="rId37"/>
  </p:sldIdLst>
  <p:sldSz cx="9144000" cy="5143500" type="screen16x9"/>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D8A0A-5BB9-4EA2-A68A-A622061E3258}" v="1" dt="2025-12-10T10:10:37.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howGuides="1">
      <p:cViewPr varScale="1">
        <p:scale>
          <a:sx n="133" d="100"/>
          <a:sy n="133" d="100"/>
        </p:scale>
        <p:origin x="906"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f Burnett" userId="74f2c40f-8fce-4844-8973-6f8563cbcf16" providerId="ADAL" clId="{A10413BE-04E7-4767-A404-5E19EF3D2943}"/>
    <pc:docChg chg="addSld delSld modSld sldOrd">
      <pc:chgData name="Prof Burnett" userId="74f2c40f-8fce-4844-8973-6f8563cbcf16" providerId="ADAL" clId="{A10413BE-04E7-4767-A404-5E19EF3D2943}" dt="2025-12-10T10:10:37.146" v="4"/>
      <pc:docMkLst>
        <pc:docMk/>
      </pc:docMkLst>
      <pc:sldChg chg="modSp mod">
        <pc:chgData name="Prof Burnett" userId="74f2c40f-8fce-4844-8973-6f8563cbcf16" providerId="ADAL" clId="{A10413BE-04E7-4767-A404-5E19EF3D2943}" dt="2025-12-09T10:05:11.116" v="1" actId="6549"/>
        <pc:sldMkLst>
          <pc:docMk/>
          <pc:sldMk cId="2873741747" sldId="286"/>
        </pc:sldMkLst>
        <pc:spChg chg="mod">
          <ac:chgData name="Prof Burnett" userId="74f2c40f-8fce-4844-8973-6f8563cbcf16" providerId="ADAL" clId="{A10413BE-04E7-4767-A404-5E19EF3D2943}" dt="2025-12-09T10:05:11.116" v="1" actId="6549"/>
          <ac:spMkLst>
            <pc:docMk/>
            <pc:sldMk cId="2873741747" sldId="286"/>
            <ac:spMk id="7170" creationId="{00000000-0000-0000-0000-000000000000}"/>
          </ac:spMkLst>
        </pc:spChg>
      </pc:sldChg>
      <pc:sldChg chg="ord">
        <pc:chgData name="Prof Burnett" userId="74f2c40f-8fce-4844-8973-6f8563cbcf16" providerId="ADAL" clId="{A10413BE-04E7-4767-A404-5E19EF3D2943}" dt="2025-12-09T10:05:39.383" v="3"/>
        <pc:sldMkLst>
          <pc:docMk/>
          <pc:sldMk cId="3139119744" sldId="407"/>
        </pc:sldMkLst>
      </pc:sldChg>
      <pc:sldChg chg="add">
        <pc:chgData name="Prof Burnett" userId="74f2c40f-8fce-4844-8973-6f8563cbcf16" providerId="ADAL" clId="{A10413BE-04E7-4767-A404-5E19EF3D2943}" dt="2025-12-10T10:10:37.146" v="4"/>
        <pc:sldMkLst>
          <pc:docMk/>
          <pc:sldMk cId="232675350" sldId="535"/>
        </pc:sldMkLst>
      </pc:sldChg>
      <pc:sldChg chg="del">
        <pc:chgData name="Prof Burnett" userId="74f2c40f-8fce-4844-8973-6f8563cbcf16" providerId="ADAL" clId="{A10413BE-04E7-4767-A404-5E19EF3D2943}" dt="2025-12-09T10:05:04.269" v="0" actId="47"/>
        <pc:sldMkLst>
          <pc:docMk/>
          <pc:sldMk cId="3049292144" sldId="544"/>
        </pc:sldMkLst>
      </pc:sldChg>
      <pc:sldChg chg="del">
        <pc:chgData name="Prof Burnett" userId="74f2c40f-8fce-4844-8973-6f8563cbcf16" providerId="ADAL" clId="{A10413BE-04E7-4767-A404-5E19EF3D2943}" dt="2025-12-09T10:05:04.269" v="0" actId="47"/>
        <pc:sldMkLst>
          <pc:docMk/>
          <pc:sldMk cId="1256486548" sldId="556"/>
        </pc:sldMkLst>
      </pc:sldChg>
      <pc:sldChg chg="del">
        <pc:chgData name="Prof Burnett" userId="74f2c40f-8fce-4844-8973-6f8563cbcf16" providerId="ADAL" clId="{A10413BE-04E7-4767-A404-5E19EF3D2943}" dt="2025-12-09T10:05:04.269" v="0" actId="47"/>
        <pc:sldMkLst>
          <pc:docMk/>
          <pc:sldMk cId="866192437" sldId="565"/>
        </pc:sldMkLst>
      </pc:sldChg>
      <pc:sldChg chg="del">
        <pc:chgData name="Prof Burnett" userId="74f2c40f-8fce-4844-8973-6f8563cbcf16" providerId="ADAL" clId="{A10413BE-04E7-4767-A404-5E19EF3D2943}" dt="2025-12-09T10:05:04.269" v="0" actId="47"/>
        <pc:sldMkLst>
          <pc:docMk/>
          <pc:sldMk cId="4076939536" sldId="5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1"/>
            <a:ext cx="3056414" cy="465455"/>
          </a:xfrm>
          <a:prstGeom prst="rect">
            <a:avLst/>
          </a:prstGeom>
        </p:spPr>
        <p:txBody>
          <a:bodyPr vert="horz" lIns="93497" tIns="46749" rIns="93497" bIns="46749" rtlCol="0"/>
          <a:lstStyle>
            <a:lvl1pPr algn="r">
              <a:defRPr sz="1200"/>
            </a:lvl1pPr>
          </a:lstStyle>
          <a:p>
            <a:fld id="{B9B22155-F6E3-406E-B04F-D5269B29CDF0}" type="datetimeFigureOut">
              <a:rPr lang="en-US" smtClean="0"/>
              <a:t>12/10/2025</a:t>
            </a:fld>
            <a:endParaRPr lang="en-US"/>
          </a:p>
        </p:txBody>
      </p:sp>
      <p:sp>
        <p:nvSpPr>
          <p:cNvPr id="4" name="Slide Image Placeholder 3"/>
          <p:cNvSpPr>
            <a:spLocks noGrp="1" noRot="1" noChangeAspect="1"/>
          </p:cNvSpPr>
          <p:nvPr>
            <p:ph type="sldImg" idx="2"/>
          </p:nvPr>
        </p:nvSpPr>
        <p:spPr>
          <a:xfrm>
            <a:off x="422275" y="698500"/>
            <a:ext cx="6208713" cy="3492500"/>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4"/>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97" tIns="46749" rIns="93497" bIns="46749" rtlCol="0" anchor="b"/>
          <a:lstStyle>
            <a:lvl1pPr algn="r">
              <a:defRPr sz="1200"/>
            </a:lvl1pPr>
          </a:lstStyle>
          <a:p>
            <a:fld id="{C9977555-22F0-4940-AEB2-481FD6E5A477}" type="slidenum">
              <a:rPr lang="en-US" smtClean="0"/>
              <a:t>‹#›</a:t>
            </a:fld>
            <a:endParaRPr lang="en-US"/>
          </a:p>
        </p:txBody>
      </p:sp>
    </p:spTree>
    <p:extLst>
      <p:ext uri="{BB962C8B-B14F-4D97-AF65-F5344CB8AC3E}">
        <p14:creationId xmlns:p14="http://schemas.microsoft.com/office/powerpoint/2010/main" val="175535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C4FDA61B-707B-4EF5-A4C9-24E8B840918D}" type="datetime1">
              <a:rPr lang="en-US" smtClean="0"/>
              <a:t>12/10/2025</a:t>
            </a:fld>
            <a:endParaRPr lang="en-US"/>
          </a:p>
        </p:txBody>
      </p:sp>
      <p:sp>
        <p:nvSpPr>
          <p:cNvPr id="19" name="Footer Placeholder 18"/>
          <p:cNvSpPr>
            <a:spLocks noGrp="1"/>
          </p:cNvSpPr>
          <p:nvPr>
            <p:ph type="ftr" sz="quarter" idx="11"/>
          </p:nvPr>
        </p:nvSpPr>
        <p:spPr/>
        <p:txBody>
          <a:bodyPr/>
          <a:lstStyle/>
          <a:p>
            <a:r>
              <a:rPr lang="en-US"/>
              <a:t>Copyright © Carl M. Burnett</a:t>
            </a:r>
          </a:p>
        </p:txBody>
      </p:sp>
      <p:sp>
        <p:nvSpPr>
          <p:cNvPr id="27" name="Slide Number Placeholder 26"/>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0247C7-36F9-4935-B987-9600FD5B61BA}" type="datetime1">
              <a:rPr lang="en-US" smtClean="0"/>
              <a:t>12/10/2025</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235775-E0EA-4DCB-9402-FF5557D2ADCA}" type="datetime1">
              <a:rPr lang="en-US" smtClean="0"/>
              <a:t>12/10/2025</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ctr">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b="1">
                <a:solidFill>
                  <a:schemeClr val="tx1"/>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69DF676-3F9C-425B-9093-4054CF842F40}" type="datetime1">
              <a:rPr lang="en-US" smtClean="0"/>
              <a:t>12/10/2025</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2910F2-8F4A-4B11-A1F6-1D2286B59615}" type="datetime1">
              <a:rPr lang="en-US" smtClean="0"/>
              <a:t>12/10/2025</a:t>
            </a:fld>
            <a:endParaRPr lang="en-US"/>
          </a:p>
        </p:txBody>
      </p:sp>
      <p:sp>
        <p:nvSpPr>
          <p:cNvPr id="6" name="Footer Placeholder 5"/>
          <p:cNvSpPr>
            <a:spLocks noGrp="1"/>
          </p:cNvSpPr>
          <p:nvPr>
            <p:ph type="ftr" sz="quarter" idx="11"/>
          </p:nvPr>
        </p:nvSpPr>
        <p:spPr/>
        <p:txBody>
          <a:bodyPr/>
          <a:lstStyle/>
          <a:p>
            <a:r>
              <a:rPr lang="en-US"/>
              <a:t>Copyright ©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A13FEEE-349B-4EAB-905B-C3EDC7F73B18}" type="datetime1">
              <a:rPr lang="en-US" smtClean="0"/>
              <a:t>12/10/2025</a:t>
            </a:fld>
            <a:endParaRPr lang="en-US"/>
          </a:p>
        </p:txBody>
      </p:sp>
      <p:sp>
        <p:nvSpPr>
          <p:cNvPr id="8" name="Footer Placeholder 7"/>
          <p:cNvSpPr>
            <a:spLocks noGrp="1"/>
          </p:cNvSpPr>
          <p:nvPr>
            <p:ph type="ftr" sz="quarter" idx="11"/>
          </p:nvPr>
        </p:nvSpPr>
        <p:spPr/>
        <p:txBody>
          <a:bodyPr/>
          <a:lstStyle/>
          <a:p>
            <a:r>
              <a:rPr lang="en-US"/>
              <a:t>Copyright ©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86FF0DE-D23C-47AA-B4E0-33B9F601A10F}" type="datetime1">
              <a:rPr lang="en-US" smtClean="0"/>
              <a:t>12/10/2025</a:t>
            </a:fld>
            <a:endParaRPr lang="en-US"/>
          </a:p>
        </p:txBody>
      </p:sp>
      <p:sp>
        <p:nvSpPr>
          <p:cNvPr id="4" name="Footer Placeholder 3"/>
          <p:cNvSpPr>
            <a:spLocks noGrp="1"/>
          </p:cNvSpPr>
          <p:nvPr>
            <p:ph type="ftr" sz="quarter" idx="11"/>
          </p:nvPr>
        </p:nvSpPr>
        <p:spPr/>
        <p:txBody>
          <a:bodyPr/>
          <a:lstStyle/>
          <a:p>
            <a:r>
              <a:rPr lang="en-US"/>
              <a:t>Copyright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0A4F2-99AB-4F43-8DE1-D39CFB959313}" type="datetime1">
              <a:rPr lang="en-US" smtClean="0"/>
              <a:t>12/10/2025</a:t>
            </a:fld>
            <a:endParaRPr lang="en-US"/>
          </a:p>
        </p:txBody>
      </p:sp>
      <p:sp>
        <p:nvSpPr>
          <p:cNvPr id="3" name="Footer Placeholder 2"/>
          <p:cNvSpPr>
            <a:spLocks noGrp="1"/>
          </p:cNvSpPr>
          <p:nvPr>
            <p:ph type="ftr" sz="quarter" idx="11"/>
          </p:nvPr>
        </p:nvSpPr>
        <p:spPr/>
        <p:txBody>
          <a:bodyPr/>
          <a:lstStyle/>
          <a:p>
            <a:r>
              <a:rPr lang="en-US"/>
              <a:t>Copyright © Carl M. Burnett</a:t>
            </a:r>
          </a:p>
        </p:txBody>
      </p:sp>
      <p:sp>
        <p:nvSpPr>
          <p:cNvPr id="4" name="Slide Number Placeholder 3"/>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A09BAE-AFFB-4A84-BEFB-00606283DD36}" type="datetime1">
              <a:rPr lang="en-US" smtClean="0"/>
              <a:t>12/10/2025</a:t>
            </a:fld>
            <a:endParaRPr lang="en-US"/>
          </a:p>
        </p:txBody>
      </p:sp>
      <p:sp>
        <p:nvSpPr>
          <p:cNvPr id="6" name="Footer Placeholder 5"/>
          <p:cNvSpPr>
            <a:spLocks noGrp="1"/>
          </p:cNvSpPr>
          <p:nvPr>
            <p:ph type="ftr" sz="quarter" idx="11"/>
          </p:nvPr>
        </p:nvSpPr>
        <p:spPr/>
        <p:txBody>
          <a:bodyPr/>
          <a:lstStyle/>
          <a:p>
            <a:r>
              <a:rPr lang="en-US"/>
              <a:t>Copyright ©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FE851C5-9AA0-4405-B93C-13B562819393}" type="datetime1">
              <a:rPr lang="en-US" smtClean="0"/>
              <a:t>12/10/2025</a:t>
            </a:fld>
            <a:endParaRPr lang="en-US"/>
          </a:p>
        </p:txBody>
      </p:sp>
      <p:sp>
        <p:nvSpPr>
          <p:cNvPr id="6" name="Footer Placeholder 5"/>
          <p:cNvSpPr>
            <a:spLocks noGrp="1"/>
          </p:cNvSpPr>
          <p:nvPr>
            <p:ph type="ftr" sz="quarter" idx="11"/>
          </p:nvPr>
        </p:nvSpPr>
        <p:spPr/>
        <p:txBody>
          <a:bodyPr/>
          <a:lstStyle/>
          <a:p>
            <a:r>
              <a:rPr lang="en-US"/>
              <a:t>Copyright © Carl M. Burnett</a:t>
            </a:r>
          </a:p>
        </p:txBody>
      </p:sp>
      <p:sp>
        <p:nvSpPr>
          <p:cNvPr id="7" name="Slide Number Placeholder 6"/>
          <p:cNvSpPr>
            <a:spLocks noGrp="1"/>
          </p:cNvSpPr>
          <p:nvPr>
            <p:ph type="sldNum" sz="quarter" idx="12"/>
          </p:nvPr>
        </p:nvSpPr>
        <p:spPr>
          <a:xfrm>
            <a:off x="8077200" y="4767263"/>
            <a:ext cx="609600" cy="273844"/>
          </a:xfrm>
        </p:spPr>
        <p:txBody>
          <a:bodyPr/>
          <a:lstStyle/>
          <a:p>
            <a:fld id="{3D46CBA2-ECE5-4BE9-B546-6761E0E67089}"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9752F4-780B-4A3D-981C-CEA79B4EE90B}" type="datetime1">
              <a:rPr lang="en-US" smtClean="0"/>
              <a:t>12/10/2025</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Copyright © Carl M. Burnett</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46CBA2-ECE5-4BE9-B546-6761E0E67089}"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upport.apple.com/guide/iphone/welcome/ios" TargetMode="External"/><Relationship Id="rId2" Type="http://schemas.openxmlformats.org/officeDocument/2006/relationships/hyperlink" Target="https://guidebooks.google.com/android/"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s://support.apple.com/guide/iphone/learn-basic-gestures-iph75e97af9b/ios" TargetMode="External"/><Relationship Id="rId2" Type="http://schemas.openxmlformats.org/officeDocument/2006/relationships/hyperlink" Target="https://guidebooks.google.com/android/getstarted/gesturenavigation"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hyperlink" Target="https://support.apple.com/guide/iphone/make-a-call-iph3c993cbc/18.0/ios/18.0" TargetMode="External"/><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13.jpe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essages.google.com/web/welcome" TargetMode="External"/><Relationship Id="rId2" Type="http://schemas.openxmlformats.org/officeDocument/2006/relationships/hyperlink" Target="https://guidebooks.google.com/android/getstarted/sendreceivetextmessages"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8.png"/><Relationship Id="rId4" Type="http://schemas.openxmlformats.org/officeDocument/2006/relationships/hyperlink" Target="https://support.apple.com/guide/iphone/set-up-messages-iph3d039b67/18.0/ios/18.0"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snapchat.com/" TargetMode="External"/><Relationship Id="rId3" Type="http://schemas.openxmlformats.org/officeDocument/2006/relationships/hyperlink" Target="https://www.messenger.com/" TargetMode="External"/><Relationship Id="rId7" Type="http://schemas.openxmlformats.org/officeDocument/2006/relationships/hyperlink" Target="https://telegram.org/" TargetMode="External"/><Relationship Id="rId12" Type="http://schemas.openxmlformats.org/officeDocument/2006/relationships/hyperlink" Target="https://apkopen.com/signal/org.thoughtcrime.securesms?oid=21230734496&amp;gad_source=1&amp;gclid=EAIaIQobChMI6NTwvd2wigMVaE9HAR3S7yDpEAAYASAAEgKX1vD_BwE" TargetMode="External"/><Relationship Id="rId2" Type="http://schemas.openxmlformats.org/officeDocument/2006/relationships/hyperlink" Target="https://www.whatsapp.com/" TargetMode="External"/><Relationship Id="rId1" Type="http://schemas.openxmlformats.org/officeDocument/2006/relationships/slideLayout" Target="../slideLayouts/slideLayout2.xml"/><Relationship Id="rId6" Type="http://schemas.openxmlformats.org/officeDocument/2006/relationships/hyperlink" Target="https://messages.google.com/web/welcome" TargetMode="External"/><Relationship Id="rId11" Type="http://schemas.openxmlformats.org/officeDocument/2006/relationships/hyperlink" Target="https://play.google.com/store/apps/details?id=com.kakao.talk&amp;hl=en_US" TargetMode="External"/><Relationship Id="rId5" Type="http://schemas.openxmlformats.org/officeDocument/2006/relationships/hyperlink" Target="https://www.viber.com/en/" TargetMode="External"/><Relationship Id="rId10" Type="http://schemas.openxmlformats.org/officeDocument/2006/relationships/hyperlink" Target="https://discord.com/" TargetMode="External"/><Relationship Id="rId4" Type="http://schemas.openxmlformats.org/officeDocument/2006/relationships/hyperlink" Target="https://www.wechat.com/" TargetMode="External"/><Relationship Id="rId9" Type="http://schemas.openxmlformats.org/officeDocument/2006/relationships/hyperlink" Target="https://play.google.com/store/apps/details?id=jp.naver.line.android&amp;hl=en_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uidebooks.google.com/android/getstarted/backupyourmessages" TargetMode="External"/><Relationship Id="rId2" Type="http://schemas.openxmlformats.org/officeDocument/2006/relationships/hyperlink" Target="https://www.androidpolice.com/back-up-android-text-sms-messag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edu.gcfglobal.org/en/androidbasics/getting-started-with-the-gmail-app/1/" TargetMode="External"/><Relationship Id="rId2" Type="http://schemas.openxmlformats.org/officeDocument/2006/relationships/hyperlink" Target="https://edu.gcfglobal.org/en/androidbasics/setting-up-your-email/1/"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8.png"/><Relationship Id="rId4" Type="http://schemas.openxmlformats.org/officeDocument/2006/relationships/hyperlink" Target="https://support.apple.com/guide/iphone/set-up-mail-contacts-and-calendar-accounts-ipha0d932e96/18.0/ios/18.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support.apple.com/guide/iphone/files-basics-iphe9d46e90f/18.0/ios/18.0" TargetMode="External"/><Relationship Id="rId2" Type="http://schemas.openxmlformats.org/officeDocument/2006/relationships/hyperlink" Target="https://guidebooks.google.com/android/exploremorefeatures/sharefileslinkswithpeoplenearyou"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8.png"/><Relationship Id="rId4" Type="http://schemas.openxmlformats.org/officeDocument/2006/relationships/hyperlink" Target="https://support.apple.com/guide/iphone/get-started-with-photos-iphc259d0ac7/18.0/ios/18.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apple.com/guide/iphone/get-apps-iphc90580097/18.0/ios/18.0" TargetMode="External"/><Relationship Id="rId2" Type="http://schemas.openxmlformats.org/officeDocument/2006/relationships/hyperlink" Target="https://guidebooks.google.com/android/usetheappsonyourphone"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https://support.apple.com/guide/iphone/find-settings-iph079e1fe9d/18.0/ios/18.0" TargetMode="External"/><Relationship Id="rId2" Type="http://schemas.openxmlformats.org/officeDocument/2006/relationships/hyperlink" Target="https://guidebooks.google.com/android/changesettingspermissions"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hyperlink" Target="https://support.apple.com/guide/iphone/control-what-you-share-iph6e7d349d1/18.0/ios/18.0" TargetMode="External"/><Relationship Id="rId2" Type="http://schemas.openxmlformats.org/officeDocument/2006/relationships/hyperlink" Target="https://guidebooks.google.com/android/getstarted/keepyourgoogleaccountsecure"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video.profburnett.com/Digital_Transformation/The_5G_Lie.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ideo.profburnett.com/Digital_Transformation/5G_Coverage_Maps_in_2023.web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894" y="438150"/>
            <a:ext cx="7848153" cy="3429000"/>
          </a:xfrm>
        </p:spPr>
        <p:txBody>
          <a:bodyPr anchor="ctr"/>
          <a:lstStyle/>
          <a:p>
            <a:pPr>
              <a:defRPr/>
            </a:pPr>
            <a:r>
              <a:rPr lang="en-US" dirty="0">
                <a:ea typeface="ＭＳ Ｐゴシック" pitchFamily="34" charset="-128"/>
              </a:rPr>
              <a:t>Knowing Technology III </a:t>
            </a:r>
            <a:br>
              <a:rPr lang="en-US" dirty="0">
                <a:ea typeface="ＭＳ Ｐゴシック" pitchFamily="34" charset="-128"/>
              </a:rPr>
            </a:br>
            <a:r>
              <a:rPr lang="en-US" sz="4000" dirty="0">
                <a:ea typeface="ＭＳ Ｐゴシック" pitchFamily="34" charset="-128"/>
              </a:rPr>
              <a:t> Smartphones</a:t>
            </a:r>
            <a:br>
              <a:rPr lang="en-US" sz="4000" dirty="0">
                <a:ea typeface="ＭＳ Ｐゴシック" pitchFamily="34" charset="-128"/>
              </a:rPr>
            </a:br>
            <a:endParaRPr lang="en-US" dirty="0">
              <a:ea typeface="ＭＳ Ｐゴシック" pitchFamily="34" charset="-128"/>
            </a:endParaRPr>
          </a:p>
        </p:txBody>
      </p:sp>
      <p:sp>
        <p:nvSpPr>
          <p:cNvPr id="3" name="Subtitle 2"/>
          <p:cNvSpPr>
            <a:spLocks noGrp="1"/>
          </p:cNvSpPr>
          <p:nvPr>
            <p:ph type="subTitle" idx="1"/>
          </p:nvPr>
        </p:nvSpPr>
        <p:spPr>
          <a:xfrm>
            <a:off x="533400" y="3638550"/>
            <a:ext cx="7854696" cy="706902"/>
          </a:xfrm>
        </p:spPr>
        <p:txBody>
          <a:bodyPr>
            <a:noAutofit/>
          </a:bodyPr>
          <a:lstStyle/>
          <a:p>
            <a:r>
              <a:rPr lang="en-US" sz="1800" dirty="0"/>
              <a:t>http://www.profburnett.com</a:t>
            </a:r>
          </a:p>
        </p:txBody>
      </p:sp>
    </p:spTree>
    <p:extLst>
      <p:ext uri="{BB962C8B-B14F-4D97-AF65-F5344CB8AC3E}">
        <p14:creationId xmlns:p14="http://schemas.microsoft.com/office/powerpoint/2010/main" val="70518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5A25B8-945A-BFEE-1FAC-6C67EA98FF11}"/>
              </a:ext>
            </a:extLst>
          </p:cNvPr>
          <p:cNvSpPr>
            <a:spLocks noGrp="1"/>
          </p:cNvSpPr>
          <p:nvPr>
            <p:ph type="title"/>
          </p:nvPr>
        </p:nvSpPr>
        <p:spPr/>
        <p:txBody>
          <a:bodyPr>
            <a:normAutofit fontScale="90000"/>
          </a:bodyPr>
          <a:lstStyle/>
          <a:p>
            <a:r>
              <a:rPr lang="en-US" sz="5400" dirty="0">
                <a:ea typeface="ＭＳ Ｐゴシック" pitchFamily="34" charset="-128"/>
              </a:rPr>
              <a:t>Smartphone Terminology</a:t>
            </a:r>
            <a:endParaRPr lang="en-US" dirty="0"/>
          </a:p>
        </p:txBody>
      </p:sp>
      <p:sp>
        <p:nvSpPr>
          <p:cNvPr id="6" name="Content Placeholder 5">
            <a:extLst>
              <a:ext uri="{FF2B5EF4-FFF2-40B4-BE49-F238E27FC236}">
                <a16:creationId xmlns:a16="http://schemas.microsoft.com/office/drawing/2014/main" id="{98FBA026-5A1D-DB54-926E-48FB50CBCBA5}"/>
              </a:ext>
            </a:extLst>
          </p:cNvPr>
          <p:cNvSpPr>
            <a:spLocks noGrp="1"/>
          </p:cNvSpPr>
          <p:nvPr>
            <p:ph idx="1"/>
          </p:nvPr>
        </p:nvSpPr>
        <p:spPr/>
        <p:txBody>
          <a:bodyPr>
            <a:normAutofit fontScale="85000" lnSpcReduction="10000"/>
          </a:bodyPr>
          <a:lstStyle/>
          <a:p>
            <a:r>
              <a:rPr lang="en-US" dirty="0"/>
              <a:t>Apple - Makes iPhones and iPads</a:t>
            </a:r>
          </a:p>
          <a:p>
            <a:r>
              <a:rPr lang="en-US" dirty="0"/>
              <a:t>iOS – Operating System (OS) for Apple iPhones</a:t>
            </a:r>
          </a:p>
          <a:p>
            <a:r>
              <a:rPr lang="en-US" dirty="0"/>
              <a:t>Android – Google Operating System (OS) for other Smartphones (Samsung, Huawei, Google) </a:t>
            </a:r>
          </a:p>
          <a:p>
            <a:r>
              <a:rPr lang="en-US" dirty="0"/>
              <a:t>Mobile Data ($) – Data used on your cellular network (Cell Towers) </a:t>
            </a:r>
          </a:p>
          <a:p>
            <a:r>
              <a:rPr lang="en-US" dirty="0" err="1"/>
              <a:t>WiFi</a:t>
            </a:r>
            <a:r>
              <a:rPr lang="en-US" dirty="0"/>
              <a:t> (Free) – Wireless Internet Protocol - used to connect to </a:t>
            </a:r>
            <a:r>
              <a:rPr lang="en-US" dirty="0" err="1"/>
              <a:t>WiFi</a:t>
            </a:r>
            <a:r>
              <a:rPr lang="en-US" dirty="0"/>
              <a:t> Internet Router </a:t>
            </a:r>
          </a:p>
          <a:p>
            <a:r>
              <a:rPr lang="en-US" dirty="0"/>
              <a:t>Apps (short for applications) – software programs installed on your smartphone that provide specific functionalities</a:t>
            </a:r>
          </a:p>
        </p:txBody>
      </p:sp>
      <p:sp>
        <p:nvSpPr>
          <p:cNvPr id="2" name="Date Placeholder 1">
            <a:extLst>
              <a:ext uri="{FF2B5EF4-FFF2-40B4-BE49-F238E27FC236}">
                <a16:creationId xmlns:a16="http://schemas.microsoft.com/office/drawing/2014/main" id="{169C945F-98F1-4C91-3F4D-AC5209E3B22F}"/>
              </a:ext>
            </a:extLst>
          </p:cNvPr>
          <p:cNvSpPr>
            <a:spLocks noGrp="1"/>
          </p:cNvSpPr>
          <p:nvPr>
            <p:ph type="dt" sz="half" idx="10"/>
          </p:nvPr>
        </p:nvSpPr>
        <p:spPr/>
        <p:txBody>
          <a:bodyPr/>
          <a:lstStyle/>
          <a:p>
            <a:fld id="{DD70A4F2-99AB-4F43-8DE1-D39CFB959313}" type="datetime1">
              <a:rPr lang="en-US" smtClean="0"/>
              <a:t>12/10/2025</a:t>
            </a:fld>
            <a:endParaRPr lang="en-US"/>
          </a:p>
        </p:txBody>
      </p:sp>
      <p:sp>
        <p:nvSpPr>
          <p:cNvPr id="3" name="Footer Placeholder 2">
            <a:extLst>
              <a:ext uri="{FF2B5EF4-FFF2-40B4-BE49-F238E27FC236}">
                <a16:creationId xmlns:a16="http://schemas.microsoft.com/office/drawing/2014/main" id="{177AA98E-B5D8-7558-02D4-6ADA331AE0EC}"/>
              </a:ext>
            </a:extLst>
          </p:cNvPr>
          <p:cNvSpPr>
            <a:spLocks noGrp="1"/>
          </p:cNvSpPr>
          <p:nvPr>
            <p:ph type="ftr" sz="quarter" idx="11"/>
          </p:nvPr>
        </p:nvSpPr>
        <p:spPr/>
        <p:txBody>
          <a:bodyPr/>
          <a:lstStyle/>
          <a:p>
            <a:r>
              <a:rPr lang="en-US"/>
              <a:t>Copyright © Carl M. Burnett</a:t>
            </a:r>
          </a:p>
        </p:txBody>
      </p:sp>
      <p:sp>
        <p:nvSpPr>
          <p:cNvPr id="4" name="Slide Number Placeholder 3">
            <a:extLst>
              <a:ext uri="{FF2B5EF4-FFF2-40B4-BE49-F238E27FC236}">
                <a16:creationId xmlns:a16="http://schemas.microsoft.com/office/drawing/2014/main" id="{4E512BA3-9D24-AD52-25B5-3836004ECDDE}"/>
              </a:ext>
            </a:extLst>
          </p:cNvPr>
          <p:cNvSpPr>
            <a:spLocks noGrp="1"/>
          </p:cNvSpPr>
          <p:nvPr>
            <p:ph type="sldNum" sz="quarter" idx="12"/>
          </p:nvPr>
        </p:nvSpPr>
        <p:spPr/>
        <p:txBody>
          <a:bodyPr/>
          <a:lstStyle/>
          <a:p>
            <a:fld id="{3D46CBA2-ECE5-4BE9-B546-6761E0E67089}" type="slidenum">
              <a:rPr lang="en-US" smtClean="0"/>
              <a:t>10</a:t>
            </a:fld>
            <a:endParaRPr lang="en-US"/>
          </a:p>
        </p:txBody>
      </p:sp>
    </p:spTree>
    <p:extLst>
      <p:ext uri="{BB962C8B-B14F-4D97-AF65-F5344CB8AC3E}">
        <p14:creationId xmlns:p14="http://schemas.microsoft.com/office/powerpoint/2010/main" val="184345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8396-0076-9B10-49B0-0C4B053A0605}"/>
              </a:ext>
            </a:extLst>
          </p:cNvPr>
          <p:cNvSpPr>
            <a:spLocks noGrp="1"/>
          </p:cNvSpPr>
          <p:nvPr>
            <p:ph type="title"/>
          </p:nvPr>
        </p:nvSpPr>
        <p:spPr/>
        <p:txBody>
          <a:bodyPr>
            <a:normAutofit fontScale="90000"/>
          </a:bodyPr>
          <a:lstStyle/>
          <a:p>
            <a:r>
              <a:rPr lang="en-US" sz="5400" dirty="0">
                <a:ea typeface="ＭＳ Ｐゴシック" pitchFamily="34" charset="-128"/>
              </a:rPr>
              <a:t>Basic Smartphone</a:t>
            </a:r>
            <a:endParaRPr lang="en-US" dirty="0"/>
          </a:p>
        </p:txBody>
      </p:sp>
      <p:sp>
        <p:nvSpPr>
          <p:cNvPr id="4" name="Date Placeholder 3">
            <a:extLst>
              <a:ext uri="{FF2B5EF4-FFF2-40B4-BE49-F238E27FC236}">
                <a16:creationId xmlns:a16="http://schemas.microsoft.com/office/drawing/2014/main" id="{B7DAF772-FE70-1021-CFBA-50F2B9B49DCD}"/>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941453D0-2E88-0CE1-2044-1902C2D7190E}"/>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F9BF87A7-9A7B-95E0-B131-3909FE12C75F}"/>
              </a:ext>
            </a:extLst>
          </p:cNvPr>
          <p:cNvSpPr>
            <a:spLocks noGrp="1"/>
          </p:cNvSpPr>
          <p:nvPr>
            <p:ph type="sldNum" sz="quarter" idx="12"/>
          </p:nvPr>
        </p:nvSpPr>
        <p:spPr/>
        <p:txBody>
          <a:bodyPr/>
          <a:lstStyle/>
          <a:p>
            <a:fld id="{3D46CBA2-ECE5-4BE9-B546-6761E0E67089}" type="slidenum">
              <a:rPr lang="en-US" smtClean="0"/>
              <a:t>11</a:t>
            </a:fld>
            <a:endParaRPr lang="en-US"/>
          </a:p>
        </p:txBody>
      </p:sp>
      <p:pic>
        <p:nvPicPr>
          <p:cNvPr id="8" name="Picture 7" descr="A screenshot of a phone&#10;&#10;Description automatically generated">
            <a:extLst>
              <a:ext uri="{FF2B5EF4-FFF2-40B4-BE49-F238E27FC236}">
                <a16:creationId xmlns:a16="http://schemas.microsoft.com/office/drawing/2014/main" id="{C05FD263-534E-02C3-C8D8-7D5D23FA1A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240" y="1726915"/>
            <a:ext cx="1429523" cy="2647950"/>
          </a:xfrm>
          <a:prstGeom prst="rect">
            <a:avLst/>
          </a:prstGeom>
        </p:spPr>
      </p:pic>
      <p:pic>
        <p:nvPicPr>
          <p:cNvPr id="9" name="Picture 8">
            <a:extLst>
              <a:ext uri="{FF2B5EF4-FFF2-40B4-BE49-F238E27FC236}">
                <a16:creationId xmlns:a16="http://schemas.microsoft.com/office/drawing/2014/main" id="{AD441007-E5C0-F00D-3314-5ED3291D25DA}"/>
              </a:ext>
            </a:extLst>
          </p:cNvPr>
          <p:cNvPicPr>
            <a:picLocks noChangeAspect="1"/>
          </p:cNvPicPr>
          <p:nvPr/>
        </p:nvPicPr>
        <p:blipFill>
          <a:blip r:embed="rId3"/>
          <a:srcRect l="39101" r="39101"/>
          <a:stretch/>
        </p:blipFill>
        <p:spPr>
          <a:xfrm>
            <a:off x="5029200" y="1726915"/>
            <a:ext cx="1528618" cy="2617755"/>
          </a:xfrm>
          <a:prstGeom prst="rect">
            <a:avLst/>
          </a:prstGeom>
        </p:spPr>
      </p:pic>
      <p:sp>
        <p:nvSpPr>
          <p:cNvPr id="10" name="TextBox 9">
            <a:extLst>
              <a:ext uri="{FF2B5EF4-FFF2-40B4-BE49-F238E27FC236}">
                <a16:creationId xmlns:a16="http://schemas.microsoft.com/office/drawing/2014/main" id="{4B396FF7-24C0-296B-9BB8-EBD16055BB46}"/>
              </a:ext>
            </a:extLst>
          </p:cNvPr>
          <p:cNvSpPr txBox="1"/>
          <p:nvPr/>
        </p:nvSpPr>
        <p:spPr>
          <a:xfrm>
            <a:off x="2045295" y="1366861"/>
            <a:ext cx="952890" cy="369332"/>
          </a:xfrm>
          <a:prstGeom prst="rect">
            <a:avLst/>
          </a:prstGeom>
          <a:noFill/>
        </p:spPr>
        <p:txBody>
          <a:bodyPr wrap="none" rtlCol="0">
            <a:spAutoFit/>
          </a:bodyPr>
          <a:lstStyle/>
          <a:p>
            <a:r>
              <a:rPr lang="en-US" b="1" dirty="0">
                <a:latin typeface="+mj-lt"/>
              </a:rPr>
              <a:t>Android</a:t>
            </a:r>
          </a:p>
        </p:txBody>
      </p:sp>
      <p:sp>
        <p:nvSpPr>
          <p:cNvPr id="11" name="TextBox 10">
            <a:extLst>
              <a:ext uri="{FF2B5EF4-FFF2-40B4-BE49-F238E27FC236}">
                <a16:creationId xmlns:a16="http://schemas.microsoft.com/office/drawing/2014/main" id="{3D07E264-52C1-D3D9-8FE9-E6A18860874C}"/>
              </a:ext>
            </a:extLst>
          </p:cNvPr>
          <p:cNvSpPr txBox="1"/>
          <p:nvPr/>
        </p:nvSpPr>
        <p:spPr>
          <a:xfrm>
            <a:off x="6364794" y="1385316"/>
            <a:ext cx="849913" cy="369332"/>
          </a:xfrm>
          <a:prstGeom prst="rect">
            <a:avLst/>
          </a:prstGeom>
          <a:noFill/>
        </p:spPr>
        <p:txBody>
          <a:bodyPr wrap="none" rtlCol="0">
            <a:spAutoFit/>
          </a:bodyPr>
          <a:lstStyle/>
          <a:p>
            <a:r>
              <a:rPr lang="en-US" b="1" dirty="0">
                <a:latin typeface="+mj-lt"/>
              </a:rPr>
              <a:t>iPhone</a:t>
            </a:r>
          </a:p>
        </p:txBody>
      </p:sp>
      <p:pic>
        <p:nvPicPr>
          <p:cNvPr id="13" name="Picture 12" descr="A green robot logo&#10;&#10;Description automatically generated">
            <a:extLst>
              <a:ext uri="{FF2B5EF4-FFF2-40B4-BE49-F238E27FC236}">
                <a16:creationId xmlns:a16="http://schemas.microsoft.com/office/drawing/2014/main" id="{F369A4E6-0886-37A1-F208-C3456EC720F1}"/>
              </a:ext>
            </a:extLst>
          </p:cNvPr>
          <p:cNvPicPr>
            <a:picLocks noChangeAspect="1"/>
          </p:cNvPicPr>
          <p:nvPr/>
        </p:nvPicPr>
        <p:blipFill>
          <a:blip r:embed="rId4" cstate="print">
            <a:extLst>
              <a:ext uri="{28A0092B-C50C-407E-A947-70E740481C1C}">
                <a14:useLocalDpi xmlns:a14="http://schemas.microsoft.com/office/drawing/2010/main" val="0"/>
              </a:ext>
            </a:extLst>
          </a:blip>
          <a:srcRect l="31685" t="12963" r="32601" b="20370"/>
          <a:stretch/>
        </p:blipFill>
        <p:spPr>
          <a:xfrm>
            <a:off x="2362200" y="1900533"/>
            <a:ext cx="1651000" cy="1905000"/>
          </a:xfrm>
          <a:prstGeom prst="rect">
            <a:avLst/>
          </a:prstGeom>
        </p:spPr>
      </p:pic>
      <p:pic>
        <p:nvPicPr>
          <p:cNvPr id="15" name="Picture 14" descr="A black apple logo with black text&#10;&#10;Description automatically generated">
            <a:extLst>
              <a:ext uri="{FF2B5EF4-FFF2-40B4-BE49-F238E27FC236}">
                <a16:creationId xmlns:a16="http://schemas.microsoft.com/office/drawing/2014/main" id="{24EA0C66-ECBC-6681-0520-C8A4D1C1AD3E}"/>
              </a:ext>
            </a:extLst>
          </p:cNvPr>
          <p:cNvPicPr>
            <a:picLocks noChangeAspect="1"/>
          </p:cNvPicPr>
          <p:nvPr/>
        </p:nvPicPr>
        <p:blipFill>
          <a:blip r:embed="rId5" cstate="print">
            <a:extLst>
              <a:ext uri="{28A0092B-C50C-407E-A947-70E740481C1C}">
                <a14:useLocalDpi xmlns:a14="http://schemas.microsoft.com/office/drawing/2010/main" val="0"/>
              </a:ext>
            </a:extLst>
          </a:blip>
          <a:srcRect l="11445" t="24814" r="10240" b="26013"/>
          <a:stretch/>
        </p:blipFill>
        <p:spPr>
          <a:xfrm>
            <a:off x="6692469" y="2310999"/>
            <a:ext cx="1395123" cy="712401"/>
          </a:xfrm>
          <a:prstGeom prst="rect">
            <a:avLst/>
          </a:prstGeom>
        </p:spPr>
      </p:pic>
    </p:spTree>
    <p:extLst>
      <p:ext uri="{BB962C8B-B14F-4D97-AF65-F5344CB8AC3E}">
        <p14:creationId xmlns:p14="http://schemas.microsoft.com/office/powerpoint/2010/main" val="284459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CCB0-7689-3FA4-D34F-D50616DB7FB8}"/>
              </a:ext>
            </a:extLst>
          </p:cNvPr>
          <p:cNvSpPr>
            <a:spLocks noGrp="1"/>
          </p:cNvSpPr>
          <p:nvPr>
            <p:ph type="title"/>
          </p:nvPr>
        </p:nvSpPr>
        <p:spPr/>
        <p:txBody>
          <a:bodyPr>
            <a:normAutofit fontScale="90000"/>
          </a:bodyPr>
          <a:lstStyle/>
          <a:p>
            <a:r>
              <a:rPr lang="en-US" dirty="0"/>
              <a:t>Common Home Screen Elements </a:t>
            </a:r>
          </a:p>
        </p:txBody>
      </p:sp>
      <p:graphicFrame>
        <p:nvGraphicFramePr>
          <p:cNvPr id="7" name="Content Placeholder 6">
            <a:extLst>
              <a:ext uri="{FF2B5EF4-FFF2-40B4-BE49-F238E27FC236}">
                <a16:creationId xmlns:a16="http://schemas.microsoft.com/office/drawing/2014/main" id="{F454CE25-67B5-9F1C-EE9A-C6ECE202E27C}"/>
              </a:ext>
            </a:extLst>
          </p:cNvPr>
          <p:cNvGraphicFramePr>
            <a:graphicFrameLocks noGrp="1"/>
          </p:cNvGraphicFramePr>
          <p:nvPr>
            <p:ph idx="1"/>
            <p:extLst>
              <p:ext uri="{D42A27DB-BD31-4B8C-83A1-F6EECF244321}">
                <p14:modId xmlns:p14="http://schemas.microsoft.com/office/powerpoint/2010/main" val="2332991826"/>
              </p:ext>
            </p:extLst>
          </p:nvPr>
        </p:nvGraphicFramePr>
        <p:xfrm>
          <a:off x="457200" y="1450975"/>
          <a:ext cx="8229600" cy="30226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006889070"/>
                    </a:ext>
                  </a:extLst>
                </a:gridCol>
                <a:gridCol w="1645920">
                  <a:extLst>
                    <a:ext uri="{9D8B030D-6E8A-4147-A177-3AD203B41FA5}">
                      <a16:colId xmlns:a16="http://schemas.microsoft.com/office/drawing/2014/main" val="548646622"/>
                    </a:ext>
                  </a:extLst>
                </a:gridCol>
                <a:gridCol w="1645920">
                  <a:extLst>
                    <a:ext uri="{9D8B030D-6E8A-4147-A177-3AD203B41FA5}">
                      <a16:colId xmlns:a16="http://schemas.microsoft.com/office/drawing/2014/main" val="4185636094"/>
                    </a:ext>
                  </a:extLst>
                </a:gridCol>
                <a:gridCol w="1645920">
                  <a:extLst>
                    <a:ext uri="{9D8B030D-6E8A-4147-A177-3AD203B41FA5}">
                      <a16:colId xmlns:a16="http://schemas.microsoft.com/office/drawing/2014/main" val="2966551051"/>
                    </a:ext>
                  </a:extLst>
                </a:gridCol>
                <a:gridCol w="1645920">
                  <a:extLst>
                    <a:ext uri="{9D8B030D-6E8A-4147-A177-3AD203B41FA5}">
                      <a16:colId xmlns:a16="http://schemas.microsoft.com/office/drawing/2014/main" val="505892657"/>
                    </a:ext>
                  </a:extLst>
                </a:gridCol>
              </a:tblGrid>
              <a:tr h="370840">
                <a:tc>
                  <a:txBody>
                    <a:bodyPr/>
                    <a:lstStyle/>
                    <a:p>
                      <a:pPr algn="ctr"/>
                      <a:r>
                        <a:rPr lang="en-US" dirty="0">
                          <a:latin typeface="+mj-lt"/>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Android Icon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iPhone Icon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Looks Like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414787"/>
                  </a:ext>
                </a:extLst>
              </a:tr>
              <a:tr h="731520">
                <a:tc>
                  <a:txBody>
                    <a:bodyPr/>
                    <a:lstStyle/>
                    <a:p>
                      <a:pPr algn="ctr"/>
                      <a:r>
                        <a:rPr lang="en-US" dirty="0">
                          <a:latin typeface="+mj-lt"/>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A 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j-lt"/>
                        </a:rPr>
                        <a:t>phone calls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8253660"/>
                  </a:ext>
                </a:extLst>
              </a:tr>
              <a:tr h="731520">
                <a:tc>
                  <a:txBody>
                    <a:bodyPr/>
                    <a:lstStyle/>
                    <a:p>
                      <a:pPr algn="ctr"/>
                      <a:r>
                        <a:rPr lang="en-US" dirty="0">
                          <a:latin typeface="+mj-lt"/>
                        </a:rPr>
                        <a:t>Contacts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An avatar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j-lt"/>
                        </a:rPr>
                        <a:t>View, add, edit, delete, or phone/text phone contacts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1871741"/>
                  </a:ext>
                </a:extLst>
              </a:tr>
              <a:tr h="731520">
                <a:tc>
                  <a:txBody>
                    <a:bodyPr/>
                    <a:lstStyle/>
                    <a:p>
                      <a:pPr algn="ctr"/>
                      <a:r>
                        <a:rPr lang="en-US" dirty="0">
                          <a:latin typeface="+mj-lt"/>
                        </a:rPr>
                        <a:t>Texts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A speech bubble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j-lt"/>
                        </a:rPr>
                        <a:t>View and send text messages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6886521"/>
                  </a:ext>
                </a:extLst>
              </a:tr>
            </a:tbl>
          </a:graphicData>
        </a:graphic>
      </p:graphicFrame>
      <p:sp>
        <p:nvSpPr>
          <p:cNvPr id="4" name="Date Placeholder 3">
            <a:extLst>
              <a:ext uri="{FF2B5EF4-FFF2-40B4-BE49-F238E27FC236}">
                <a16:creationId xmlns:a16="http://schemas.microsoft.com/office/drawing/2014/main" id="{49823F5B-EC39-92AA-84D3-3493B4360848}"/>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036F81A6-EA96-9266-1C50-FCDE76479B54}"/>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B56946F2-D13E-F40F-9D0A-0D3E8E6751C9}"/>
              </a:ext>
            </a:extLst>
          </p:cNvPr>
          <p:cNvSpPr>
            <a:spLocks noGrp="1"/>
          </p:cNvSpPr>
          <p:nvPr>
            <p:ph type="sldNum" sz="quarter" idx="12"/>
          </p:nvPr>
        </p:nvSpPr>
        <p:spPr/>
        <p:txBody>
          <a:bodyPr/>
          <a:lstStyle/>
          <a:p>
            <a:fld id="{3D46CBA2-ECE5-4BE9-B546-6761E0E67089}" type="slidenum">
              <a:rPr lang="en-US" smtClean="0"/>
              <a:t>12</a:t>
            </a:fld>
            <a:endParaRPr lang="en-US"/>
          </a:p>
        </p:txBody>
      </p:sp>
      <p:pic>
        <p:nvPicPr>
          <p:cNvPr id="25" name="Picture 24" descr="A blue circle with a white phone handset&#10;&#10;Description automatically generated">
            <a:extLst>
              <a:ext uri="{FF2B5EF4-FFF2-40B4-BE49-F238E27FC236}">
                <a16:creationId xmlns:a16="http://schemas.microsoft.com/office/drawing/2014/main" id="{9372F356-E358-764C-0290-2FC9B3025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664" y="1921761"/>
            <a:ext cx="552391" cy="552391"/>
          </a:xfrm>
          <a:prstGeom prst="rect">
            <a:avLst/>
          </a:prstGeom>
        </p:spPr>
      </p:pic>
      <p:pic>
        <p:nvPicPr>
          <p:cNvPr id="27" name="Picture 26" descr="A green phone logo&#10;&#10;Description automatically generated">
            <a:extLst>
              <a:ext uri="{FF2B5EF4-FFF2-40B4-BE49-F238E27FC236}">
                <a16:creationId xmlns:a16="http://schemas.microsoft.com/office/drawing/2014/main" id="{33F5CD24-B517-77BB-7EF1-D00025C84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888647"/>
            <a:ext cx="609600" cy="609600"/>
          </a:xfrm>
          <a:prstGeom prst="rect">
            <a:avLst/>
          </a:prstGeom>
        </p:spPr>
      </p:pic>
      <p:pic>
        <p:nvPicPr>
          <p:cNvPr id="29" name="Picture 28" descr="A blue circle with a white person in it&#10;&#10;Description automatically generated">
            <a:extLst>
              <a:ext uri="{FF2B5EF4-FFF2-40B4-BE49-F238E27FC236}">
                <a16:creationId xmlns:a16="http://schemas.microsoft.com/office/drawing/2014/main" id="{67946109-5BB5-D1EA-1138-C6116517A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743" y="2778242"/>
            <a:ext cx="651769" cy="651769"/>
          </a:xfrm>
          <a:prstGeom prst="rect">
            <a:avLst/>
          </a:prstGeom>
        </p:spPr>
      </p:pic>
      <p:pic>
        <p:nvPicPr>
          <p:cNvPr id="31" name="Picture 30" descr="A logo of a person&#10;&#10;Description automatically generated">
            <a:extLst>
              <a:ext uri="{FF2B5EF4-FFF2-40B4-BE49-F238E27FC236}">
                <a16:creationId xmlns:a16="http://schemas.microsoft.com/office/drawing/2014/main" id="{D131F8A9-CD1F-CC81-0252-B4F69B7EDA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5031" y="2745545"/>
            <a:ext cx="651769" cy="651769"/>
          </a:xfrm>
          <a:prstGeom prst="rect">
            <a:avLst/>
          </a:prstGeom>
        </p:spPr>
      </p:pic>
      <p:pic>
        <p:nvPicPr>
          <p:cNvPr id="33" name="Picture 32" descr="A blue circle with a white logo&#10;&#10;Description automatically generated">
            <a:extLst>
              <a:ext uri="{FF2B5EF4-FFF2-40B4-BE49-F238E27FC236}">
                <a16:creationId xmlns:a16="http://schemas.microsoft.com/office/drawing/2014/main" id="{6818B697-A2B3-9649-AB81-699542F1DD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0743" y="3840382"/>
            <a:ext cx="591352" cy="591352"/>
          </a:xfrm>
          <a:prstGeom prst="rect">
            <a:avLst/>
          </a:prstGeom>
        </p:spPr>
      </p:pic>
      <p:pic>
        <p:nvPicPr>
          <p:cNvPr id="35" name="Picture 34" descr="A green square with a white speech bubble&#10;&#10;Description automatically generated">
            <a:extLst>
              <a:ext uri="{FF2B5EF4-FFF2-40B4-BE49-F238E27FC236}">
                <a16:creationId xmlns:a16="http://schemas.microsoft.com/office/drawing/2014/main" id="{6FB25AFD-D6A0-7279-F134-561AD9AB02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5031" y="3767940"/>
            <a:ext cx="651769" cy="651769"/>
          </a:xfrm>
          <a:prstGeom prst="rect">
            <a:avLst/>
          </a:prstGeom>
        </p:spPr>
      </p:pic>
    </p:spTree>
    <p:extLst>
      <p:ext uri="{BB962C8B-B14F-4D97-AF65-F5344CB8AC3E}">
        <p14:creationId xmlns:p14="http://schemas.microsoft.com/office/powerpoint/2010/main" val="130486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1C335-D6AD-AB28-8592-42223C4D0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56371-0713-5375-3660-22EB35D9C884}"/>
              </a:ext>
            </a:extLst>
          </p:cNvPr>
          <p:cNvSpPr>
            <a:spLocks noGrp="1"/>
          </p:cNvSpPr>
          <p:nvPr>
            <p:ph type="title"/>
          </p:nvPr>
        </p:nvSpPr>
        <p:spPr/>
        <p:txBody>
          <a:bodyPr>
            <a:normAutofit fontScale="90000"/>
          </a:bodyPr>
          <a:lstStyle/>
          <a:p>
            <a:r>
              <a:rPr lang="en-US" dirty="0"/>
              <a:t>Common Home Screen Elements </a:t>
            </a:r>
          </a:p>
        </p:txBody>
      </p:sp>
      <p:graphicFrame>
        <p:nvGraphicFramePr>
          <p:cNvPr id="7" name="Content Placeholder 6">
            <a:extLst>
              <a:ext uri="{FF2B5EF4-FFF2-40B4-BE49-F238E27FC236}">
                <a16:creationId xmlns:a16="http://schemas.microsoft.com/office/drawing/2014/main" id="{AD732137-9E5C-B0E1-8FBC-78C8633AF2A7}"/>
              </a:ext>
            </a:extLst>
          </p:cNvPr>
          <p:cNvGraphicFramePr>
            <a:graphicFrameLocks noGrp="1"/>
          </p:cNvGraphicFramePr>
          <p:nvPr>
            <p:ph idx="1"/>
            <p:extLst>
              <p:ext uri="{D42A27DB-BD31-4B8C-83A1-F6EECF244321}">
                <p14:modId xmlns:p14="http://schemas.microsoft.com/office/powerpoint/2010/main" val="3842686840"/>
              </p:ext>
            </p:extLst>
          </p:nvPr>
        </p:nvGraphicFramePr>
        <p:xfrm>
          <a:off x="390495" y="1360448"/>
          <a:ext cx="8229600" cy="340297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006889070"/>
                    </a:ext>
                  </a:extLst>
                </a:gridCol>
                <a:gridCol w="1645920">
                  <a:extLst>
                    <a:ext uri="{9D8B030D-6E8A-4147-A177-3AD203B41FA5}">
                      <a16:colId xmlns:a16="http://schemas.microsoft.com/office/drawing/2014/main" val="548646622"/>
                    </a:ext>
                  </a:extLst>
                </a:gridCol>
                <a:gridCol w="1645920">
                  <a:extLst>
                    <a:ext uri="{9D8B030D-6E8A-4147-A177-3AD203B41FA5}">
                      <a16:colId xmlns:a16="http://schemas.microsoft.com/office/drawing/2014/main" val="4185636094"/>
                    </a:ext>
                  </a:extLst>
                </a:gridCol>
                <a:gridCol w="1645920">
                  <a:extLst>
                    <a:ext uri="{9D8B030D-6E8A-4147-A177-3AD203B41FA5}">
                      <a16:colId xmlns:a16="http://schemas.microsoft.com/office/drawing/2014/main" val="2966551051"/>
                    </a:ext>
                  </a:extLst>
                </a:gridCol>
                <a:gridCol w="1645920">
                  <a:extLst>
                    <a:ext uri="{9D8B030D-6E8A-4147-A177-3AD203B41FA5}">
                      <a16:colId xmlns:a16="http://schemas.microsoft.com/office/drawing/2014/main" val="505892657"/>
                    </a:ext>
                  </a:extLst>
                </a:gridCol>
              </a:tblGrid>
              <a:tr h="458687">
                <a:tc>
                  <a:txBody>
                    <a:bodyPr/>
                    <a:lstStyle/>
                    <a:p>
                      <a:pPr algn="ctr"/>
                      <a:r>
                        <a:rPr lang="en-US" dirty="0">
                          <a:latin typeface="+mj-lt"/>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Android Icon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iPhone Icon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Looks Like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414787"/>
                  </a:ext>
                </a:extLst>
              </a:tr>
              <a:tr h="904806">
                <a:tc>
                  <a:txBody>
                    <a:bodyPr/>
                    <a:lstStyle/>
                    <a:p>
                      <a:pPr algn="ctr"/>
                      <a:r>
                        <a:rPr lang="en-US" dirty="0">
                          <a:latin typeface="+mj-lt"/>
                        </a:rPr>
                        <a:t>Emails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A letter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j-lt"/>
                        </a:rPr>
                        <a:t>View or send emails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8253660"/>
                  </a:ext>
                </a:extLst>
              </a:tr>
              <a:tr h="1134679">
                <a:tc>
                  <a:txBody>
                    <a:bodyPr/>
                    <a:lstStyle/>
                    <a:p>
                      <a:pPr algn="ctr"/>
                      <a:r>
                        <a:rPr lang="en-US" dirty="0">
                          <a:latin typeface="+mj-lt"/>
                        </a:rPr>
                        <a:t>Web browsers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An avatar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j-lt"/>
                        </a:rPr>
                        <a:t>Browse web pages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1871741"/>
                  </a:ext>
                </a:extLst>
              </a:tr>
              <a:tr h="904806">
                <a:tc>
                  <a:txBody>
                    <a:bodyPr/>
                    <a:lstStyle/>
                    <a:p>
                      <a:pPr algn="ctr"/>
                      <a:r>
                        <a:rPr lang="en-US" dirty="0">
                          <a:latin typeface="+mj-lt"/>
                        </a:rPr>
                        <a:t>Camera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A camera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j-lt"/>
                        </a:rPr>
                        <a:t>Take photos or videos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6886521"/>
                  </a:ext>
                </a:extLst>
              </a:tr>
            </a:tbl>
          </a:graphicData>
        </a:graphic>
      </p:graphicFrame>
      <p:sp>
        <p:nvSpPr>
          <p:cNvPr id="4" name="Date Placeholder 3">
            <a:extLst>
              <a:ext uri="{FF2B5EF4-FFF2-40B4-BE49-F238E27FC236}">
                <a16:creationId xmlns:a16="http://schemas.microsoft.com/office/drawing/2014/main" id="{BB55C027-6C7B-682B-E5C5-DA489AD04DAB}"/>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B7D2788B-57FD-8765-BC09-3D4EAAA3E5E5}"/>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DB72D888-B92E-80C4-696A-1EF8292EC81A}"/>
              </a:ext>
            </a:extLst>
          </p:cNvPr>
          <p:cNvSpPr>
            <a:spLocks noGrp="1"/>
          </p:cNvSpPr>
          <p:nvPr>
            <p:ph type="sldNum" sz="quarter" idx="12"/>
          </p:nvPr>
        </p:nvSpPr>
        <p:spPr/>
        <p:txBody>
          <a:bodyPr/>
          <a:lstStyle/>
          <a:p>
            <a:fld id="{3D46CBA2-ECE5-4BE9-B546-6761E0E67089}" type="slidenum">
              <a:rPr lang="en-US" smtClean="0"/>
              <a:t>13</a:t>
            </a:fld>
            <a:endParaRPr lang="en-US"/>
          </a:p>
        </p:txBody>
      </p:sp>
      <p:pic>
        <p:nvPicPr>
          <p:cNvPr id="8" name="Picture 7" descr="A white and red envelope with a black background&#10;&#10;Description automatically generated">
            <a:extLst>
              <a:ext uri="{FF2B5EF4-FFF2-40B4-BE49-F238E27FC236}">
                <a16:creationId xmlns:a16="http://schemas.microsoft.com/office/drawing/2014/main" id="{803E83A4-22AF-02CE-B990-EB37C4B07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202" y="1857703"/>
            <a:ext cx="685084" cy="685084"/>
          </a:xfrm>
          <a:prstGeom prst="rect">
            <a:avLst/>
          </a:prstGeom>
        </p:spPr>
      </p:pic>
      <p:pic>
        <p:nvPicPr>
          <p:cNvPr id="10" name="Picture 9" descr="A blue and white square with a white envelope&#10;&#10;Description automatically generated">
            <a:extLst>
              <a:ext uri="{FF2B5EF4-FFF2-40B4-BE49-F238E27FC236}">
                <a16:creationId xmlns:a16="http://schemas.microsoft.com/office/drawing/2014/main" id="{E38D7FD6-28B4-93D6-1961-F1C259906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885950"/>
            <a:ext cx="628591" cy="628591"/>
          </a:xfrm>
          <a:prstGeom prst="rect">
            <a:avLst/>
          </a:prstGeom>
        </p:spPr>
      </p:pic>
      <p:grpSp>
        <p:nvGrpSpPr>
          <p:cNvPr id="37" name="Group 36">
            <a:extLst>
              <a:ext uri="{FF2B5EF4-FFF2-40B4-BE49-F238E27FC236}">
                <a16:creationId xmlns:a16="http://schemas.microsoft.com/office/drawing/2014/main" id="{14CDA47C-0A30-D4E1-6712-0359D5AF90A2}"/>
              </a:ext>
            </a:extLst>
          </p:cNvPr>
          <p:cNvGrpSpPr/>
          <p:nvPr/>
        </p:nvGrpSpPr>
        <p:grpSpPr>
          <a:xfrm>
            <a:off x="2091355" y="2741593"/>
            <a:ext cx="1589535" cy="1089511"/>
            <a:chOff x="2132054" y="2613165"/>
            <a:chExt cx="1589535" cy="1089511"/>
          </a:xfrm>
        </p:grpSpPr>
        <p:pic>
          <p:nvPicPr>
            <p:cNvPr id="16" name="Picture 15" descr="A blue compass with a red point&#10;&#10;Description automatically generated">
              <a:extLst>
                <a:ext uri="{FF2B5EF4-FFF2-40B4-BE49-F238E27FC236}">
                  <a16:creationId xmlns:a16="http://schemas.microsoft.com/office/drawing/2014/main" id="{B13CEDA2-62CF-66C2-DF36-18EC173E0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2054" y="3243930"/>
              <a:ext cx="458746" cy="458746"/>
            </a:xfrm>
            <a:prstGeom prst="rect">
              <a:avLst/>
            </a:prstGeom>
          </p:spPr>
        </p:pic>
        <p:pic>
          <p:nvPicPr>
            <p:cNvPr id="18" name="Picture 17">
              <a:extLst>
                <a:ext uri="{FF2B5EF4-FFF2-40B4-BE49-F238E27FC236}">
                  <a16:creationId xmlns:a16="http://schemas.microsoft.com/office/drawing/2014/main" id="{9518E512-6963-E8F6-F84D-A97E81B339D4}"/>
                </a:ext>
              </a:extLst>
            </p:cNvPr>
            <p:cNvPicPr>
              <a:picLocks noChangeAspect="1"/>
            </p:cNvPicPr>
            <p:nvPr/>
          </p:nvPicPr>
          <p:blipFill>
            <a:blip r:embed="rId5"/>
            <a:srcRect l="4167" t="55601" r="82500" b="10317"/>
            <a:stretch/>
          </p:blipFill>
          <p:spPr>
            <a:xfrm>
              <a:off x="2686628" y="3252609"/>
              <a:ext cx="419219" cy="450067"/>
            </a:xfrm>
            <a:prstGeom prst="rect">
              <a:avLst/>
            </a:prstGeom>
          </p:spPr>
        </p:pic>
        <p:pic>
          <p:nvPicPr>
            <p:cNvPr id="20" name="Picture 19">
              <a:extLst>
                <a:ext uri="{FF2B5EF4-FFF2-40B4-BE49-F238E27FC236}">
                  <a16:creationId xmlns:a16="http://schemas.microsoft.com/office/drawing/2014/main" id="{3C39C3B1-9DBC-091B-5CB8-78A56286B428}"/>
                </a:ext>
              </a:extLst>
            </p:cNvPr>
            <p:cNvPicPr>
              <a:picLocks noChangeAspect="1"/>
            </p:cNvPicPr>
            <p:nvPr/>
          </p:nvPicPr>
          <p:blipFill>
            <a:blip r:embed="rId5"/>
            <a:srcRect l="18751" t="57230" r="67916" b="12020"/>
            <a:stretch/>
          </p:blipFill>
          <p:spPr>
            <a:xfrm>
              <a:off x="2169851" y="2638549"/>
              <a:ext cx="464640" cy="450067"/>
            </a:xfrm>
            <a:prstGeom prst="rect">
              <a:avLst/>
            </a:prstGeom>
          </p:spPr>
        </p:pic>
        <p:pic>
          <p:nvPicPr>
            <p:cNvPr id="24" name="Picture 23">
              <a:extLst>
                <a:ext uri="{FF2B5EF4-FFF2-40B4-BE49-F238E27FC236}">
                  <a16:creationId xmlns:a16="http://schemas.microsoft.com/office/drawing/2014/main" id="{5F0F5D3C-3603-745A-BC57-1D3A979AD6DF}"/>
                </a:ext>
              </a:extLst>
            </p:cNvPr>
            <p:cNvPicPr>
              <a:picLocks noChangeAspect="1"/>
            </p:cNvPicPr>
            <p:nvPr/>
          </p:nvPicPr>
          <p:blipFill>
            <a:blip r:embed="rId5"/>
            <a:srcRect l="34166" t="55187" r="52088" b="10588"/>
            <a:stretch/>
          </p:blipFill>
          <p:spPr>
            <a:xfrm>
              <a:off x="3252495" y="2624863"/>
              <a:ext cx="469094" cy="490539"/>
            </a:xfrm>
            <a:prstGeom prst="rect">
              <a:avLst/>
            </a:prstGeom>
          </p:spPr>
        </p:pic>
        <p:pic>
          <p:nvPicPr>
            <p:cNvPr id="25" name="Picture 24">
              <a:extLst>
                <a:ext uri="{FF2B5EF4-FFF2-40B4-BE49-F238E27FC236}">
                  <a16:creationId xmlns:a16="http://schemas.microsoft.com/office/drawing/2014/main" id="{51B0F9CD-3832-85D7-A99C-199B2384CAB6}"/>
                </a:ext>
              </a:extLst>
            </p:cNvPr>
            <p:cNvPicPr>
              <a:picLocks noChangeAspect="1"/>
            </p:cNvPicPr>
            <p:nvPr/>
          </p:nvPicPr>
          <p:blipFill>
            <a:blip r:embed="rId5"/>
            <a:srcRect l="64585" t="57142" r="21669" b="5095"/>
            <a:stretch/>
          </p:blipFill>
          <p:spPr>
            <a:xfrm>
              <a:off x="2708946" y="2613165"/>
              <a:ext cx="469094" cy="541244"/>
            </a:xfrm>
            <a:prstGeom prst="rect">
              <a:avLst/>
            </a:prstGeom>
          </p:spPr>
        </p:pic>
        <p:pic>
          <p:nvPicPr>
            <p:cNvPr id="26" name="Picture 25">
              <a:extLst>
                <a:ext uri="{FF2B5EF4-FFF2-40B4-BE49-F238E27FC236}">
                  <a16:creationId xmlns:a16="http://schemas.microsoft.com/office/drawing/2014/main" id="{0BA07245-4B61-97AA-E8B0-F864CC1B822A}"/>
                </a:ext>
              </a:extLst>
            </p:cNvPr>
            <p:cNvPicPr>
              <a:picLocks noChangeAspect="1"/>
            </p:cNvPicPr>
            <p:nvPr/>
          </p:nvPicPr>
          <p:blipFill>
            <a:blip r:embed="rId5"/>
            <a:srcRect l="48753" t="57370" r="37500" b="8405"/>
            <a:stretch/>
          </p:blipFill>
          <p:spPr>
            <a:xfrm>
              <a:off x="3202415" y="3169231"/>
              <a:ext cx="458746" cy="479717"/>
            </a:xfrm>
            <a:prstGeom prst="rect">
              <a:avLst/>
            </a:prstGeom>
          </p:spPr>
        </p:pic>
      </p:grpSp>
      <p:grpSp>
        <p:nvGrpSpPr>
          <p:cNvPr id="38" name="Group 37">
            <a:extLst>
              <a:ext uri="{FF2B5EF4-FFF2-40B4-BE49-F238E27FC236}">
                <a16:creationId xmlns:a16="http://schemas.microsoft.com/office/drawing/2014/main" id="{6A712D32-83D4-BE70-9AF7-1BEC25EF2307}"/>
              </a:ext>
            </a:extLst>
          </p:cNvPr>
          <p:cNvGrpSpPr/>
          <p:nvPr/>
        </p:nvGrpSpPr>
        <p:grpSpPr>
          <a:xfrm>
            <a:off x="3738039" y="2746366"/>
            <a:ext cx="1589535" cy="1089511"/>
            <a:chOff x="3775070" y="2586486"/>
            <a:chExt cx="1589535" cy="1089511"/>
          </a:xfrm>
        </p:grpSpPr>
        <p:pic>
          <p:nvPicPr>
            <p:cNvPr id="27" name="Picture 26" descr="A blue compass with a red point&#10;&#10;Description automatically generated">
              <a:extLst>
                <a:ext uri="{FF2B5EF4-FFF2-40B4-BE49-F238E27FC236}">
                  <a16:creationId xmlns:a16="http://schemas.microsoft.com/office/drawing/2014/main" id="{9C4E2879-0E31-4D3E-C3D7-3D32AC227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5070" y="3217251"/>
              <a:ext cx="458746" cy="458746"/>
            </a:xfrm>
            <a:prstGeom prst="rect">
              <a:avLst/>
            </a:prstGeom>
          </p:spPr>
        </p:pic>
        <p:pic>
          <p:nvPicPr>
            <p:cNvPr id="28" name="Picture 27">
              <a:extLst>
                <a:ext uri="{FF2B5EF4-FFF2-40B4-BE49-F238E27FC236}">
                  <a16:creationId xmlns:a16="http://schemas.microsoft.com/office/drawing/2014/main" id="{E108B6F2-6A1F-16F6-107C-A2EFEFB616E4}"/>
                </a:ext>
              </a:extLst>
            </p:cNvPr>
            <p:cNvPicPr>
              <a:picLocks noChangeAspect="1"/>
            </p:cNvPicPr>
            <p:nvPr/>
          </p:nvPicPr>
          <p:blipFill>
            <a:blip r:embed="rId5"/>
            <a:srcRect l="4167" t="55601" r="82500" b="10317"/>
            <a:stretch/>
          </p:blipFill>
          <p:spPr>
            <a:xfrm>
              <a:off x="4329644" y="3225930"/>
              <a:ext cx="419219" cy="450067"/>
            </a:xfrm>
            <a:prstGeom prst="rect">
              <a:avLst/>
            </a:prstGeom>
          </p:spPr>
        </p:pic>
        <p:pic>
          <p:nvPicPr>
            <p:cNvPr id="29" name="Picture 28">
              <a:extLst>
                <a:ext uri="{FF2B5EF4-FFF2-40B4-BE49-F238E27FC236}">
                  <a16:creationId xmlns:a16="http://schemas.microsoft.com/office/drawing/2014/main" id="{C8D79E07-C6A3-3C3F-518F-11B9D9875B87}"/>
                </a:ext>
              </a:extLst>
            </p:cNvPr>
            <p:cNvPicPr>
              <a:picLocks noChangeAspect="1"/>
            </p:cNvPicPr>
            <p:nvPr/>
          </p:nvPicPr>
          <p:blipFill>
            <a:blip r:embed="rId5"/>
            <a:srcRect l="18751" t="57230" r="67916" b="12020"/>
            <a:stretch/>
          </p:blipFill>
          <p:spPr>
            <a:xfrm>
              <a:off x="3812867" y="2611870"/>
              <a:ext cx="464640" cy="450067"/>
            </a:xfrm>
            <a:prstGeom prst="rect">
              <a:avLst/>
            </a:prstGeom>
          </p:spPr>
        </p:pic>
        <p:pic>
          <p:nvPicPr>
            <p:cNvPr id="30" name="Picture 29">
              <a:extLst>
                <a:ext uri="{FF2B5EF4-FFF2-40B4-BE49-F238E27FC236}">
                  <a16:creationId xmlns:a16="http://schemas.microsoft.com/office/drawing/2014/main" id="{B1E176A9-1FD5-D729-E50B-6A554FCCF98C}"/>
                </a:ext>
              </a:extLst>
            </p:cNvPr>
            <p:cNvPicPr>
              <a:picLocks noChangeAspect="1"/>
            </p:cNvPicPr>
            <p:nvPr/>
          </p:nvPicPr>
          <p:blipFill>
            <a:blip r:embed="rId5"/>
            <a:srcRect l="34166" t="55187" r="52088" b="10588"/>
            <a:stretch/>
          </p:blipFill>
          <p:spPr>
            <a:xfrm>
              <a:off x="4895511" y="2598184"/>
              <a:ext cx="469094" cy="490539"/>
            </a:xfrm>
            <a:prstGeom prst="rect">
              <a:avLst/>
            </a:prstGeom>
          </p:spPr>
        </p:pic>
        <p:pic>
          <p:nvPicPr>
            <p:cNvPr id="31" name="Picture 30">
              <a:extLst>
                <a:ext uri="{FF2B5EF4-FFF2-40B4-BE49-F238E27FC236}">
                  <a16:creationId xmlns:a16="http://schemas.microsoft.com/office/drawing/2014/main" id="{21DDDE4F-CA74-14F8-E9ED-F89A3CB4AC31}"/>
                </a:ext>
              </a:extLst>
            </p:cNvPr>
            <p:cNvPicPr>
              <a:picLocks noChangeAspect="1"/>
            </p:cNvPicPr>
            <p:nvPr/>
          </p:nvPicPr>
          <p:blipFill>
            <a:blip r:embed="rId5"/>
            <a:srcRect l="64585" t="57142" r="21669" b="5095"/>
            <a:stretch/>
          </p:blipFill>
          <p:spPr>
            <a:xfrm>
              <a:off x="4351962" y="2586486"/>
              <a:ext cx="469094" cy="541244"/>
            </a:xfrm>
            <a:prstGeom prst="rect">
              <a:avLst/>
            </a:prstGeom>
          </p:spPr>
        </p:pic>
        <p:pic>
          <p:nvPicPr>
            <p:cNvPr id="32" name="Picture 31">
              <a:extLst>
                <a:ext uri="{FF2B5EF4-FFF2-40B4-BE49-F238E27FC236}">
                  <a16:creationId xmlns:a16="http://schemas.microsoft.com/office/drawing/2014/main" id="{B6482051-65CE-B4C7-F688-C9AE65BF202E}"/>
                </a:ext>
              </a:extLst>
            </p:cNvPr>
            <p:cNvPicPr>
              <a:picLocks noChangeAspect="1"/>
            </p:cNvPicPr>
            <p:nvPr/>
          </p:nvPicPr>
          <p:blipFill>
            <a:blip r:embed="rId5"/>
            <a:srcRect l="48753" t="57370" r="37500" b="8405"/>
            <a:stretch/>
          </p:blipFill>
          <p:spPr>
            <a:xfrm>
              <a:off x="4845431" y="3142552"/>
              <a:ext cx="458746" cy="479717"/>
            </a:xfrm>
            <a:prstGeom prst="rect">
              <a:avLst/>
            </a:prstGeom>
          </p:spPr>
        </p:pic>
      </p:grpSp>
      <p:pic>
        <p:nvPicPr>
          <p:cNvPr id="34" name="Picture 33" descr="A camera in a circle&#10;&#10;Description automatically generated">
            <a:extLst>
              <a:ext uri="{FF2B5EF4-FFF2-40B4-BE49-F238E27FC236}">
                <a16:creationId xmlns:a16="http://schemas.microsoft.com/office/drawing/2014/main" id="{A071E432-3A7D-DFF3-E560-7D9B4E0AB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7255" y="4005914"/>
            <a:ext cx="628592" cy="628592"/>
          </a:xfrm>
          <a:prstGeom prst="rect">
            <a:avLst/>
          </a:prstGeom>
        </p:spPr>
      </p:pic>
      <p:pic>
        <p:nvPicPr>
          <p:cNvPr id="36" name="Picture 35" descr="A black and white camera&#10;&#10;Description automatically generated">
            <a:extLst>
              <a:ext uri="{FF2B5EF4-FFF2-40B4-BE49-F238E27FC236}">
                <a16:creationId xmlns:a16="http://schemas.microsoft.com/office/drawing/2014/main" id="{C60B2278-416D-8990-4930-CA227EC09A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3816" y="4083630"/>
            <a:ext cx="490539" cy="490539"/>
          </a:xfrm>
          <a:prstGeom prst="rect">
            <a:avLst/>
          </a:prstGeom>
        </p:spPr>
      </p:pic>
    </p:spTree>
    <p:extLst>
      <p:ext uri="{BB962C8B-B14F-4D97-AF65-F5344CB8AC3E}">
        <p14:creationId xmlns:p14="http://schemas.microsoft.com/office/powerpoint/2010/main" val="1375656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E2530-E5C3-E072-AAE0-CC6E97AD1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441D6-4358-CB3A-ECE7-AA7B816B2A87}"/>
              </a:ext>
            </a:extLst>
          </p:cNvPr>
          <p:cNvSpPr>
            <a:spLocks noGrp="1"/>
          </p:cNvSpPr>
          <p:nvPr>
            <p:ph type="title"/>
          </p:nvPr>
        </p:nvSpPr>
        <p:spPr/>
        <p:txBody>
          <a:bodyPr>
            <a:normAutofit fontScale="90000"/>
          </a:bodyPr>
          <a:lstStyle/>
          <a:p>
            <a:r>
              <a:rPr lang="en-US" dirty="0"/>
              <a:t>Common Home Screen Elements </a:t>
            </a:r>
          </a:p>
        </p:txBody>
      </p:sp>
      <p:graphicFrame>
        <p:nvGraphicFramePr>
          <p:cNvPr id="7" name="Content Placeholder 6">
            <a:extLst>
              <a:ext uri="{FF2B5EF4-FFF2-40B4-BE49-F238E27FC236}">
                <a16:creationId xmlns:a16="http://schemas.microsoft.com/office/drawing/2014/main" id="{A33F7F03-21CC-C3F6-74D3-EDEC50154329}"/>
              </a:ext>
            </a:extLst>
          </p:cNvPr>
          <p:cNvGraphicFramePr>
            <a:graphicFrameLocks noGrp="1"/>
          </p:cNvGraphicFramePr>
          <p:nvPr>
            <p:ph idx="1"/>
            <p:extLst>
              <p:ext uri="{D42A27DB-BD31-4B8C-83A1-F6EECF244321}">
                <p14:modId xmlns:p14="http://schemas.microsoft.com/office/powerpoint/2010/main" val="3449089306"/>
              </p:ext>
            </p:extLst>
          </p:nvPr>
        </p:nvGraphicFramePr>
        <p:xfrm>
          <a:off x="457200" y="1450974"/>
          <a:ext cx="8229600" cy="310197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006889070"/>
                    </a:ext>
                  </a:extLst>
                </a:gridCol>
                <a:gridCol w="1645920">
                  <a:extLst>
                    <a:ext uri="{9D8B030D-6E8A-4147-A177-3AD203B41FA5}">
                      <a16:colId xmlns:a16="http://schemas.microsoft.com/office/drawing/2014/main" val="548646622"/>
                    </a:ext>
                  </a:extLst>
                </a:gridCol>
                <a:gridCol w="1645920">
                  <a:extLst>
                    <a:ext uri="{9D8B030D-6E8A-4147-A177-3AD203B41FA5}">
                      <a16:colId xmlns:a16="http://schemas.microsoft.com/office/drawing/2014/main" val="4185636094"/>
                    </a:ext>
                  </a:extLst>
                </a:gridCol>
                <a:gridCol w="1645920">
                  <a:extLst>
                    <a:ext uri="{9D8B030D-6E8A-4147-A177-3AD203B41FA5}">
                      <a16:colId xmlns:a16="http://schemas.microsoft.com/office/drawing/2014/main" val="2966551051"/>
                    </a:ext>
                  </a:extLst>
                </a:gridCol>
                <a:gridCol w="1645920">
                  <a:extLst>
                    <a:ext uri="{9D8B030D-6E8A-4147-A177-3AD203B41FA5}">
                      <a16:colId xmlns:a16="http://schemas.microsoft.com/office/drawing/2014/main" val="505892657"/>
                    </a:ext>
                  </a:extLst>
                </a:gridCol>
              </a:tblGrid>
              <a:tr h="388245">
                <a:tc>
                  <a:txBody>
                    <a:bodyPr/>
                    <a:lstStyle/>
                    <a:p>
                      <a:pPr algn="ctr"/>
                      <a:r>
                        <a:rPr lang="en-US" dirty="0">
                          <a:latin typeface="+mj-lt"/>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Android Icon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iPhone Icon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Looks Like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414787"/>
                  </a:ext>
                </a:extLst>
              </a:tr>
              <a:tr h="765852">
                <a:tc>
                  <a:txBody>
                    <a:bodyPr/>
                    <a:lstStyle/>
                    <a:p>
                      <a:pPr algn="ctr"/>
                      <a:r>
                        <a:rPr lang="en-US" dirty="0">
                          <a:latin typeface="+mj-lt"/>
                        </a:rPr>
                        <a:t>Photos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A </a:t>
                      </a:r>
                      <a:r>
                        <a:rPr lang="en-US" dirty="0" err="1">
                          <a:latin typeface="+mj-lt"/>
                        </a:rPr>
                        <a:t>multi-coloured</a:t>
                      </a:r>
                      <a:r>
                        <a:rPr lang="en-US" dirty="0">
                          <a:latin typeface="+mj-lt"/>
                        </a:rPr>
                        <a:t> flower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j-lt"/>
                        </a:rPr>
                        <a:t>View, share or delete photos or videos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8253660"/>
                  </a:ext>
                </a:extLst>
              </a:tr>
              <a:tr h="884931">
                <a:tc>
                  <a:txBody>
                    <a:bodyPr/>
                    <a:lstStyle/>
                    <a:p>
                      <a:pPr algn="ctr"/>
                      <a:r>
                        <a:rPr lang="en-US" dirty="0">
                          <a:latin typeface="+mj-lt"/>
                        </a:rPr>
                        <a:t>Files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A folder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j-lt"/>
                        </a:rPr>
                        <a:t>View stored 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1871741"/>
                  </a:ext>
                </a:extLst>
              </a:tr>
              <a:tr h="765852">
                <a:tc>
                  <a:txBody>
                    <a:bodyPr/>
                    <a:lstStyle/>
                    <a:p>
                      <a:pPr algn="ctr"/>
                      <a:r>
                        <a:rPr lang="en-US" sz="1200" dirty="0">
                          <a:latin typeface="+mj-lt"/>
                        </a:rPr>
                        <a:t>Google Play Store/</a:t>
                      </a:r>
                      <a:br>
                        <a:rPr lang="en-US" sz="1200" dirty="0">
                          <a:latin typeface="+mj-lt"/>
                        </a:rPr>
                      </a:br>
                      <a:r>
                        <a:rPr lang="en-US" sz="1200" dirty="0">
                          <a:latin typeface="+mj-lt"/>
                        </a:rPr>
                        <a:t>iPhone App Store</a:t>
                      </a:r>
                      <a:endParaRPr lang="en-US" sz="16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Play button (Android)</a:t>
                      </a:r>
                      <a:br>
                        <a:rPr lang="en-US" dirty="0">
                          <a:latin typeface="+mj-lt"/>
                        </a:rPr>
                      </a:br>
                      <a:r>
                        <a:rPr lang="en-US" dirty="0">
                          <a:latin typeface="+mj-lt"/>
                        </a:rPr>
                        <a:t>A symbol (iOS)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j-lt"/>
                        </a:rPr>
                        <a:t>Install and uninstall apps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6886521"/>
                  </a:ext>
                </a:extLst>
              </a:tr>
            </a:tbl>
          </a:graphicData>
        </a:graphic>
      </p:graphicFrame>
      <p:sp>
        <p:nvSpPr>
          <p:cNvPr id="4" name="Date Placeholder 3">
            <a:extLst>
              <a:ext uri="{FF2B5EF4-FFF2-40B4-BE49-F238E27FC236}">
                <a16:creationId xmlns:a16="http://schemas.microsoft.com/office/drawing/2014/main" id="{9E262595-D04E-2E4D-F1E4-9762C4682B9E}"/>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277BB1F3-FB43-4AC7-B278-71D65CA92638}"/>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2FD31A6E-612A-D701-C454-0294E4C20709}"/>
              </a:ext>
            </a:extLst>
          </p:cNvPr>
          <p:cNvSpPr>
            <a:spLocks noGrp="1"/>
          </p:cNvSpPr>
          <p:nvPr>
            <p:ph type="sldNum" sz="quarter" idx="12"/>
          </p:nvPr>
        </p:nvSpPr>
        <p:spPr/>
        <p:txBody>
          <a:bodyPr/>
          <a:lstStyle/>
          <a:p>
            <a:fld id="{3D46CBA2-ECE5-4BE9-B546-6761E0E67089}" type="slidenum">
              <a:rPr lang="en-US" smtClean="0"/>
              <a:t>14</a:t>
            </a:fld>
            <a:endParaRPr lang="en-US"/>
          </a:p>
        </p:txBody>
      </p:sp>
      <p:pic>
        <p:nvPicPr>
          <p:cNvPr id="12" name="Picture 11" descr="A logo in a circle&#10;&#10;Description automatically generated">
            <a:extLst>
              <a:ext uri="{FF2B5EF4-FFF2-40B4-BE49-F238E27FC236}">
                <a16:creationId xmlns:a16="http://schemas.microsoft.com/office/drawing/2014/main" id="{84EC8A9F-4F57-DBDF-2321-EB16E51EF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234" y="1941372"/>
            <a:ext cx="653219" cy="653219"/>
          </a:xfrm>
          <a:prstGeom prst="rect">
            <a:avLst/>
          </a:prstGeom>
        </p:spPr>
      </p:pic>
      <p:pic>
        <p:nvPicPr>
          <p:cNvPr id="24" name="Picture 23" descr="A logo of a flower&#10;&#10;Description automatically generated">
            <a:extLst>
              <a:ext uri="{FF2B5EF4-FFF2-40B4-BE49-F238E27FC236}">
                <a16:creationId xmlns:a16="http://schemas.microsoft.com/office/drawing/2014/main" id="{4742F074-0BE8-6AEF-7B14-3CB1F22EF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303" y="1959190"/>
            <a:ext cx="601648" cy="601648"/>
          </a:xfrm>
          <a:prstGeom prst="rect">
            <a:avLst/>
          </a:prstGeom>
        </p:spPr>
      </p:pic>
      <p:pic>
        <p:nvPicPr>
          <p:cNvPr id="26" name="Picture 25" descr="A logo of a google play store&#10;&#10;Description automatically generated">
            <a:extLst>
              <a:ext uri="{FF2B5EF4-FFF2-40B4-BE49-F238E27FC236}">
                <a16:creationId xmlns:a16="http://schemas.microsoft.com/office/drawing/2014/main" id="{0A8D385C-2CF3-F5FB-C1A0-8B4FB20A3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661" y="2876550"/>
            <a:ext cx="756363" cy="756363"/>
          </a:xfrm>
          <a:prstGeom prst="rect">
            <a:avLst/>
          </a:prstGeom>
        </p:spPr>
      </p:pic>
      <p:pic>
        <p:nvPicPr>
          <p:cNvPr id="30" name="Picture 29" descr="A blue folder in a white square&#10;&#10;Description automatically generated">
            <a:extLst>
              <a:ext uri="{FF2B5EF4-FFF2-40B4-BE49-F238E27FC236}">
                <a16:creationId xmlns:a16="http://schemas.microsoft.com/office/drawing/2014/main" id="{FDE94B98-5EC0-01D7-5F22-7F98B357C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3606" y="2974558"/>
            <a:ext cx="560345" cy="560345"/>
          </a:xfrm>
          <a:prstGeom prst="rect">
            <a:avLst/>
          </a:prstGeom>
        </p:spPr>
      </p:pic>
      <p:pic>
        <p:nvPicPr>
          <p:cNvPr id="32" name="Picture 31" descr="A logo of a play store&#10;&#10;Description automatically generated">
            <a:extLst>
              <a:ext uri="{FF2B5EF4-FFF2-40B4-BE49-F238E27FC236}">
                <a16:creationId xmlns:a16="http://schemas.microsoft.com/office/drawing/2014/main" id="{3C874576-D8E6-8236-13D0-854C8B8FC1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0661" y="3743405"/>
            <a:ext cx="652042" cy="652042"/>
          </a:xfrm>
          <a:prstGeom prst="rect">
            <a:avLst/>
          </a:prstGeom>
        </p:spPr>
      </p:pic>
      <p:pic>
        <p:nvPicPr>
          <p:cNvPr id="34" name="Picture 33" descr="A blue square with white letters&#10;&#10;Description automatically generated">
            <a:extLst>
              <a:ext uri="{FF2B5EF4-FFF2-40B4-BE49-F238E27FC236}">
                <a16:creationId xmlns:a16="http://schemas.microsoft.com/office/drawing/2014/main" id="{F7021D7E-CAD3-2445-9DBE-1FA902C25A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5031" y="3834247"/>
            <a:ext cx="476191" cy="476191"/>
          </a:xfrm>
          <a:prstGeom prst="rect">
            <a:avLst/>
          </a:prstGeom>
        </p:spPr>
      </p:pic>
    </p:spTree>
    <p:extLst>
      <p:ext uri="{BB962C8B-B14F-4D97-AF65-F5344CB8AC3E}">
        <p14:creationId xmlns:p14="http://schemas.microsoft.com/office/powerpoint/2010/main" val="398980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66B15-BAC8-85D4-C159-7D25F86D8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D7147C-49B8-5D93-3ACA-C85C8170A39B}"/>
              </a:ext>
            </a:extLst>
          </p:cNvPr>
          <p:cNvSpPr>
            <a:spLocks noGrp="1"/>
          </p:cNvSpPr>
          <p:nvPr>
            <p:ph type="title"/>
          </p:nvPr>
        </p:nvSpPr>
        <p:spPr/>
        <p:txBody>
          <a:bodyPr>
            <a:normAutofit fontScale="90000"/>
          </a:bodyPr>
          <a:lstStyle/>
          <a:p>
            <a:r>
              <a:rPr lang="en-US" dirty="0"/>
              <a:t>Common Home Screen Elements </a:t>
            </a:r>
          </a:p>
        </p:txBody>
      </p:sp>
      <p:graphicFrame>
        <p:nvGraphicFramePr>
          <p:cNvPr id="7" name="Content Placeholder 6">
            <a:extLst>
              <a:ext uri="{FF2B5EF4-FFF2-40B4-BE49-F238E27FC236}">
                <a16:creationId xmlns:a16="http://schemas.microsoft.com/office/drawing/2014/main" id="{8C1F56A1-25EF-FDE5-2845-8AA0F739E324}"/>
              </a:ext>
            </a:extLst>
          </p:cNvPr>
          <p:cNvGraphicFramePr>
            <a:graphicFrameLocks noGrp="1"/>
          </p:cNvGraphicFramePr>
          <p:nvPr>
            <p:ph idx="1"/>
            <p:extLst>
              <p:ext uri="{D42A27DB-BD31-4B8C-83A1-F6EECF244321}">
                <p14:modId xmlns:p14="http://schemas.microsoft.com/office/powerpoint/2010/main" val="3335684798"/>
              </p:ext>
            </p:extLst>
          </p:nvPr>
        </p:nvGraphicFramePr>
        <p:xfrm>
          <a:off x="457200" y="1581150"/>
          <a:ext cx="8229600" cy="23825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006889070"/>
                    </a:ext>
                  </a:extLst>
                </a:gridCol>
                <a:gridCol w="1645920">
                  <a:extLst>
                    <a:ext uri="{9D8B030D-6E8A-4147-A177-3AD203B41FA5}">
                      <a16:colId xmlns:a16="http://schemas.microsoft.com/office/drawing/2014/main" val="548646622"/>
                    </a:ext>
                  </a:extLst>
                </a:gridCol>
                <a:gridCol w="1645920">
                  <a:extLst>
                    <a:ext uri="{9D8B030D-6E8A-4147-A177-3AD203B41FA5}">
                      <a16:colId xmlns:a16="http://schemas.microsoft.com/office/drawing/2014/main" val="4185636094"/>
                    </a:ext>
                  </a:extLst>
                </a:gridCol>
                <a:gridCol w="1645920">
                  <a:extLst>
                    <a:ext uri="{9D8B030D-6E8A-4147-A177-3AD203B41FA5}">
                      <a16:colId xmlns:a16="http://schemas.microsoft.com/office/drawing/2014/main" val="2966551051"/>
                    </a:ext>
                  </a:extLst>
                </a:gridCol>
                <a:gridCol w="1645920">
                  <a:extLst>
                    <a:ext uri="{9D8B030D-6E8A-4147-A177-3AD203B41FA5}">
                      <a16:colId xmlns:a16="http://schemas.microsoft.com/office/drawing/2014/main" val="505892657"/>
                    </a:ext>
                  </a:extLst>
                </a:gridCol>
              </a:tblGrid>
              <a:tr h="370840">
                <a:tc>
                  <a:txBody>
                    <a:bodyPr/>
                    <a:lstStyle/>
                    <a:p>
                      <a:pPr algn="ctr"/>
                      <a:r>
                        <a:rPr lang="en-US" dirty="0">
                          <a:latin typeface="+mj-lt"/>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Android Icon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iPhone Icon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Looks Like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414787"/>
                  </a:ext>
                </a:extLst>
              </a:tr>
              <a:tr h="731520">
                <a:tc>
                  <a:txBody>
                    <a:bodyPr/>
                    <a:lstStyle/>
                    <a:p>
                      <a:pPr algn="ctr"/>
                      <a:r>
                        <a:rPr lang="en-US" dirty="0">
                          <a:latin typeface="+mj-lt"/>
                        </a:rPr>
                        <a:t>Settings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A cog, or multiple cogs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j-lt"/>
                        </a:rPr>
                        <a:t>Edit phone settings, such as ringtones, wallpaper backgrounds, accounts, and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8253660"/>
                  </a:ext>
                </a:extLst>
              </a:tr>
            </a:tbl>
          </a:graphicData>
        </a:graphic>
      </p:graphicFrame>
      <p:sp>
        <p:nvSpPr>
          <p:cNvPr id="4" name="Date Placeholder 3">
            <a:extLst>
              <a:ext uri="{FF2B5EF4-FFF2-40B4-BE49-F238E27FC236}">
                <a16:creationId xmlns:a16="http://schemas.microsoft.com/office/drawing/2014/main" id="{3EC2674C-DADB-FB85-2D6D-6AC6F584AEC1}"/>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C1E26B1F-0869-1070-CFDB-0CD50E9B69B3}"/>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367556D3-DC2C-D9BE-D301-4BD040D20E52}"/>
              </a:ext>
            </a:extLst>
          </p:cNvPr>
          <p:cNvSpPr>
            <a:spLocks noGrp="1"/>
          </p:cNvSpPr>
          <p:nvPr>
            <p:ph type="sldNum" sz="quarter" idx="12"/>
          </p:nvPr>
        </p:nvSpPr>
        <p:spPr/>
        <p:txBody>
          <a:bodyPr/>
          <a:lstStyle/>
          <a:p>
            <a:fld id="{3D46CBA2-ECE5-4BE9-B546-6761E0E67089}" type="slidenum">
              <a:rPr lang="en-US" smtClean="0"/>
              <a:t>15</a:t>
            </a:fld>
            <a:endParaRPr lang="en-US"/>
          </a:p>
        </p:txBody>
      </p:sp>
      <p:pic>
        <p:nvPicPr>
          <p:cNvPr id="10" name="Picture 9" descr="A blue and white logo&#10;&#10;Description automatically generated">
            <a:extLst>
              <a:ext uri="{FF2B5EF4-FFF2-40B4-BE49-F238E27FC236}">
                <a16:creationId xmlns:a16="http://schemas.microsoft.com/office/drawing/2014/main" id="{C1F96F97-9800-8E83-7CC9-0F96F564C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409855"/>
            <a:ext cx="857191" cy="857191"/>
          </a:xfrm>
          <a:prstGeom prst="rect">
            <a:avLst/>
          </a:prstGeom>
        </p:spPr>
      </p:pic>
      <p:pic>
        <p:nvPicPr>
          <p:cNvPr id="12" name="Picture 11" descr="A grey and black logo&#10;&#10;Description automatically generated">
            <a:extLst>
              <a:ext uri="{FF2B5EF4-FFF2-40B4-BE49-F238E27FC236}">
                <a16:creationId xmlns:a16="http://schemas.microsoft.com/office/drawing/2014/main" id="{E6B32A31-8667-8205-1268-63110D49D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009" y="2449001"/>
            <a:ext cx="804848" cy="804848"/>
          </a:xfrm>
          <a:prstGeom prst="rect">
            <a:avLst/>
          </a:prstGeom>
        </p:spPr>
      </p:pic>
    </p:spTree>
    <p:extLst>
      <p:ext uri="{BB962C8B-B14F-4D97-AF65-F5344CB8AC3E}">
        <p14:creationId xmlns:p14="http://schemas.microsoft.com/office/powerpoint/2010/main" val="188335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5AB1-DBD8-D7CA-9A35-0611D923EEDD}"/>
              </a:ext>
            </a:extLst>
          </p:cNvPr>
          <p:cNvSpPr>
            <a:spLocks noGrp="1"/>
          </p:cNvSpPr>
          <p:nvPr>
            <p:ph type="title"/>
          </p:nvPr>
        </p:nvSpPr>
        <p:spPr/>
        <p:txBody>
          <a:bodyPr/>
          <a:lstStyle/>
          <a:p>
            <a:r>
              <a:rPr lang="en-US" sz="4800" dirty="0">
                <a:ea typeface="ＭＳ Ｐゴシック" pitchFamily="34" charset="-128"/>
              </a:rPr>
              <a:t>Basic Smartphone Navigation</a:t>
            </a:r>
            <a:endParaRPr lang="en-US" dirty="0"/>
          </a:p>
        </p:txBody>
      </p:sp>
      <p:sp>
        <p:nvSpPr>
          <p:cNvPr id="4" name="Date Placeholder 3">
            <a:extLst>
              <a:ext uri="{FF2B5EF4-FFF2-40B4-BE49-F238E27FC236}">
                <a16:creationId xmlns:a16="http://schemas.microsoft.com/office/drawing/2014/main" id="{4F2B81EA-40CA-2563-379A-06774F3A4325}"/>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5574456F-E30D-5A3D-18A8-C5A0DB0D7B1B}"/>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428EB077-906D-3B7A-449A-278973F88F3E}"/>
              </a:ext>
            </a:extLst>
          </p:cNvPr>
          <p:cNvSpPr>
            <a:spLocks noGrp="1"/>
          </p:cNvSpPr>
          <p:nvPr>
            <p:ph type="sldNum" sz="quarter" idx="12"/>
          </p:nvPr>
        </p:nvSpPr>
        <p:spPr/>
        <p:txBody>
          <a:bodyPr/>
          <a:lstStyle/>
          <a:p>
            <a:fld id="{3D46CBA2-ECE5-4BE9-B546-6761E0E67089}" type="slidenum">
              <a:rPr lang="en-US" smtClean="0"/>
              <a:t>16</a:t>
            </a:fld>
            <a:endParaRPr lang="en-US"/>
          </a:p>
        </p:txBody>
      </p:sp>
      <p:graphicFrame>
        <p:nvGraphicFramePr>
          <p:cNvPr id="7" name="Content Placeholder 6">
            <a:extLst>
              <a:ext uri="{FF2B5EF4-FFF2-40B4-BE49-F238E27FC236}">
                <a16:creationId xmlns:a16="http://schemas.microsoft.com/office/drawing/2014/main" id="{82FBBFA0-2FCD-53F5-E04B-90C7ED89BFBB}"/>
              </a:ext>
            </a:extLst>
          </p:cNvPr>
          <p:cNvGraphicFramePr>
            <a:graphicFrameLocks noGrp="1"/>
          </p:cNvGraphicFramePr>
          <p:nvPr>
            <p:ph idx="1"/>
            <p:extLst>
              <p:ext uri="{D42A27DB-BD31-4B8C-83A1-F6EECF244321}">
                <p14:modId xmlns:p14="http://schemas.microsoft.com/office/powerpoint/2010/main" val="3998738213"/>
              </p:ext>
            </p:extLst>
          </p:nvPr>
        </p:nvGraphicFramePr>
        <p:xfrm>
          <a:off x="304800" y="1581150"/>
          <a:ext cx="8153400" cy="3205480"/>
        </p:xfrm>
        <a:graphic>
          <a:graphicData uri="http://schemas.openxmlformats.org/drawingml/2006/table">
            <a:tbl>
              <a:tblPr firstRow="1" bandRow="1">
                <a:tableStyleId>{5C22544A-7EE6-4342-B048-85BDC9FD1C3A}</a:tableStyleId>
              </a:tblPr>
              <a:tblGrid>
                <a:gridCol w="1630680">
                  <a:extLst>
                    <a:ext uri="{9D8B030D-6E8A-4147-A177-3AD203B41FA5}">
                      <a16:colId xmlns:a16="http://schemas.microsoft.com/office/drawing/2014/main" val="3006889070"/>
                    </a:ext>
                  </a:extLst>
                </a:gridCol>
                <a:gridCol w="1630680">
                  <a:extLst>
                    <a:ext uri="{9D8B030D-6E8A-4147-A177-3AD203B41FA5}">
                      <a16:colId xmlns:a16="http://schemas.microsoft.com/office/drawing/2014/main" val="548646622"/>
                    </a:ext>
                  </a:extLst>
                </a:gridCol>
                <a:gridCol w="1630680">
                  <a:extLst>
                    <a:ext uri="{9D8B030D-6E8A-4147-A177-3AD203B41FA5}">
                      <a16:colId xmlns:a16="http://schemas.microsoft.com/office/drawing/2014/main" val="4185636094"/>
                    </a:ext>
                  </a:extLst>
                </a:gridCol>
                <a:gridCol w="1630680">
                  <a:extLst>
                    <a:ext uri="{9D8B030D-6E8A-4147-A177-3AD203B41FA5}">
                      <a16:colId xmlns:a16="http://schemas.microsoft.com/office/drawing/2014/main" val="2966551051"/>
                    </a:ext>
                  </a:extLst>
                </a:gridCol>
                <a:gridCol w="1630680">
                  <a:extLst>
                    <a:ext uri="{9D8B030D-6E8A-4147-A177-3AD203B41FA5}">
                      <a16:colId xmlns:a16="http://schemas.microsoft.com/office/drawing/2014/main" val="505892657"/>
                    </a:ext>
                  </a:extLst>
                </a:gridCol>
              </a:tblGrid>
              <a:tr h="370840">
                <a:tc>
                  <a:txBody>
                    <a:bodyPr/>
                    <a:lstStyle/>
                    <a:p>
                      <a:pPr algn="ctr"/>
                      <a:r>
                        <a:rPr lang="en-US" dirty="0">
                          <a:latin typeface="+mj-lt"/>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Android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iPhone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Used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414787"/>
                  </a:ext>
                </a:extLst>
              </a:tr>
              <a:tr h="731520">
                <a:tc>
                  <a:txBody>
                    <a:bodyPr/>
                    <a:lstStyle/>
                    <a:p>
                      <a:pPr algn="ctr"/>
                      <a:r>
                        <a:rPr lang="en-US" dirty="0">
                          <a:latin typeface="+mj-lt"/>
                        </a:rPr>
                        <a:t>Home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 Up to iPhone 8</a:t>
                      </a:r>
                    </a:p>
                    <a:p>
                      <a:pPr algn="ctr"/>
                      <a:endParaRPr lang="en-US" dirty="0">
                        <a:latin typeface="+mj-lt"/>
                      </a:endParaRPr>
                    </a:p>
                    <a:p>
                      <a:pPr algn="ctr"/>
                      <a:endParaRPr lang="en-US" dirty="0">
                        <a:latin typeface="+mj-lt"/>
                      </a:endParaRPr>
                    </a:p>
                    <a:p>
                      <a:pPr algn="ctr"/>
                      <a:r>
                        <a:rPr lang="en-US" dirty="0">
                          <a:latin typeface="+mj-lt"/>
                        </a:rPr>
                        <a:t> </a:t>
                      </a:r>
                    </a:p>
                    <a:p>
                      <a:pPr algn="ctr"/>
                      <a:r>
                        <a:rPr lang="en-US" dirty="0">
                          <a:latin typeface="+mj-lt"/>
                        </a:rPr>
                        <a:t>After iPhone 8</a:t>
                      </a:r>
                    </a:p>
                    <a:p>
                      <a:pPr algn="ctr"/>
                      <a:endParaRPr lang="en-US" dirty="0">
                        <a:latin typeface="+mj-lt"/>
                      </a:endParaRPr>
                    </a:p>
                    <a:p>
                      <a:pPr algn="ctr"/>
                      <a:endParaRPr lang="en-US" dirty="0">
                        <a:latin typeface="+mj-lt"/>
                      </a:endParaRPr>
                    </a:p>
                    <a:p>
                      <a:pPr algn="ctr"/>
                      <a:endParaRPr lang="en-US" dirty="0">
                        <a:latin typeface="+mj-lt"/>
                      </a:endParaRPr>
                    </a:p>
                    <a:p>
                      <a:pPr algn="ctr"/>
                      <a:r>
                        <a:rPr lang="en-US" dirty="0">
                          <a:latin typeface="+mj-lt"/>
                        </a:rPr>
                        <a:t> </a:t>
                      </a:r>
                    </a:p>
                    <a:p>
                      <a:pPr algn="ct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Return to the home screen from an app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j-lt"/>
                        </a:rPr>
                        <a:t>Tap the center button at the bottom of the phone</a:t>
                      </a:r>
                      <a:br>
                        <a:rPr lang="en-US" dirty="0">
                          <a:latin typeface="+mj-lt"/>
                        </a:rPr>
                      </a:br>
                      <a:endParaRPr lang="en-US" dirty="0">
                        <a:latin typeface="+mj-lt"/>
                      </a:endParaRPr>
                    </a:p>
                    <a:p>
                      <a:r>
                        <a:rPr lang="en-US" dirty="0">
                          <a:latin typeface="+mj-lt"/>
                        </a:rPr>
                        <a:t>Swipe up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8253660"/>
                  </a:ext>
                </a:extLst>
              </a:tr>
            </a:tbl>
          </a:graphicData>
        </a:graphic>
      </p:graphicFrame>
      <p:pic>
        <p:nvPicPr>
          <p:cNvPr id="8" name="Picture 7" descr="A close up of a phone&#10;&#10;Description automatically generated">
            <a:extLst>
              <a:ext uri="{FF2B5EF4-FFF2-40B4-BE49-F238E27FC236}">
                <a16:creationId xmlns:a16="http://schemas.microsoft.com/office/drawing/2014/main" id="{42C85468-2AEB-1D42-F5DC-DD7CF6AF9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0956" y="2315510"/>
            <a:ext cx="1081088" cy="719415"/>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284F6A6C-6882-61D1-08D1-90C8265585C7}"/>
              </a:ext>
            </a:extLst>
          </p:cNvPr>
          <p:cNvPicPr>
            <a:picLocks noChangeAspect="1"/>
          </p:cNvPicPr>
          <p:nvPr/>
        </p:nvPicPr>
        <p:blipFill>
          <a:blip r:embed="rId3" cstate="print">
            <a:extLst>
              <a:ext uri="{28A0092B-C50C-407E-A947-70E740481C1C}">
                <a14:useLocalDpi xmlns:a14="http://schemas.microsoft.com/office/drawing/2010/main" val="0"/>
              </a:ext>
            </a:extLst>
          </a:blip>
          <a:srcRect l="37497" t="75080" r="37505" b="4351"/>
          <a:stretch/>
        </p:blipFill>
        <p:spPr>
          <a:xfrm>
            <a:off x="3925817" y="3558397"/>
            <a:ext cx="911366" cy="421775"/>
          </a:xfrm>
          <a:prstGeom prst="rect">
            <a:avLst/>
          </a:prstGeom>
        </p:spPr>
      </p:pic>
      <p:pic>
        <p:nvPicPr>
          <p:cNvPr id="12" name="Picture 11" descr="A person holding a cell phone&#10;&#10;Description automatically generated">
            <a:extLst>
              <a:ext uri="{FF2B5EF4-FFF2-40B4-BE49-F238E27FC236}">
                <a16:creationId xmlns:a16="http://schemas.microsoft.com/office/drawing/2014/main" id="{C300A647-8863-2291-30F8-6751D8BEFE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2675218"/>
            <a:ext cx="1105378" cy="1105378"/>
          </a:xfrm>
          <a:prstGeom prst="rect">
            <a:avLst/>
          </a:prstGeom>
        </p:spPr>
      </p:pic>
      <p:pic>
        <p:nvPicPr>
          <p:cNvPr id="13" name="Picture 12" descr="A screenshot of a phone&#10;&#10;Description automatically generated">
            <a:extLst>
              <a:ext uri="{FF2B5EF4-FFF2-40B4-BE49-F238E27FC236}">
                <a16:creationId xmlns:a16="http://schemas.microsoft.com/office/drawing/2014/main" id="{AAA9B5B9-C234-BDE5-34E5-E7883DEE8D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0590" y="3346616"/>
            <a:ext cx="541410" cy="1105379"/>
          </a:xfrm>
          <a:prstGeom prst="rect">
            <a:avLst/>
          </a:prstGeom>
        </p:spPr>
      </p:pic>
    </p:spTree>
    <p:extLst>
      <p:ext uri="{BB962C8B-B14F-4D97-AF65-F5344CB8AC3E}">
        <p14:creationId xmlns:p14="http://schemas.microsoft.com/office/powerpoint/2010/main" val="271514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259E-5EE6-F41C-A0DD-F7BF35977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1627B-11D3-DC96-86DD-329879594203}"/>
              </a:ext>
            </a:extLst>
          </p:cNvPr>
          <p:cNvSpPr>
            <a:spLocks noGrp="1"/>
          </p:cNvSpPr>
          <p:nvPr>
            <p:ph type="title"/>
          </p:nvPr>
        </p:nvSpPr>
        <p:spPr/>
        <p:txBody>
          <a:bodyPr/>
          <a:lstStyle/>
          <a:p>
            <a:r>
              <a:rPr lang="en-US" sz="4800" dirty="0">
                <a:ea typeface="ＭＳ Ｐゴシック" pitchFamily="34" charset="-128"/>
              </a:rPr>
              <a:t>Basic Smartphone Navigation</a:t>
            </a:r>
            <a:endParaRPr lang="en-US" dirty="0"/>
          </a:p>
        </p:txBody>
      </p:sp>
      <p:sp>
        <p:nvSpPr>
          <p:cNvPr id="4" name="Date Placeholder 3">
            <a:extLst>
              <a:ext uri="{FF2B5EF4-FFF2-40B4-BE49-F238E27FC236}">
                <a16:creationId xmlns:a16="http://schemas.microsoft.com/office/drawing/2014/main" id="{AA1B06B2-4FAF-551B-DD24-900109A94D31}"/>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38B6C8C3-F581-1E17-1A66-4B9C321538E0}"/>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BF2688F7-2302-4294-5041-DFD133E493AF}"/>
              </a:ext>
            </a:extLst>
          </p:cNvPr>
          <p:cNvSpPr>
            <a:spLocks noGrp="1"/>
          </p:cNvSpPr>
          <p:nvPr>
            <p:ph type="sldNum" sz="quarter" idx="12"/>
          </p:nvPr>
        </p:nvSpPr>
        <p:spPr/>
        <p:txBody>
          <a:bodyPr/>
          <a:lstStyle/>
          <a:p>
            <a:fld id="{3D46CBA2-ECE5-4BE9-B546-6761E0E67089}" type="slidenum">
              <a:rPr lang="en-US" smtClean="0"/>
              <a:t>17</a:t>
            </a:fld>
            <a:endParaRPr lang="en-US"/>
          </a:p>
        </p:txBody>
      </p:sp>
      <p:graphicFrame>
        <p:nvGraphicFramePr>
          <p:cNvPr id="7" name="Content Placeholder 6">
            <a:extLst>
              <a:ext uri="{FF2B5EF4-FFF2-40B4-BE49-F238E27FC236}">
                <a16:creationId xmlns:a16="http://schemas.microsoft.com/office/drawing/2014/main" id="{595130F0-D303-0A13-0CDE-49B0A10AA0FE}"/>
              </a:ext>
            </a:extLst>
          </p:cNvPr>
          <p:cNvGraphicFramePr>
            <a:graphicFrameLocks noGrp="1"/>
          </p:cNvGraphicFramePr>
          <p:nvPr>
            <p:ph idx="1"/>
            <p:extLst>
              <p:ext uri="{D42A27DB-BD31-4B8C-83A1-F6EECF244321}">
                <p14:modId xmlns:p14="http://schemas.microsoft.com/office/powerpoint/2010/main" val="1178267099"/>
              </p:ext>
            </p:extLst>
          </p:nvPr>
        </p:nvGraphicFramePr>
        <p:xfrm>
          <a:off x="304800" y="1581150"/>
          <a:ext cx="8229600" cy="15595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006889070"/>
                    </a:ext>
                  </a:extLst>
                </a:gridCol>
                <a:gridCol w="2743200">
                  <a:extLst>
                    <a:ext uri="{9D8B030D-6E8A-4147-A177-3AD203B41FA5}">
                      <a16:colId xmlns:a16="http://schemas.microsoft.com/office/drawing/2014/main" val="548646622"/>
                    </a:ext>
                  </a:extLst>
                </a:gridCol>
                <a:gridCol w="2743200">
                  <a:extLst>
                    <a:ext uri="{9D8B030D-6E8A-4147-A177-3AD203B41FA5}">
                      <a16:colId xmlns:a16="http://schemas.microsoft.com/office/drawing/2014/main" val="4185636094"/>
                    </a:ext>
                  </a:extLst>
                </a:gridCol>
              </a:tblGrid>
              <a:tr h="370840">
                <a:tc>
                  <a:txBody>
                    <a:bodyPr/>
                    <a:lstStyle/>
                    <a:p>
                      <a:pPr algn="ctr"/>
                      <a:r>
                        <a:rPr lang="en-US" dirty="0">
                          <a:latin typeface="+mj-lt"/>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Used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How to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414787"/>
                  </a:ext>
                </a:extLst>
              </a:tr>
              <a:tr h="731520">
                <a:tc>
                  <a:txBody>
                    <a:bodyPr/>
                    <a:lstStyle/>
                    <a:p>
                      <a:pPr algn="ctr"/>
                      <a:r>
                        <a:rPr lang="en-US" dirty="0">
                          <a:latin typeface="+mj-lt"/>
                        </a:rPr>
                        <a:t>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Return to the previous page in an app, or exit the app if on the first page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Tap the back arrow button, generally located on the left at the bottom of the phone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8253660"/>
                  </a:ext>
                </a:extLst>
              </a:tr>
            </a:tbl>
          </a:graphicData>
        </a:graphic>
      </p:graphicFrame>
    </p:spTree>
    <p:extLst>
      <p:ext uri="{BB962C8B-B14F-4D97-AF65-F5344CB8AC3E}">
        <p14:creationId xmlns:p14="http://schemas.microsoft.com/office/powerpoint/2010/main" val="322018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3C41F-93DB-386D-CBBB-54FC05F6B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A457C-ED65-D8AA-29BF-BE0810F9A0C9}"/>
              </a:ext>
            </a:extLst>
          </p:cNvPr>
          <p:cNvSpPr>
            <a:spLocks noGrp="1"/>
          </p:cNvSpPr>
          <p:nvPr>
            <p:ph type="title"/>
          </p:nvPr>
        </p:nvSpPr>
        <p:spPr/>
        <p:txBody>
          <a:bodyPr/>
          <a:lstStyle/>
          <a:p>
            <a:r>
              <a:rPr lang="en-US" sz="4800" dirty="0">
                <a:ea typeface="ＭＳ Ｐゴシック" pitchFamily="34" charset="-128"/>
              </a:rPr>
              <a:t>Basic Smartphone Navigation</a:t>
            </a:r>
            <a:endParaRPr lang="en-US" dirty="0"/>
          </a:p>
        </p:txBody>
      </p:sp>
      <p:sp>
        <p:nvSpPr>
          <p:cNvPr id="4" name="Date Placeholder 3">
            <a:extLst>
              <a:ext uri="{FF2B5EF4-FFF2-40B4-BE49-F238E27FC236}">
                <a16:creationId xmlns:a16="http://schemas.microsoft.com/office/drawing/2014/main" id="{9AD2FD03-449B-E503-8611-B4A78D33D004}"/>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2F7B163D-E5E8-67CD-7F71-8FE38F5781A0}"/>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7DE4A63A-E054-9F20-7CEF-824FFABC7845}"/>
              </a:ext>
            </a:extLst>
          </p:cNvPr>
          <p:cNvSpPr>
            <a:spLocks noGrp="1"/>
          </p:cNvSpPr>
          <p:nvPr>
            <p:ph type="sldNum" sz="quarter" idx="12"/>
          </p:nvPr>
        </p:nvSpPr>
        <p:spPr/>
        <p:txBody>
          <a:bodyPr/>
          <a:lstStyle/>
          <a:p>
            <a:fld id="{3D46CBA2-ECE5-4BE9-B546-6761E0E67089}" type="slidenum">
              <a:rPr lang="en-US" smtClean="0"/>
              <a:t>18</a:t>
            </a:fld>
            <a:endParaRPr lang="en-US"/>
          </a:p>
        </p:txBody>
      </p:sp>
      <p:graphicFrame>
        <p:nvGraphicFramePr>
          <p:cNvPr id="7" name="Content Placeholder 6">
            <a:extLst>
              <a:ext uri="{FF2B5EF4-FFF2-40B4-BE49-F238E27FC236}">
                <a16:creationId xmlns:a16="http://schemas.microsoft.com/office/drawing/2014/main" id="{C68B08FE-ED47-D362-BBE9-FEF80EE55D26}"/>
              </a:ext>
            </a:extLst>
          </p:cNvPr>
          <p:cNvGraphicFramePr>
            <a:graphicFrameLocks noGrp="1"/>
          </p:cNvGraphicFramePr>
          <p:nvPr>
            <p:ph idx="1"/>
            <p:extLst>
              <p:ext uri="{D42A27DB-BD31-4B8C-83A1-F6EECF244321}">
                <p14:modId xmlns:p14="http://schemas.microsoft.com/office/powerpoint/2010/main" val="3977059291"/>
              </p:ext>
            </p:extLst>
          </p:nvPr>
        </p:nvGraphicFramePr>
        <p:xfrm>
          <a:off x="304800" y="1581150"/>
          <a:ext cx="8229600" cy="23825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006889070"/>
                    </a:ext>
                  </a:extLst>
                </a:gridCol>
                <a:gridCol w="2743200">
                  <a:extLst>
                    <a:ext uri="{9D8B030D-6E8A-4147-A177-3AD203B41FA5}">
                      <a16:colId xmlns:a16="http://schemas.microsoft.com/office/drawing/2014/main" val="548646622"/>
                    </a:ext>
                  </a:extLst>
                </a:gridCol>
                <a:gridCol w="2743200">
                  <a:extLst>
                    <a:ext uri="{9D8B030D-6E8A-4147-A177-3AD203B41FA5}">
                      <a16:colId xmlns:a16="http://schemas.microsoft.com/office/drawing/2014/main" val="4185636094"/>
                    </a:ext>
                  </a:extLst>
                </a:gridCol>
              </a:tblGrid>
              <a:tr h="370840">
                <a:tc>
                  <a:txBody>
                    <a:bodyPr/>
                    <a:lstStyle/>
                    <a:p>
                      <a:pPr algn="ctr"/>
                      <a:r>
                        <a:rPr lang="en-US" dirty="0">
                          <a:latin typeface="+mj-lt"/>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Used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How to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414787"/>
                  </a:ext>
                </a:extLst>
              </a:tr>
              <a:tr h="1244600">
                <a:tc>
                  <a:txBody>
                    <a:bodyPr/>
                    <a:lstStyle/>
                    <a:p>
                      <a:pPr algn="ctr"/>
                      <a:r>
                        <a:rPr lang="en-US" dirty="0">
                          <a:latin typeface="+mj-lt"/>
                        </a:rPr>
                        <a:t>View apps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Show a list of open apps and begin using a different app, or close an app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Tap the apps button, generally located on the right at the bottom of the phone OR slide your finger up the phone from the very bottom of the screen on newer devices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8253660"/>
                  </a:ext>
                </a:extLst>
              </a:tr>
            </a:tbl>
          </a:graphicData>
        </a:graphic>
      </p:graphicFrame>
    </p:spTree>
    <p:extLst>
      <p:ext uri="{BB962C8B-B14F-4D97-AF65-F5344CB8AC3E}">
        <p14:creationId xmlns:p14="http://schemas.microsoft.com/office/powerpoint/2010/main" val="137839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E07BF-5FB1-451E-3793-02796A9E3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AF2F1-2FD0-25E7-6A18-1AFF097C6A88}"/>
              </a:ext>
            </a:extLst>
          </p:cNvPr>
          <p:cNvSpPr>
            <a:spLocks noGrp="1"/>
          </p:cNvSpPr>
          <p:nvPr>
            <p:ph type="title"/>
          </p:nvPr>
        </p:nvSpPr>
        <p:spPr/>
        <p:txBody>
          <a:bodyPr/>
          <a:lstStyle/>
          <a:p>
            <a:r>
              <a:rPr lang="en-US" sz="4800" dirty="0">
                <a:ea typeface="ＭＳ Ｐゴシック" pitchFamily="34" charset="-128"/>
              </a:rPr>
              <a:t>Basic Smartphone Navigation</a:t>
            </a:r>
            <a:endParaRPr lang="en-US" dirty="0"/>
          </a:p>
        </p:txBody>
      </p:sp>
      <p:sp>
        <p:nvSpPr>
          <p:cNvPr id="4" name="Date Placeholder 3">
            <a:extLst>
              <a:ext uri="{FF2B5EF4-FFF2-40B4-BE49-F238E27FC236}">
                <a16:creationId xmlns:a16="http://schemas.microsoft.com/office/drawing/2014/main" id="{90885B2A-1FAC-D6F7-7C26-7CAC99F9FC1B}"/>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1569FBD7-0110-56D9-3AA9-C213813D82BE}"/>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C91BC605-8CA2-E3D8-5570-0E0683B10637}"/>
              </a:ext>
            </a:extLst>
          </p:cNvPr>
          <p:cNvSpPr>
            <a:spLocks noGrp="1"/>
          </p:cNvSpPr>
          <p:nvPr>
            <p:ph type="sldNum" sz="quarter" idx="12"/>
          </p:nvPr>
        </p:nvSpPr>
        <p:spPr/>
        <p:txBody>
          <a:bodyPr/>
          <a:lstStyle/>
          <a:p>
            <a:fld id="{3D46CBA2-ECE5-4BE9-B546-6761E0E67089}" type="slidenum">
              <a:rPr lang="en-US" smtClean="0"/>
              <a:t>19</a:t>
            </a:fld>
            <a:endParaRPr lang="en-US"/>
          </a:p>
        </p:txBody>
      </p:sp>
      <p:graphicFrame>
        <p:nvGraphicFramePr>
          <p:cNvPr id="7" name="Content Placeholder 6">
            <a:extLst>
              <a:ext uri="{FF2B5EF4-FFF2-40B4-BE49-F238E27FC236}">
                <a16:creationId xmlns:a16="http://schemas.microsoft.com/office/drawing/2014/main" id="{3553AA32-677F-9D27-8C79-672A997CD89D}"/>
              </a:ext>
            </a:extLst>
          </p:cNvPr>
          <p:cNvGraphicFramePr>
            <a:graphicFrameLocks noGrp="1"/>
          </p:cNvGraphicFramePr>
          <p:nvPr>
            <p:ph idx="1"/>
            <p:extLst>
              <p:ext uri="{D42A27DB-BD31-4B8C-83A1-F6EECF244321}">
                <p14:modId xmlns:p14="http://schemas.microsoft.com/office/powerpoint/2010/main" val="3328483292"/>
              </p:ext>
            </p:extLst>
          </p:nvPr>
        </p:nvGraphicFramePr>
        <p:xfrm>
          <a:off x="304800" y="1581150"/>
          <a:ext cx="8382000" cy="155956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3006889070"/>
                    </a:ext>
                  </a:extLst>
                </a:gridCol>
                <a:gridCol w="2794000">
                  <a:extLst>
                    <a:ext uri="{9D8B030D-6E8A-4147-A177-3AD203B41FA5}">
                      <a16:colId xmlns:a16="http://schemas.microsoft.com/office/drawing/2014/main" val="548646622"/>
                    </a:ext>
                  </a:extLst>
                </a:gridCol>
                <a:gridCol w="2794000">
                  <a:extLst>
                    <a:ext uri="{9D8B030D-6E8A-4147-A177-3AD203B41FA5}">
                      <a16:colId xmlns:a16="http://schemas.microsoft.com/office/drawing/2014/main" val="4185636094"/>
                    </a:ext>
                  </a:extLst>
                </a:gridCol>
              </a:tblGrid>
              <a:tr h="370840">
                <a:tc>
                  <a:txBody>
                    <a:bodyPr/>
                    <a:lstStyle/>
                    <a:p>
                      <a:pPr algn="ctr"/>
                      <a:r>
                        <a:rPr lang="en-US" dirty="0">
                          <a:latin typeface="+mj-lt"/>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Used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mj-lt"/>
                        </a:rPr>
                        <a:t>How to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414787"/>
                  </a:ext>
                </a:extLst>
              </a:tr>
              <a:tr h="731520">
                <a:tc>
                  <a:txBody>
                    <a:bodyPr/>
                    <a:lstStyle/>
                    <a:p>
                      <a:pPr algn="ctr"/>
                      <a:r>
                        <a:rPr lang="en-US" dirty="0">
                          <a:latin typeface="+mj-lt"/>
                        </a:rPr>
                        <a:t>View Notifications Drawer (Android) </a:t>
                      </a:r>
                      <a:br>
                        <a:rPr lang="en-US" dirty="0">
                          <a:latin typeface="+mj-lt"/>
                        </a:rPr>
                      </a:br>
                      <a:r>
                        <a:rPr lang="en-US" dirty="0">
                          <a:latin typeface="+mj-lt"/>
                        </a:rPr>
                        <a:t>or </a:t>
                      </a:r>
                      <a:br>
                        <a:rPr lang="en-US" dirty="0">
                          <a:latin typeface="+mj-lt"/>
                        </a:rPr>
                      </a:br>
                      <a:r>
                        <a:rPr lang="en-US" dirty="0">
                          <a:latin typeface="+mj-lt"/>
                        </a:rPr>
                        <a:t>Notification Centre (iOS)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View and interact with notifications such as text messages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j-lt"/>
                        </a:rPr>
                        <a:t>Place your finger at the very top of the screen </a:t>
                      </a:r>
                      <a:br>
                        <a:rPr lang="en-US" dirty="0">
                          <a:latin typeface="+mj-lt"/>
                        </a:rPr>
                      </a:br>
                      <a:r>
                        <a:rPr lang="en-US" dirty="0">
                          <a:latin typeface="+mj-lt"/>
                        </a:rPr>
                        <a:t>(top right on iOS) </a:t>
                      </a:r>
                      <a:br>
                        <a:rPr lang="en-US" dirty="0">
                          <a:latin typeface="+mj-lt"/>
                        </a:rPr>
                      </a:br>
                      <a:r>
                        <a:rPr lang="en-US" dirty="0">
                          <a:latin typeface="+mj-lt"/>
                        </a:rPr>
                        <a:t>and slide it downwards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8253660"/>
                  </a:ext>
                </a:extLst>
              </a:tr>
            </a:tbl>
          </a:graphicData>
        </a:graphic>
      </p:graphicFrame>
    </p:spTree>
    <p:extLst>
      <p:ext uri="{BB962C8B-B14F-4D97-AF65-F5344CB8AC3E}">
        <p14:creationId xmlns:p14="http://schemas.microsoft.com/office/powerpoint/2010/main" val="406710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C108A-05A2-9E36-53D5-36666CB23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5AF4B-EE7F-66F6-2BD1-2144452F9807}"/>
              </a:ext>
            </a:extLst>
          </p:cNvPr>
          <p:cNvSpPr>
            <a:spLocks noGrp="1"/>
          </p:cNvSpPr>
          <p:nvPr>
            <p:ph type="title"/>
          </p:nvPr>
        </p:nvSpPr>
        <p:spPr/>
        <p:txBody>
          <a:bodyPr anchor="ctr">
            <a:normAutofit fontScale="90000"/>
          </a:bodyPr>
          <a:lstStyle/>
          <a:p>
            <a:pPr algn="ctr"/>
            <a:r>
              <a:rPr lang="en-US" sz="4000" dirty="0"/>
              <a:t>Knowing Technology Series</a:t>
            </a:r>
            <a:br>
              <a:rPr lang="en-US" sz="4000" dirty="0"/>
            </a:br>
            <a:r>
              <a:rPr lang="en-US" sz="2200" dirty="0"/>
              <a:t>(Revised)</a:t>
            </a:r>
            <a:endParaRPr lang="en-US" sz="3600" dirty="0"/>
          </a:p>
        </p:txBody>
      </p:sp>
      <p:sp>
        <p:nvSpPr>
          <p:cNvPr id="3" name="Content Placeholder 2">
            <a:extLst>
              <a:ext uri="{FF2B5EF4-FFF2-40B4-BE49-F238E27FC236}">
                <a16:creationId xmlns:a16="http://schemas.microsoft.com/office/drawing/2014/main" id="{001252FD-CEA5-A032-BD73-2EC3755799E7}"/>
              </a:ext>
            </a:extLst>
          </p:cNvPr>
          <p:cNvSpPr>
            <a:spLocks noGrp="1"/>
          </p:cNvSpPr>
          <p:nvPr>
            <p:ph idx="1"/>
          </p:nvPr>
        </p:nvSpPr>
        <p:spPr/>
        <p:txBody>
          <a:bodyPr>
            <a:normAutofit/>
          </a:bodyPr>
          <a:lstStyle/>
          <a:p>
            <a:pPr>
              <a:defRPr/>
            </a:pPr>
            <a:r>
              <a:rPr lang="en-US" sz="1800" dirty="0">
                <a:ea typeface="ＭＳ Ｐゴシック" pitchFamily="34" charset="-128"/>
              </a:rPr>
              <a:t>Knowing Technology I: Your Computer </a:t>
            </a:r>
          </a:p>
          <a:p>
            <a:pPr>
              <a:defRPr/>
            </a:pPr>
            <a:r>
              <a:rPr lang="en-US" sz="1800" dirty="0"/>
              <a:t>Knowing Technology II: Your Smartphone</a:t>
            </a:r>
          </a:p>
          <a:p>
            <a:pPr>
              <a:defRPr/>
            </a:pPr>
            <a:r>
              <a:rPr lang="en-US" sz="1800" dirty="0"/>
              <a:t>Knowing Technology III: Networks &amp; The Cloud</a:t>
            </a:r>
          </a:p>
          <a:p>
            <a:pPr>
              <a:defRPr/>
            </a:pPr>
            <a:r>
              <a:rPr lang="en-US" sz="1800" dirty="0">
                <a:ea typeface="ＭＳ Ｐゴシック" pitchFamily="34" charset="-128"/>
              </a:rPr>
              <a:t>Knowing Technology IV: Internet Browsers &amp; Your Files</a:t>
            </a:r>
          </a:p>
          <a:p>
            <a:pPr>
              <a:defRPr/>
            </a:pPr>
            <a:r>
              <a:rPr lang="en-US" sz="1800" dirty="0">
                <a:ea typeface="ＭＳ Ｐゴシック" pitchFamily="34" charset="-128"/>
              </a:rPr>
              <a:t>Knowing Technology V: Social Media Apps</a:t>
            </a:r>
          </a:p>
          <a:p>
            <a:pPr>
              <a:defRPr/>
            </a:pPr>
            <a:r>
              <a:rPr lang="en-US" sz="1800" dirty="0">
                <a:ea typeface="ＭＳ Ｐゴシック" pitchFamily="34" charset="-128"/>
              </a:rPr>
              <a:t>Knowing Technology VI: Digital Security </a:t>
            </a:r>
          </a:p>
          <a:p>
            <a:pPr>
              <a:defRPr/>
            </a:pPr>
            <a:r>
              <a:rPr lang="en-US" sz="1800" dirty="0">
                <a:ea typeface="ＭＳ Ｐゴシック" pitchFamily="34" charset="-128"/>
              </a:rPr>
              <a:t>Knowing Technology VII: Digital Privacy</a:t>
            </a:r>
          </a:p>
          <a:p>
            <a:pPr>
              <a:defRPr/>
            </a:pPr>
            <a:endParaRPr lang="en-US" sz="1800" dirty="0">
              <a:ea typeface="ＭＳ Ｐゴシック" pitchFamily="34" charset="-128"/>
            </a:endParaRPr>
          </a:p>
        </p:txBody>
      </p:sp>
      <p:sp>
        <p:nvSpPr>
          <p:cNvPr id="4" name="Date Placeholder 3">
            <a:extLst>
              <a:ext uri="{FF2B5EF4-FFF2-40B4-BE49-F238E27FC236}">
                <a16:creationId xmlns:a16="http://schemas.microsoft.com/office/drawing/2014/main" id="{4924C379-3D6D-C702-F4A8-1AF138BDC5C6}"/>
              </a:ext>
            </a:extLst>
          </p:cNvPr>
          <p:cNvSpPr>
            <a:spLocks noGrp="1"/>
          </p:cNvSpPr>
          <p:nvPr>
            <p:ph type="dt" sz="half" idx="10"/>
          </p:nvPr>
        </p:nvSpPr>
        <p:spPr/>
        <p:txBody>
          <a:bodyPr/>
          <a:lstStyle/>
          <a:p>
            <a:fld id="{90E1C9EE-9F0A-46EB-BF50-10478DEA41FE}" type="datetime1">
              <a:rPr lang="en-US" smtClean="0"/>
              <a:t>12/10/2025</a:t>
            </a:fld>
            <a:endParaRPr lang="en-US"/>
          </a:p>
        </p:txBody>
      </p:sp>
      <p:sp>
        <p:nvSpPr>
          <p:cNvPr id="5" name="Footer Placeholder 4">
            <a:extLst>
              <a:ext uri="{FF2B5EF4-FFF2-40B4-BE49-F238E27FC236}">
                <a16:creationId xmlns:a16="http://schemas.microsoft.com/office/drawing/2014/main" id="{9DA6FEAE-6404-E256-B58F-79D22CDFDBA5}"/>
              </a:ext>
            </a:extLst>
          </p:cNvPr>
          <p:cNvSpPr>
            <a:spLocks noGrp="1"/>
          </p:cNvSpPr>
          <p:nvPr>
            <p:ph type="ftr" sz="quarter" idx="11"/>
          </p:nvPr>
        </p:nvSpPr>
        <p:spPr/>
        <p:txBody>
          <a:bodyPr/>
          <a:lstStyle/>
          <a:p>
            <a:r>
              <a:rPr lang="en-US"/>
              <a:t>Copyright © 2007 - 2021 Carl M. Burnett</a:t>
            </a:r>
          </a:p>
        </p:txBody>
      </p:sp>
      <p:sp>
        <p:nvSpPr>
          <p:cNvPr id="6" name="Slide Number Placeholder 5">
            <a:extLst>
              <a:ext uri="{FF2B5EF4-FFF2-40B4-BE49-F238E27FC236}">
                <a16:creationId xmlns:a16="http://schemas.microsoft.com/office/drawing/2014/main" id="{521145E2-147A-3E28-4C48-8432109308DD}"/>
              </a:ext>
            </a:extLst>
          </p:cNvPr>
          <p:cNvSpPr>
            <a:spLocks noGrp="1"/>
          </p:cNvSpPr>
          <p:nvPr>
            <p:ph type="sldNum" sz="quarter" idx="12"/>
          </p:nvPr>
        </p:nvSpPr>
        <p:spPr/>
        <p:txBody>
          <a:bodyPr/>
          <a:lstStyle/>
          <a:p>
            <a:fld id="{3D46CBA2-ECE5-4BE9-B546-6761E0E67089}" type="slidenum">
              <a:rPr lang="en-US" smtClean="0"/>
              <a:t>2</a:t>
            </a:fld>
            <a:endParaRPr lang="en-US"/>
          </a:p>
        </p:txBody>
      </p:sp>
    </p:spTree>
    <p:extLst>
      <p:ext uri="{BB962C8B-B14F-4D97-AF65-F5344CB8AC3E}">
        <p14:creationId xmlns:p14="http://schemas.microsoft.com/office/powerpoint/2010/main" val="232675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32DC8-204B-7C3F-D2DE-A47E1A329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D464C-07ED-8E56-AC40-5A7858DB70B5}"/>
              </a:ext>
            </a:extLst>
          </p:cNvPr>
          <p:cNvSpPr>
            <a:spLocks noGrp="1"/>
          </p:cNvSpPr>
          <p:nvPr>
            <p:ph type="title"/>
          </p:nvPr>
        </p:nvSpPr>
        <p:spPr/>
        <p:txBody>
          <a:bodyPr/>
          <a:lstStyle/>
          <a:p>
            <a:r>
              <a:rPr lang="en-US" dirty="0"/>
              <a:t>Users Guides</a:t>
            </a:r>
          </a:p>
        </p:txBody>
      </p:sp>
      <p:sp>
        <p:nvSpPr>
          <p:cNvPr id="4" name="Date Placeholder 3">
            <a:extLst>
              <a:ext uri="{FF2B5EF4-FFF2-40B4-BE49-F238E27FC236}">
                <a16:creationId xmlns:a16="http://schemas.microsoft.com/office/drawing/2014/main" id="{27A7A4DF-F444-9B90-5ABC-70CE9FB77658}"/>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7D7ED0D5-3C77-B75A-EA1D-709B9597AB0D}"/>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A3D26351-AD37-DA26-FF32-BA7C502A0FF8}"/>
              </a:ext>
            </a:extLst>
          </p:cNvPr>
          <p:cNvSpPr>
            <a:spLocks noGrp="1"/>
          </p:cNvSpPr>
          <p:nvPr>
            <p:ph type="sldNum" sz="quarter" idx="12"/>
          </p:nvPr>
        </p:nvSpPr>
        <p:spPr/>
        <p:txBody>
          <a:bodyPr/>
          <a:lstStyle/>
          <a:p>
            <a:fld id="{3D46CBA2-ECE5-4BE9-B546-6761E0E67089}" type="slidenum">
              <a:rPr lang="en-US" smtClean="0"/>
              <a:t>20</a:t>
            </a:fld>
            <a:endParaRPr lang="en-US"/>
          </a:p>
        </p:txBody>
      </p:sp>
      <p:graphicFrame>
        <p:nvGraphicFramePr>
          <p:cNvPr id="10" name="Table 9">
            <a:extLst>
              <a:ext uri="{FF2B5EF4-FFF2-40B4-BE49-F238E27FC236}">
                <a16:creationId xmlns:a16="http://schemas.microsoft.com/office/drawing/2014/main" id="{2FF8D8D1-9A33-B1ED-0061-84E99AC6D7F9}"/>
              </a:ext>
            </a:extLst>
          </p:cNvPr>
          <p:cNvGraphicFramePr>
            <a:graphicFrameLocks noGrp="1"/>
          </p:cNvGraphicFramePr>
          <p:nvPr>
            <p:extLst>
              <p:ext uri="{D42A27DB-BD31-4B8C-83A1-F6EECF244321}">
                <p14:modId xmlns:p14="http://schemas.microsoft.com/office/powerpoint/2010/main" val="2616730671"/>
              </p:ext>
            </p:extLst>
          </p:nvPr>
        </p:nvGraphicFramePr>
        <p:xfrm>
          <a:off x="304800" y="1657350"/>
          <a:ext cx="8077200" cy="23622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63610140"/>
                    </a:ext>
                  </a:extLst>
                </a:gridCol>
                <a:gridCol w="4038600">
                  <a:extLst>
                    <a:ext uri="{9D8B030D-6E8A-4147-A177-3AD203B41FA5}">
                      <a16:colId xmlns:a16="http://schemas.microsoft.com/office/drawing/2014/main" val="1887060684"/>
                    </a:ext>
                  </a:extLst>
                </a:gridCol>
              </a:tblGrid>
              <a:tr h="1181100">
                <a:tc>
                  <a:txBody>
                    <a:bodyPr/>
                    <a:lstStyle/>
                    <a:p>
                      <a:pPr algn="ctr"/>
                      <a:r>
                        <a:rPr lang="en-US" b="1" dirty="0">
                          <a:latin typeface="+mj-lt"/>
                        </a:rPr>
                        <a:t>Android</a:t>
                      </a:r>
                    </a:p>
                  </a:txBody>
                  <a:tcPr anchor="ctr"/>
                </a:tc>
                <a:tc>
                  <a:txBody>
                    <a:bodyPr/>
                    <a:lstStyle/>
                    <a:p>
                      <a:pPr algn="ctr"/>
                      <a:r>
                        <a:rPr lang="en-US" b="1" dirty="0">
                          <a:latin typeface="+mj-lt"/>
                        </a:rPr>
                        <a:t>               Apple </a:t>
                      </a:r>
                    </a:p>
                  </a:txBody>
                  <a:tcPr anchor="ctr"/>
                </a:tc>
                <a:extLst>
                  <a:ext uri="{0D108BD9-81ED-4DB2-BD59-A6C34878D82A}">
                    <a16:rowId xmlns:a16="http://schemas.microsoft.com/office/drawing/2014/main" val="3933382296"/>
                  </a:ext>
                </a:extLst>
              </a:tr>
              <a:tr h="1181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2"/>
                        </a:rPr>
                        <a:t>Android Users Guide</a:t>
                      </a:r>
                      <a:endParaRPr lang="en-US" sz="2000" b="1"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3"/>
                        </a:rPr>
                        <a:t>iPhone Users Guide</a:t>
                      </a:r>
                      <a:endParaRPr lang="en-US" sz="2000" b="1" dirty="0">
                        <a:latin typeface="+mj-lt"/>
                      </a:endParaRPr>
                    </a:p>
                  </a:txBody>
                  <a:tcPr anchor="ctr"/>
                </a:tc>
                <a:extLst>
                  <a:ext uri="{0D108BD9-81ED-4DB2-BD59-A6C34878D82A}">
                    <a16:rowId xmlns:a16="http://schemas.microsoft.com/office/drawing/2014/main" val="2434383548"/>
                  </a:ext>
                </a:extLst>
              </a:tr>
            </a:tbl>
          </a:graphicData>
        </a:graphic>
      </p:graphicFrame>
      <p:pic>
        <p:nvPicPr>
          <p:cNvPr id="11" name="Picture 10" descr="A green robot logo&#10;&#10;Description automatically generated">
            <a:extLst>
              <a:ext uri="{FF2B5EF4-FFF2-40B4-BE49-F238E27FC236}">
                <a16:creationId xmlns:a16="http://schemas.microsoft.com/office/drawing/2014/main" id="{1C52181B-7CA1-78E8-0192-8C296710E404}"/>
              </a:ext>
            </a:extLst>
          </p:cNvPr>
          <p:cNvPicPr>
            <a:picLocks noChangeAspect="1"/>
          </p:cNvPicPr>
          <p:nvPr/>
        </p:nvPicPr>
        <p:blipFill>
          <a:blip r:embed="rId4" cstate="print">
            <a:extLst>
              <a:ext uri="{28A0092B-C50C-407E-A947-70E740481C1C}">
                <a14:useLocalDpi xmlns:a14="http://schemas.microsoft.com/office/drawing/2010/main" val="0"/>
              </a:ext>
            </a:extLst>
          </a:blip>
          <a:srcRect l="31685" t="12963" r="32601" b="20370"/>
          <a:stretch/>
        </p:blipFill>
        <p:spPr>
          <a:xfrm>
            <a:off x="1062326" y="1858023"/>
            <a:ext cx="581721" cy="671217"/>
          </a:xfrm>
          <a:prstGeom prst="rect">
            <a:avLst/>
          </a:prstGeom>
        </p:spPr>
      </p:pic>
      <p:pic>
        <p:nvPicPr>
          <p:cNvPr id="12" name="Picture 11" descr="A black apple logo with black text&#10;&#10;Description automatically generated">
            <a:extLst>
              <a:ext uri="{FF2B5EF4-FFF2-40B4-BE49-F238E27FC236}">
                <a16:creationId xmlns:a16="http://schemas.microsoft.com/office/drawing/2014/main" id="{DDC29EDC-8F09-A951-0C48-00EC85A30AB4}"/>
              </a:ext>
            </a:extLst>
          </p:cNvPr>
          <p:cNvPicPr>
            <a:picLocks noChangeAspect="1"/>
          </p:cNvPicPr>
          <p:nvPr/>
        </p:nvPicPr>
        <p:blipFill>
          <a:blip r:embed="rId5" cstate="print">
            <a:extLst>
              <a:ext uri="{28A0092B-C50C-407E-A947-70E740481C1C}">
                <a14:useLocalDpi xmlns:a14="http://schemas.microsoft.com/office/drawing/2010/main" val="0"/>
              </a:ext>
            </a:extLst>
          </a:blip>
          <a:srcRect l="11445" t="24814" r="10240" b="26013"/>
          <a:stretch/>
        </p:blipFill>
        <p:spPr>
          <a:xfrm>
            <a:off x="4800600" y="1845269"/>
            <a:ext cx="1395123" cy="712401"/>
          </a:xfrm>
          <a:prstGeom prst="rect">
            <a:avLst/>
          </a:prstGeom>
        </p:spPr>
      </p:pic>
    </p:spTree>
    <p:extLst>
      <p:ext uri="{BB962C8B-B14F-4D97-AF65-F5344CB8AC3E}">
        <p14:creationId xmlns:p14="http://schemas.microsoft.com/office/powerpoint/2010/main" val="222088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8724-7FF6-8D5A-8AF0-D960B3517A0E}"/>
              </a:ext>
            </a:extLst>
          </p:cNvPr>
          <p:cNvSpPr>
            <a:spLocks noGrp="1"/>
          </p:cNvSpPr>
          <p:nvPr>
            <p:ph type="title"/>
          </p:nvPr>
        </p:nvSpPr>
        <p:spPr/>
        <p:txBody>
          <a:bodyPr/>
          <a:lstStyle/>
          <a:p>
            <a:r>
              <a:rPr lang="en-US" dirty="0"/>
              <a:t>Gestures and Commands</a:t>
            </a:r>
          </a:p>
        </p:txBody>
      </p:sp>
      <p:sp>
        <p:nvSpPr>
          <p:cNvPr id="4" name="Date Placeholder 3">
            <a:extLst>
              <a:ext uri="{FF2B5EF4-FFF2-40B4-BE49-F238E27FC236}">
                <a16:creationId xmlns:a16="http://schemas.microsoft.com/office/drawing/2014/main" id="{EF428E2E-1EA6-E8CF-F71B-3D1CF4BB4DA9}"/>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A353D577-1C7E-1FB7-3D40-BE873B33CC27}"/>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FF14E685-C949-B841-D5C7-A157599C87A8}"/>
              </a:ext>
            </a:extLst>
          </p:cNvPr>
          <p:cNvSpPr>
            <a:spLocks noGrp="1"/>
          </p:cNvSpPr>
          <p:nvPr>
            <p:ph type="sldNum" sz="quarter" idx="12"/>
          </p:nvPr>
        </p:nvSpPr>
        <p:spPr/>
        <p:txBody>
          <a:bodyPr/>
          <a:lstStyle/>
          <a:p>
            <a:fld id="{3D46CBA2-ECE5-4BE9-B546-6761E0E67089}" type="slidenum">
              <a:rPr lang="en-US" smtClean="0"/>
              <a:t>21</a:t>
            </a:fld>
            <a:endParaRPr lang="en-US"/>
          </a:p>
        </p:txBody>
      </p:sp>
      <p:graphicFrame>
        <p:nvGraphicFramePr>
          <p:cNvPr id="10" name="Table 9">
            <a:extLst>
              <a:ext uri="{FF2B5EF4-FFF2-40B4-BE49-F238E27FC236}">
                <a16:creationId xmlns:a16="http://schemas.microsoft.com/office/drawing/2014/main" id="{9CE77DDC-D59B-E151-6544-2C77389CFC30}"/>
              </a:ext>
            </a:extLst>
          </p:cNvPr>
          <p:cNvGraphicFramePr>
            <a:graphicFrameLocks noGrp="1"/>
          </p:cNvGraphicFramePr>
          <p:nvPr>
            <p:extLst>
              <p:ext uri="{D42A27DB-BD31-4B8C-83A1-F6EECF244321}">
                <p14:modId xmlns:p14="http://schemas.microsoft.com/office/powerpoint/2010/main" val="1987287188"/>
              </p:ext>
            </p:extLst>
          </p:nvPr>
        </p:nvGraphicFramePr>
        <p:xfrm>
          <a:off x="304800" y="1657350"/>
          <a:ext cx="8077200" cy="23622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63610140"/>
                    </a:ext>
                  </a:extLst>
                </a:gridCol>
                <a:gridCol w="4038600">
                  <a:extLst>
                    <a:ext uri="{9D8B030D-6E8A-4147-A177-3AD203B41FA5}">
                      <a16:colId xmlns:a16="http://schemas.microsoft.com/office/drawing/2014/main" val="1887060684"/>
                    </a:ext>
                  </a:extLst>
                </a:gridCol>
              </a:tblGrid>
              <a:tr h="1181100">
                <a:tc>
                  <a:txBody>
                    <a:bodyPr/>
                    <a:lstStyle/>
                    <a:p>
                      <a:pPr algn="ctr"/>
                      <a:r>
                        <a:rPr lang="en-US" b="1" dirty="0">
                          <a:latin typeface="+mj-lt"/>
                        </a:rPr>
                        <a:t>Android</a:t>
                      </a:r>
                    </a:p>
                  </a:txBody>
                  <a:tcPr anchor="ctr"/>
                </a:tc>
                <a:tc>
                  <a:txBody>
                    <a:bodyPr/>
                    <a:lstStyle/>
                    <a:p>
                      <a:pPr algn="ctr"/>
                      <a:r>
                        <a:rPr lang="en-US" b="1" dirty="0">
                          <a:latin typeface="+mj-lt"/>
                        </a:rPr>
                        <a:t>               Apple </a:t>
                      </a:r>
                    </a:p>
                  </a:txBody>
                  <a:tcPr anchor="ctr"/>
                </a:tc>
                <a:extLst>
                  <a:ext uri="{0D108BD9-81ED-4DB2-BD59-A6C34878D82A}">
                    <a16:rowId xmlns:a16="http://schemas.microsoft.com/office/drawing/2014/main" val="3933382296"/>
                  </a:ext>
                </a:extLst>
              </a:tr>
              <a:tr h="1181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2"/>
                        </a:rPr>
                        <a:t>Android Gestures and Commands</a:t>
                      </a:r>
                      <a:endParaRPr lang="en-US" sz="2000" b="1"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3"/>
                        </a:rPr>
                        <a:t>iPhone Gestures and Commands</a:t>
                      </a:r>
                      <a:endParaRPr lang="en-US" sz="2000" b="1" dirty="0">
                        <a:latin typeface="+mj-lt"/>
                      </a:endParaRPr>
                    </a:p>
                  </a:txBody>
                  <a:tcPr anchor="ctr"/>
                </a:tc>
                <a:extLst>
                  <a:ext uri="{0D108BD9-81ED-4DB2-BD59-A6C34878D82A}">
                    <a16:rowId xmlns:a16="http://schemas.microsoft.com/office/drawing/2014/main" val="2434383548"/>
                  </a:ext>
                </a:extLst>
              </a:tr>
            </a:tbl>
          </a:graphicData>
        </a:graphic>
      </p:graphicFrame>
      <p:pic>
        <p:nvPicPr>
          <p:cNvPr id="11" name="Picture 10" descr="A green robot logo&#10;&#10;Description automatically generated">
            <a:extLst>
              <a:ext uri="{FF2B5EF4-FFF2-40B4-BE49-F238E27FC236}">
                <a16:creationId xmlns:a16="http://schemas.microsoft.com/office/drawing/2014/main" id="{D6A1BABF-38E5-C3B1-AA13-36ABF96BFBC5}"/>
              </a:ext>
            </a:extLst>
          </p:cNvPr>
          <p:cNvPicPr>
            <a:picLocks noChangeAspect="1"/>
          </p:cNvPicPr>
          <p:nvPr/>
        </p:nvPicPr>
        <p:blipFill>
          <a:blip r:embed="rId4" cstate="print">
            <a:extLst>
              <a:ext uri="{28A0092B-C50C-407E-A947-70E740481C1C}">
                <a14:useLocalDpi xmlns:a14="http://schemas.microsoft.com/office/drawing/2010/main" val="0"/>
              </a:ext>
            </a:extLst>
          </a:blip>
          <a:srcRect l="31685" t="12963" r="32601" b="20370"/>
          <a:stretch/>
        </p:blipFill>
        <p:spPr>
          <a:xfrm>
            <a:off x="1062326" y="1858023"/>
            <a:ext cx="581721" cy="671217"/>
          </a:xfrm>
          <a:prstGeom prst="rect">
            <a:avLst/>
          </a:prstGeom>
        </p:spPr>
      </p:pic>
      <p:pic>
        <p:nvPicPr>
          <p:cNvPr id="12" name="Picture 11" descr="A black apple logo with black text&#10;&#10;Description automatically generated">
            <a:extLst>
              <a:ext uri="{FF2B5EF4-FFF2-40B4-BE49-F238E27FC236}">
                <a16:creationId xmlns:a16="http://schemas.microsoft.com/office/drawing/2014/main" id="{1BACCA31-DDC4-2CA3-E70D-E9E5E623A686}"/>
              </a:ext>
            </a:extLst>
          </p:cNvPr>
          <p:cNvPicPr>
            <a:picLocks noChangeAspect="1"/>
          </p:cNvPicPr>
          <p:nvPr/>
        </p:nvPicPr>
        <p:blipFill>
          <a:blip r:embed="rId5" cstate="print">
            <a:extLst>
              <a:ext uri="{28A0092B-C50C-407E-A947-70E740481C1C}">
                <a14:useLocalDpi xmlns:a14="http://schemas.microsoft.com/office/drawing/2010/main" val="0"/>
              </a:ext>
            </a:extLst>
          </a:blip>
          <a:srcRect l="11445" t="24814" r="10240" b="26013"/>
          <a:stretch/>
        </p:blipFill>
        <p:spPr>
          <a:xfrm>
            <a:off x="4800600" y="1845269"/>
            <a:ext cx="1395123" cy="712401"/>
          </a:xfrm>
          <a:prstGeom prst="rect">
            <a:avLst/>
          </a:prstGeom>
        </p:spPr>
      </p:pic>
    </p:spTree>
    <p:extLst>
      <p:ext uri="{BB962C8B-B14F-4D97-AF65-F5344CB8AC3E}">
        <p14:creationId xmlns:p14="http://schemas.microsoft.com/office/powerpoint/2010/main" val="276278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8C573-8BA0-C142-C0D9-A7DDFDA53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D9619-EC9F-3A91-191F-904CD34F6476}"/>
              </a:ext>
            </a:extLst>
          </p:cNvPr>
          <p:cNvSpPr>
            <a:spLocks noGrp="1"/>
          </p:cNvSpPr>
          <p:nvPr>
            <p:ph type="title"/>
          </p:nvPr>
        </p:nvSpPr>
        <p:spPr/>
        <p:txBody>
          <a:bodyPr/>
          <a:lstStyle/>
          <a:p>
            <a:r>
              <a:rPr lang="en-US" sz="4800" dirty="0">
                <a:ea typeface="ＭＳ Ｐゴシック" pitchFamily="34" charset="-128"/>
              </a:rPr>
              <a:t>Voice Communication</a:t>
            </a:r>
            <a:endParaRPr lang="en-US" dirty="0"/>
          </a:p>
        </p:txBody>
      </p:sp>
      <p:sp>
        <p:nvSpPr>
          <p:cNvPr id="4" name="Date Placeholder 3">
            <a:extLst>
              <a:ext uri="{FF2B5EF4-FFF2-40B4-BE49-F238E27FC236}">
                <a16:creationId xmlns:a16="http://schemas.microsoft.com/office/drawing/2014/main" id="{C981E968-C004-6FE3-A120-FAF44C9D89F4}"/>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1F90D90D-5E01-4341-1563-1AC99605B856}"/>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711734B1-6BB4-E708-FF2E-4FC9F594A6EB}"/>
              </a:ext>
            </a:extLst>
          </p:cNvPr>
          <p:cNvSpPr>
            <a:spLocks noGrp="1"/>
          </p:cNvSpPr>
          <p:nvPr>
            <p:ph type="sldNum" sz="quarter" idx="12"/>
          </p:nvPr>
        </p:nvSpPr>
        <p:spPr/>
        <p:txBody>
          <a:bodyPr/>
          <a:lstStyle/>
          <a:p>
            <a:fld id="{3D46CBA2-ECE5-4BE9-B546-6761E0E67089}" type="slidenum">
              <a:rPr lang="en-US" smtClean="0"/>
              <a:t>22</a:t>
            </a:fld>
            <a:endParaRPr lang="en-US"/>
          </a:p>
        </p:txBody>
      </p:sp>
      <p:graphicFrame>
        <p:nvGraphicFramePr>
          <p:cNvPr id="10" name="Table 9">
            <a:extLst>
              <a:ext uri="{FF2B5EF4-FFF2-40B4-BE49-F238E27FC236}">
                <a16:creationId xmlns:a16="http://schemas.microsoft.com/office/drawing/2014/main" id="{05F5AC67-C59F-324D-F2AD-E855481BF897}"/>
              </a:ext>
            </a:extLst>
          </p:cNvPr>
          <p:cNvGraphicFramePr>
            <a:graphicFrameLocks noGrp="1"/>
          </p:cNvGraphicFramePr>
          <p:nvPr>
            <p:extLst>
              <p:ext uri="{D42A27DB-BD31-4B8C-83A1-F6EECF244321}">
                <p14:modId xmlns:p14="http://schemas.microsoft.com/office/powerpoint/2010/main" val="1134743106"/>
              </p:ext>
            </p:extLst>
          </p:nvPr>
        </p:nvGraphicFramePr>
        <p:xfrm>
          <a:off x="304800" y="1361123"/>
          <a:ext cx="8382000" cy="3406140"/>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063610140"/>
                    </a:ext>
                  </a:extLst>
                </a:gridCol>
                <a:gridCol w="2667000">
                  <a:extLst>
                    <a:ext uri="{9D8B030D-6E8A-4147-A177-3AD203B41FA5}">
                      <a16:colId xmlns:a16="http://schemas.microsoft.com/office/drawing/2014/main" val="1887060684"/>
                    </a:ext>
                  </a:extLst>
                </a:gridCol>
              </a:tblGrid>
              <a:tr h="1181100">
                <a:tc>
                  <a:txBody>
                    <a:bodyPr/>
                    <a:lstStyle/>
                    <a:p>
                      <a:pPr algn="ctr"/>
                      <a:r>
                        <a:rPr lang="en-US" b="1" dirty="0">
                          <a:latin typeface="+mj-lt"/>
                        </a:rPr>
                        <a:t>Android</a:t>
                      </a:r>
                    </a:p>
                  </a:txBody>
                  <a:tcPr anchor="ctr"/>
                </a:tc>
                <a:tc>
                  <a:txBody>
                    <a:bodyPr/>
                    <a:lstStyle/>
                    <a:p>
                      <a:pPr algn="r"/>
                      <a:r>
                        <a:rPr lang="en-US" b="1" dirty="0">
                          <a:latin typeface="+mj-lt"/>
                        </a:rPr>
                        <a:t>               Apple </a:t>
                      </a:r>
                    </a:p>
                  </a:txBody>
                  <a:tcPr anchor="ctr"/>
                </a:tc>
                <a:extLst>
                  <a:ext uri="{0D108BD9-81ED-4DB2-BD59-A6C34878D82A}">
                    <a16:rowId xmlns:a16="http://schemas.microsoft.com/office/drawing/2014/main" val="3933382296"/>
                  </a:ext>
                </a:extLst>
              </a:tr>
              <a:tr h="1181100">
                <a:tc>
                  <a:txBody>
                    <a:bodyPr/>
                    <a:lstStyle/>
                    <a:p>
                      <a:pPr marL="285750" indent="-285750">
                        <a:buFont typeface="Arial" panose="020B0604020202020204" pitchFamily="34" charset="0"/>
                        <a:buChar char="•"/>
                      </a:pPr>
                      <a:r>
                        <a:rPr lang="en-US" sz="1400" dirty="0">
                          <a:latin typeface="+mj-lt"/>
                        </a:rPr>
                        <a:t>Open your phone's Phone app. </a:t>
                      </a:r>
                    </a:p>
                    <a:p>
                      <a:pPr marL="285750" indent="-285750">
                        <a:buFont typeface="Arial" panose="020B0604020202020204" pitchFamily="34" charset="0"/>
                        <a:buChar char="•"/>
                      </a:pPr>
                      <a:r>
                        <a:rPr lang="en-US" sz="1400" dirty="0">
                          <a:latin typeface="+mj-lt"/>
                        </a:rPr>
                        <a:t>Pick who to call: </a:t>
                      </a:r>
                    </a:p>
                    <a:p>
                      <a:pPr marL="742950" lvl="1" indent="-285750">
                        <a:buFont typeface="Arial" panose="020B0604020202020204" pitchFamily="34" charset="0"/>
                        <a:buChar char="•"/>
                      </a:pPr>
                      <a:r>
                        <a:rPr lang="en-US" sz="1400" dirty="0">
                          <a:latin typeface="+mj-lt"/>
                        </a:rPr>
                        <a:t>To enter a number, tap Dialpad </a:t>
                      </a:r>
                    </a:p>
                    <a:p>
                      <a:pPr marL="742950" lvl="1" indent="-285750">
                        <a:buFont typeface="Arial" panose="020B0604020202020204" pitchFamily="34" charset="0"/>
                        <a:buChar char="•"/>
                      </a:pPr>
                      <a:r>
                        <a:rPr lang="en-US" sz="1400" dirty="0">
                          <a:latin typeface="+mj-lt"/>
                        </a:rPr>
                        <a:t>To pick a saved contact, tap Contacts          We may show you suggested contacts to call based on your call history.</a:t>
                      </a:r>
                    </a:p>
                    <a:p>
                      <a:pPr marL="742950" lvl="1" indent="-285750">
                        <a:buFont typeface="Arial" panose="020B0604020202020204" pitchFamily="34" charset="0"/>
                        <a:buChar char="•"/>
                      </a:pPr>
                      <a:r>
                        <a:rPr lang="en-US" sz="1400" dirty="0">
                          <a:latin typeface="+mj-lt"/>
                        </a:rPr>
                        <a:t>To pick from numbers you’ve recently called, tap </a:t>
                      </a:r>
                      <a:r>
                        <a:rPr lang="en-US" sz="1400" dirty="0" err="1">
                          <a:latin typeface="+mj-lt"/>
                        </a:rPr>
                        <a:t>Recents</a:t>
                      </a:r>
                      <a:r>
                        <a:rPr lang="en-US" sz="1400" dirty="0">
                          <a:latin typeface="+mj-lt"/>
                        </a:rPr>
                        <a:t> </a:t>
                      </a:r>
                    </a:p>
                    <a:p>
                      <a:pPr marL="742950" lvl="1" indent="-285750">
                        <a:buFont typeface="Arial" panose="020B0604020202020204" pitchFamily="34" charset="0"/>
                        <a:buChar char="•"/>
                      </a:pPr>
                      <a:r>
                        <a:rPr lang="en-US" sz="1400" dirty="0">
                          <a:latin typeface="+mj-lt"/>
                        </a:rPr>
                        <a:t>To pick from contacts saved to Favorites, tap Favorites </a:t>
                      </a:r>
                    </a:p>
                    <a:p>
                      <a:pPr marL="285750" indent="-285750">
                        <a:buFont typeface="Arial" panose="020B0604020202020204" pitchFamily="34" charset="0"/>
                        <a:buChar char="•"/>
                      </a:pPr>
                      <a:r>
                        <a:rPr lang="en-US" sz="1400" dirty="0">
                          <a:latin typeface="+mj-lt"/>
                        </a:rPr>
                        <a:t>Tap Call .</a:t>
                      </a:r>
                    </a:p>
                    <a:p>
                      <a:pPr marL="285750" indent="-285750">
                        <a:buFont typeface="Arial" panose="020B0604020202020204" pitchFamily="34" charset="0"/>
                        <a:buChar char="•"/>
                      </a:pPr>
                      <a:r>
                        <a:rPr lang="en-US" sz="1400" dirty="0">
                          <a:latin typeface="+mj-lt"/>
                        </a:rPr>
                        <a:t>When you’re done with the call, tap End call               If your call is minimized, drag the call bubble to the bottom right of the screen.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2"/>
                        </a:rPr>
                        <a:t>Making a Call on iPhone</a:t>
                      </a:r>
                      <a:endParaRPr lang="en-US" sz="2000" b="1" dirty="0">
                        <a:latin typeface="+mj-lt"/>
                      </a:endParaRPr>
                    </a:p>
                  </a:txBody>
                  <a:tcPr anchor="ctr"/>
                </a:tc>
                <a:extLst>
                  <a:ext uri="{0D108BD9-81ED-4DB2-BD59-A6C34878D82A}">
                    <a16:rowId xmlns:a16="http://schemas.microsoft.com/office/drawing/2014/main" val="2434383548"/>
                  </a:ext>
                </a:extLst>
              </a:tr>
            </a:tbl>
          </a:graphicData>
        </a:graphic>
      </p:graphicFrame>
      <p:pic>
        <p:nvPicPr>
          <p:cNvPr id="11" name="Picture 10" descr="A green robot logo&#10;&#10;Description automatically generated">
            <a:extLst>
              <a:ext uri="{FF2B5EF4-FFF2-40B4-BE49-F238E27FC236}">
                <a16:creationId xmlns:a16="http://schemas.microsoft.com/office/drawing/2014/main" id="{62158888-5448-BF7B-465A-430BF25BB00C}"/>
              </a:ext>
            </a:extLst>
          </p:cNvPr>
          <p:cNvPicPr>
            <a:picLocks noChangeAspect="1"/>
          </p:cNvPicPr>
          <p:nvPr/>
        </p:nvPicPr>
        <p:blipFill>
          <a:blip r:embed="rId3" cstate="print">
            <a:extLst>
              <a:ext uri="{28A0092B-C50C-407E-A947-70E740481C1C}">
                <a14:useLocalDpi xmlns:a14="http://schemas.microsoft.com/office/drawing/2010/main" val="0"/>
              </a:ext>
            </a:extLst>
          </a:blip>
          <a:srcRect l="31685" t="12963" r="32601" b="20370"/>
          <a:stretch/>
        </p:blipFill>
        <p:spPr>
          <a:xfrm>
            <a:off x="1143000" y="1555479"/>
            <a:ext cx="581721" cy="671217"/>
          </a:xfrm>
          <a:prstGeom prst="rect">
            <a:avLst/>
          </a:prstGeom>
        </p:spPr>
      </p:pic>
      <p:pic>
        <p:nvPicPr>
          <p:cNvPr id="12" name="Picture 11" descr="A black apple logo with black text&#10;&#10;Description automatically generated">
            <a:extLst>
              <a:ext uri="{FF2B5EF4-FFF2-40B4-BE49-F238E27FC236}">
                <a16:creationId xmlns:a16="http://schemas.microsoft.com/office/drawing/2014/main" id="{C3A00FE5-FB48-F996-DF92-F390047A15FE}"/>
              </a:ext>
            </a:extLst>
          </p:cNvPr>
          <p:cNvPicPr>
            <a:picLocks noChangeAspect="1"/>
          </p:cNvPicPr>
          <p:nvPr/>
        </p:nvPicPr>
        <p:blipFill>
          <a:blip r:embed="rId4" cstate="print">
            <a:extLst>
              <a:ext uri="{28A0092B-C50C-407E-A947-70E740481C1C}">
                <a14:useLocalDpi xmlns:a14="http://schemas.microsoft.com/office/drawing/2010/main" val="0"/>
              </a:ext>
            </a:extLst>
          </a:blip>
          <a:srcRect l="11445" t="24814" r="10240" b="26013"/>
          <a:stretch/>
        </p:blipFill>
        <p:spPr>
          <a:xfrm>
            <a:off x="6324600" y="1555479"/>
            <a:ext cx="1395123" cy="712401"/>
          </a:xfrm>
          <a:prstGeom prst="rect">
            <a:avLst/>
          </a:prstGeom>
        </p:spPr>
      </p:pic>
      <p:pic>
        <p:nvPicPr>
          <p:cNvPr id="7" name="Graphic 6">
            <a:extLst>
              <a:ext uri="{FF2B5EF4-FFF2-40B4-BE49-F238E27FC236}">
                <a16:creationId xmlns:a16="http://schemas.microsoft.com/office/drawing/2014/main" id="{ABC193A1-87CF-5E58-9857-CBCF0AB00A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5600" y="2571750"/>
            <a:ext cx="304800" cy="304800"/>
          </a:xfrm>
          <a:prstGeom prst="rect">
            <a:avLst/>
          </a:prstGeom>
        </p:spPr>
      </p:pic>
      <p:pic>
        <p:nvPicPr>
          <p:cNvPr id="9" name="Picture 8">
            <a:extLst>
              <a:ext uri="{FF2B5EF4-FFF2-40B4-BE49-F238E27FC236}">
                <a16:creationId xmlns:a16="http://schemas.microsoft.com/office/drawing/2014/main" id="{14493582-B6C4-7754-F488-FBBF526CAF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0" y="2952750"/>
            <a:ext cx="228600" cy="228600"/>
          </a:xfrm>
          <a:prstGeom prst="rect">
            <a:avLst/>
          </a:prstGeom>
        </p:spPr>
      </p:pic>
      <p:pic>
        <p:nvPicPr>
          <p:cNvPr id="14" name="Picture 13">
            <a:extLst>
              <a:ext uri="{FF2B5EF4-FFF2-40B4-BE49-F238E27FC236}">
                <a16:creationId xmlns:a16="http://schemas.microsoft.com/office/drawing/2014/main" id="{A8885808-3872-46B2-AFC5-571D575235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5237" y="3153169"/>
            <a:ext cx="304800" cy="304800"/>
          </a:xfrm>
          <a:prstGeom prst="rect">
            <a:avLst/>
          </a:prstGeom>
        </p:spPr>
      </p:pic>
      <p:pic>
        <p:nvPicPr>
          <p:cNvPr id="16" name="Picture 15">
            <a:extLst>
              <a:ext uri="{FF2B5EF4-FFF2-40B4-BE49-F238E27FC236}">
                <a16:creationId xmlns:a16="http://schemas.microsoft.com/office/drawing/2014/main" id="{B1CE957F-860E-EE5C-0195-02F2EC1B86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9700" y="3662726"/>
            <a:ext cx="228600" cy="228600"/>
          </a:xfrm>
          <a:prstGeom prst="rect">
            <a:avLst/>
          </a:prstGeom>
        </p:spPr>
      </p:pic>
      <p:pic>
        <p:nvPicPr>
          <p:cNvPr id="18" name="Picture 17">
            <a:extLst>
              <a:ext uri="{FF2B5EF4-FFF2-40B4-BE49-F238E27FC236}">
                <a16:creationId xmlns:a16="http://schemas.microsoft.com/office/drawing/2014/main" id="{B9B276BE-F057-2BF3-05D3-A783720E11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05400" y="3876556"/>
            <a:ext cx="228600" cy="228600"/>
          </a:xfrm>
          <a:prstGeom prst="rect">
            <a:avLst/>
          </a:prstGeom>
        </p:spPr>
      </p:pic>
      <p:pic>
        <p:nvPicPr>
          <p:cNvPr id="20" name="Picture 19">
            <a:extLst>
              <a:ext uri="{FF2B5EF4-FFF2-40B4-BE49-F238E27FC236}">
                <a16:creationId xmlns:a16="http://schemas.microsoft.com/office/drawing/2014/main" id="{ADBA1583-F4EC-CD91-BF74-EDDA16F75D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17038" y="4096767"/>
            <a:ext cx="251460" cy="228600"/>
          </a:xfrm>
          <a:prstGeom prst="rect">
            <a:avLst/>
          </a:prstGeom>
        </p:spPr>
      </p:pic>
      <p:pic>
        <p:nvPicPr>
          <p:cNvPr id="22" name="Picture 21">
            <a:extLst>
              <a:ext uri="{FF2B5EF4-FFF2-40B4-BE49-F238E27FC236}">
                <a16:creationId xmlns:a16="http://schemas.microsoft.com/office/drawing/2014/main" id="{075FBCB7-9FD4-2AC9-68EA-CF0C488AD4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83115" y="4250925"/>
            <a:ext cx="273844" cy="273844"/>
          </a:xfrm>
          <a:prstGeom prst="rect">
            <a:avLst/>
          </a:prstGeom>
        </p:spPr>
      </p:pic>
    </p:spTree>
    <p:extLst>
      <p:ext uri="{BB962C8B-B14F-4D97-AF65-F5344CB8AC3E}">
        <p14:creationId xmlns:p14="http://schemas.microsoft.com/office/powerpoint/2010/main" val="3980889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C66F-9F3B-C170-95DA-E1CA40628F7D}"/>
              </a:ext>
            </a:extLst>
          </p:cNvPr>
          <p:cNvSpPr>
            <a:spLocks noGrp="1"/>
          </p:cNvSpPr>
          <p:nvPr>
            <p:ph type="title"/>
          </p:nvPr>
        </p:nvSpPr>
        <p:spPr/>
        <p:txBody>
          <a:bodyPr/>
          <a:lstStyle/>
          <a:p>
            <a:r>
              <a:rPr lang="en-US" dirty="0"/>
              <a:t>Messaging</a:t>
            </a:r>
          </a:p>
        </p:txBody>
      </p:sp>
      <p:sp>
        <p:nvSpPr>
          <p:cNvPr id="3" name="Content Placeholder 2">
            <a:extLst>
              <a:ext uri="{FF2B5EF4-FFF2-40B4-BE49-F238E27FC236}">
                <a16:creationId xmlns:a16="http://schemas.microsoft.com/office/drawing/2014/main" id="{2EAA80EF-1C5B-7E07-C638-6228F232C2AC}"/>
              </a:ext>
            </a:extLst>
          </p:cNvPr>
          <p:cNvSpPr>
            <a:spLocks noGrp="1"/>
          </p:cNvSpPr>
          <p:nvPr>
            <p:ph idx="1"/>
          </p:nvPr>
        </p:nvSpPr>
        <p:spPr/>
        <p:txBody>
          <a:bodyPr>
            <a:normAutofit/>
          </a:bodyPr>
          <a:lstStyle/>
          <a:p>
            <a:r>
              <a:rPr lang="en-US" dirty="0"/>
              <a:t>SMS – Short Messaging Services</a:t>
            </a:r>
          </a:p>
          <a:p>
            <a:r>
              <a:rPr lang="en-US" dirty="0"/>
              <a:t>RCS - </a:t>
            </a:r>
            <a:r>
              <a:rPr lang="en-US" b="1" dirty="0"/>
              <a:t>Rich Communication Services</a:t>
            </a:r>
          </a:p>
          <a:p>
            <a:endParaRPr lang="en-US" dirty="0"/>
          </a:p>
        </p:txBody>
      </p:sp>
      <p:sp>
        <p:nvSpPr>
          <p:cNvPr id="4" name="Date Placeholder 3">
            <a:extLst>
              <a:ext uri="{FF2B5EF4-FFF2-40B4-BE49-F238E27FC236}">
                <a16:creationId xmlns:a16="http://schemas.microsoft.com/office/drawing/2014/main" id="{1133ACCE-419D-5E68-5F4D-9F3B96428D3B}"/>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C498433E-3FC9-481B-745F-803C01AD787E}"/>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521B075C-D39E-9AAA-ABA3-CEF5EF7C50AF}"/>
              </a:ext>
            </a:extLst>
          </p:cNvPr>
          <p:cNvSpPr>
            <a:spLocks noGrp="1"/>
          </p:cNvSpPr>
          <p:nvPr>
            <p:ph type="sldNum" sz="quarter" idx="12"/>
          </p:nvPr>
        </p:nvSpPr>
        <p:spPr/>
        <p:txBody>
          <a:bodyPr/>
          <a:lstStyle/>
          <a:p>
            <a:fld id="{3D46CBA2-ECE5-4BE9-B546-6761E0E67089}" type="slidenum">
              <a:rPr lang="en-US" smtClean="0"/>
              <a:t>23</a:t>
            </a:fld>
            <a:endParaRPr lang="en-US"/>
          </a:p>
        </p:txBody>
      </p:sp>
    </p:spTree>
    <p:extLst>
      <p:ext uri="{BB962C8B-B14F-4D97-AF65-F5344CB8AC3E}">
        <p14:creationId xmlns:p14="http://schemas.microsoft.com/office/powerpoint/2010/main" val="6743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4DF6-9F2B-8959-3DC1-E7A97252EE10}"/>
              </a:ext>
            </a:extLst>
          </p:cNvPr>
          <p:cNvSpPr>
            <a:spLocks noGrp="1"/>
          </p:cNvSpPr>
          <p:nvPr>
            <p:ph type="title"/>
          </p:nvPr>
        </p:nvSpPr>
        <p:spPr/>
        <p:txBody>
          <a:bodyPr>
            <a:normAutofit fontScale="90000"/>
          </a:bodyPr>
          <a:lstStyle/>
          <a:p>
            <a:r>
              <a:rPr lang="en-US" dirty="0"/>
              <a:t>SMS – Short Messaging Services</a:t>
            </a:r>
          </a:p>
        </p:txBody>
      </p:sp>
      <p:sp>
        <p:nvSpPr>
          <p:cNvPr id="3" name="Content Placeholder 2">
            <a:extLst>
              <a:ext uri="{FF2B5EF4-FFF2-40B4-BE49-F238E27FC236}">
                <a16:creationId xmlns:a16="http://schemas.microsoft.com/office/drawing/2014/main" id="{14513320-7399-F6A3-58C2-98FA29C70B9F}"/>
              </a:ext>
            </a:extLst>
          </p:cNvPr>
          <p:cNvSpPr>
            <a:spLocks noGrp="1"/>
          </p:cNvSpPr>
          <p:nvPr>
            <p:ph idx="1"/>
          </p:nvPr>
        </p:nvSpPr>
        <p:spPr>
          <a:xfrm>
            <a:off x="457200" y="1475423"/>
            <a:ext cx="8229600" cy="3291840"/>
          </a:xfrm>
        </p:spPr>
        <p:txBody>
          <a:bodyPr/>
          <a:lstStyle/>
          <a:p>
            <a:r>
              <a:rPr lang="en-US" dirty="0"/>
              <a:t>Relies on GSM Protocols</a:t>
            </a:r>
          </a:p>
          <a:p>
            <a:r>
              <a:rPr lang="en-US" dirty="0"/>
              <a:t>224-character limit</a:t>
            </a:r>
          </a:p>
          <a:p>
            <a:r>
              <a:rPr lang="en-US" dirty="0"/>
              <a:t>No encryption</a:t>
            </a:r>
          </a:p>
          <a:p>
            <a:r>
              <a:rPr lang="en-US" dirty="0"/>
              <a:t>Upgraded to Multimedia Messaging Service (MMS) using General Packet Radio Service - (GPRS) (TCP/IP)</a:t>
            </a:r>
          </a:p>
          <a:p>
            <a:endParaRPr lang="en-US" dirty="0"/>
          </a:p>
        </p:txBody>
      </p:sp>
      <p:sp>
        <p:nvSpPr>
          <p:cNvPr id="4" name="Date Placeholder 3">
            <a:extLst>
              <a:ext uri="{FF2B5EF4-FFF2-40B4-BE49-F238E27FC236}">
                <a16:creationId xmlns:a16="http://schemas.microsoft.com/office/drawing/2014/main" id="{6E74FCB1-CB4B-280C-65A2-A7E8ADB1EC5B}"/>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CCDF4E50-FD33-AAFD-C21A-0BA194652D00}"/>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C3222AEA-2969-A300-9EB4-1E172F2C09A0}"/>
              </a:ext>
            </a:extLst>
          </p:cNvPr>
          <p:cNvSpPr>
            <a:spLocks noGrp="1"/>
          </p:cNvSpPr>
          <p:nvPr>
            <p:ph type="sldNum" sz="quarter" idx="12"/>
          </p:nvPr>
        </p:nvSpPr>
        <p:spPr/>
        <p:txBody>
          <a:bodyPr/>
          <a:lstStyle/>
          <a:p>
            <a:fld id="{3D46CBA2-ECE5-4BE9-B546-6761E0E67089}" type="slidenum">
              <a:rPr lang="en-US" smtClean="0"/>
              <a:t>24</a:t>
            </a:fld>
            <a:endParaRPr lang="en-US"/>
          </a:p>
        </p:txBody>
      </p:sp>
    </p:spTree>
    <p:extLst>
      <p:ext uri="{BB962C8B-B14F-4D97-AF65-F5344CB8AC3E}">
        <p14:creationId xmlns:p14="http://schemas.microsoft.com/office/powerpoint/2010/main" val="3104137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6A4F-4C90-5838-750B-6360266A4BCF}"/>
              </a:ext>
            </a:extLst>
          </p:cNvPr>
          <p:cNvSpPr>
            <a:spLocks noGrp="1"/>
          </p:cNvSpPr>
          <p:nvPr>
            <p:ph type="title"/>
          </p:nvPr>
        </p:nvSpPr>
        <p:spPr/>
        <p:txBody>
          <a:bodyPr>
            <a:noAutofit/>
          </a:bodyPr>
          <a:lstStyle/>
          <a:p>
            <a:r>
              <a:rPr lang="en-US" sz="4400" dirty="0"/>
              <a:t>RCS - </a:t>
            </a:r>
            <a:r>
              <a:rPr lang="en-US" sz="4400" b="1" dirty="0"/>
              <a:t>Rich Communication Services</a:t>
            </a:r>
            <a:endParaRPr lang="en-US" sz="4400" dirty="0"/>
          </a:p>
        </p:txBody>
      </p:sp>
      <p:sp>
        <p:nvSpPr>
          <p:cNvPr id="3" name="Content Placeholder 2">
            <a:extLst>
              <a:ext uri="{FF2B5EF4-FFF2-40B4-BE49-F238E27FC236}">
                <a16:creationId xmlns:a16="http://schemas.microsoft.com/office/drawing/2014/main" id="{1BFE6924-D53A-DE09-1A82-64DD4573DAB6}"/>
              </a:ext>
            </a:extLst>
          </p:cNvPr>
          <p:cNvSpPr>
            <a:spLocks noGrp="1"/>
          </p:cNvSpPr>
          <p:nvPr>
            <p:ph idx="1"/>
          </p:nvPr>
        </p:nvSpPr>
        <p:spPr/>
        <p:txBody>
          <a:bodyPr/>
          <a:lstStyle/>
          <a:p>
            <a:r>
              <a:rPr lang="en-US" dirty="0"/>
              <a:t>Feature-rich multimedia services – Pictures, Video</a:t>
            </a:r>
          </a:p>
          <a:p>
            <a:r>
              <a:rPr lang="en-US" dirty="0"/>
              <a:t>No character limit</a:t>
            </a:r>
          </a:p>
          <a:p>
            <a:r>
              <a:rPr lang="en-US" dirty="0"/>
              <a:t>End-to-End TLS Encryption</a:t>
            </a:r>
          </a:p>
          <a:p>
            <a:r>
              <a:rPr lang="en-US" dirty="0"/>
              <a:t>Uses Cellular Network or </a:t>
            </a:r>
            <a:r>
              <a:rPr lang="en-US" dirty="0" err="1"/>
              <a:t>WiFI</a:t>
            </a:r>
            <a:endParaRPr lang="en-US" dirty="0"/>
          </a:p>
          <a:p>
            <a:pPr lvl="1"/>
            <a:endParaRPr lang="en-US" dirty="0"/>
          </a:p>
        </p:txBody>
      </p:sp>
      <p:sp>
        <p:nvSpPr>
          <p:cNvPr id="4" name="Date Placeholder 3">
            <a:extLst>
              <a:ext uri="{FF2B5EF4-FFF2-40B4-BE49-F238E27FC236}">
                <a16:creationId xmlns:a16="http://schemas.microsoft.com/office/drawing/2014/main" id="{93BA8BAC-C2E3-FE6F-1F3A-2136643EE69F}"/>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1D639384-EDBF-1ADA-0F24-3B2CD8ECA5AC}"/>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275928CF-4B61-D4A2-F056-22C6508CB948}"/>
              </a:ext>
            </a:extLst>
          </p:cNvPr>
          <p:cNvSpPr>
            <a:spLocks noGrp="1"/>
          </p:cNvSpPr>
          <p:nvPr>
            <p:ph type="sldNum" sz="quarter" idx="12"/>
          </p:nvPr>
        </p:nvSpPr>
        <p:spPr/>
        <p:txBody>
          <a:bodyPr/>
          <a:lstStyle/>
          <a:p>
            <a:fld id="{3D46CBA2-ECE5-4BE9-B546-6761E0E67089}" type="slidenum">
              <a:rPr lang="en-US" smtClean="0"/>
              <a:t>25</a:t>
            </a:fld>
            <a:endParaRPr lang="en-US"/>
          </a:p>
        </p:txBody>
      </p:sp>
    </p:spTree>
    <p:extLst>
      <p:ext uri="{BB962C8B-B14F-4D97-AF65-F5344CB8AC3E}">
        <p14:creationId xmlns:p14="http://schemas.microsoft.com/office/powerpoint/2010/main" val="2316140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938F0-B436-364D-9029-D908A53F37F6}"/>
              </a:ext>
            </a:extLst>
          </p:cNvPr>
          <p:cNvSpPr>
            <a:spLocks noGrp="1"/>
          </p:cNvSpPr>
          <p:nvPr>
            <p:ph type="title"/>
          </p:nvPr>
        </p:nvSpPr>
        <p:spPr/>
        <p:txBody>
          <a:bodyPr/>
          <a:lstStyle/>
          <a:p>
            <a:r>
              <a:rPr lang="en-US" dirty="0"/>
              <a:t>RCS Adoption</a:t>
            </a:r>
          </a:p>
        </p:txBody>
      </p:sp>
      <p:sp>
        <p:nvSpPr>
          <p:cNvPr id="3" name="Content Placeholder 2">
            <a:extLst>
              <a:ext uri="{FF2B5EF4-FFF2-40B4-BE49-F238E27FC236}">
                <a16:creationId xmlns:a16="http://schemas.microsoft.com/office/drawing/2014/main" id="{C8334C75-086D-6BD1-D5BB-A85285A1F252}"/>
              </a:ext>
            </a:extLst>
          </p:cNvPr>
          <p:cNvSpPr>
            <a:spLocks noGrp="1"/>
          </p:cNvSpPr>
          <p:nvPr>
            <p:ph idx="1"/>
          </p:nvPr>
        </p:nvSpPr>
        <p:spPr/>
        <p:txBody>
          <a:bodyPr>
            <a:normAutofit fontScale="92500" lnSpcReduction="20000"/>
          </a:bodyPr>
          <a:lstStyle/>
          <a:p>
            <a:r>
              <a:rPr lang="en-US" dirty="0"/>
              <a:t>Android: Default – Google Messages</a:t>
            </a:r>
          </a:p>
          <a:p>
            <a:r>
              <a:rPr lang="en-US" dirty="0"/>
              <a:t>iOS: Built into iOS 18 (Nov 2024)</a:t>
            </a:r>
          </a:p>
          <a:p>
            <a:r>
              <a:rPr lang="en-US" dirty="0"/>
              <a:t>Verizon</a:t>
            </a:r>
          </a:p>
          <a:p>
            <a:pPr lvl="1"/>
            <a:r>
              <a:rPr lang="en-US" dirty="0"/>
              <a:t>Shutdown SMS in Nov 2024 – Move to Google Messages </a:t>
            </a:r>
          </a:p>
          <a:p>
            <a:pPr lvl="1"/>
            <a:r>
              <a:rPr lang="en-US" dirty="0"/>
              <a:t>Privacy and Data Cap Issues</a:t>
            </a:r>
          </a:p>
          <a:p>
            <a:r>
              <a:rPr lang="en-US" dirty="0"/>
              <a:t>AT&amp;T: SMS Ends Dec 2024</a:t>
            </a:r>
          </a:p>
          <a:p>
            <a:r>
              <a:rPr lang="en-US" dirty="0"/>
              <a:t>T-Mobile:</a:t>
            </a:r>
          </a:p>
          <a:p>
            <a:pPr lvl="1"/>
            <a:r>
              <a:rPr lang="en-US" dirty="0"/>
              <a:t>No Date on Service Cutoff</a:t>
            </a:r>
          </a:p>
          <a:p>
            <a:pPr lvl="1"/>
            <a:r>
              <a:rPr lang="en-US" dirty="0"/>
              <a:t>Device Dependent </a:t>
            </a:r>
          </a:p>
        </p:txBody>
      </p:sp>
      <p:sp>
        <p:nvSpPr>
          <p:cNvPr id="4" name="Date Placeholder 3">
            <a:extLst>
              <a:ext uri="{FF2B5EF4-FFF2-40B4-BE49-F238E27FC236}">
                <a16:creationId xmlns:a16="http://schemas.microsoft.com/office/drawing/2014/main" id="{C66854FD-3A76-D868-460B-9093B1244F6B}"/>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1EA38E91-29FE-C43B-8E3C-47D8F7F5318C}"/>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DDBBC8D5-F012-444A-D64D-A98A9333A796}"/>
              </a:ext>
            </a:extLst>
          </p:cNvPr>
          <p:cNvSpPr>
            <a:spLocks noGrp="1"/>
          </p:cNvSpPr>
          <p:nvPr>
            <p:ph type="sldNum" sz="quarter" idx="12"/>
          </p:nvPr>
        </p:nvSpPr>
        <p:spPr/>
        <p:txBody>
          <a:bodyPr/>
          <a:lstStyle/>
          <a:p>
            <a:fld id="{3D46CBA2-ECE5-4BE9-B546-6761E0E67089}" type="slidenum">
              <a:rPr lang="en-US" smtClean="0"/>
              <a:t>26</a:t>
            </a:fld>
            <a:endParaRPr lang="en-US"/>
          </a:p>
        </p:txBody>
      </p:sp>
    </p:spTree>
    <p:extLst>
      <p:ext uri="{BB962C8B-B14F-4D97-AF65-F5344CB8AC3E}">
        <p14:creationId xmlns:p14="http://schemas.microsoft.com/office/powerpoint/2010/main" val="384460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2A0FB-DF47-A5E8-9B58-0941643623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9A4DA-2320-FDB0-F9A1-49A06289691C}"/>
              </a:ext>
            </a:extLst>
          </p:cNvPr>
          <p:cNvSpPr>
            <a:spLocks noGrp="1"/>
          </p:cNvSpPr>
          <p:nvPr>
            <p:ph type="title"/>
          </p:nvPr>
        </p:nvSpPr>
        <p:spPr/>
        <p:txBody>
          <a:bodyPr/>
          <a:lstStyle/>
          <a:p>
            <a:r>
              <a:rPr lang="en-US" sz="4800" dirty="0">
                <a:ea typeface="ＭＳ Ｐゴシック" pitchFamily="34" charset="-128"/>
              </a:rPr>
              <a:t>Messaging</a:t>
            </a:r>
            <a:endParaRPr lang="en-US" dirty="0"/>
          </a:p>
        </p:txBody>
      </p:sp>
      <p:sp>
        <p:nvSpPr>
          <p:cNvPr id="4" name="Date Placeholder 3">
            <a:extLst>
              <a:ext uri="{FF2B5EF4-FFF2-40B4-BE49-F238E27FC236}">
                <a16:creationId xmlns:a16="http://schemas.microsoft.com/office/drawing/2014/main" id="{B5D4D775-88E8-2F87-4AD3-D0EAC930145A}"/>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F91EBAB1-E59F-51CF-7A16-DDDECBF1AC5E}"/>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653F4A5C-75F1-1B9E-0DA2-493B512A7DC3}"/>
              </a:ext>
            </a:extLst>
          </p:cNvPr>
          <p:cNvSpPr>
            <a:spLocks noGrp="1"/>
          </p:cNvSpPr>
          <p:nvPr>
            <p:ph type="sldNum" sz="quarter" idx="12"/>
          </p:nvPr>
        </p:nvSpPr>
        <p:spPr/>
        <p:txBody>
          <a:bodyPr/>
          <a:lstStyle/>
          <a:p>
            <a:fld id="{3D46CBA2-ECE5-4BE9-B546-6761E0E67089}" type="slidenum">
              <a:rPr lang="en-US" smtClean="0"/>
              <a:t>27</a:t>
            </a:fld>
            <a:endParaRPr lang="en-US"/>
          </a:p>
        </p:txBody>
      </p:sp>
      <p:graphicFrame>
        <p:nvGraphicFramePr>
          <p:cNvPr id="10" name="Table 9">
            <a:extLst>
              <a:ext uri="{FF2B5EF4-FFF2-40B4-BE49-F238E27FC236}">
                <a16:creationId xmlns:a16="http://schemas.microsoft.com/office/drawing/2014/main" id="{F0A3133D-8C02-4E9D-E68D-A96CDEE8A711}"/>
              </a:ext>
            </a:extLst>
          </p:cNvPr>
          <p:cNvGraphicFramePr>
            <a:graphicFrameLocks noGrp="1"/>
          </p:cNvGraphicFramePr>
          <p:nvPr>
            <p:extLst>
              <p:ext uri="{D42A27DB-BD31-4B8C-83A1-F6EECF244321}">
                <p14:modId xmlns:p14="http://schemas.microsoft.com/office/powerpoint/2010/main" val="3345848352"/>
              </p:ext>
            </p:extLst>
          </p:nvPr>
        </p:nvGraphicFramePr>
        <p:xfrm>
          <a:off x="304800" y="1657350"/>
          <a:ext cx="8077200" cy="23622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63610140"/>
                    </a:ext>
                  </a:extLst>
                </a:gridCol>
                <a:gridCol w="4038600">
                  <a:extLst>
                    <a:ext uri="{9D8B030D-6E8A-4147-A177-3AD203B41FA5}">
                      <a16:colId xmlns:a16="http://schemas.microsoft.com/office/drawing/2014/main" val="1887060684"/>
                    </a:ext>
                  </a:extLst>
                </a:gridCol>
              </a:tblGrid>
              <a:tr h="1181100">
                <a:tc>
                  <a:txBody>
                    <a:bodyPr/>
                    <a:lstStyle/>
                    <a:p>
                      <a:pPr algn="ctr"/>
                      <a:r>
                        <a:rPr lang="en-US" b="1" dirty="0">
                          <a:latin typeface="+mj-lt"/>
                        </a:rPr>
                        <a:t>Android</a:t>
                      </a:r>
                    </a:p>
                  </a:txBody>
                  <a:tcPr anchor="ctr"/>
                </a:tc>
                <a:tc>
                  <a:txBody>
                    <a:bodyPr/>
                    <a:lstStyle/>
                    <a:p>
                      <a:pPr algn="ctr"/>
                      <a:r>
                        <a:rPr lang="en-US" b="1" dirty="0">
                          <a:latin typeface="+mj-lt"/>
                        </a:rPr>
                        <a:t>               Apple </a:t>
                      </a:r>
                    </a:p>
                  </a:txBody>
                  <a:tcPr anchor="ctr"/>
                </a:tc>
                <a:extLst>
                  <a:ext uri="{0D108BD9-81ED-4DB2-BD59-A6C34878D82A}">
                    <a16:rowId xmlns:a16="http://schemas.microsoft.com/office/drawing/2014/main" val="3933382296"/>
                  </a:ext>
                </a:extLst>
              </a:tr>
              <a:tr h="1181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2"/>
                        </a:rPr>
                        <a:t>Messaging App on Your Phone</a:t>
                      </a:r>
                      <a:br>
                        <a:rPr lang="en-US" sz="2000" b="1" dirty="0">
                          <a:latin typeface="+mj-lt"/>
                        </a:rPr>
                      </a:br>
                      <a:r>
                        <a:rPr lang="en-US" sz="2000" b="1" dirty="0">
                          <a:latin typeface="+mj-lt"/>
                          <a:hlinkClick r:id="rId3"/>
                        </a:rPr>
                        <a:t>Google Messages</a:t>
                      </a:r>
                      <a:endParaRPr lang="en-US" sz="2000" b="1"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4"/>
                        </a:rPr>
                        <a:t>iPhone Messaging</a:t>
                      </a:r>
                      <a:endParaRPr lang="en-US" sz="2000" b="1" dirty="0">
                        <a:latin typeface="+mj-lt"/>
                      </a:endParaRPr>
                    </a:p>
                  </a:txBody>
                  <a:tcPr anchor="ctr"/>
                </a:tc>
                <a:extLst>
                  <a:ext uri="{0D108BD9-81ED-4DB2-BD59-A6C34878D82A}">
                    <a16:rowId xmlns:a16="http://schemas.microsoft.com/office/drawing/2014/main" val="2434383548"/>
                  </a:ext>
                </a:extLst>
              </a:tr>
            </a:tbl>
          </a:graphicData>
        </a:graphic>
      </p:graphicFrame>
      <p:pic>
        <p:nvPicPr>
          <p:cNvPr id="11" name="Picture 10" descr="A green robot logo&#10;&#10;Description automatically generated">
            <a:extLst>
              <a:ext uri="{FF2B5EF4-FFF2-40B4-BE49-F238E27FC236}">
                <a16:creationId xmlns:a16="http://schemas.microsoft.com/office/drawing/2014/main" id="{921CD34A-14C7-08A5-7C4E-586599490C26}"/>
              </a:ext>
            </a:extLst>
          </p:cNvPr>
          <p:cNvPicPr>
            <a:picLocks noChangeAspect="1"/>
          </p:cNvPicPr>
          <p:nvPr/>
        </p:nvPicPr>
        <p:blipFill>
          <a:blip r:embed="rId5" cstate="print">
            <a:extLst>
              <a:ext uri="{28A0092B-C50C-407E-A947-70E740481C1C}">
                <a14:useLocalDpi xmlns:a14="http://schemas.microsoft.com/office/drawing/2010/main" val="0"/>
              </a:ext>
            </a:extLst>
          </a:blip>
          <a:srcRect l="31685" t="12963" r="32601" b="20370"/>
          <a:stretch/>
        </p:blipFill>
        <p:spPr>
          <a:xfrm>
            <a:off x="1062326" y="1858023"/>
            <a:ext cx="581721" cy="671217"/>
          </a:xfrm>
          <a:prstGeom prst="rect">
            <a:avLst/>
          </a:prstGeom>
        </p:spPr>
      </p:pic>
      <p:pic>
        <p:nvPicPr>
          <p:cNvPr id="12" name="Picture 11" descr="A black apple logo with black text&#10;&#10;Description automatically generated">
            <a:extLst>
              <a:ext uri="{FF2B5EF4-FFF2-40B4-BE49-F238E27FC236}">
                <a16:creationId xmlns:a16="http://schemas.microsoft.com/office/drawing/2014/main" id="{7B1F75D9-006F-E550-B0E9-6193D2DA8569}"/>
              </a:ext>
            </a:extLst>
          </p:cNvPr>
          <p:cNvPicPr>
            <a:picLocks noChangeAspect="1"/>
          </p:cNvPicPr>
          <p:nvPr/>
        </p:nvPicPr>
        <p:blipFill>
          <a:blip r:embed="rId6" cstate="print">
            <a:extLst>
              <a:ext uri="{28A0092B-C50C-407E-A947-70E740481C1C}">
                <a14:useLocalDpi xmlns:a14="http://schemas.microsoft.com/office/drawing/2010/main" val="0"/>
              </a:ext>
            </a:extLst>
          </a:blip>
          <a:srcRect l="11445" t="24814" r="10240" b="26013"/>
          <a:stretch/>
        </p:blipFill>
        <p:spPr>
          <a:xfrm>
            <a:off x="4800600" y="1845269"/>
            <a:ext cx="1395123" cy="712401"/>
          </a:xfrm>
          <a:prstGeom prst="rect">
            <a:avLst/>
          </a:prstGeom>
        </p:spPr>
      </p:pic>
    </p:spTree>
    <p:extLst>
      <p:ext uri="{BB962C8B-B14F-4D97-AF65-F5344CB8AC3E}">
        <p14:creationId xmlns:p14="http://schemas.microsoft.com/office/powerpoint/2010/main" val="982241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A1C5-9B31-48F0-8FE6-D4E2860E4EB2}"/>
              </a:ext>
            </a:extLst>
          </p:cNvPr>
          <p:cNvSpPr>
            <a:spLocks noGrp="1"/>
          </p:cNvSpPr>
          <p:nvPr>
            <p:ph type="title"/>
          </p:nvPr>
        </p:nvSpPr>
        <p:spPr/>
        <p:txBody>
          <a:bodyPr>
            <a:normAutofit/>
          </a:bodyPr>
          <a:lstStyle/>
          <a:p>
            <a:r>
              <a:rPr lang="en-US" dirty="0"/>
              <a:t>Private Apps </a:t>
            </a:r>
          </a:p>
        </p:txBody>
      </p:sp>
      <p:sp>
        <p:nvSpPr>
          <p:cNvPr id="3" name="Content Placeholder 2">
            <a:extLst>
              <a:ext uri="{FF2B5EF4-FFF2-40B4-BE49-F238E27FC236}">
                <a16:creationId xmlns:a16="http://schemas.microsoft.com/office/drawing/2014/main" id="{1595AD4B-992E-1AA6-966F-F62A323FA488}"/>
              </a:ext>
            </a:extLst>
          </p:cNvPr>
          <p:cNvSpPr>
            <a:spLocks noGrp="1"/>
          </p:cNvSpPr>
          <p:nvPr>
            <p:ph idx="1"/>
          </p:nvPr>
        </p:nvSpPr>
        <p:spPr/>
        <p:txBody>
          <a:bodyPr>
            <a:normAutofit fontScale="70000" lnSpcReduction="20000"/>
          </a:bodyPr>
          <a:lstStyle/>
          <a:p>
            <a:r>
              <a:rPr lang="en-US" dirty="0" err="1">
                <a:hlinkClick r:id="rId2"/>
              </a:rPr>
              <a:t>WhatApp</a:t>
            </a:r>
            <a:r>
              <a:rPr lang="en-US" dirty="0"/>
              <a:t> (Meta)</a:t>
            </a:r>
          </a:p>
          <a:p>
            <a:r>
              <a:rPr lang="en-US" dirty="0">
                <a:hlinkClick r:id="rId3"/>
              </a:rPr>
              <a:t>Facebook Messenger</a:t>
            </a:r>
            <a:endParaRPr lang="en-US" dirty="0"/>
          </a:p>
          <a:p>
            <a:r>
              <a:rPr lang="en-US" dirty="0">
                <a:hlinkClick r:id="rId4"/>
              </a:rPr>
              <a:t>WeChat</a:t>
            </a:r>
            <a:r>
              <a:rPr lang="en-US" dirty="0"/>
              <a:t> (China)</a:t>
            </a:r>
          </a:p>
          <a:p>
            <a:r>
              <a:rPr lang="en-US" dirty="0">
                <a:hlinkClick r:id="rId5"/>
              </a:rPr>
              <a:t>Viber</a:t>
            </a:r>
            <a:r>
              <a:rPr lang="en-US" dirty="0"/>
              <a:t> (Japan) </a:t>
            </a:r>
          </a:p>
          <a:p>
            <a:r>
              <a:rPr lang="en-US" dirty="0">
                <a:hlinkClick r:id="rId6"/>
              </a:rPr>
              <a:t>Google Messages</a:t>
            </a:r>
            <a:endParaRPr lang="en-US" dirty="0"/>
          </a:p>
          <a:p>
            <a:r>
              <a:rPr lang="en-US" dirty="0">
                <a:hlinkClick r:id="rId7"/>
              </a:rPr>
              <a:t>Telegram</a:t>
            </a:r>
            <a:r>
              <a:rPr lang="en-US" dirty="0"/>
              <a:t> (Russian)</a:t>
            </a:r>
          </a:p>
          <a:p>
            <a:r>
              <a:rPr lang="en-US" dirty="0">
                <a:hlinkClick r:id="rId8"/>
              </a:rPr>
              <a:t>Snapchat</a:t>
            </a:r>
            <a:endParaRPr lang="en-US" dirty="0"/>
          </a:p>
          <a:p>
            <a:r>
              <a:rPr lang="en-US" dirty="0">
                <a:hlinkClick r:id="rId9"/>
              </a:rPr>
              <a:t>Line</a:t>
            </a:r>
            <a:r>
              <a:rPr lang="en-US" dirty="0"/>
              <a:t> (Google)</a:t>
            </a:r>
          </a:p>
          <a:p>
            <a:r>
              <a:rPr lang="en-US" dirty="0">
                <a:hlinkClick r:id="rId10"/>
              </a:rPr>
              <a:t>Discord</a:t>
            </a:r>
            <a:endParaRPr lang="en-US" dirty="0"/>
          </a:p>
          <a:p>
            <a:r>
              <a:rPr lang="en-US" dirty="0">
                <a:hlinkClick r:id="rId11"/>
              </a:rPr>
              <a:t>Kakao Talk</a:t>
            </a:r>
            <a:endParaRPr lang="en-US" dirty="0"/>
          </a:p>
          <a:p>
            <a:r>
              <a:rPr lang="en-US" dirty="0">
                <a:hlinkClick r:id="rId12"/>
              </a:rPr>
              <a:t>Signal</a:t>
            </a:r>
            <a:endParaRPr lang="en-US" dirty="0"/>
          </a:p>
          <a:p>
            <a:endParaRPr lang="en-US" dirty="0"/>
          </a:p>
        </p:txBody>
      </p:sp>
      <p:sp>
        <p:nvSpPr>
          <p:cNvPr id="4" name="Date Placeholder 3">
            <a:extLst>
              <a:ext uri="{FF2B5EF4-FFF2-40B4-BE49-F238E27FC236}">
                <a16:creationId xmlns:a16="http://schemas.microsoft.com/office/drawing/2014/main" id="{895A3820-0D85-38C0-02C2-2546B898C06E}"/>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E57E5ED1-818C-4AE3-FD2C-714614951CF8}"/>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BF2F0FBF-069D-1DB5-BB66-E9713B6798E7}"/>
              </a:ext>
            </a:extLst>
          </p:cNvPr>
          <p:cNvSpPr>
            <a:spLocks noGrp="1"/>
          </p:cNvSpPr>
          <p:nvPr>
            <p:ph type="sldNum" sz="quarter" idx="12"/>
          </p:nvPr>
        </p:nvSpPr>
        <p:spPr/>
        <p:txBody>
          <a:bodyPr/>
          <a:lstStyle/>
          <a:p>
            <a:fld id="{3D46CBA2-ECE5-4BE9-B546-6761E0E67089}" type="slidenum">
              <a:rPr lang="en-US" smtClean="0"/>
              <a:t>28</a:t>
            </a:fld>
            <a:endParaRPr lang="en-US"/>
          </a:p>
        </p:txBody>
      </p:sp>
    </p:spTree>
    <p:extLst>
      <p:ext uri="{BB962C8B-B14F-4D97-AF65-F5344CB8AC3E}">
        <p14:creationId xmlns:p14="http://schemas.microsoft.com/office/powerpoint/2010/main" val="517993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13DC-57DF-01E8-5205-3907FCB030F2}"/>
              </a:ext>
            </a:extLst>
          </p:cNvPr>
          <p:cNvSpPr>
            <a:spLocks noGrp="1"/>
          </p:cNvSpPr>
          <p:nvPr>
            <p:ph type="title"/>
          </p:nvPr>
        </p:nvSpPr>
        <p:spPr/>
        <p:txBody>
          <a:bodyPr>
            <a:noAutofit/>
          </a:bodyPr>
          <a:lstStyle/>
          <a:p>
            <a:r>
              <a:rPr lang="en-US" sz="4000" b="1" dirty="0"/>
              <a:t>Backing up your messages on Android</a:t>
            </a:r>
            <a:endParaRPr lang="en-US" sz="4000" dirty="0"/>
          </a:p>
        </p:txBody>
      </p:sp>
      <p:sp>
        <p:nvSpPr>
          <p:cNvPr id="3" name="Content Placeholder 2">
            <a:extLst>
              <a:ext uri="{FF2B5EF4-FFF2-40B4-BE49-F238E27FC236}">
                <a16:creationId xmlns:a16="http://schemas.microsoft.com/office/drawing/2014/main" id="{40806731-0C13-B6AF-1F2B-7AEC386F7259}"/>
              </a:ext>
            </a:extLst>
          </p:cNvPr>
          <p:cNvSpPr>
            <a:spLocks noGrp="1"/>
          </p:cNvSpPr>
          <p:nvPr>
            <p:ph idx="1"/>
          </p:nvPr>
        </p:nvSpPr>
        <p:spPr/>
        <p:txBody>
          <a:bodyPr/>
          <a:lstStyle/>
          <a:p>
            <a:r>
              <a:rPr lang="en-US" b="1" dirty="0">
                <a:hlinkClick r:id="rId2"/>
              </a:rPr>
              <a:t>https://www.androidpolice.com/back-up-android-text-sms-messages/</a:t>
            </a:r>
            <a:r>
              <a:rPr lang="en-US" b="1" dirty="0"/>
              <a:t> </a:t>
            </a:r>
          </a:p>
          <a:p>
            <a:r>
              <a:rPr lang="en-US" b="1" dirty="0">
                <a:hlinkClick r:id="rId3"/>
              </a:rPr>
              <a:t>https://guidebooks.google.com/android/getstarted/backupyourmessages</a:t>
            </a:r>
            <a:endParaRPr lang="en-US" b="1" dirty="0"/>
          </a:p>
          <a:p>
            <a:endParaRPr lang="en-US" dirty="0"/>
          </a:p>
        </p:txBody>
      </p:sp>
      <p:sp>
        <p:nvSpPr>
          <p:cNvPr id="4" name="Date Placeholder 3">
            <a:extLst>
              <a:ext uri="{FF2B5EF4-FFF2-40B4-BE49-F238E27FC236}">
                <a16:creationId xmlns:a16="http://schemas.microsoft.com/office/drawing/2014/main" id="{534BA2D7-AF27-217B-AA5A-C15934AFBC9E}"/>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0E429E15-2D4F-232B-B037-6C20931B8660}"/>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14E80C59-0A33-8C62-3E99-8397AD84F5D1}"/>
              </a:ext>
            </a:extLst>
          </p:cNvPr>
          <p:cNvSpPr>
            <a:spLocks noGrp="1"/>
          </p:cNvSpPr>
          <p:nvPr>
            <p:ph type="sldNum" sz="quarter" idx="12"/>
          </p:nvPr>
        </p:nvSpPr>
        <p:spPr/>
        <p:txBody>
          <a:bodyPr/>
          <a:lstStyle/>
          <a:p>
            <a:fld id="{3D46CBA2-ECE5-4BE9-B546-6761E0E67089}" type="slidenum">
              <a:rPr lang="en-US" smtClean="0"/>
              <a:t>29</a:t>
            </a:fld>
            <a:endParaRPr lang="en-US"/>
          </a:p>
        </p:txBody>
      </p:sp>
    </p:spTree>
    <p:extLst>
      <p:ext uri="{BB962C8B-B14F-4D97-AF65-F5344CB8AC3E}">
        <p14:creationId xmlns:p14="http://schemas.microsoft.com/office/powerpoint/2010/main" val="4023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09550"/>
            <a:ext cx="8229600" cy="1143000"/>
          </a:xfrm>
        </p:spPr>
        <p:txBody>
          <a:bodyPr>
            <a:noAutofit/>
          </a:bodyPr>
          <a:lstStyle/>
          <a:p>
            <a:pPr>
              <a:defRPr/>
            </a:pPr>
            <a:r>
              <a:rPr lang="en-US" sz="3600" b="1" dirty="0">
                <a:solidFill>
                  <a:schemeClr val="bg2">
                    <a:lumMod val="25000"/>
                  </a:schemeClr>
                </a:solidFill>
                <a:effectLst>
                  <a:outerShdw blurRad="38100" dist="38100" dir="2700000" algn="tl">
                    <a:srgbClr val="000000">
                      <a:alpha val="43137"/>
                    </a:srgbClr>
                  </a:outerShdw>
                </a:effectLst>
                <a:latin typeface="+mj-lt"/>
                <a:ea typeface="ＭＳ Ｐゴシック" pitchFamily="34" charset="-128"/>
              </a:rPr>
              <a:t>Knowing Technology III -  Your Cellphone</a:t>
            </a:r>
            <a:endParaRPr sz="3600" dirty="0"/>
          </a:p>
        </p:txBody>
      </p:sp>
      <p:sp>
        <p:nvSpPr>
          <p:cNvPr id="5123" name="Rectangle 3"/>
          <p:cNvSpPr>
            <a:spLocks noGrp="1" noChangeArrowheads="1"/>
          </p:cNvSpPr>
          <p:nvPr>
            <p:ph sz="half" idx="1"/>
          </p:nvPr>
        </p:nvSpPr>
        <p:spPr>
          <a:xfrm>
            <a:off x="457200" y="1440064"/>
            <a:ext cx="3733800" cy="3326130"/>
          </a:xfrm>
        </p:spPr>
        <p:txBody>
          <a:bodyPr>
            <a:noAutofit/>
          </a:bodyPr>
          <a:lstStyle/>
          <a:p>
            <a:pPr>
              <a:defRPr/>
            </a:pPr>
            <a:r>
              <a:rPr lang="en-US" sz="1600" dirty="0">
                <a:ea typeface="ＭＳ Ｐゴシック" pitchFamily="34" charset="-128"/>
              </a:rPr>
              <a:t>Basic Smartphone Technology </a:t>
            </a:r>
          </a:p>
          <a:p>
            <a:pPr>
              <a:defRPr/>
            </a:pPr>
            <a:r>
              <a:rPr lang="en-US" sz="1600" dirty="0">
                <a:ea typeface="ＭＳ Ｐゴシック" pitchFamily="34" charset="-128"/>
              </a:rPr>
              <a:t>Smartphone Terminology</a:t>
            </a:r>
          </a:p>
          <a:p>
            <a:pPr>
              <a:defRPr/>
            </a:pPr>
            <a:r>
              <a:rPr lang="en-US" sz="1600" dirty="0">
                <a:ea typeface="ＭＳ Ｐゴシック" pitchFamily="34" charset="-128"/>
              </a:rPr>
              <a:t>Basic Smartphone Navigation</a:t>
            </a:r>
          </a:p>
          <a:p>
            <a:pPr>
              <a:defRPr/>
            </a:pPr>
            <a:r>
              <a:rPr lang="en-US" sz="1600" dirty="0">
                <a:ea typeface="ＭＳ Ｐゴシック" pitchFamily="34" charset="-128"/>
              </a:rPr>
              <a:t>Voice Communication</a:t>
            </a:r>
          </a:p>
          <a:p>
            <a:pPr lvl="1">
              <a:defRPr/>
            </a:pPr>
            <a:r>
              <a:rPr lang="en-US" sz="1600" dirty="0">
                <a:ea typeface="ＭＳ Ｐゴシック" pitchFamily="34" charset="-128"/>
              </a:rPr>
              <a:t>Phone Contacts</a:t>
            </a:r>
          </a:p>
          <a:p>
            <a:pPr lvl="1">
              <a:defRPr/>
            </a:pPr>
            <a:r>
              <a:rPr lang="en-US" sz="1600" dirty="0">
                <a:ea typeface="ＭＳ Ｐゴシック" pitchFamily="34" charset="-128"/>
              </a:rPr>
              <a:t>Phone calls</a:t>
            </a:r>
          </a:p>
          <a:p>
            <a:pPr lvl="1">
              <a:defRPr/>
            </a:pPr>
            <a:r>
              <a:rPr lang="en-US" sz="1600" dirty="0">
                <a:ea typeface="ＭＳ Ｐゴシック" pitchFamily="34" charset="-128"/>
              </a:rPr>
              <a:t>Video call </a:t>
            </a:r>
          </a:p>
          <a:p>
            <a:pPr>
              <a:defRPr/>
            </a:pPr>
            <a:r>
              <a:rPr lang="en-US" sz="1600" dirty="0">
                <a:ea typeface="ＭＳ Ｐゴシック" pitchFamily="34" charset="-128"/>
              </a:rPr>
              <a:t>Messaging Communications  </a:t>
            </a:r>
          </a:p>
          <a:p>
            <a:pPr>
              <a:defRPr/>
            </a:pPr>
            <a:r>
              <a:rPr lang="en-US" sz="1600" dirty="0">
                <a:ea typeface="ＭＳ Ｐゴシック" pitchFamily="34" charset="-128"/>
              </a:rPr>
              <a:t>Email Communication </a:t>
            </a:r>
          </a:p>
          <a:p>
            <a:pPr>
              <a:defRPr/>
            </a:pPr>
            <a:endParaRPr lang="en-US" sz="1600" dirty="0">
              <a:ea typeface="ＭＳ Ｐゴシック" pitchFamily="34" charset="-128"/>
            </a:endParaRPr>
          </a:p>
        </p:txBody>
      </p:sp>
      <p:sp>
        <p:nvSpPr>
          <p:cNvPr id="2" name="Content Placeholder 1">
            <a:extLst>
              <a:ext uri="{FF2B5EF4-FFF2-40B4-BE49-F238E27FC236}">
                <a16:creationId xmlns:a16="http://schemas.microsoft.com/office/drawing/2014/main" id="{2E05F7BC-3881-5DBA-D9F3-76E2C435E458}"/>
              </a:ext>
            </a:extLst>
          </p:cNvPr>
          <p:cNvSpPr>
            <a:spLocks noGrp="1"/>
          </p:cNvSpPr>
          <p:nvPr>
            <p:ph sz="half" idx="2"/>
          </p:nvPr>
        </p:nvSpPr>
        <p:spPr>
          <a:xfrm>
            <a:off x="4800600" y="1440064"/>
            <a:ext cx="3886200" cy="3326130"/>
          </a:xfrm>
        </p:spPr>
        <p:txBody>
          <a:bodyPr>
            <a:normAutofit/>
          </a:bodyPr>
          <a:lstStyle/>
          <a:p>
            <a:r>
              <a:rPr lang="en-US" sz="1600" dirty="0">
                <a:ea typeface="ＭＳ Ｐゴシック" pitchFamily="34" charset="-128"/>
              </a:rPr>
              <a:t>Sending files, photos, and videos</a:t>
            </a:r>
          </a:p>
          <a:p>
            <a:r>
              <a:rPr lang="en-US" sz="1600" dirty="0"/>
              <a:t>Apps</a:t>
            </a:r>
          </a:p>
          <a:p>
            <a:pPr lvl="1"/>
            <a:r>
              <a:rPr lang="en-US" sz="1600" dirty="0"/>
              <a:t>Installing and Uninstalling Apps</a:t>
            </a:r>
          </a:p>
          <a:p>
            <a:pPr lvl="1"/>
            <a:r>
              <a:rPr lang="en-US" sz="1600" dirty="0"/>
              <a:t>Camera Use</a:t>
            </a:r>
          </a:p>
          <a:p>
            <a:r>
              <a:rPr lang="en-US" sz="1600" dirty="0"/>
              <a:t>Settings</a:t>
            </a:r>
          </a:p>
          <a:p>
            <a:pPr lvl="1"/>
            <a:r>
              <a:rPr lang="en-US" sz="1600" dirty="0"/>
              <a:t>Managing Key Smartphone Settings</a:t>
            </a:r>
          </a:p>
          <a:p>
            <a:pPr lvl="1"/>
            <a:r>
              <a:rPr lang="en-US" sz="1600" dirty="0"/>
              <a:t>Font Sizes </a:t>
            </a:r>
          </a:p>
          <a:p>
            <a:pPr lvl="1"/>
            <a:r>
              <a:rPr lang="en-US" sz="1600" dirty="0"/>
              <a:t>Volume and Alert Settings</a:t>
            </a:r>
          </a:p>
          <a:p>
            <a:r>
              <a:rPr lang="en-US" sz="1600" dirty="0"/>
              <a:t>Privacy and Security</a:t>
            </a:r>
          </a:p>
        </p:txBody>
      </p:sp>
      <p:sp>
        <p:nvSpPr>
          <p:cNvPr id="7" name="Date Placeholder 6"/>
          <p:cNvSpPr>
            <a:spLocks noGrp="1"/>
          </p:cNvSpPr>
          <p:nvPr>
            <p:ph type="dt" sz="half" idx="10"/>
          </p:nvPr>
        </p:nvSpPr>
        <p:spPr/>
        <p:txBody>
          <a:bodyPr/>
          <a:lstStyle/>
          <a:p>
            <a:fld id="{108F4B26-E748-4C6B-9D31-9DBBFD1CD2C5}" type="datetime1">
              <a:rPr lang="en-US" smtClean="0"/>
              <a:t>12/10/2025</a:t>
            </a:fld>
            <a:endParaRPr lang="en-US"/>
          </a:p>
        </p:txBody>
      </p:sp>
      <p:sp>
        <p:nvSpPr>
          <p:cNvPr id="8" name="Footer Placeholder 7"/>
          <p:cNvSpPr>
            <a:spLocks noGrp="1"/>
          </p:cNvSpPr>
          <p:nvPr>
            <p:ph type="ftr" sz="quarter" idx="11"/>
          </p:nvPr>
        </p:nvSpPr>
        <p:spPr>
          <a:prstGeom prst="rect">
            <a:avLst/>
          </a:prstGeom>
        </p:spPr>
        <p:txBody>
          <a:bodyPr/>
          <a:lstStyle/>
          <a:p>
            <a:r>
              <a:rPr lang="en-US"/>
              <a:t>Copyright © Carl M. Burnett</a:t>
            </a:r>
            <a:endParaRPr lang="en-US" dirty="0"/>
          </a:p>
        </p:txBody>
      </p:sp>
      <p:sp>
        <p:nvSpPr>
          <p:cNvPr id="5124" name="Slide Number Placeholder 5"/>
          <p:cNvSpPr>
            <a:spLocks noGrp="1"/>
          </p:cNvSpPr>
          <p:nvPr>
            <p:ph type="sldNum" sz="quarter" idx="12"/>
          </p:nvPr>
        </p:nvSpPr>
        <p:spPr bwMode="auto">
          <a:prstGeom prst="rect">
            <a:avLst/>
          </a:prstGeom>
          <a:noFill/>
          <a:ln>
            <a:miter lim="800000"/>
            <a:headEnd/>
            <a:tailEnd/>
          </a:ln>
        </p:spPr>
        <p:txBody>
          <a:bodyPr wrap="square" numCol="1" anchorCtr="0" compatLnSpc="1">
            <a:prstTxWarp prst="textNoShape">
              <a:avLst/>
            </a:prstTxWarp>
          </a:bodyPr>
          <a:lstStyle/>
          <a:p>
            <a:endParaRPr lang="en-US" dirty="0"/>
          </a:p>
          <a:p>
            <a:fld id="{0CC56BB0-C7B8-4708-8B8B-B98E7780FB7B}" type="slidenum">
              <a:rPr lang="en-US" smtClean="0"/>
              <a:pPr/>
              <a:t>3</a:t>
            </a:fld>
            <a:endParaRPr lang="en-US" dirty="0"/>
          </a:p>
          <a:p>
            <a:endParaRPr lang="en-US" dirty="0"/>
          </a:p>
        </p:txBody>
      </p:sp>
    </p:spTree>
    <p:extLst>
      <p:ext uri="{BB962C8B-B14F-4D97-AF65-F5344CB8AC3E}">
        <p14:creationId xmlns:p14="http://schemas.microsoft.com/office/powerpoint/2010/main" val="287374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AED37-7CA8-1B3C-1FDA-54C31627D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E1599-8B05-33B9-7BD3-AA33C51EB471}"/>
              </a:ext>
            </a:extLst>
          </p:cNvPr>
          <p:cNvSpPr>
            <a:spLocks noGrp="1"/>
          </p:cNvSpPr>
          <p:nvPr>
            <p:ph type="title"/>
          </p:nvPr>
        </p:nvSpPr>
        <p:spPr/>
        <p:txBody>
          <a:bodyPr/>
          <a:lstStyle/>
          <a:p>
            <a:r>
              <a:rPr lang="en-US" sz="4800" dirty="0">
                <a:ea typeface="ＭＳ Ｐゴシック" pitchFamily="34" charset="-128"/>
              </a:rPr>
              <a:t>Email Communication</a:t>
            </a:r>
            <a:endParaRPr lang="en-US" dirty="0"/>
          </a:p>
        </p:txBody>
      </p:sp>
      <p:sp>
        <p:nvSpPr>
          <p:cNvPr id="4" name="Date Placeholder 3">
            <a:extLst>
              <a:ext uri="{FF2B5EF4-FFF2-40B4-BE49-F238E27FC236}">
                <a16:creationId xmlns:a16="http://schemas.microsoft.com/office/drawing/2014/main" id="{32DC6351-1195-BD22-3B83-C931ACA3DE45}"/>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1C263B30-09CD-9690-80E8-743A7F05A8B9}"/>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5EC74409-AC69-4A6C-C686-AAD9ECB1104F}"/>
              </a:ext>
            </a:extLst>
          </p:cNvPr>
          <p:cNvSpPr>
            <a:spLocks noGrp="1"/>
          </p:cNvSpPr>
          <p:nvPr>
            <p:ph type="sldNum" sz="quarter" idx="12"/>
          </p:nvPr>
        </p:nvSpPr>
        <p:spPr/>
        <p:txBody>
          <a:bodyPr/>
          <a:lstStyle/>
          <a:p>
            <a:fld id="{3D46CBA2-ECE5-4BE9-B546-6761E0E67089}" type="slidenum">
              <a:rPr lang="en-US" smtClean="0"/>
              <a:t>30</a:t>
            </a:fld>
            <a:endParaRPr lang="en-US"/>
          </a:p>
        </p:txBody>
      </p:sp>
      <p:graphicFrame>
        <p:nvGraphicFramePr>
          <p:cNvPr id="10" name="Table 9">
            <a:extLst>
              <a:ext uri="{FF2B5EF4-FFF2-40B4-BE49-F238E27FC236}">
                <a16:creationId xmlns:a16="http://schemas.microsoft.com/office/drawing/2014/main" id="{4CFE8495-ED24-122A-6331-ECA5DFF409E4}"/>
              </a:ext>
            </a:extLst>
          </p:cNvPr>
          <p:cNvGraphicFramePr>
            <a:graphicFrameLocks noGrp="1"/>
          </p:cNvGraphicFramePr>
          <p:nvPr>
            <p:extLst>
              <p:ext uri="{D42A27DB-BD31-4B8C-83A1-F6EECF244321}">
                <p14:modId xmlns:p14="http://schemas.microsoft.com/office/powerpoint/2010/main" val="2823517104"/>
              </p:ext>
            </p:extLst>
          </p:nvPr>
        </p:nvGraphicFramePr>
        <p:xfrm>
          <a:off x="304800" y="1657350"/>
          <a:ext cx="8077200" cy="23622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63610140"/>
                    </a:ext>
                  </a:extLst>
                </a:gridCol>
                <a:gridCol w="4038600">
                  <a:extLst>
                    <a:ext uri="{9D8B030D-6E8A-4147-A177-3AD203B41FA5}">
                      <a16:colId xmlns:a16="http://schemas.microsoft.com/office/drawing/2014/main" val="1887060684"/>
                    </a:ext>
                  </a:extLst>
                </a:gridCol>
              </a:tblGrid>
              <a:tr h="1181100">
                <a:tc>
                  <a:txBody>
                    <a:bodyPr/>
                    <a:lstStyle/>
                    <a:p>
                      <a:pPr algn="ctr"/>
                      <a:r>
                        <a:rPr lang="en-US" b="1" dirty="0">
                          <a:latin typeface="+mj-lt"/>
                        </a:rPr>
                        <a:t>Android</a:t>
                      </a:r>
                    </a:p>
                  </a:txBody>
                  <a:tcPr anchor="ctr"/>
                </a:tc>
                <a:tc>
                  <a:txBody>
                    <a:bodyPr/>
                    <a:lstStyle/>
                    <a:p>
                      <a:pPr algn="ctr"/>
                      <a:r>
                        <a:rPr lang="en-US" b="1" dirty="0">
                          <a:latin typeface="+mj-lt"/>
                        </a:rPr>
                        <a:t>               Apple </a:t>
                      </a:r>
                    </a:p>
                  </a:txBody>
                  <a:tcPr anchor="ctr"/>
                </a:tc>
                <a:extLst>
                  <a:ext uri="{0D108BD9-81ED-4DB2-BD59-A6C34878D82A}">
                    <a16:rowId xmlns:a16="http://schemas.microsoft.com/office/drawing/2014/main" val="3933382296"/>
                  </a:ext>
                </a:extLst>
              </a:tr>
              <a:tr h="1181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2"/>
                        </a:rPr>
                        <a:t>Getting Started with Email</a:t>
                      </a:r>
                      <a:br>
                        <a:rPr lang="en-US" sz="2000" b="1" dirty="0">
                          <a:latin typeface="+mj-lt"/>
                        </a:rPr>
                      </a:br>
                      <a:r>
                        <a:rPr lang="en-US" sz="2000" b="1" dirty="0">
                          <a:latin typeface="+mj-lt"/>
                          <a:hlinkClick r:id="rId3"/>
                        </a:rPr>
                        <a:t>Getting Started with the Gmail App</a:t>
                      </a:r>
                      <a:endParaRPr lang="en-US" sz="2000" b="1"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4"/>
                        </a:rPr>
                        <a:t>Set up mail, contacts, and calendar accounts on iPhone</a:t>
                      </a:r>
                      <a:endParaRPr lang="en-US" sz="2000" b="1" dirty="0">
                        <a:latin typeface="+mj-lt"/>
                      </a:endParaRPr>
                    </a:p>
                  </a:txBody>
                  <a:tcPr anchor="ctr"/>
                </a:tc>
                <a:extLst>
                  <a:ext uri="{0D108BD9-81ED-4DB2-BD59-A6C34878D82A}">
                    <a16:rowId xmlns:a16="http://schemas.microsoft.com/office/drawing/2014/main" val="2434383548"/>
                  </a:ext>
                </a:extLst>
              </a:tr>
            </a:tbl>
          </a:graphicData>
        </a:graphic>
      </p:graphicFrame>
      <p:pic>
        <p:nvPicPr>
          <p:cNvPr id="11" name="Picture 10" descr="A green robot logo&#10;&#10;Description automatically generated">
            <a:extLst>
              <a:ext uri="{FF2B5EF4-FFF2-40B4-BE49-F238E27FC236}">
                <a16:creationId xmlns:a16="http://schemas.microsoft.com/office/drawing/2014/main" id="{ABF59E09-CB7D-E161-B4DB-03101E4DD311}"/>
              </a:ext>
            </a:extLst>
          </p:cNvPr>
          <p:cNvPicPr>
            <a:picLocks noChangeAspect="1"/>
          </p:cNvPicPr>
          <p:nvPr/>
        </p:nvPicPr>
        <p:blipFill>
          <a:blip r:embed="rId5" cstate="print">
            <a:extLst>
              <a:ext uri="{28A0092B-C50C-407E-A947-70E740481C1C}">
                <a14:useLocalDpi xmlns:a14="http://schemas.microsoft.com/office/drawing/2010/main" val="0"/>
              </a:ext>
            </a:extLst>
          </a:blip>
          <a:srcRect l="31685" t="12963" r="32601" b="20370"/>
          <a:stretch/>
        </p:blipFill>
        <p:spPr>
          <a:xfrm>
            <a:off x="1062326" y="1858023"/>
            <a:ext cx="581721" cy="671217"/>
          </a:xfrm>
          <a:prstGeom prst="rect">
            <a:avLst/>
          </a:prstGeom>
        </p:spPr>
      </p:pic>
      <p:pic>
        <p:nvPicPr>
          <p:cNvPr id="12" name="Picture 11" descr="A black apple logo with black text&#10;&#10;Description automatically generated">
            <a:extLst>
              <a:ext uri="{FF2B5EF4-FFF2-40B4-BE49-F238E27FC236}">
                <a16:creationId xmlns:a16="http://schemas.microsoft.com/office/drawing/2014/main" id="{CD32C393-B057-72F1-1D91-3173CE0EFDDB}"/>
              </a:ext>
            </a:extLst>
          </p:cNvPr>
          <p:cNvPicPr>
            <a:picLocks noChangeAspect="1"/>
          </p:cNvPicPr>
          <p:nvPr/>
        </p:nvPicPr>
        <p:blipFill>
          <a:blip r:embed="rId6" cstate="print">
            <a:extLst>
              <a:ext uri="{28A0092B-C50C-407E-A947-70E740481C1C}">
                <a14:useLocalDpi xmlns:a14="http://schemas.microsoft.com/office/drawing/2010/main" val="0"/>
              </a:ext>
            </a:extLst>
          </a:blip>
          <a:srcRect l="11445" t="24814" r="10240" b="26013"/>
          <a:stretch/>
        </p:blipFill>
        <p:spPr>
          <a:xfrm>
            <a:off x="4800600" y="1845269"/>
            <a:ext cx="1395123" cy="712401"/>
          </a:xfrm>
          <a:prstGeom prst="rect">
            <a:avLst/>
          </a:prstGeom>
        </p:spPr>
      </p:pic>
    </p:spTree>
    <p:extLst>
      <p:ext uri="{BB962C8B-B14F-4D97-AF65-F5344CB8AC3E}">
        <p14:creationId xmlns:p14="http://schemas.microsoft.com/office/powerpoint/2010/main" val="2750673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9394A-2C01-1474-8328-70CD19F942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4AD7F-C9DF-A5B0-BB7A-B9651C209226}"/>
              </a:ext>
            </a:extLst>
          </p:cNvPr>
          <p:cNvSpPr>
            <a:spLocks noGrp="1"/>
          </p:cNvSpPr>
          <p:nvPr>
            <p:ph type="title"/>
          </p:nvPr>
        </p:nvSpPr>
        <p:spPr/>
        <p:txBody>
          <a:bodyPr>
            <a:normAutofit fontScale="90000"/>
          </a:bodyPr>
          <a:lstStyle/>
          <a:p>
            <a:r>
              <a:rPr lang="en-US" sz="4800" dirty="0">
                <a:ea typeface="ＭＳ Ｐゴシック" pitchFamily="34" charset="-128"/>
              </a:rPr>
              <a:t>Sending files, photos, and videos</a:t>
            </a:r>
            <a:endParaRPr lang="en-US" dirty="0"/>
          </a:p>
        </p:txBody>
      </p:sp>
      <p:sp>
        <p:nvSpPr>
          <p:cNvPr id="4" name="Date Placeholder 3">
            <a:extLst>
              <a:ext uri="{FF2B5EF4-FFF2-40B4-BE49-F238E27FC236}">
                <a16:creationId xmlns:a16="http://schemas.microsoft.com/office/drawing/2014/main" id="{24E1A2CA-5EB7-7CD8-CB03-0BB384EDE722}"/>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EB4DF9EE-8C07-1491-D54C-8BC744D7C5A0}"/>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0D94F002-D7AD-8A03-F9FC-1DF6798E85B9}"/>
              </a:ext>
            </a:extLst>
          </p:cNvPr>
          <p:cNvSpPr>
            <a:spLocks noGrp="1"/>
          </p:cNvSpPr>
          <p:nvPr>
            <p:ph type="sldNum" sz="quarter" idx="12"/>
          </p:nvPr>
        </p:nvSpPr>
        <p:spPr/>
        <p:txBody>
          <a:bodyPr/>
          <a:lstStyle/>
          <a:p>
            <a:fld id="{3D46CBA2-ECE5-4BE9-B546-6761E0E67089}" type="slidenum">
              <a:rPr lang="en-US" smtClean="0"/>
              <a:t>31</a:t>
            </a:fld>
            <a:endParaRPr lang="en-US"/>
          </a:p>
        </p:txBody>
      </p:sp>
      <p:graphicFrame>
        <p:nvGraphicFramePr>
          <p:cNvPr id="10" name="Table 9">
            <a:extLst>
              <a:ext uri="{FF2B5EF4-FFF2-40B4-BE49-F238E27FC236}">
                <a16:creationId xmlns:a16="http://schemas.microsoft.com/office/drawing/2014/main" id="{535E74AD-79D1-52C1-0079-904E3AAE407F}"/>
              </a:ext>
            </a:extLst>
          </p:cNvPr>
          <p:cNvGraphicFramePr>
            <a:graphicFrameLocks noGrp="1"/>
          </p:cNvGraphicFramePr>
          <p:nvPr>
            <p:extLst>
              <p:ext uri="{D42A27DB-BD31-4B8C-83A1-F6EECF244321}">
                <p14:modId xmlns:p14="http://schemas.microsoft.com/office/powerpoint/2010/main" val="2417196045"/>
              </p:ext>
            </p:extLst>
          </p:nvPr>
        </p:nvGraphicFramePr>
        <p:xfrm>
          <a:off x="304800" y="1657350"/>
          <a:ext cx="8077200" cy="249174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63610140"/>
                    </a:ext>
                  </a:extLst>
                </a:gridCol>
                <a:gridCol w="4038600">
                  <a:extLst>
                    <a:ext uri="{9D8B030D-6E8A-4147-A177-3AD203B41FA5}">
                      <a16:colId xmlns:a16="http://schemas.microsoft.com/office/drawing/2014/main" val="1887060684"/>
                    </a:ext>
                  </a:extLst>
                </a:gridCol>
              </a:tblGrid>
              <a:tr h="1181100">
                <a:tc>
                  <a:txBody>
                    <a:bodyPr/>
                    <a:lstStyle/>
                    <a:p>
                      <a:pPr algn="ctr"/>
                      <a:r>
                        <a:rPr lang="en-US" b="1" dirty="0">
                          <a:latin typeface="+mj-lt"/>
                        </a:rPr>
                        <a:t>Android</a:t>
                      </a:r>
                    </a:p>
                  </a:txBody>
                  <a:tcPr anchor="ctr"/>
                </a:tc>
                <a:tc>
                  <a:txBody>
                    <a:bodyPr/>
                    <a:lstStyle/>
                    <a:p>
                      <a:pPr algn="ctr"/>
                      <a:r>
                        <a:rPr lang="en-US" b="1" dirty="0">
                          <a:latin typeface="+mj-lt"/>
                        </a:rPr>
                        <a:t>               Apple </a:t>
                      </a:r>
                    </a:p>
                  </a:txBody>
                  <a:tcPr anchor="ctr"/>
                </a:tc>
                <a:extLst>
                  <a:ext uri="{0D108BD9-81ED-4DB2-BD59-A6C34878D82A}">
                    <a16:rowId xmlns:a16="http://schemas.microsoft.com/office/drawing/2014/main" val="3933382296"/>
                  </a:ext>
                </a:extLst>
              </a:tr>
              <a:tr h="1181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2"/>
                        </a:rPr>
                        <a:t>Share Files &amp; Links </a:t>
                      </a:r>
                      <a:endParaRPr lang="en-US" sz="2000" b="1"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3"/>
                        </a:rPr>
                        <a:t>Files Basics</a:t>
                      </a:r>
                      <a:endParaRPr lang="en-US" sz="2000" b="1" dirty="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4"/>
                        </a:rPr>
                        <a:t>Get started with Photos and Videos on iPhone</a:t>
                      </a:r>
                      <a:endParaRPr lang="en-US" sz="2000" b="1" dirty="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mj-lt"/>
                      </a:endParaRPr>
                    </a:p>
                  </a:txBody>
                  <a:tcPr anchor="ctr"/>
                </a:tc>
                <a:extLst>
                  <a:ext uri="{0D108BD9-81ED-4DB2-BD59-A6C34878D82A}">
                    <a16:rowId xmlns:a16="http://schemas.microsoft.com/office/drawing/2014/main" val="2434383548"/>
                  </a:ext>
                </a:extLst>
              </a:tr>
            </a:tbl>
          </a:graphicData>
        </a:graphic>
      </p:graphicFrame>
      <p:pic>
        <p:nvPicPr>
          <p:cNvPr id="11" name="Picture 10" descr="A green robot logo&#10;&#10;Description automatically generated">
            <a:extLst>
              <a:ext uri="{FF2B5EF4-FFF2-40B4-BE49-F238E27FC236}">
                <a16:creationId xmlns:a16="http://schemas.microsoft.com/office/drawing/2014/main" id="{CE82AD47-F97C-B079-AAE9-A8AE363B8A32}"/>
              </a:ext>
            </a:extLst>
          </p:cNvPr>
          <p:cNvPicPr>
            <a:picLocks noChangeAspect="1"/>
          </p:cNvPicPr>
          <p:nvPr/>
        </p:nvPicPr>
        <p:blipFill>
          <a:blip r:embed="rId5" cstate="print">
            <a:extLst>
              <a:ext uri="{28A0092B-C50C-407E-A947-70E740481C1C}">
                <a14:useLocalDpi xmlns:a14="http://schemas.microsoft.com/office/drawing/2010/main" val="0"/>
              </a:ext>
            </a:extLst>
          </a:blip>
          <a:srcRect l="31685" t="12963" r="32601" b="20370"/>
          <a:stretch/>
        </p:blipFill>
        <p:spPr>
          <a:xfrm>
            <a:off x="1062326" y="1858023"/>
            <a:ext cx="581721" cy="671217"/>
          </a:xfrm>
          <a:prstGeom prst="rect">
            <a:avLst/>
          </a:prstGeom>
        </p:spPr>
      </p:pic>
      <p:pic>
        <p:nvPicPr>
          <p:cNvPr id="12" name="Picture 11" descr="A black apple logo with black text&#10;&#10;Description automatically generated">
            <a:extLst>
              <a:ext uri="{FF2B5EF4-FFF2-40B4-BE49-F238E27FC236}">
                <a16:creationId xmlns:a16="http://schemas.microsoft.com/office/drawing/2014/main" id="{FBA76282-3A6D-4FED-2677-486CBFD5A285}"/>
              </a:ext>
            </a:extLst>
          </p:cNvPr>
          <p:cNvPicPr>
            <a:picLocks noChangeAspect="1"/>
          </p:cNvPicPr>
          <p:nvPr/>
        </p:nvPicPr>
        <p:blipFill>
          <a:blip r:embed="rId6" cstate="print">
            <a:extLst>
              <a:ext uri="{28A0092B-C50C-407E-A947-70E740481C1C}">
                <a14:useLocalDpi xmlns:a14="http://schemas.microsoft.com/office/drawing/2010/main" val="0"/>
              </a:ext>
            </a:extLst>
          </a:blip>
          <a:srcRect l="11445" t="24814" r="10240" b="26013"/>
          <a:stretch/>
        </p:blipFill>
        <p:spPr>
          <a:xfrm>
            <a:off x="4800600" y="1845269"/>
            <a:ext cx="1395123" cy="712401"/>
          </a:xfrm>
          <a:prstGeom prst="rect">
            <a:avLst/>
          </a:prstGeom>
        </p:spPr>
      </p:pic>
    </p:spTree>
    <p:extLst>
      <p:ext uri="{BB962C8B-B14F-4D97-AF65-F5344CB8AC3E}">
        <p14:creationId xmlns:p14="http://schemas.microsoft.com/office/powerpoint/2010/main" val="1630500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3C436-B8B3-F031-A7CE-8555D84F8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1D594-A885-631B-6993-A9927473C360}"/>
              </a:ext>
            </a:extLst>
          </p:cNvPr>
          <p:cNvSpPr>
            <a:spLocks noGrp="1"/>
          </p:cNvSpPr>
          <p:nvPr>
            <p:ph type="title"/>
          </p:nvPr>
        </p:nvSpPr>
        <p:spPr/>
        <p:txBody>
          <a:bodyPr/>
          <a:lstStyle/>
          <a:p>
            <a:r>
              <a:rPr lang="en-US" sz="4800" dirty="0"/>
              <a:t>Apps</a:t>
            </a:r>
            <a:endParaRPr lang="en-US" dirty="0"/>
          </a:p>
        </p:txBody>
      </p:sp>
      <p:sp>
        <p:nvSpPr>
          <p:cNvPr id="4" name="Date Placeholder 3">
            <a:extLst>
              <a:ext uri="{FF2B5EF4-FFF2-40B4-BE49-F238E27FC236}">
                <a16:creationId xmlns:a16="http://schemas.microsoft.com/office/drawing/2014/main" id="{4A078B5D-9846-A5CB-350E-8546F48FC82D}"/>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E7DF2A1D-BA31-5AA0-FD06-7B44B23B0074}"/>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E2F5997B-E9A9-79D8-6958-5906EEFC2376}"/>
              </a:ext>
            </a:extLst>
          </p:cNvPr>
          <p:cNvSpPr>
            <a:spLocks noGrp="1"/>
          </p:cNvSpPr>
          <p:nvPr>
            <p:ph type="sldNum" sz="quarter" idx="12"/>
          </p:nvPr>
        </p:nvSpPr>
        <p:spPr/>
        <p:txBody>
          <a:bodyPr/>
          <a:lstStyle/>
          <a:p>
            <a:fld id="{3D46CBA2-ECE5-4BE9-B546-6761E0E67089}" type="slidenum">
              <a:rPr lang="en-US" smtClean="0"/>
              <a:t>32</a:t>
            </a:fld>
            <a:endParaRPr lang="en-US"/>
          </a:p>
        </p:txBody>
      </p:sp>
      <p:graphicFrame>
        <p:nvGraphicFramePr>
          <p:cNvPr id="10" name="Table 9">
            <a:extLst>
              <a:ext uri="{FF2B5EF4-FFF2-40B4-BE49-F238E27FC236}">
                <a16:creationId xmlns:a16="http://schemas.microsoft.com/office/drawing/2014/main" id="{473CAE87-2DBA-EAA1-181F-B5B9F01B335C}"/>
              </a:ext>
            </a:extLst>
          </p:cNvPr>
          <p:cNvGraphicFramePr>
            <a:graphicFrameLocks noGrp="1"/>
          </p:cNvGraphicFramePr>
          <p:nvPr>
            <p:extLst>
              <p:ext uri="{D42A27DB-BD31-4B8C-83A1-F6EECF244321}">
                <p14:modId xmlns:p14="http://schemas.microsoft.com/office/powerpoint/2010/main" val="3124017733"/>
              </p:ext>
            </p:extLst>
          </p:nvPr>
        </p:nvGraphicFramePr>
        <p:xfrm>
          <a:off x="304800" y="1657350"/>
          <a:ext cx="8077200" cy="23622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63610140"/>
                    </a:ext>
                  </a:extLst>
                </a:gridCol>
                <a:gridCol w="4038600">
                  <a:extLst>
                    <a:ext uri="{9D8B030D-6E8A-4147-A177-3AD203B41FA5}">
                      <a16:colId xmlns:a16="http://schemas.microsoft.com/office/drawing/2014/main" val="1887060684"/>
                    </a:ext>
                  </a:extLst>
                </a:gridCol>
              </a:tblGrid>
              <a:tr h="1181100">
                <a:tc>
                  <a:txBody>
                    <a:bodyPr/>
                    <a:lstStyle/>
                    <a:p>
                      <a:pPr algn="ctr"/>
                      <a:r>
                        <a:rPr lang="en-US" b="1" dirty="0">
                          <a:latin typeface="+mj-lt"/>
                        </a:rPr>
                        <a:t>Android</a:t>
                      </a:r>
                    </a:p>
                  </a:txBody>
                  <a:tcPr anchor="ctr"/>
                </a:tc>
                <a:tc>
                  <a:txBody>
                    <a:bodyPr/>
                    <a:lstStyle/>
                    <a:p>
                      <a:pPr algn="ctr"/>
                      <a:r>
                        <a:rPr lang="en-US" b="1" dirty="0">
                          <a:latin typeface="+mj-lt"/>
                        </a:rPr>
                        <a:t>               Apple </a:t>
                      </a:r>
                    </a:p>
                  </a:txBody>
                  <a:tcPr anchor="ctr"/>
                </a:tc>
                <a:extLst>
                  <a:ext uri="{0D108BD9-81ED-4DB2-BD59-A6C34878D82A}">
                    <a16:rowId xmlns:a16="http://schemas.microsoft.com/office/drawing/2014/main" val="3933382296"/>
                  </a:ext>
                </a:extLst>
              </a:tr>
              <a:tr h="1181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2"/>
                        </a:rPr>
                        <a:t>How to Use Apps on Android Phone</a:t>
                      </a:r>
                      <a:endParaRPr lang="en-US" sz="2000" b="1"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3"/>
                        </a:rPr>
                        <a:t>App Store on iPhone</a:t>
                      </a:r>
                      <a:endParaRPr lang="en-US" sz="2000" b="1" dirty="0">
                        <a:latin typeface="+mj-lt"/>
                      </a:endParaRPr>
                    </a:p>
                  </a:txBody>
                  <a:tcPr anchor="ctr"/>
                </a:tc>
                <a:extLst>
                  <a:ext uri="{0D108BD9-81ED-4DB2-BD59-A6C34878D82A}">
                    <a16:rowId xmlns:a16="http://schemas.microsoft.com/office/drawing/2014/main" val="2434383548"/>
                  </a:ext>
                </a:extLst>
              </a:tr>
            </a:tbl>
          </a:graphicData>
        </a:graphic>
      </p:graphicFrame>
      <p:pic>
        <p:nvPicPr>
          <p:cNvPr id="11" name="Picture 10" descr="A green robot logo&#10;&#10;Description automatically generated">
            <a:extLst>
              <a:ext uri="{FF2B5EF4-FFF2-40B4-BE49-F238E27FC236}">
                <a16:creationId xmlns:a16="http://schemas.microsoft.com/office/drawing/2014/main" id="{6003B8C6-00C7-E3D4-FEE6-DC464EDDD935}"/>
              </a:ext>
            </a:extLst>
          </p:cNvPr>
          <p:cNvPicPr>
            <a:picLocks noChangeAspect="1"/>
          </p:cNvPicPr>
          <p:nvPr/>
        </p:nvPicPr>
        <p:blipFill>
          <a:blip r:embed="rId4" cstate="print">
            <a:extLst>
              <a:ext uri="{28A0092B-C50C-407E-A947-70E740481C1C}">
                <a14:useLocalDpi xmlns:a14="http://schemas.microsoft.com/office/drawing/2010/main" val="0"/>
              </a:ext>
            </a:extLst>
          </a:blip>
          <a:srcRect l="31685" t="12963" r="32601" b="20370"/>
          <a:stretch/>
        </p:blipFill>
        <p:spPr>
          <a:xfrm>
            <a:off x="1062326" y="1858023"/>
            <a:ext cx="581721" cy="671217"/>
          </a:xfrm>
          <a:prstGeom prst="rect">
            <a:avLst/>
          </a:prstGeom>
        </p:spPr>
      </p:pic>
      <p:pic>
        <p:nvPicPr>
          <p:cNvPr id="12" name="Picture 11" descr="A black apple logo with black text&#10;&#10;Description automatically generated">
            <a:extLst>
              <a:ext uri="{FF2B5EF4-FFF2-40B4-BE49-F238E27FC236}">
                <a16:creationId xmlns:a16="http://schemas.microsoft.com/office/drawing/2014/main" id="{525B8CD0-0659-AB77-6547-EE95CCD86317}"/>
              </a:ext>
            </a:extLst>
          </p:cNvPr>
          <p:cNvPicPr>
            <a:picLocks noChangeAspect="1"/>
          </p:cNvPicPr>
          <p:nvPr/>
        </p:nvPicPr>
        <p:blipFill>
          <a:blip r:embed="rId5" cstate="print">
            <a:extLst>
              <a:ext uri="{28A0092B-C50C-407E-A947-70E740481C1C}">
                <a14:useLocalDpi xmlns:a14="http://schemas.microsoft.com/office/drawing/2010/main" val="0"/>
              </a:ext>
            </a:extLst>
          </a:blip>
          <a:srcRect l="11445" t="24814" r="10240" b="26013"/>
          <a:stretch/>
        </p:blipFill>
        <p:spPr>
          <a:xfrm>
            <a:off x="4800600" y="1845269"/>
            <a:ext cx="1395123" cy="712401"/>
          </a:xfrm>
          <a:prstGeom prst="rect">
            <a:avLst/>
          </a:prstGeom>
        </p:spPr>
      </p:pic>
    </p:spTree>
    <p:extLst>
      <p:ext uri="{BB962C8B-B14F-4D97-AF65-F5344CB8AC3E}">
        <p14:creationId xmlns:p14="http://schemas.microsoft.com/office/powerpoint/2010/main" val="1872562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5C8E1-052B-018B-C3E6-5CE625649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13712-0B22-30E3-99DD-40E8363C3AFF}"/>
              </a:ext>
            </a:extLst>
          </p:cNvPr>
          <p:cNvSpPr>
            <a:spLocks noGrp="1"/>
          </p:cNvSpPr>
          <p:nvPr>
            <p:ph type="title"/>
          </p:nvPr>
        </p:nvSpPr>
        <p:spPr/>
        <p:txBody>
          <a:bodyPr/>
          <a:lstStyle/>
          <a:p>
            <a:r>
              <a:rPr lang="en-US" sz="4800" dirty="0"/>
              <a:t>Settings</a:t>
            </a:r>
            <a:endParaRPr lang="en-US" dirty="0"/>
          </a:p>
        </p:txBody>
      </p:sp>
      <p:sp>
        <p:nvSpPr>
          <p:cNvPr id="4" name="Date Placeholder 3">
            <a:extLst>
              <a:ext uri="{FF2B5EF4-FFF2-40B4-BE49-F238E27FC236}">
                <a16:creationId xmlns:a16="http://schemas.microsoft.com/office/drawing/2014/main" id="{03D59E81-C683-303E-D8D2-933B8DAA737D}"/>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2ECE9DBD-074B-DDE1-5006-074A1AC70C6B}"/>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98287371-5DEE-CFE1-CD08-97F346179FDB}"/>
              </a:ext>
            </a:extLst>
          </p:cNvPr>
          <p:cNvSpPr>
            <a:spLocks noGrp="1"/>
          </p:cNvSpPr>
          <p:nvPr>
            <p:ph type="sldNum" sz="quarter" idx="12"/>
          </p:nvPr>
        </p:nvSpPr>
        <p:spPr/>
        <p:txBody>
          <a:bodyPr/>
          <a:lstStyle/>
          <a:p>
            <a:fld id="{3D46CBA2-ECE5-4BE9-B546-6761E0E67089}" type="slidenum">
              <a:rPr lang="en-US" smtClean="0"/>
              <a:t>33</a:t>
            </a:fld>
            <a:endParaRPr lang="en-US"/>
          </a:p>
        </p:txBody>
      </p:sp>
      <p:graphicFrame>
        <p:nvGraphicFramePr>
          <p:cNvPr id="10" name="Table 9">
            <a:extLst>
              <a:ext uri="{FF2B5EF4-FFF2-40B4-BE49-F238E27FC236}">
                <a16:creationId xmlns:a16="http://schemas.microsoft.com/office/drawing/2014/main" id="{786069AC-7AC5-F652-A709-EA99623E27EA}"/>
              </a:ext>
            </a:extLst>
          </p:cNvPr>
          <p:cNvGraphicFramePr>
            <a:graphicFrameLocks noGrp="1"/>
          </p:cNvGraphicFramePr>
          <p:nvPr>
            <p:extLst>
              <p:ext uri="{D42A27DB-BD31-4B8C-83A1-F6EECF244321}">
                <p14:modId xmlns:p14="http://schemas.microsoft.com/office/powerpoint/2010/main" val="1646308556"/>
              </p:ext>
            </p:extLst>
          </p:nvPr>
        </p:nvGraphicFramePr>
        <p:xfrm>
          <a:off x="304800" y="1657350"/>
          <a:ext cx="8077200" cy="23622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63610140"/>
                    </a:ext>
                  </a:extLst>
                </a:gridCol>
                <a:gridCol w="4038600">
                  <a:extLst>
                    <a:ext uri="{9D8B030D-6E8A-4147-A177-3AD203B41FA5}">
                      <a16:colId xmlns:a16="http://schemas.microsoft.com/office/drawing/2014/main" val="1887060684"/>
                    </a:ext>
                  </a:extLst>
                </a:gridCol>
              </a:tblGrid>
              <a:tr h="1181100">
                <a:tc>
                  <a:txBody>
                    <a:bodyPr/>
                    <a:lstStyle/>
                    <a:p>
                      <a:pPr algn="ctr"/>
                      <a:r>
                        <a:rPr lang="en-US" b="1" dirty="0">
                          <a:latin typeface="+mj-lt"/>
                        </a:rPr>
                        <a:t>Android</a:t>
                      </a:r>
                    </a:p>
                  </a:txBody>
                  <a:tcPr anchor="ctr"/>
                </a:tc>
                <a:tc>
                  <a:txBody>
                    <a:bodyPr/>
                    <a:lstStyle/>
                    <a:p>
                      <a:pPr algn="ctr"/>
                      <a:r>
                        <a:rPr lang="en-US" b="1" dirty="0">
                          <a:latin typeface="+mj-lt"/>
                        </a:rPr>
                        <a:t>               Apple </a:t>
                      </a:r>
                    </a:p>
                  </a:txBody>
                  <a:tcPr anchor="ctr"/>
                </a:tc>
                <a:extLst>
                  <a:ext uri="{0D108BD9-81ED-4DB2-BD59-A6C34878D82A}">
                    <a16:rowId xmlns:a16="http://schemas.microsoft.com/office/drawing/2014/main" val="3933382296"/>
                  </a:ext>
                </a:extLst>
              </a:tr>
              <a:tr h="1181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2"/>
                        </a:rPr>
                        <a:t>Change Settings &amp; Permissions</a:t>
                      </a:r>
                      <a:endParaRPr lang="en-US" sz="2000" b="1"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3"/>
                        </a:rPr>
                        <a:t>iPhone Settings</a:t>
                      </a:r>
                      <a:endParaRPr lang="en-US" sz="2000" b="1" dirty="0">
                        <a:latin typeface="+mj-lt"/>
                      </a:endParaRPr>
                    </a:p>
                  </a:txBody>
                  <a:tcPr anchor="ctr"/>
                </a:tc>
                <a:extLst>
                  <a:ext uri="{0D108BD9-81ED-4DB2-BD59-A6C34878D82A}">
                    <a16:rowId xmlns:a16="http://schemas.microsoft.com/office/drawing/2014/main" val="2434383548"/>
                  </a:ext>
                </a:extLst>
              </a:tr>
            </a:tbl>
          </a:graphicData>
        </a:graphic>
      </p:graphicFrame>
      <p:pic>
        <p:nvPicPr>
          <p:cNvPr id="11" name="Picture 10" descr="A green robot logo&#10;&#10;Description automatically generated">
            <a:extLst>
              <a:ext uri="{FF2B5EF4-FFF2-40B4-BE49-F238E27FC236}">
                <a16:creationId xmlns:a16="http://schemas.microsoft.com/office/drawing/2014/main" id="{63E3C35A-01FE-1986-039A-0F3EEBE4032A}"/>
              </a:ext>
            </a:extLst>
          </p:cNvPr>
          <p:cNvPicPr>
            <a:picLocks noChangeAspect="1"/>
          </p:cNvPicPr>
          <p:nvPr/>
        </p:nvPicPr>
        <p:blipFill>
          <a:blip r:embed="rId4" cstate="print">
            <a:extLst>
              <a:ext uri="{28A0092B-C50C-407E-A947-70E740481C1C}">
                <a14:useLocalDpi xmlns:a14="http://schemas.microsoft.com/office/drawing/2010/main" val="0"/>
              </a:ext>
            </a:extLst>
          </a:blip>
          <a:srcRect l="31685" t="12963" r="32601" b="20370"/>
          <a:stretch/>
        </p:blipFill>
        <p:spPr>
          <a:xfrm>
            <a:off x="1062326" y="1858023"/>
            <a:ext cx="581721" cy="671217"/>
          </a:xfrm>
          <a:prstGeom prst="rect">
            <a:avLst/>
          </a:prstGeom>
        </p:spPr>
      </p:pic>
      <p:pic>
        <p:nvPicPr>
          <p:cNvPr id="12" name="Picture 11" descr="A black apple logo with black text&#10;&#10;Description automatically generated">
            <a:extLst>
              <a:ext uri="{FF2B5EF4-FFF2-40B4-BE49-F238E27FC236}">
                <a16:creationId xmlns:a16="http://schemas.microsoft.com/office/drawing/2014/main" id="{FFDE97F1-F0C8-5DCB-C78B-F03613D86BC0}"/>
              </a:ext>
            </a:extLst>
          </p:cNvPr>
          <p:cNvPicPr>
            <a:picLocks noChangeAspect="1"/>
          </p:cNvPicPr>
          <p:nvPr/>
        </p:nvPicPr>
        <p:blipFill>
          <a:blip r:embed="rId5" cstate="print">
            <a:extLst>
              <a:ext uri="{28A0092B-C50C-407E-A947-70E740481C1C}">
                <a14:useLocalDpi xmlns:a14="http://schemas.microsoft.com/office/drawing/2010/main" val="0"/>
              </a:ext>
            </a:extLst>
          </a:blip>
          <a:srcRect l="11445" t="24814" r="10240" b="26013"/>
          <a:stretch/>
        </p:blipFill>
        <p:spPr>
          <a:xfrm>
            <a:off x="4800600" y="1845269"/>
            <a:ext cx="1395123" cy="712401"/>
          </a:xfrm>
          <a:prstGeom prst="rect">
            <a:avLst/>
          </a:prstGeom>
        </p:spPr>
      </p:pic>
    </p:spTree>
    <p:extLst>
      <p:ext uri="{BB962C8B-B14F-4D97-AF65-F5344CB8AC3E}">
        <p14:creationId xmlns:p14="http://schemas.microsoft.com/office/powerpoint/2010/main" val="2863984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567EA-7394-322D-4E94-762E105F3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04D89-6604-32CB-776D-996801AE0BC3}"/>
              </a:ext>
            </a:extLst>
          </p:cNvPr>
          <p:cNvSpPr>
            <a:spLocks noGrp="1"/>
          </p:cNvSpPr>
          <p:nvPr>
            <p:ph type="title"/>
          </p:nvPr>
        </p:nvSpPr>
        <p:spPr/>
        <p:txBody>
          <a:bodyPr/>
          <a:lstStyle/>
          <a:p>
            <a:r>
              <a:rPr lang="en-US" sz="4800" dirty="0"/>
              <a:t>Privacy and Security</a:t>
            </a:r>
            <a:endParaRPr lang="en-US" dirty="0"/>
          </a:p>
        </p:txBody>
      </p:sp>
      <p:sp>
        <p:nvSpPr>
          <p:cNvPr id="4" name="Date Placeholder 3">
            <a:extLst>
              <a:ext uri="{FF2B5EF4-FFF2-40B4-BE49-F238E27FC236}">
                <a16:creationId xmlns:a16="http://schemas.microsoft.com/office/drawing/2014/main" id="{A697F568-147E-A54D-FBC5-C9548E97A602}"/>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B766F053-7805-5462-E438-68732DD3C75D}"/>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90B61C9D-7CCF-DA8A-5178-046DE8CB9135}"/>
              </a:ext>
            </a:extLst>
          </p:cNvPr>
          <p:cNvSpPr>
            <a:spLocks noGrp="1"/>
          </p:cNvSpPr>
          <p:nvPr>
            <p:ph type="sldNum" sz="quarter" idx="12"/>
          </p:nvPr>
        </p:nvSpPr>
        <p:spPr/>
        <p:txBody>
          <a:bodyPr/>
          <a:lstStyle/>
          <a:p>
            <a:fld id="{3D46CBA2-ECE5-4BE9-B546-6761E0E67089}" type="slidenum">
              <a:rPr lang="en-US" smtClean="0"/>
              <a:t>34</a:t>
            </a:fld>
            <a:endParaRPr lang="en-US"/>
          </a:p>
        </p:txBody>
      </p:sp>
      <p:graphicFrame>
        <p:nvGraphicFramePr>
          <p:cNvPr id="10" name="Table 9">
            <a:extLst>
              <a:ext uri="{FF2B5EF4-FFF2-40B4-BE49-F238E27FC236}">
                <a16:creationId xmlns:a16="http://schemas.microsoft.com/office/drawing/2014/main" id="{6D51B758-EFDF-FE6E-12C7-F269AFAB2704}"/>
              </a:ext>
            </a:extLst>
          </p:cNvPr>
          <p:cNvGraphicFramePr>
            <a:graphicFrameLocks noGrp="1"/>
          </p:cNvGraphicFramePr>
          <p:nvPr>
            <p:extLst>
              <p:ext uri="{D42A27DB-BD31-4B8C-83A1-F6EECF244321}">
                <p14:modId xmlns:p14="http://schemas.microsoft.com/office/powerpoint/2010/main" val="3722213907"/>
              </p:ext>
            </p:extLst>
          </p:nvPr>
        </p:nvGraphicFramePr>
        <p:xfrm>
          <a:off x="304800" y="1657350"/>
          <a:ext cx="8077200" cy="236220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63610140"/>
                    </a:ext>
                  </a:extLst>
                </a:gridCol>
                <a:gridCol w="4038600">
                  <a:extLst>
                    <a:ext uri="{9D8B030D-6E8A-4147-A177-3AD203B41FA5}">
                      <a16:colId xmlns:a16="http://schemas.microsoft.com/office/drawing/2014/main" val="1887060684"/>
                    </a:ext>
                  </a:extLst>
                </a:gridCol>
              </a:tblGrid>
              <a:tr h="1181100">
                <a:tc>
                  <a:txBody>
                    <a:bodyPr/>
                    <a:lstStyle/>
                    <a:p>
                      <a:pPr algn="ctr"/>
                      <a:r>
                        <a:rPr lang="en-US" b="1" dirty="0">
                          <a:latin typeface="+mj-lt"/>
                        </a:rPr>
                        <a:t>Android</a:t>
                      </a:r>
                    </a:p>
                  </a:txBody>
                  <a:tcPr anchor="ctr"/>
                </a:tc>
                <a:tc>
                  <a:txBody>
                    <a:bodyPr/>
                    <a:lstStyle/>
                    <a:p>
                      <a:pPr algn="ctr"/>
                      <a:r>
                        <a:rPr lang="en-US" b="1" dirty="0">
                          <a:latin typeface="+mj-lt"/>
                        </a:rPr>
                        <a:t>               Apple </a:t>
                      </a:r>
                    </a:p>
                  </a:txBody>
                  <a:tcPr anchor="ctr"/>
                </a:tc>
                <a:extLst>
                  <a:ext uri="{0D108BD9-81ED-4DB2-BD59-A6C34878D82A}">
                    <a16:rowId xmlns:a16="http://schemas.microsoft.com/office/drawing/2014/main" val="3933382296"/>
                  </a:ext>
                </a:extLst>
              </a:tr>
              <a:tr h="1181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2"/>
                        </a:rPr>
                        <a:t>Keep Your Google Account Secure</a:t>
                      </a:r>
                      <a:endParaRPr lang="en-US" sz="2000" b="1" dirty="0">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mj-lt"/>
                          <a:hlinkClick r:id="rId3"/>
                        </a:rPr>
                        <a:t>iPhone Privacy &amp; Security</a:t>
                      </a:r>
                      <a:endParaRPr lang="en-US" sz="2000" b="1" dirty="0">
                        <a:latin typeface="+mj-lt"/>
                      </a:endParaRPr>
                    </a:p>
                  </a:txBody>
                  <a:tcPr anchor="ctr"/>
                </a:tc>
                <a:extLst>
                  <a:ext uri="{0D108BD9-81ED-4DB2-BD59-A6C34878D82A}">
                    <a16:rowId xmlns:a16="http://schemas.microsoft.com/office/drawing/2014/main" val="2434383548"/>
                  </a:ext>
                </a:extLst>
              </a:tr>
            </a:tbl>
          </a:graphicData>
        </a:graphic>
      </p:graphicFrame>
      <p:pic>
        <p:nvPicPr>
          <p:cNvPr id="11" name="Picture 10" descr="A green robot logo&#10;&#10;Description automatically generated">
            <a:extLst>
              <a:ext uri="{FF2B5EF4-FFF2-40B4-BE49-F238E27FC236}">
                <a16:creationId xmlns:a16="http://schemas.microsoft.com/office/drawing/2014/main" id="{07A830BC-66B0-033B-C98F-417C8F958A7A}"/>
              </a:ext>
            </a:extLst>
          </p:cNvPr>
          <p:cNvPicPr>
            <a:picLocks noChangeAspect="1"/>
          </p:cNvPicPr>
          <p:nvPr/>
        </p:nvPicPr>
        <p:blipFill>
          <a:blip r:embed="rId4" cstate="print">
            <a:extLst>
              <a:ext uri="{28A0092B-C50C-407E-A947-70E740481C1C}">
                <a14:useLocalDpi xmlns:a14="http://schemas.microsoft.com/office/drawing/2010/main" val="0"/>
              </a:ext>
            </a:extLst>
          </a:blip>
          <a:srcRect l="31685" t="12963" r="32601" b="20370"/>
          <a:stretch/>
        </p:blipFill>
        <p:spPr>
          <a:xfrm>
            <a:off x="1062326" y="1858023"/>
            <a:ext cx="581721" cy="671217"/>
          </a:xfrm>
          <a:prstGeom prst="rect">
            <a:avLst/>
          </a:prstGeom>
        </p:spPr>
      </p:pic>
      <p:pic>
        <p:nvPicPr>
          <p:cNvPr id="12" name="Picture 11" descr="A black apple logo with black text&#10;&#10;Description automatically generated">
            <a:extLst>
              <a:ext uri="{FF2B5EF4-FFF2-40B4-BE49-F238E27FC236}">
                <a16:creationId xmlns:a16="http://schemas.microsoft.com/office/drawing/2014/main" id="{121E5821-371F-EC76-CDE7-5AEE33692607}"/>
              </a:ext>
            </a:extLst>
          </p:cNvPr>
          <p:cNvPicPr>
            <a:picLocks noChangeAspect="1"/>
          </p:cNvPicPr>
          <p:nvPr/>
        </p:nvPicPr>
        <p:blipFill>
          <a:blip r:embed="rId5" cstate="print">
            <a:extLst>
              <a:ext uri="{28A0092B-C50C-407E-A947-70E740481C1C}">
                <a14:useLocalDpi xmlns:a14="http://schemas.microsoft.com/office/drawing/2010/main" val="0"/>
              </a:ext>
            </a:extLst>
          </a:blip>
          <a:srcRect l="11445" t="24814" r="10240" b="26013"/>
          <a:stretch/>
        </p:blipFill>
        <p:spPr>
          <a:xfrm>
            <a:off x="4800600" y="1845269"/>
            <a:ext cx="1395123" cy="712401"/>
          </a:xfrm>
          <a:prstGeom prst="rect">
            <a:avLst/>
          </a:prstGeom>
        </p:spPr>
      </p:pic>
    </p:spTree>
    <p:extLst>
      <p:ext uri="{BB962C8B-B14F-4D97-AF65-F5344CB8AC3E}">
        <p14:creationId xmlns:p14="http://schemas.microsoft.com/office/powerpoint/2010/main" val="1204706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52E42-D81B-4DD5-8895-511AC9E0624A}"/>
              </a:ext>
            </a:extLst>
          </p:cNvPr>
          <p:cNvSpPr>
            <a:spLocks noGrp="1"/>
          </p:cNvSpPr>
          <p:nvPr>
            <p:ph type="dt" sz="half" idx="10"/>
          </p:nvPr>
        </p:nvSpPr>
        <p:spPr/>
        <p:txBody>
          <a:bodyPr/>
          <a:lstStyle/>
          <a:p>
            <a:fld id="{DD70A4F2-99AB-4F43-8DE1-D39CFB959313}" type="datetime1">
              <a:rPr lang="en-US" smtClean="0"/>
              <a:t>12/10/2025</a:t>
            </a:fld>
            <a:endParaRPr lang="en-US"/>
          </a:p>
        </p:txBody>
      </p:sp>
      <p:sp>
        <p:nvSpPr>
          <p:cNvPr id="3" name="Footer Placeholder 2">
            <a:extLst>
              <a:ext uri="{FF2B5EF4-FFF2-40B4-BE49-F238E27FC236}">
                <a16:creationId xmlns:a16="http://schemas.microsoft.com/office/drawing/2014/main" id="{FCD6AF27-3280-49BA-8FB5-7E7BA5A7D57D}"/>
              </a:ext>
            </a:extLst>
          </p:cNvPr>
          <p:cNvSpPr>
            <a:spLocks noGrp="1"/>
          </p:cNvSpPr>
          <p:nvPr>
            <p:ph type="ftr" sz="quarter" idx="11"/>
          </p:nvPr>
        </p:nvSpPr>
        <p:spPr/>
        <p:txBody>
          <a:bodyPr/>
          <a:lstStyle/>
          <a:p>
            <a:r>
              <a:rPr lang="en-US"/>
              <a:t>Copyright © Carl M. Burnett</a:t>
            </a:r>
          </a:p>
        </p:txBody>
      </p:sp>
      <p:sp>
        <p:nvSpPr>
          <p:cNvPr id="4" name="Slide Number Placeholder 3">
            <a:extLst>
              <a:ext uri="{FF2B5EF4-FFF2-40B4-BE49-F238E27FC236}">
                <a16:creationId xmlns:a16="http://schemas.microsoft.com/office/drawing/2014/main" id="{5CCA8E8F-6ED8-48A7-AAD9-BD095518272B}"/>
              </a:ext>
            </a:extLst>
          </p:cNvPr>
          <p:cNvSpPr>
            <a:spLocks noGrp="1"/>
          </p:cNvSpPr>
          <p:nvPr>
            <p:ph type="sldNum" sz="quarter" idx="12"/>
          </p:nvPr>
        </p:nvSpPr>
        <p:spPr/>
        <p:txBody>
          <a:bodyPr/>
          <a:lstStyle/>
          <a:p>
            <a:fld id="{3D46CBA2-ECE5-4BE9-B546-6761E0E67089}" type="slidenum">
              <a:rPr lang="en-US" smtClean="0"/>
              <a:t>35</a:t>
            </a:fld>
            <a:endParaRPr lang="en-US"/>
          </a:p>
        </p:txBody>
      </p:sp>
      <p:sp>
        <p:nvSpPr>
          <p:cNvPr id="5" name="TextBox 4">
            <a:extLst>
              <a:ext uri="{FF2B5EF4-FFF2-40B4-BE49-F238E27FC236}">
                <a16:creationId xmlns:a16="http://schemas.microsoft.com/office/drawing/2014/main" id="{2C5C2E83-3762-4F69-9822-ED515A389594}"/>
              </a:ext>
            </a:extLst>
          </p:cNvPr>
          <p:cNvSpPr txBox="1"/>
          <p:nvPr/>
        </p:nvSpPr>
        <p:spPr>
          <a:xfrm>
            <a:off x="2550036" y="863590"/>
            <a:ext cx="4043929" cy="3416320"/>
          </a:xfrm>
          <a:prstGeom prst="rect">
            <a:avLst/>
          </a:prstGeom>
          <a:noFill/>
        </p:spPr>
        <p:txBody>
          <a:bodyPr wrap="none" rtlCol="0">
            <a:spAutoFit/>
          </a:bodyPr>
          <a:lstStyle/>
          <a:p>
            <a:pPr algn="ctr"/>
            <a:r>
              <a:rPr lang="en-US" sz="7200" b="1" dirty="0">
                <a:effectLst>
                  <a:outerShdw blurRad="38100" dist="38100" dir="2700000" algn="tl">
                    <a:srgbClr val="000000">
                      <a:alpha val="43137"/>
                    </a:srgbClr>
                  </a:outerShdw>
                </a:effectLst>
                <a:latin typeface="+mj-lt"/>
              </a:rPr>
              <a:t>Questions</a:t>
            </a:r>
          </a:p>
          <a:p>
            <a:pPr algn="ctr"/>
            <a:r>
              <a:rPr lang="en-US" sz="7200" b="1" dirty="0">
                <a:effectLst>
                  <a:outerShdw blurRad="38100" dist="38100" dir="2700000" algn="tl">
                    <a:srgbClr val="000000">
                      <a:alpha val="43137"/>
                    </a:srgbClr>
                  </a:outerShdw>
                </a:effectLst>
                <a:latin typeface="+mj-lt"/>
              </a:rPr>
              <a:t>and</a:t>
            </a:r>
          </a:p>
          <a:p>
            <a:pPr algn="ctr"/>
            <a:r>
              <a:rPr lang="en-US" sz="7200" b="1" dirty="0">
                <a:effectLst>
                  <a:outerShdw blurRad="38100" dist="38100" dir="2700000" algn="tl">
                    <a:srgbClr val="000000">
                      <a:alpha val="43137"/>
                    </a:srgbClr>
                  </a:outerShdw>
                </a:effectLst>
                <a:latin typeface="+mj-lt"/>
              </a:rPr>
              <a:t>Answers</a:t>
            </a:r>
          </a:p>
        </p:txBody>
      </p:sp>
    </p:spTree>
    <p:extLst>
      <p:ext uri="{BB962C8B-B14F-4D97-AF65-F5344CB8AC3E}">
        <p14:creationId xmlns:p14="http://schemas.microsoft.com/office/powerpoint/2010/main" val="2817971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C3C6C-1EF9-7D25-5633-9DE535A6F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9BC123-F76E-4F78-CD26-F80C32754598}"/>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1921A910-BB05-4B34-93F2-0E39FA03FCBC}"/>
              </a:ext>
            </a:extLst>
          </p:cNvPr>
          <p:cNvSpPr>
            <a:spLocks noGrp="1"/>
          </p:cNvSpPr>
          <p:nvPr>
            <p:ph idx="1"/>
          </p:nvPr>
        </p:nvSpPr>
        <p:spPr/>
        <p:txBody>
          <a:bodyPr>
            <a:normAutofit fontScale="92500" lnSpcReduction="20000"/>
          </a:bodyPr>
          <a:lstStyle/>
          <a:p>
            <a:pPr>
              <a:defRPr/>
            </a:pPr>
            <a:r>
              <a:rPr lang="en-US" sz="2000" dirty="0">
                <a:ea typeface="ＭＳ Ｐゴシック" pitchFamily="34" charset="-128"/>
              </a:rPr>
              <a:t>Understand Cellphone Technology </a:t>
            </a:r>
          </a:p>
          <a:p>
            <a:pPr>
              <a:defRPr/>
            </a:pPr>
            <a:r>
              <a:rPr lang="en-US" sz="2000" dirty="0">
                <a:ea typeface="ＭＳ Ｐゴシック" pitchFamily="34" charset="-128"/>
              </a:rPr>
              <a:t>Understand Smartphone Terminology</a:t>
            </a:r>
          </a:p>
          <a:p>
            <a:pPr>
              <a:defRPr/>
            </a:pPr>
            <a:r>
              <a:rPr lang="en-US" sz="2000" dirty="0">
                <a:ea typeface="ＭＳ Ｐゴシック" pitchFamily="34" charset="-128"/>
              </a:rPr>
              <a:t>Understand Basic Smartphone Navigation</a:t>
            </a:r>
          </a:p>
          <a:p>
            <a:pPr>
              <a:defRPr/>
            </a:pPr>
            <a:r>
              <a:rPr lang="en-US" sz="2000" dirty="0">
                <a:ea typeface="ＭＳ Ｐゴシック" pitchFamily="34" charset="-128"/>
              </a:rPr>
              <a:t>Understand Basic Operations:</a:t>
            </a:r>
          </a:p>
          <a:p>
            <a:pPr lvl="1">
              <a:defRPr/>
            </a:pPr>
            <a:r>
              <a:rPr lang="en-US" sz="1800" dirty="0">
                <a:ea typeface="ＭＳ Ｐゴシック" pitchFamily="34" charset="-128"/>
              </a:rPr>
              <a:t>Voice Calls</a:t>
            </a:r>
          </a:p>
          <a:p>
            <a:pPr lvl="1">
              <a:defRPr/>
            </a:pPr>
            <a:r>
              <a:rPr lang="en-US" sz="1800" dirty="0">
                <a:ea typeface="ＭＳ Ｐゴシック" pitchFamily="34" charset="-128"/>
              </a:rPr>
              <a:t>Video Calls</a:t>
            </a:r>
          </a:p>
          <a:p>
            <a:pPr lvl="1">
              <a:defRPr/>
            </a:pPr>
            <a:r>
              <a:rPr lang="en-US" sz="1800" dirty="0">
                <a:ea typeface="ＭＳ Ｐゴシック" pitchFamily="34" charset="-128"/>
              </a:rPr>
              <a:t>Messaging</a:t>
            </a:r>
          </a:p>
          <a:p>
            <a:pPr lvl="1">
              <a:defRPr/>
            </a:pPr>
            <a:r>
              <a:rPr lang="en-US" sz="1800" dirty="0">
                <a:ea typeface="ＭＳ Ｐゴシック" pitchFamily="34" charset="-128"/>
              </a:rPr>
              <a:t>Email</a:t>
            </a:r>
          </a:p>
          <a:p>
            <a:pPr>
              <a:defRPr/>
            </a:pPr>
            <a:r>
              <a:rPr lang="en-US" sz="2000" dirty="0">
                <a:ea typeface="ＭＳ Ｐゴシック" pitchFamily="34" charset="-128"/>
              </a:rPr>
              <a:t>Understand Apps</a:t>
            </a:r>
          </a:p>
          <a:p>
            <a:pPr>
              <a:defRPr/>
            </a:pPr>
            <a:r>
              <a:rPr lang="en-US" sz="2000" dirty="0">
                <a:ea typeface="ＭＳ Ｐゴシック" pitchFamily="34" charset="-128"/>
              </a:rPr>
              <a:t>Understand Settings</a:t>
            </a:r>
          </a:p>
          <a:p>
            <a:pPr>
              <a:defRPr/>
            </a:pPr>
            <a:r>
              <a:rPr lang="en-US" sz="2000" dirty="0">
                <a:ea typeface="ＭＳ Ｐゴシック" pitchFamily="34" charset="-128"/>
              </a:rPr>
              <a:t>Understand Privacy and Security</a:t>
            </a:r>
          </a:p>
          <a:p>
            <a:pPr>
              <a:defRPr/>
            </a:pPr>
            <a:endParaRPr lang="en-US" sz="2000" dirty="0">
              <a:ea typeface="ＭＳ Ｐゴシック" pitchFamily="34" charset="-128"/>
            </a:endParaRPr>
          </a:p>
          <a:p>
            <a:endParaRPr lang="en-US" dirty="0"/>
          </a:p>
        </p:txBody>
      </p:sp>
      <p:sp>
        <p:nvSpPr>
          <p:cNvPr id="4" name="Date Placeholder 3">
            <a:extLst>
              <a:ext uri="{FF2B5EF4-FFF2-40B4-BE49-F238E27FC236}">
                <a16:creationId xmlns:a16="http://schemas.microsoft.com/office/drawing/2014/main" id="{2F4F12CC-95D0-7576-5730-B45251EFD4C8}"/>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5E7E5AEA-3588-62D2-9233-13BEAD0753B3}"/>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D74981F3-A8B0-2055-8A00-D64FA981582E}"/>
              </a:ext>
            </a:extLst>
          </p:cNvPr>
          <p:cNvSpPr>
            <a:spLocks noGrp="1"/>
          </p:cNvSpPr>
          <p:nvPr>
            <p:ph type="sldNum" sz="quarter" idx="12"/>
          </p:nvPr>
        </p:nvSpPr>
        <p:spPr/>
        <p:txBody>
          <a:bodyPr/>
          <a:lstStyle/>
          <a:p>
            <a:fld id="{3D46CBA2-ECE5-4BE9-B546-6761E0E67089}" type="slidenum">
              <a:rPr lang="en-US" smtClean="0"/>
              <a:t>36</a:t>
            </a:fld>
            <a:endParaRPr lang="en-US"/>
          </a:p>
        </p:txBody>
      </p:sp>
    </p:spTree>
    <p:extLst>
      <p:ext uri="{BB962C8B-B14F-4D97-AF65-F5344CB8AC3E}">
        <p14:creationId xmlns:p14="http://schemas.microsoft.com/office/powerpoint/2010/main" val="407521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A66D-A57C-470F-8568-FF876A7ABDA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A5C9D42-6CFD-40E5-BE2C-26CE72BB833D}"/>
              </a:ext>
            </a:extLst>
          </p:cNvPr>
          <p:cNvSpPr>
            <a:spLocks noGrp="1"/>
          </p:cNvSpPr>
          <p:nvPr>
            <p:ph idx="1"/>
          </p:nvPr>
        </p:nvSpPr>
        <p:spPr/>
        <p:txBody>
          <a:bodyPr>
            <a:normAutofit fontScale="92500" lnSpcReduction="20000"/>
          </a:bodyPr>
          <a:lstStyle/>
          <a:p>
            <a:pPr>
              <a:defRPr/>
            </a:pPr>
            <a:r>
              <a:rPr lang="en-US" sz="2000" dirty="0">
                <a:ea typeface="ＭＳ Ｐゴシック" pitchFamily="34" charset="-128"/>
              </a:rPr>
              <a:t>Understand Cellphone Technology </a:t>
            </a:r>
          </a:p>
          <a:p>
            <a:pPr>
              <a:defRPr/>
            </a:pPr>
            <a:r>
              <a:rPr lang="en-US" sz="2000" dirty="0">
                <a:ea typeface="ＭＳ Ｐゴシック" pitchFamily="34" charset="-128"/>
              </a:rPr>
              <a:t>Understand Smartphone Terminology</a:t>
            </a:r>
          </a:p>
          <a:p>
            <a:pPr>
              <a:defRPr/>
            </a:pPr>
            <a:r>
              <a:rPr lang="en-US" sz="2000" dirty="0">
                <a:ea typeface="ＭＳ Ｐゴシック" pitchFamily="34" charset="-128"/>
              </a:rPr>
              <a:t>Understand Basic Smartphone Navigation</a:t>
            </a:r>
          </a:p>
          <a:p>
            <a:pPr>
              <a:defRPr/>
            </a:pPr>
            <a:r>
              <a:rPr lang="en-US" sz="2000" dirty="0">
                <a:ea typeface="ＭＳ Ｐゴシック" pitchFamily="34" charset="-128"/>
              </a:rPr>
              <a:t>Understand Basic Operations:</a:t>
            </a:r>
          </a:p>
          <a:p>
            <a:pPr lvl="1">
              <a:defRPr/>
            </a:pPr>
            <a:r>
              <a:rPr lang="en-US" sz="1800" dirty="0">
                <a:ea typeface="ＭＳ Ｐゴシック" pitchFamily="34" charset="-128"/>
              </a:rPr>
              <a:t>Voice Calls</a:t>
            </a:r>
          </a:p>
          <a:p>
            <a:pPr lvl="1">
              <a:defRPr/>
            </a:pPr>
            <a:r>
              <a:rPr lang="en-US" sz="1800" dirty="0">
                <a:ea typeface="ＭＳ Ｐゴシック" pitchFamily="34" charset="-128"/>
              </a:rPr>
              <a:t>Video Calls</a:t>
            </a:r>
          </a:p>
          <a:p>
            <a:pPr lvl="1">
              <a:defRPr/>
            </a:pPr>
            <a:r>
              <a:rPr lang="en-US" sz="1800" dirty="0">
                <a:ea typeface="ＭＳ Ｐゴシック" pitchFamily="34" charset="-128"/>
              </a:rPr>
              <a:t>Messaging</a:t>
            </a:r>
          </a:p>
          <a:p>
            <a:pPr lvl="1">
              <a:defRPr/>
            </a:pPr>
            <a:r>
              <a:rPr lang="en-US" sz="1800" dirty="0">
                <a:ea typeface="ＭＳ Ｐゴシック" pitchFamily="34" charset="-128"/>
              </a:rPr>
              <a:t>Email</a:t>
            </a:r>
          </a:p>
          <a:p>
            <a:pPr>
              <a:defRPr/>
            </a:pPr>
            <a:r>
              <a:rPr lang="en-US" sz="2000" dirty="0">
                <a:ea typeface="ＭＳ Ｐゴシック" pitchFamily="34" charset="-128"/>
              </a:rPr>
              <a:t>Understand Apps</a:t>
            </a:r>
          </a:p>
          <a:p>
            <a:pPr>
              <a:defRPr/>
            </a:pPr>
            <a:r>
              <a:rPr lang="en-US" sz="2000" dirty="0">
                <a:ea typeface="ＭＳ Ｐゴシック" pitchFamily="34" charset="-128"/>
              </a:rPr>
              <a:t>Understand Settings</a:t>
            </a:r>
          </a:p>
          <a:p>
            <a:pPr>
              <a:defRPr/>
            </a:pPr>
            <a:r>
              <a:rPr lang="en-US" sz="2000" dirty="0">
                <a:ea typeface="ＭＳ Ｐゴシック" pitchFamily="34" charset="-128"/>
              </a:rPr>
              <a:t>Understand Privacy and Security</a:t>
            </a:r>
          </a:p>
          <a:p>
            <a:pPr>
              <a:defRPr/>
            </a:pPr>
            <a:endParaRPr lang="en-US" sz="2000" dirty="0">
              <a:ea typeface="ＭＳ Ｐゴシック" pitchFamily="34" charset="-128"/>
            </a:endParaRPr>
          </a:p>
          <a:p>
            <a:endParaRPr lang="en-US" dirty="0"/>
          </a:p>
        </p:txBody>
      </p:sp>
      <p:sp>
        <p:nvSpPr>
          <p:cNvPr id="4" name="Date Placeholder 3">
            <a:extLst>
              <a:ext uri="{FF2B5EF4-FFF2-40B4-BE49-F238E27FC236}">
                <a16:creationId xmlns:a16="http://schemas.microsoft.com/office/drawing/2014/main" id="{85A47F25-A425-4446-9410-3EBE78F664FE}"/>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8ACE2DAF-CBE0-4140-9E30-7A0B500E6B58}"/>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DF0CC6C1-DC22-46B0-9AA3-197CDDD47FC7}"/>
              </a:ext>
            </a:extLst>
          </p:cNvPr>
          <p:cNvSpPr>
            <a:spLocks noGrp="1"/>
          </p:cNvSpPr>
          <p:nvPr>
            <p:ph type="sldNum" sz="quarter" idx="12"/>
          </p:nvPr>
        </p:nvSpPr>
        <p:spPr/>
        <p:txBody>
          <a:bodyPr/>
          <a:lstStyle/>
          <a:p>
            <a:fld id="{3D46CBA2-ECE5-4BE9-B546-6761E0E67089}" type="slidenum">
              <a:rPr lang="en-US" smtClean="0"/>
              <a:t>4</a:t>
            </a:fld>
            <a:endParaRPr lang="en-US"/>
          </a:p>
        </p:txBody>
      </p:sp>
    </p:spTree>
    <p:extLst>
      <p:ext uri="{BB962C8B-B14F-4D97-AF65-F5344CB8AC3E}">
        <p14:creationId xmlns:p14="http://schemas.microsoft.com/office/powerpoint/2010/main" val="3802845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28066"/>
            <a:ext cx="8305800" cy="857250"/>
          </a:xfrm>
        </p:spPr>
        <p:txBody>
          <a:bodyPr>
            <a:noAutofit/>
          </a:bodyPr>
          <a:lstStyle/>
          <a:p>
            <a:pPr algn="ctr"/>
            <a:r>
              <a:rPr lang="en-US" sz="3200" b="1" dirty="0">
                <a:effectLst>
                  <a:outerShdw blurRad="38100" dist="38100" dir="2700000" algn="tl">
                    <a:srgbClr val="000000">
                      <a:alpha val="43137"/>
                    </a:srgbClr>
                  </a:outerShdw>
                </a:effectLst>
              </a:rPr>
              <a:t>What are the Main Components of a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Cellphone Wireless Network?</a:t>
            </a:r>
          </a:p>
        </p:txBody>
      </p:sp>
      <p:sp>
        <p:nvSpPr>
          <p:cNvPr id="4" name="Date Placeholder 3"/>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p:cNvSpPr>
            <a:spLocks noGrp="1"/>
          </p:cNvSpPr>
          <p:nvPr>
            <p:ph type="ftr" sz="quarter" idx="11"/>
          </p:nvPr>
        </p:nvSpPr>
        <p:spPr/>
        <p:txBody>
          <a:bodyPr/>
          <a:lstStyle/>
          <a:p>
            <a:r>
              <a:rPr lang="en-US"/>
              <a:t>Copyright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5</a:t>
            </a:fld>
            <a:endParaRPr lang="en-US"/>
          </a:p>
        </p:txBody>
      </p:sp>
      <p:grpSp>
        <p:nvGrpSpPr>
          <p:cNvPr id="26" name="Group 25"/>
          <p:cNvGrpSpPr/>
          <p:nvPr/>
        </p:nvGrpSpPr>
        <p:grpSpPr>
          <a:xfrm>
            <a:off x="7348825" y="1462993"/>
            <a:ext cx="1471365" cy="1339507"/>
            <a:chOff x="7348825" y="1462993"/>
            <a:chExt cx="1471365" cy="1339507"/>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399" y="1462993"/>
              <a:ext cx="1310956" cy="981951"/>
            </a:xfrm>
            <a:prstGeom prst="rect">
              <a:avLst/>
            </a:prstGeom>
          </p:spPr>
        </p:pic>
        <p:sp>
          <p:nvSpPr>
            <p:cNvPr id="19" name="TextBox 18"/>
            <p:cNvSpPr txBox="1"/>
            <p:nvPr/>
          </p:nvSpPr>
          <p:spPr>
            <a:xfrm>
              <a:off x="7348825" y="2463946"/>
              <a:ext cx="1471365" cy="338554"/>
            </a:xfrm>
            <a:prstGeom prst="rect">
              <a:avLst/>
            </a:prstGeom>
            <a:noFill/>
          </p:spPr>
          <p:txBody>
            <a:bodyPr wrap="none" rtlCol="0">
              <a:spAutoFit/>
            </a:bodyPr>
            <a:lstStyle/>
            <a:p>
              <a:pPr algn="ctr"/>
              <a:r>
                <a:rPr lang="en-US" sz="1600" b="1" dirty="0">
                  <a:latin typeface="+mj-lt"/>
                </a:rPr>
                <a:t>Satellite Uplink</a:t>
              </a:r>
            </a:p>
          </p:txBody>
        </p:sp>
      </p:grpSp>
      <p:grpSp>
        <p:nvGrpSpPr>
          <p:cNvPr id="25" name="Group 24"/>
          <p:cNvGrpSpPr/>
          <p:nvPr/>
        </p:nvGrpSpPr>
        <p:grpSpPr>
          <a:xfrm>
            <a:off x="4501218" y="1953968"/>
            <a:ext cx="3184919" cy="2301946"/>
            <a:chOff x="5746969" y="2183381"/>
            <a:chExt cx="3184919" cy="2301946"/>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969" y="2183381"/>
              <a:ext cx="1535379" cy="2301946"/>
            </a:xfrm>
            <a:prstGeom prst="rect">
              <a:avLst/>
            </a:prstGeom>
          </p:spPr>
        </p:pic>
        <p:sp>
          <p:nvSpPr>
            <p:cNvPr id="23" name="TextBox 22"/>
            <p:cNvSpPr txBox="1"/>
            <p:nvPr/>
          </p:nvSpPr>
          <p:spPr>
            <a:xfrm>
              <a:off x="7324268" y="3446327"/>
              <a:ext cx="1607620" cy="338554"/>
            </a:xfrm>
            <a:prstGeom prst="rect">
              <a:avLst/>
            </a:prstGeom>
            <a:noFill/>
          </p:spPr>
          <p:txBody>
            <a:bodyPr wrap="none" rtlCol="0">
              <a:spAutoFit/>
            </a:bodyPr>
            <a:lstStyle/>
            <a:p>
              <a:pPr algn="ctr"/>
              <a:r>
                <a:rPr lang="en-US" sz="1600" b="1" dirty="0">
                  <a:latin typeface="+mj-lt"/>
                </a:rPr>
                <a:t>Cellphone Tower</a:t>
              </a:r>
            </a:p>
          </p:txBody>
        </p:sp>
      </p:grpSp>
      <p:pic>
        <p:nvPicPr>
          <p:cNvPr id="28" name="Picture 27">
            <a:extLst>
              <a:ext uri="{FF2B5EF4-FFF2-40B4-BE49-F238E27FC236}">
                <a16:creationId xmlns:a16="http://schemas.microsoft.com/office/drawing/2014/main" id="{19BBE222-FE57-4546-8FA2-DEB005C30B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319766"/>
            <a:ext cx="2658754" cy="1269691"/>
          </a:xfrm>
          <a:prstGeom prst="rect">
            <a:avLst/>
          </a:prstGeom>
        </p:spPr>
      </p:pic>
      <p:pic>
        <p:nvPicPr>
          <p:cNvPr id="31" name="Picture 30">
            <a:extLst>
              <a:ext uri="{FF2B5EF4-FFF2-40B4-BE49-F238E27FC236}">
                <a16:creationId xmlns:a16="http://schemas.microsoft.com/office/drawing/2014/main" id="{9D4F249E-BDE3-4E43-B0EE-192D9B3D3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672016"/>
            <a:ext cx="1907324" cy="1072870"/>
          </a:xfrm>
          <a:prstGeom prst="rect">
            <a:avLst/>
          </a:prstGeom>
        </p:spPr>
      </p:pic>
    </p:spTree>
    <p:extLst>
      <p:ext uri="{BB962C8B-B14F-4D97-AF65-F5344CB8AC3E}">
        <p14:creationId xmlns:p14="http://schemas.microsoft.com/office/powerpoint/2010/main" val="262538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1753-AAFB-4E7C-964D-CFCB46F7D062}"/>
              </a:ext>
            </a:extLst>
          </p:cNvPr>
          <p:cNvSpPr>
            <a:spLocks noGrp="1"/>
          </p:cNvSpPr>
          <p:nvPr>
            <p:ph type="title"/>
          </p:nvPr>
        </p:nvSpPr>
        <p:spPr/>
        <p:txBody>
          <a:bodyPr>
            <a:normAutofit fontScale="90000"/>
          </a:bodyPr>
          <a:lstStyle/>
          <a:p>
            <a:r>
              <a:rPr lang="en-US" sz="5400" dirty="0"/>
              <a:t>Mobile Network Generations</a:t>
            </a:r>
            <a:endParaRPr lang="en-US" dirty="0"/>
          </a:p>
        </p:txBody>
      </p:sp>
      <p:graphicFrame>
        <p:nvGraphicFramePr>
          <p:cNvPr id="7" name="Content Placeholder 6">
            <a:extLst>
              <a:ext uri="{FF2B5EF4-FFF2-40B4-BE49-F238E27FC236}">
                <a16:creationId xmlns:a16="http://schemas.microsoft.com/office/drawing/2014/main" id="{519777EF-757F-4322-B584-01707DE2531E}"/>
              </a:ext>
            </a:extLst>
          </p:cNvPr>
          <p:cNvGraphicFramePr>
            <a:graphicFrameLocks noGrp="1"/>
          </p:cNvGraphicFramePr>
          <p:nvPr>
            <p:ph idx="1"/>
            <p:extLst>
              <p:ext uri="{D42A27DB-BD31-4B8C-83A1-F6EECF244321}">
                <p14:modId xmlns:p14="http://schemas.microsoft.com/office/powerpoint/2010/main" val="1422755806"/>
              </p:ext>
            </p:extLst>
          </p:nvPr>
        </p:nvGraphicFramePr>
        <p:xfrm>
          <a:off x="304800" y="1504950"/>
          <a:ext cx="8458200" cy="3032760"/>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1754681247"/>
                    </a:ext>
                  </a:extLst>
                </a:gridCol>
                <a:gridCol w="1409700">
                  <a:extLst>
                    <a:ext uri="{9D8B030D-6E8A-4147-A177-3AD203B41FA5}">
                      <a16:colId xmlns:a16="http://schemas.microsoft.com/office/drawing/2014/main" val="3174964038"/>
                    </a:ext>
                  </a:extLst>
                </a:gridCol>
                <a:gridCol w="1409700">
                  <a:extLst>
                    <a:ext uri="{9D8B030D-6E8A-4147-A177-3AD203B41FA5}">
                      <a16:colId xmlns:a16="http://schemas.microsoft.com/office/drawing/2014/main" val="2646765675"/>
                    </a:ext>
                  </a:extLst>
                </a:gridCol>
                <a:gridCol w="1409700">
                  <a:extLst>
                    <a:ext uri="{9D8B030D-6E8A-4147-A177-3AD203B41FA5}">
                      <a16:colId xmlns:a16="http://schemas.microsoft.com/office/drawing/2014/main" val="3969961391"/>
                    </a:ext>
                  </a:extLst>
                </a:gridCol>
                <a:gridCol w="1409700">
                  <a:extLst>
                    <a:ext uri="{9D8B030D-6E8A-4147-A177-3AD203B41FA5}">
                      <a16:colId xmlns:a16="http://schemas.microsoft.com/office/drawing/2014/main" val="1335538418"/>
                    </a:ext>
                  </a:extLst>
                </a:gridCol>
                <a:gridCol w="1409700">
                  <a:extLst>
                    <a:ext uri="{9D8B030D-6E8A-4147-A177-3AD203B41FA5}">
                      <a16:colId xmlns:a16="http://schemas.microsoft.com/office/drawing/2014/main" val="1914049387"/>
                    </a:ext>
                  </a:extLst>
                </a:gridCol>
              </a:tblGrid>
              <a:tr h="370840">
                <a:tc>
                  <a:txBody>
                    <a:bodyPr/>
                    <a:lstStyle/>
                    <a:p>
                      <a:pPr algn="ctr"/>
                      <a:r>
                        <a:rPr lang="en-US" b="1" dirty="0">
                          <a:latin typeface="+mj-lt"/>
                        </a:rPr>
                        <a:t>Generation</a:t>
                      </a:r>
                    </a:p>
                  </a:txBody>
                  <a:tcPr anchor="ctr"/>
                </a:tc>
                <a:tc>
                  <a:txBody>
                    <a:bodyPr/>
                    <a:lstStyle/>
                    <a:p>
                      <a:pPr algn="ctr"/>
                      <a:r>
                        <a:rPr lang="en-US" b="1" dirty="0">
                          <a:latin typeface="+mj-lt"/>
                        </a:rPr>
                        <a:t>Dates</a:t>
                      </a:r>
                    </a:p>
                  </a:txBody>
                  <a:tcPr anchor="ctr"/>
                </a:tc>
                <a:tc>
                  <a:txBody>
                    <a:bodyPr/>
                    <a:lstStyle/>
                    <a:p>
                      <a:pPr algn="ctr"/>
                      <a:r>
                        <a:rPr lang="en-US" b="1" dirty="0">
                          <a:latin typeface="+mj-lt"/>
                        </a:rPr>
                        <a:t>Bandwidth</a:t>
                      </a:r>
                    </a:p>
                  </a:txBody>
                  <a:tcPr anchor="ctr"/>
                </a:tc>
                <a:tc>
                  <a:txBody>
                    <a:bodyPr/>
                    <a:lstStyle/>
                    <a:p>
                      <a:pPr algn="ctr"/>
                      <a:r>
                        <a:rPr lang="en-US" b="1" dirty="0">
                          <a:latin typeface="+mj-lt"/>
                        </a:rPr>
                        <a:t>Technology</a:t>
                      </a:r>
                    </a:p>
                  </a:txBody>
                  <a:tcPr anchor="ctr"/>
                </a:tc>
                <a:tc>
                  <a:txBody>
                    <a:bodyPr/>
                    <a:lstStyle/>
                    <a:p>
                      <a:pPr algn="ctr"/>
                      <a:r>
                        <a:rPr lang="en-US" b="1" dirty="0">
                          <a:latin typeface="+mj-lt"/>
                        </a:rPr>
                        <a:t>Network</a:t>
                      </a:r>
                    </a:p>
                  </a:txBody>
                  <a:tcPr anchor="ctr"/>
                </a:tc>
                <a:tc>
                  <a:txBody>
                    <a:bodyPr/>
                    <a:lstStyle/>
                    <a:p>
                      <a:pPr algn="ctr"/>
                      <a:r>
                        <a:rPr lang="en-US" b="1" dirty="0">
                          <a:latin typeface="+mj-lt"/>
                        </a:rPr>
                        <a:t>Cell Site Distance</a:t>
                      </a:r>
                    </a:p>
                  </a:txBody>
                  <a:tcPr anchor="ctr"/>
                </a:tc>
                <a:extLst>
                  <a:ext uri="{0D108BD9-81ED-4DB2-BD59-A6C34878D82A}">
                    <a16:rowId xmlns:a16="http://schemas.microsoft.com/office/drawing/2014/main" val="4237612247"/>
                  </a:ext>
                </a:extLst>
              </a:tr>
              <a:tr h="370840">
                <a:tc>
                  <a:txBody>
                    <a:bodyPr/>
                    <a:lstStyle/>
                    <a:p>
                      <a:pPr algn="ctr"/>
                      <a:r>
                        <a:rPr lang="en-US" b="1" dirty="0">
                          <a:latin typeface="+mj-lt"/>
                        </a:rPr>
                        <a:t>1G</a:t>
                      </a:r>
                    </a:p>
                  </a:txBody>
                  <a:tcPr anchor="ctr"/>
                </a:tc>
                <a:tc>
                  <a:txBody>
                    <a:bodyPr/>
                    <a:lstStyle/>
                    <a:p>
                      <a:pPr algn="ctr"/>
                      <a:r>
                        <a:rPr lang="en-US" b="1" dirty="0">
                          <a:latin typeface="+mj-lt"/>
                        </a:rPr>
                        <a:t>1970 - 1980</a:t>
                      </a:r>
                    </a:p>
                  </a:txBody>
                  <a:tcPr anchor="ctr"/>
                </a:tc>
                <a:tc>
                  <a:txBody>
                    <a:bodyPr/>
                    <a:lstStyle/>
                    <a:p>
                      <a:pPr algn="ctr"/>
                      <a:r>
                        <a:rPr lang="en-US" b="1" dirty="0">
                          <a:latin typeface="+mj-lt"/>
                        </a:rPr>
                        <a:t>2 Kbps</a:t>
                      </a:r>
                    </a:p>
                  </a:txBody>
                  <a:tcPr anchor="ctr"/>
                </a:tc>
                <a:tc>
                  <a:txBody>
                    <a:bodyPr/>
                    <a:lstStyle/>
                    <a:p>
                      <a:pPr algn="ctr"/>
                      <a:r>
                        <a:rPr lang="en-US" b="1" dirty="0">
                          <a:latin typeface="+mj-lt"/>
                        </a:rPr>
                        <a:t>FDMA</a:t>
                      </a:r>
                    </a:p>
                  </a:txBody>
                  <a:tcPr anchor="ctr"/>
                </a:tc>
                <a:tc>
                  <a:txBody>
                    <a:bodyPr/>
                    <a:lstStyle/>
                    <a:p>
                      <a:pPr algn="ctr"/>
                      <a:r>
                        <a:rPr lang="en-US" b="1" dirty="0">
                          <a:latin typeface="+mj-lt"/>
                        </a:rPr>
                        <a:t>PTSN</a:t>
                      </a:r>
                    </a:p>
                  </a:txBody>
                  <a:tcPr anchor="ctr"/>
                </a:tc>
                <a:tc>
                  <a:txBody>
                    <a:bodyPr/>
                    <a:lstStyle/>
                    <a:p>
                      <a:pPr algn="ctr"/>
                      <a:endParaRPr lang="en-US" b="1" dirty="0">
                        <a:latin typeface="+mj-lt"/>
                      </a:endParaRPr>
                    </a:p>
                  </a:txBody>
                  <a:tcPr anchor="ctr"/>
                </a:tc>
                <a:extLst>
                  <a:ext uri="{0D108BD9-81ED-4DB2-BD59-A6C34878D82A}">
                    <a16:rowId xmlns:a16="http://schemas.microsoft.com/office/drawing/2014/main" val="1550998037"/>
                  </a:ext>
                </a:extLst>
              </a:tr>
              <a:tr h="370840">
                <a:tc>
                  <a:txBody>
                    <a:bodyPr/>
                    <a:lstStyle/>
                    <a:p>
                      <a:pPr algn="ctr"/>
                      <a:r>
                        <a:rPr lang="en-US" b="1" dirty="0">
                          <a:latin typeface="+mj-lt"/>
                        </a:rPr>
                        <a:t>2G</a:t>
                      </a:r>
                    </a:p>
                  </a:txBody>
                  <a:tcPr anchor="ctr"/>
                </a:tc>
                <a:tc>
                  <a:txBody>
                    <a:bodyPr/>
                    <a:lstStyle/>
                    <a:p>
                      <a:pPr algn="ctr"/>
                      <a:r>
                        <a:rPr lang="en-US" b="1" dirty="0">
                          <a:latin typeface="+mj-lt"/>
                        </a:rPr>
                        <a:t>1990 - 2004</a:t>
                      </a:r>
                    </a:p>
                  </a:txBody>
                  <a:tcPr anchor="ctr"/>
                </a:tc>
                <a:tc>
                  <a:txBody>
                    <a:bodyPr/>
                    <a:lstStyle/>
                    <a:p>
                      <a:pPr algn="ctr"/>
                      <a:r>
                        <a:rPr lang="en-US" b="1" dirty="0">
                          <a:latin typeface="+mj-lt"/>
                        </a:rPr>
                        <a:t>64 Kbps</a:t>
                      </a:r>
                    </a:p>
                  </a:txBody>
                  <a:tcPr anchor="ctr"/>
                </a:tc>
                <a:tc>
                  <a:txBody>
                    <a:bodyPr/>
                    <a:lstStyle/>
                    <a:p>
                      <a:pPr algn="ctr"/>
                      <a:r>
                        <a:rPr lang="en-US" b="1" dirty="0">
                          <a:latin typeface="+mj-lt"/>
                        </a:rPr>
                        <a:t>TDMA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kern="1200" dirty="0">
                          <a:solidFill>
                            <a:schemeClr val="dk1"/>
                          </a:solidFill>
                          <a:latin typeface="+mj-lt"/>
                          <a:ea typeface="+mn-ea"/>
                          <a:cs typeface="+mn-cs"/>
                        </a:rPr>
                        <a:t>PTSN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kern="1200" dirty="0">
                        <a:solidFill>
                          <a:schemeClr val="dk1"/>
                        </a:solidFill>
                        <a:latin typeface="+mj-lt"/>
                        <a:ea typeface="+mn-ea"/>
                        <a:cs typeface="+mn-cs"/>
                      </a:endParaRPr>
                    </a:p>
                  </a:txBody>
                  <a:tcPr anchor="ctr"/>
                </a:tc>
                <a:extLst>
                  <a:ext uri="{0D108BD9-81ED-4DB2-BD59-A6C34878D82A}">
                    <a16:rowId xmlns:a16="http://schemas.microsoft.com/office/drawing/2014/main" val="3910781243"/>
                  </a:ext>
                </a:extLst>
              </a:tr>
              <a:tr h="370840">
                <a:tc>
                  <a:txBody>
                    <a:bodyPr/>
                    <a:lstStyle/>
                    <a:p>
                      <a:pPr algn="ctr"/>
                      <a:r>
                        <a:rPr lang="en-US" b="1" dirty="0">
                          <a:latin typeface="+mj-lt"/>
                        </a:rPr>
                        <a:t>3G</a:t>
                      </a:r>
                    </a:p>
                  </a:txBody>
                  <a:tcPr anchor="ctr"/>
                </a:tc>
                <a:tc>
                  <a:txBody>
                    <a:bodyPr/>
                    <a:lstStyle/>
                    <a:p>
                      <a:pPr algn="ctr"/>
                      <a:r>
                        <a:rPr lang="en-US" b="1" dirty="0">
                          <a:latin typeface="+mj-lt"/>
                        </a:rPr>
                        <a:t>2004 - 2010</a:t>
                      </a:r>
                    </a:p>
                  </a:txBody>
                  <a:tcPr anchor="ctr"/>
                </a:tc>
                <a:tc>
                  <a:txBody>
                    <a:bodyPr/>
                    <a:lstStyle/>
                    <a:p>
                      <a:pPr algn="ctr"/>
                      <a:r>
                        <a:rPr lang="en-US" b="1" dirty="0">
                          <a:latin typeface="+mj-lt"/>
                        </a:rPr>
                        <a:t>2 </a:t>
                      </a:r>
                      <a:r>
                        <a:rPr lang="en-US" b="1" dirty="0" err="1">
                          <a:latin typeface="+mj-lt"/>
                        </a:rPr>
                        <a:t>Mbps</a:t>
                      </a:r>
                      <a:endParaRPr lang="en-US" b="1" dirty="0">
                        <a:latin typeface="+mj-lt"/>
                      </a:endParaRPr>
                    </a:p>
                  </a:txBody>
                  <a:tcPr anchor="ctr"/>
                </a:tc>
                <a:tc>
                  <a:txBody>
                    <a:bodyPr/>
                    <a:lstStyle/>
                    <a:p>
                      <a:pPr algn="ctr"/>
                      <a:r>
                        <a:rPr lang="en-US" b="1" dirty="0">
                          <a:latin typeface="+mj-lt"/>
                        </a:rPr>
                        <a:t>CDMA (GSM)</a:t>
                      </a:r>
                    </a:p>
                  </a:txBody>
                  <a:tcPr anchor="ctr"/>
                </a:tc>
                <a:tc>
                  <a:txBody>
                    <a:bodyPr/>
                    <a:lstStyle/>
                    <a:p>
                      <a:pPr algn="ctr"/>
                      <a:r>
                        <a:rPr lang="en-US" b="1" dirty="0">
                          <a:latin typeface="+mj-lt"/>
                        </a:rPr>
                        <a:t>Packet</a:t>
                      </a:r>
                    </a:p>
                  </a:txBody>
                  <a:tcPr anchor="ctr"/>
                </a:tc>
                <a:tc>
                  <a:txBody>
                    <a:bodyPr/>
                    <a:lstStyle/>
                    <a:p>
                      <a:pPr algn="ctr"/>
                      <a:r>
                        <a:rPr lang="en-US" b="1" dirty="0">
                          <a:latin typeface="+mj-lt"/>
                        </a:rPr>
                        <a:t>35 km</a:t>
                      </a:r>
                    </a:p>
                  </a:txBody>
                  <a:tcPr anchor="ctr"/>
                </a:tc>
                <a:extLst>
                  <a:ext uri="{0D108BD9-81ED-4DB2-BD59-A6C34878D82A}">
                    <a16:rowId xmlns:a16="http://schemas.microsoft.com/office/drawing/2014/main" val="2385253126"/>
                  </a:ext>
                </a:extLst>
              </a:tr>
              <a:tr h="370840">
                <a:tc>
                  <a:txBody>
                    <a:bodyPr/>
                    <a:lstStyle/>
                    <a:p>
                      <a:pPr algn="ctr"/>
                      <a:r>
                        <a:rPr lang="en-US" b="1" dirty="0">
                          <a:latin typeface="+mj-lt"/>
                        </a:rPr>
                        <a:t>4G</a:t>
                      </a:r>
                    </a:p>
                  </a:txBody>
                  <a:tcPr anchor="ctr"/>
                </a:tc>
                <a:tc>
                  <a:txBody>
                    <a:bodyPr/>
                    <a:lstStyle/>
                    <a:p>
                      <a:pPr algn="ctr"/>
                      <a:r>
                        <a:rPr lang="en-US" b="1" dirty="0">
                          <a:latin typeface="+mj-lt"/>
                        </a:rPr>
                        <a:t>2010-2020</a:t>
                      </a:r>
                    </a:p>
                  </a:txBody>
                  <a:tcPr anchor="ctr"/>
                </a:tc>
                <a:tc>
                  <a:txBody>
                    <a:bodyPr/>
                    <a:lstStyle/>
                    <a:p>
                      <a:pPr algn="ctr"/>
                      <a:r>
                        <a:rPr lang="en-US" b="1" dirty="0">
                          <a:latin typeface="+mj-lt"/>
                        </a:rPr>
                        <a:t>1 Gbps</a:t>
                      </a:r>
                    </a:p>
                  </a:txBody>
                  <a:tcPr anchor="ctr"/>
                </a:tc>
                <a:tc>
                  <a:txBody>
                    <a:bodyPr/>
                    <a:lstStyle/>
                    <a:p>
                      <a:pPr algn="ctr"/>
                      <a:r>
                        <a:rPr lang="en-US" b="1" dirty="0">
                          <a:latin typeface="+mj-lt"/>
                        </a:rPr>
                        <a:t>CDMA (LTE)</a:t>
                      </a:r>
                    </a:p>
                  </a:txBody>
                  <a:tcPr anchor="ctr"/>
                </a:tc>
                <a:tc>
                  <a:txBody>
                    <a:bodyPr/>
                    <a:lstStyle/>
                    <a:p>
                      <a:pPr algn="ctr"/>
                      <a:r>
                        <a:rPr lang="en-US" b="1" dirty="0">
                          <a:latin typeface="+mj-lt"/>
                        </a:rPr>
                        <a:t>Internet</a:t>
                      </a:r>
                    </a:p>
                  </a:txBody>
                  <a:tcPr anchor="ctr"/>
                </a:tc>
                <a:tc>
                  <a:txBody>
                    <a:bodyPr/>
                    <a:lstStyle/>
                    <a:p>
                      <a:pPr algn="ctr"/>
                      <a:r>
                        <a:rPr lang="en-US" b="1" dirty="0">
                          <a:latin typeface="+mj-lt"/>
                        </a:rPr>
                        <a:t>4 miles</a:t>
                      </a:r>
                    </a:p>
                  </a:txBody>
                  <a:tcPr anchor="ctr"/>
                </a:tc>
                <a:extLst>
                  <a:ext uri="{0D108BD9-81ED-4DB2-BD59-A6C34878D82A}">
                    <a16:rowId xmlns:a16="http://schemas.microsoft.com/office/drawing/2014/main" val="3669648300"/>
                  </a:ext>
                </a:extLst>
              </a:tr>
              <a:tr h="370840">
                <a:tc>
                  <a:txBody>
                    <a:bodyPr/>
                    <a:lstStyle/>
                    <a:p>
                      <a:pPr algn="ctr"/>
                      <a:r>
                        <a:rPr lang="en-US" b="1" dirty="0">
                          <a:latin typeface="+mj-lt"/>
                        </a:rPr>
                        <a:t>5G</a:t>
                      </a:r>
                    </a:p>
                  </a:txBody>
                  <a:tcPr anchor="ctr"/>
                </a:tc>
                <a:tc>
                  <a:txBody>
                    <a:bodyPr/>
                    <a:lstStyle/>
                    <a:p>
                      <a:pPr algn="ctr"/>
                      <a:r>
                        <a:rPr lang="en-US" b="1" dirty="0">
                          <a:latin typeface="+mj-lt"/>
                        </a:rPr>
                        <a:t>2020 - Beyond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mj-lt"/>
                        </a:rPr>
                        <a:t>Higher than </a:t>
                      </a:r>
                      <a:br>
                        <a:rPr lang="en-US" b="1" dirty="0">
                          <a:latin typeface="+mj-lt"/>
                        </a:rPr>
                      </a:br>
                      <a:r>
                        <a:rPr kumimoji="0" lang="en-US" b="1" kern="1200" dirty="0">
                          <a:solidFill>
                            <a:schemeClr val="dk1"/>
                          </a:solidFill>
                          <a:latin typeface="+mj-lt"/>
                          <a:ea typeface="+mn-ea"/>
                          <a:cs typeface="+mn-cs"/>
                        </a:rPr>
                        <a:t>1 Gbps</a:t>
                      </a:r>
                    </a:p>
                  </a:txBody>
                  <a:tcPr anchor="ctr"/>
                </a:tc>
                <a:tc>
                  <a:txBody>
                    <a:bodyPr/>
                    <a:lstStyle/>
                    <a:p>
                      <a:pPr algn="ctr"/>
                      <a:r>
                        <a:rPr lang="en-US" b="1" dirty="0">
                          <a:latin typeface="+mj-lt"/>
                        </a:rPr>
                        <a:t>CDMA</a:t>
                      </a:r>
                    </a:p>
                  </a:txBody>
                  <a:tcPr anchor="ctr"/>
                </a:tc>
                <a:tc>
                  <a:txBody>
                    <a:bodyPr/>
                    <a:lstStyle/>
                    <a:p>
                      <a:pPr algn="ctr"/>
                      <a:r>
                        <a:rPr kumimoji="0" lang="en-US" b="1" kern="1200" dirty="0">
                          <a:solidFill>
                            <a:schemeClr val="dk1"/>
                          </a:solidFill>
                          <a:latin typeface="+mj-lt"/>
                          <a:ea typeface="+mn-ea"/>
                          <a:cs typeface="+mn-cs"/>
                        </a:rPr>
                        <a:t>Internet</a:t>
                      </a:r>
                      <a:endParaRPr lang="en-US" b="1" dirty="0">
                        <a:latin typeface="+mj-lt"/>
                      </a:endParaRPr>
                    </a:p>
                  </a:txBody>
                  <a:tcPr anchor="ctr"/>
                </a:tc>
                <a:tc>
                  <a:txBody>
                    <a:bodyPr/>
                    <a:lstStyle/>
                    <a:p>
                      <a:pPr algn="ctr"/>
                      <a:r>
                        <a:rPr lang="en-US" b="1" dirty="0">
                          <a:latin typeface="+mj-lt"/>
                        </a:rPr>
                        <a:t>See Chart</a:t>
                      </a:r>
                    </a:p>
                  </a:txBody>
                  <a:tcPr anchor="ctr"/>
                </a:tc>
                <a:extLst>
                  <a:ext uri="{0D108BD9-81ED-4DB2-BD59-A6C34878D82A}">
                    <a16:rowId xmlns:a16="http://schemas.microsoft.com/office/drawing/2014/main" val="3805224637"/>
                  </a:ext>
                </a:extLst>
              </a:tr>
            </a:tbl>
          </a:graphicData>
        </a:graphic>
      </p:graphicFrame>
      <p:sp>
        <p:nvSpPr>
          <p:cNvPr id="4" name="Date Placeholder 3">
            <a:extLst>
              <a:ext uri="{FF2B5EF4-FFF2-40B4-BE49-F238E27FC236}">
                <a16:creationId xmlns:a16="http://schemas.microsoft.com/office/drawing/2014/main" id="{EC5F4EB2-C0BB-495D-B3A4-253436206A50}"/>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A4CFFD35-6051-4130-8847-73BBC73402DE}"/>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39295C0A-2713-4D2C-B1EB-463D61E81B3D}"/>
              </a:ext>
            </a:extLst>
          </p:cNvPr>
          <p:cNvSpPr>
            <a:spLocks noGrp="1"/>
          </p:cNvSpPr>
          <p:nvPr>
            <p:ph type="sldNum" sz="quarter" idx="12"/>
          </p:nvPr>
        </p:nvSpPr>
        <p:spPr/>
        <p:txBody>
          <a:bodyPr/>
          <a:lstStyle/>
          <a:p>
            <a:fld id="{3D46CBA2-ECE5-4BE9-B546-6761E0E67089}" type="slidenum">
              <a:rPr lang="en-US" smtClean="0"/>
              <a:t>6</a:t>
            </a:fld>
            <a:endParaRPr lang="en-US"/>
          </a:p>
        </p:txBody>
      </p:sp>
    </p:spTree>
    <p:extLst>
      <p:ext uri="{BB962C8B-B14F-4D97-AF65-F5344CB8AC3E}">
        <p14:creationId xmlns:p14="http://schemas.microsoft.com/office/powerpoint/2010/main" val="215590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0E52A1-781D-483E-9333-50E257069B6E}"/>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C5821578-0018-4B8E-9AF5-32A0C2AC37A6}"/>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B52625EF-9248-474F-9500-155900FA484E}"/>
              </a:ext>
            </a:extLst>
          </p:cNvPr>
          <p:cNvSpPr>
            <a:spLocks noGrp="1"/>
          </p:cNvSpPr>
          <p:nvPr>
            <p:ph type="sldNum" sz="quarter" idx="12"/>
          </p:nvPr>
        </p:nvSpPr>
        <p:spPr/>
        <p:txBody>
          <a:bodyPr/>
          <a:lstStyle/>
          <a:p>
            <a:fld id="{3D46CBA2-ECE5-4BE9-B546-6761E0E67089}" type="slidenum">
              <a:rPr lang="en-US" smtClean="0"/>
              <a:t>7</a:t>
            </a:fld>
            <a:endParaRPr lang="en-US"/>
          </a:p>
        </p:txBody>
      </p:sp>
      <p:pic>
        <p:nvPicPr>
          <p:cNvPr id="9" name="Picture 8" descr="A hand holding a cellphone&#10;&#10;Description automatically generated">
            <a:hlinkClick r:id="rId2"/>
            <a:extLst>
              <a:ext uri="{FF2B5EF4-FFF2-40B4-BE49-F238E27FC236}">
                <a16:creationId xmlns:a16="http://schemas.microsoft.com/office/drawing/2014/main" id="{A608FE63-237E-4F92-9735-D70B13556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911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4E7C-9437-A236-2625-A6F3A501D515}"/>
              </a:ext>
            </a:extLst>
          </p:cNvPr>
          <p:cNvSpPr>
            <a:spLocks noGrp="1"/>
          </p:cNvSpPr>
          <p:nvPr>
            <p:ph type="title"/>
          </p:nvPr>
        </p:nvSpPr>
        <p:spPr/>
        <p:txBody>
          <a:bodyPr>
            <a:normAutofit/>
          </a:bodyPr>
          <a:lstStyle/>
          <a:p>
            <a:r>
              <a:rPr lang="en-US" b="1" dirty="0"/>
              <a:t>Low to High 5G Bands Distance</a:t>
            </a:r>
            <a:endParaRPr lang="en-US" dirty="0"/>
          </a:p>
        </p:txBody>
      </p:sp>
      <p:pic>
        <p:nvPicPr>
          <p:cNvPr id="8" name="Content Placeholder 7" descr="A diagram of a network&#10;&#10;Description automatically generated with medium confidence">
            <a:extLst>
              <a:ext uri="{FF2B5EF4-FFF2-40B4-BE49-F238E27FC236}">
                <a16:creationId xmlns:a16="http://schemas.microsoft.com/office/drawing/2014/main" id="{1C07D077-6472-9A51-7B0D-470D017230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351" y="1450975"/>
            <a:ext cx="5925297" cy="3292475"/>
          </a:xfrm>
        </p:spPr>
      </p:pic>
      <p:sp>
        <p:nvSpPr>
          <p:cNvPr id="4" name="Date Placeholder 3">
            <a:extLst>
              <a:ext uri="{FF2B5EF4-FFF2-40B4-BE49-F238E27FC236}">
                <a16:creationId xmlns:a16="http://schemas.microsoft.com/office/drawing/2014/main" id="{31BEAC56-0589-30A2-8DFE-112430933D8D}"/>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A1C5A532-4059-4334-8E95-88C1FA268E3F}"/>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81FE61D5-5DA0-3761-E2A9-90335D832E51}"/>
              </a:ext>
            </a:extLst>
          </p:cNvPr>
          <p:cNvSpPr>
            <a:spLocks noGrp="1"/>
          </p:cNvSpPr>
          <p:nvPr>
            <p:ph type="sldNum" sz="quarter" idx="12"/>
          </p:nvPr>
        </p:nvSpPr>
        <p:spPr/>
        <p:txBody>
          <a:bodyPr/>
          <a:lstStyle/>
          <a:p>
            <a:fld id="{3D46CBA2-ECE5-4BE9-B546-6761E0E67089}" type="slidenum">
              <a:rPr lang="en-US" smtClean="0"/>
              <a:t>8</a:t>
            </a:fld>
            <a:endParaRPr lang="en-US"/>
          </a:p>
        </p:txBody>
      </p:sp>
    </p:spTree>
    <p:extLst>
      <p:ext uri="{BB962C8B-B14F-4D97-AF65-F5344CB8AC3E}">
        <p14:creationId xmlns:p14="http://schemas.microsoft.com/office/powerpoint/2010/main" val="370690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505187-EEEA-40FE-070E-5D3F215D9F13}"/>
              </a:ext>
            </a:extLst>
          </p:cNvPr>
          <p:cNvSpPr>
            <a:spLocks noGrp="1"/>
          </p:cNvSpPr>
          <p:nvPr>
            <p:ph type="dt" sz="half" idx="10"/>
          </p:nvPr>
        </p:nvSpPr>
        <p:spPr/>
        <p:txBody>
          <a:bodyPr/>
          <a:lstStyle/>
          <a:p>
            <a:fld id="{08A69207-B379-4ABB-9AAC-9C6CF0C36CA8}" type="datetime1">
              <a:rPr lang="en-US" smtClean="0"/>
              <a:t>12/10/2025</a:t>
            </a:fld>
            <a:endParaRPr lang="en-US"/>
          </a:p>
        </p:txBody>
      </p:sp>
      <p:sp>
        <p:nvSpPr>
          <p:cNvPr id="5" name="Footer Placeholder 4">
            <a:extLst>
              <a:ext uri="{FF2B5EF4-FFF2-40B4-BE49-F238E27FC236}">
                <a16:creationId xmlns:a16="http://schemas.microsoft.com/office/drawing/2014/main" id="{5E4F8C0B-0784-2C25-C46B-F2CC8811FDA3}"/>
              </a:ext>
            </a:extLst>
          </p:cNvPr>
          <p:cNvSpPr>
            <a:spLocks noGrp="1"/>
          </p:cNvSpPr>
          <p:nvPr>
            <p:ph type="ftr" sz="quarter" idx="11"/>
          </p:nvPr>
        </p:nvSpPr>
        <p:spPr/>
        <p:txBody>
          <a:bodyPr/>
          <a:lstStyle/>
          <a:p>
            <a:r>
              <a:rPr lang="en-US"/>
              <a:t>Copyright © Carl M. Burnett</a:t>
            </a:r>
          </a:p>
        </p:txBody>
      </p:sp>
      <p:sp>
        <p:nvSpPr>
          <p:cNvPr id="6" name="Slide Number Placeholder 5">
            <a:extLst>
              <a:ext uri="{FF2B5EF4-FFF2-40B4-BE49-F238E27FC236}">
                <a16:creationId xmlns:a16="http://schemas.microsoft.com/office/drawing/2014/main" id="{45E225C5-952E-7541-04C3-6BFAD51B7325}"/>
              </a:ext>
            </a:extLst>
          </p:cNvPr>
          <p:cNvSpPr>
            <a:spLocks noGrp="1"/>
          </p:cNvSpPr>
          <p:nvPr>
            <p:ph type="sldNum" sz="quarter" idx="12"/>
          </p:nvPr>
        </p:nvSpPr>
        <p:spPr/>
        <p:txBody>
          <a:bodyPr/>
          <a:lstStyle/>
          <a:p>
            <a:fld id="{3D46CBA2-ECE5-4BE9-B546-6761E0E67089}" type="slidenum">
              <a:rPr lang="en-US" smtClean="0"/>
              <a:t>9</a:t>
            </a:fld>
            <a:endParaRPr lang="en-US"/>
          </a:p>
        </p:txBody>
      </p:sp>
      <p:pic>
        <p:nvPicPr>
          <p:cNvPr id="8" name="Picture 7">
            <a:hlinkClick r:id="rId2"/>
            <a:extLst>
              <a:ext uri="{FF2B5EF4-FFF2-40B4-BE49-F238E27FC236}">
                <a16:creationId xmlns:a16="http://schemas.microsoft.com/office/drawing/2014/main" id="{3855D944-4E4E-8FE0-E2D5-863CEF59B346}"/>
              </a:ext>
            </a:extLst>
          </p:cNvPr>
          <p:cNvPicPr>
            <a:picLocks noChangeAspect="1"/>
          </p:cNvPicPr>
          <p:nvPr/>
        </p:nvPicPr>
        <p:blipFill>
          <a:blip r:embed="rId3"/>
          <a:srcRect l="9999" t="10000" r="10001" b="11481"/>
          <a:stretch/>
        </p:blipFill>
        <p:spPr>
          <a:xfrm>
            <a:off x="0" y="9525"/>
            <a:ext cx="9144000" cy="5048250"/>
          </a:xfrm>
          <a:prstGeom prst="rect">
            <a:avLst/>
          </a:prstGeom>
        </p:spPr>
      </p:pic>
    </p:spTree>
    <p:extLst>
      <p:ext uri="{BB962C8B-B14F-4D97-AF65-F5344CB8AC3E}">
        <p14:creationId xmlns:p14="http://schemas.microsoft.com/office/powerpoint/2010/main" val="3474125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Burne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ProfBurnett</Template>
  <TotalTime>1605</TotalTime>
  <Words>1416</Words>
  <Application>Microsoft Office PowerPoint</Application>
  <PresentationFormat>On-screen Show (16:9)</PresentationFormat>
  <Paragraphs>396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Calibri</vt:lpstr>
      <vt:lpstr>Constantia</vt:lpstr>
      <vt:lpstr>Wingdings 2</vt:lpstr>
      <vt:lpstr>ProfBurnett</vt:lpstr>
      <vt:lpstr>Knowing Technology III   Smartphones </vt:lpstr>
      <vt:lpstr>Knowing Technology Series (Revised)</vt:lpstr>
      <vt:lpstr>Knowing Technology III -  Your Cellphone</vt:lpstr>
      <vt:lpstr>Objectives</vt:lpstr>
      <vt:lpstr>What are the Main Components of a  Cellphone Wireless Network?</vt:lpstr>
      <vt:lpstr>Mobile Network Generations</vt:lpstr>
      <vt:lpstr>PowerPoint Presentation</vt:lpstr>
      <vt:lpstr>Low to High 5G Bands Distance</vt:lpstr>
      <vt:lpstr>PowerPoint Presentation</vt:lpstr>
      <vt:lpstr>Smartphone Terminology</vt:lpstr>
      <vt:lpstr>Basic Smartphone</vt:lpstr>
      <vt:lpstr>Common Home Screen Elements </vt:lpstr>
      <vt:lpstr>Common Home Screen Elements </vt:lpstr>
      <vt:lpstr>Common Home Screen Elements </vt:lpstr>
      <vt:lpstr>Common Home Screen Elements </vt:lpstr>
      <vt:lpstr>Basic Smartphone Navigation</vt:lpstr>
      <vt:lpstr>Basic Smartphone Navigation</vt:lpstr>
      <vt:lpstr>Basic Smartphone Navigation</vt:lpstr>
      <vt:lpstr>Basic Smartphone Navigation</vt:lpstr>
      <vt:lpstr>Users Guides</vt:lpstr>
      <vt:lpstr>Gestures and Commands</vt:lpstr>
      <vt:lpstr>Voice Communication</vt:lpstr>
      <vt:lpstr>Messaging</vt:lpstr>
      <vt:lpstr>SMS – Short Messaging Services</vt:lpstr>
      <vt:lpstr>RCS - Rich Communication Services</vt:lpstr>
      <vt:lpstr>RCS Adoption</vt:lpstr>
      <vt:lpstr>Messaging</vt:lpstr>
      <vt:lpstr>Private Apps </vt:lpstr>
      <vt:lpstr>Backing up your messages on Android</vt:lpstr>
      <vt:lpstr>Email Communication</vt:lpstr>
      <vt:lpstr>Sending files, photos, and videos</vt:lpstr>
      <vt:lpstr>Apps</vt:lpstr>
      <vt:lpstr>Settings</vt:lpstr>
      <vt:lpstr>Privacy and Security</vt:lpstr>
      <vt:lpstr>PowerPoint Presentation</vt:lpstr>
      <vt:lpstr>Review</vt:lpstr>
    </vt:vector>
  </TitlesOfParts>
  <Company>BWGM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ITI 133 HTML5  Desktop and  Mobile  Level I</dc:title>
  <dc:creator>Professor Burnett</dc:creator>
  <cp:lastModifiedBy>Prof Burnett</cp:lastModifiedBy>
  <cp:revision>105</cp:revision>
  <cp:lastPrinted>2019-10-10T16:15:34Z</cp:lastPrinted>
  <dcterms:created xsi:type="dcterms:W3CDTF">2015-01-17T12:40:41Z</dcterms:created>
  <dcterms:modified xsi:type="dcterms:W3CDTF">2025-12-10T10:10:41Z</dcterms:modified>
</cp:coreProperties>
</file>