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79" r:id="rId3"/>
    <p:sldId id="321" r:id="rId4"/>
    <p:sldId id="338" r:id="rId5"/>
    <p:sldId id="341" r:id="rId6"/>
    <p:sldId id="322" r:id="rId7"/>
    <p:sldId id="337" r:id="rId8"/>
    <p:sldId id="342" r:id="rId9"/>
    <p:sldId id="323" r:id="rId10"/>
    <p:sldId id="324" r:id="rId11"/>
    <p:sldId id="331" r:id="rId12"/>
    <p:sldId id="326" r:id="rId13"/>
    <p:sldId id="327" r:id="rId14"/>
    <p:sldId id="339" r:id="rId15"/>
    <p:sldId id="343" r:id="rId16"/>
    <p:sldId id="328" r:id="rId17"/>
    <p:sldId id="336" r:id="rId18"/>
    <p:sldId id="329" r:id="rId19"/>
    <p:sldId id="332" r:id="rId20"/>
    <p:sldId id="333" r:id="rId21"/>
    <p:sldId id="334" r:id="rId22"/>
    <p:sldId id="330" r:id="rId23"/>
    <p:sldId id="346" r:id="rId24"/>
    <p:sldId id="335" r:id="rId25"/>
    <p:sldId id="340" r:id="rId26"/>
    <p:sldId id="344" r:id="rId27"/>
    <p:sldId id="320" r:id="rId28"/>
    <p:sldId id="347" r:id="rId29"/>
  </p:sldIdLst>
  <p:sldSz cx="9144000" cy="5143500" type="screen16x9"/>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Burnett" initials="CB" lastIdx="1" clrIdx="0">
    <p:extLst>
      <p:ext uri="{19B8F6BF-5375-455C-9EA6-DF929625EA0E}">
        <p15:presenceInfo xmlns:p15="http://schemas.microsoft.com/office/powerpoint/2012/main" userId="Carl Burn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D981E-B035-442C-AD0A-3C1B4E1E8295}" v="228" dt="2025-09-11T13:37:20.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howGuides="1">
      <p:cViewPr varScale="1">
        <p:scale>
          <a:sx n="133" d="100"/>
          <a:sy n="133" d="100"/>
        </p:scale>
        <p:origin x="918"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Burnett" userId="74f2c40f-8fce-4844-8973-6f8563cbcf16" providerId="ADAL" clId="{A10413BE-04E7-4767-A404-5E19EF3D2943}"/>
    <pc:docChg chg="undo custSel addSld delSld modSld sldOrd modMainMaster">
      <pc:chgData name="Prof Burnett" userId="74f2c40f-8fce-4844-8973-6f8563cbcf16" providerId="ADAL" clId="{A10413BE-04E7-4767-A404-5E19EF3D2943}" dt="2025-09-12T10:53:12.266" v="2775" actId="20577"/>
      <pc:docMkLst>
        <pc:docMk/>
      </pc:docMkLst>
      <pc:sldChg chg="modSp mod">
        <pc:chgData name="Prof Burnett" userId="74f2c40f-8fce-4844-8973-6f8563cbcf16" providerId="ADAL" clId="{A10413BE-04E7-4767-A404-5E19EF3D2943}" dt="2025-09-11T13:43:00.072" v="2774" actId="313"/>
        <pc:sldMkLst>
          <pc:docMk/>
          <pc:sldMk cId="705180470" sldId="256"/>
        </pc:sldMkLst>
        <pc:spChg chg="mod">
          <ac:chgData name="Prof Burnett" userId="74f2c40f-8fce-4844-8973-6f8563cbcf16" providerId="ADAL" clId="{A10413BE-04E7-4767-A404-5E19EF3D2943}" dt="2025-09-11T13:43:00.072" v="2774" actId="313"/>
          <ac:spMkLst>
            <pc:docMk/>
            <pc:sldMk cId="705180470" sldId="256"/>
            <ac:spMk id="2" creationId="{00000000-0000-0000-0000-000000000000}"/>
          </ac:spMkLst>
        </pc:spChg>
      </pc:sldChg>
      <pc:sldChg chg="del">
        <pc:chgData name="Prof Burnett" userId="74f2c40f-8fce-4844-8973-6f8563cbcf16" providerId="ADAL" clId="{A10413BE-04E7-4767-A404-5E19EF3D2943}" dt="2025-09-09T11:03:41.033" v="140" actId="47"/>
        <pc:sldMkLst>
          <pc:docMk/>
          <pc:sldMk cId="3926615529" sldId="259"/>
        </pc:sldMkLst>
      </pc:sldChg>
      <pc:sldChg chg="del">
        <pc:chgData name="Prof Burnett" userId="74f2c40f-8fce-4844-8973-6f8563cbcf16" providerId="ADAL" clId="{A10413BE-04E7-4767-A404-5E19EF3D2943}" dt="2025-09-09T11:03:41.033" v="140" actId="47"/>
        <pc:sldMkLst>
          <pc:docMk/>
          <pc:sldMk cId="1613804412" sldId="261"/>
        </pc:sldMkLst>
      </pc:sldChg>
      <pc:sldChg chg="del">
        <pc:chgData name="Prof Burnett" userId="74f2c40f-8fce-4844-8973-6f8563cbcf16" providerId="ADAL" clId="{A10413BE-04E7-4767-A404-5E19EF3D2943}" dt="2025-09-09T11:03:41.033" v="140" actId="47"/>
        <pc:sldMkLst>
          <pc:docMk/>
          <pc:sldMk cId="3306969000" sldId="262"/>
        </pc:sldMkLst>
      </pc:sldChg>
      <pc:sldChg chg="del">
        <pc:chgData name="Prof Burnett" userId="74f2c40f-8fce-4844-8973-6f8563cbcf16" providerId="ADAL" clId="{A10413BE-04E7-4767-A404-5E19EF3D2943}" dt="2025-09-09T11:03:41.033" v="140" actId="47"/>
        <pc:sldMkLst>
          <pc:docMk/>
          <pc:sldMk cId="974690807" sldId="263"/>
        </pc:sldMkLst>
      </pc:sldChg>
      <pc:sldChg chg="del">
        <pc:chgData name="Prof Burnett" userId="74f2c40f-8fce-4844-8973-6f8563cbcf16" providerId="ADAL" clId="{A10413BE-04E7-4767-A404-5E19EF3D2943}" dt="2025-09-09T11:03:41.033" v="140" actId="47"/>
        <pc:sldMkLst>
          <pc:docMk/>
          <pc:sldMk cId="921878771" sldId="264"/>
        </pc:sldMkLst>
      </pc:sldChg>
      <pc:sldChg chg="del">
        <pc:chgData name="Prof Burnett" userId="74f2c40f-8fce-4844-8973-6f8563cbcf16" providerId="ADAL" clId="{A10413BE-04E7-4767-A404-5E19EF3D2943}" dt="2025-09-09T11:03:41.033" v="140" actId="47"/>
        <pc:sldMkLst>
          <pc:docMk/>
          <pc:sldMk cId="454394843" sldId="266"/>
        </pc:sldMkLst>
      </pc:sldChg>
      <pc:sldChg chg="del">
        <pc:chgData name="Prof Burnett" userId="74f2c40f-8fce-4844-8973-6f8563cbcf16" providerId="ADAL" clId="{A10413BE-04E7-4767-A404-5E19EF3D2943}" dt="2025-09-09T11:03:41.033" v="140" actId="47"/>
        <pc:sldMkLst>
          <pc:docMk/>
          <pc:sldMk cId="1766791853" sldId="267"/>
        </pc:sldMkLst>
      </pc:sldChg>
      <pc:sldChg chg="del">
        <pc:chgData name="Prof Burnett" userId="74f2c40f-8fce-4844-8973-6f8563cbcf16" providerId="ADAL" clId="{A10413BE-04E7-4767-A404-5E19EF3D2943}" dt="2025-09-09T11:03:41.033" v="140" actId="47"/>
        <pc:sldMkLst>
          <pc:docMk/>
          <pc:sldMk cId="83270325" sldId="268"/>
        </pc:sldMkLst>
      </pc:sldChg>
      <pc:sldChg chg="del">
        <pc:chgData name="Prof Burnett" userId="74f2c40f-8fce-4844-8973-6f8563cbcf16" providerId="ADAL" clId="{A10413BE-04E7-4767-A404-5E19EF3D2943}" dt="2025-09-09T11:03:41.033" v="140" actId="47"/>
        <pc:sldMkLst>
          <pc:docMk/>
          <pc:sldMk cId="4217004384" sldId="269"/>
        </pc:sldMkLst>
      </pc:sldChg>
      <pc:sldChg chg="del">
        <pc:chgData name="Prof Burnett" userId="74f2c40f-8fce-4844-8973-6f8563cbcf16" providerId="ADAL" clId="{A10413BE-04E7-4767-A404-5E19EF3D2943}" dt="2025-09-09T11:03:41.033" v="140" actId="47"/>
        <pc:sldMkLst>
          <pc:docMk/>
          <pc:sldMk cId="3939042135" sldId="270"/>
        </pc:sldMkLst>
      </pc:sldChg>
      <pc:sldChg chg="del">
        <pc:chgData name="Prof Burnett" userId="74f2c40f-8fce-4844-8973-6f8563cbcf16" providerId="ADAL" clId="{A10413BE-04E7-4767-A404-5E19EF3D2943}" dt="2025-09-09T11:03:41.033" v="140" actId="47"/>
        <pc:sldMkLst>
          <pc:docMk/>
          <pc:sldMk cId="690382484" sldId="271"/>
        </pc:sldMkLst>
      </pc:sldChg>
      <pc:sldChg chg="del">
        <pc:chgData name="Prof Burnett" userId="74f2c40f-8fce-4844-8973-6f8563cbcf16" providerId="ADAL" clId="{A10413BE-04E7-4767-A404-5E19EF3D2943}" dt="2025-09-09T11:03:41.033" v="140" actId="47"/>
        <pc:sldMkLst>
          <pc:docMk/>
          <pc:sldMk cId="2800454545" sldId="272"/>
        </pc:sldMkLst>
      </pc:sldChg>
      <pc:sldChg chg="del">
        <pc:chgData name="Prof Burnett" userId="74f2c40f-8fce-4844-8973-6f8563cbcf16" providerId="ADAL" clId="{A10413BE-04E7-4767-A404-5E19EF3D2943}" dt="2025-09-09T11:03:41.033" v="140" actId="47"/>
        <pc:sldMkLst>
          <pc:docMk/>
          <pc:sldMk cId="1560627479" sldId="273"/>
        </pc:sldMkLst>
      </pc:sldChg>
      <pc:sldChg chg="del">
        <pc:chgData name="Prof Burnett" userId="74f2c40f-8fce-4844-8973-6f8563cbcf16" providerId="ADAL" clId="{A10413BE-04E7-4767-A404-5E19EF3D2943}" dt="2025-09-09T11:03:41.033" v="140" actId="47"/>
        <pc:sldMkLst>
          <pc:docMk/>
          <pc:sldMk cId="1222823640" sldId="274"/>
        </pc:sldMkLst>
      </pc:sldChg>
      <pc:sldChg chg="del">
        <pc:chgData name="Prof Burnett" userId="74f2c40f-8fce-4844-8973-6f8563cbcf16" providerId="ADAL" clId="{A10413BE-04E7-4767-A404-5E19EF3D2943}" dt="2025-09-09T11:03:41.033" v="140" actId="47"/>
        <pc:sldMkLst>
          <pc:docMk/>
          <pc:sldMk cId="1672428610" sldId="275"/>
        </pc:sldMkLst>
      </pc:sldChg>
      <pc:sldChg chg="del">
        <pc:chgData name="Prof Burnett" userId="74f2c40f-8fce-4844-8973-6f8563cbcf16" providerId="ADAL" clId="{A10413BE-04E7-4767-A404-5E19EF3D2943}" dt="2025-09-09T11:03:41.033" v="140" actId="47"/>
        <pc:sldMkLst>
          <pc:docMk/>
          <pc:sldMk cId="1783400173" sldId="276"/>
        </pc:sldMkLst>
      </pc:sldChg>
      <pc:sldChg chg="modSp mod">
        <pc:chgData name="Prof Burnett" userId="74f2c40f-8fce-4844-8973-6f8563cbcf16" providerId="ADAL" clId="{A10413BE-04E7-4767-A404-5E19EF3D2943}" dt="2025-09-09T11:00:42.748" v="139" actId="404"/>
        <pc:sldMkLst>
          <pc:docMk/>
          <pc:sldMk cId="3898314174" sldId="279"/>
        </pc:sldMkLst>
        <pc:spChg chg="mod">
          <ac:chgData name="Prof Burnett" userId="74f2c40f-8fce-4844-8973-6f8563cbcf16" providerId="ADAL" clId="{A10413BE-04E7-4767-A404-5E19EF3D2943}" dt="2025-09-09T11:00:42.748" v="139" actId="404"/>
          <ac:spMkLst>
            <pc:docMk/>
            <pc:sldMk cId="3898314174" sldId="279"/>
            <ac:spMk id="2" creationId="{00000000-0000-0000-0000-000000000000}"/>
          </ac:spMkLst>
        </pc:spChg>
        <pc:spChg chg="mod">
          <ac:chgData name="Prof Burnett" userId="74f2c40f-8fce-4844-8973-6f8563cbcf16" providerId="ADAL" clId="{A10413BE-04E7-4767-A404-5E19EF3D2943}" dt="2025-09-09T11:00:18.185" v="137" actId="20577"/>
          <ac:spMkLst>
            <pc:docMk/>
            <pc:sldMk cId="3898314174" sldId="279"/>
            <ac:spMk id="18" creationId="{B9F16E61-35A8-37F1-8003-EF9FE26D2DE1}"/>
          </ac:spMkLst>
        </pc:spChg>
      </pc:sldChg>
      <pc:sldChg chg="del">
        <pc:chgData name="Prof Burnett" userId="74f2c40f-8fce-4844-8973-6f8563cbcf16" providerId="ADAL" clId="{A10413BE-04E7-4767-A404-5E19EF3D2943}" dt="2025-09-09T11:03:41.033" v="140" actId="47"/>
        <pc:sldMkLst>
          <pc:docMk/>
          <pc:sldMk cId="3370575396" sldId="280"/>
        </pc:sldMkLst>
      </pc:sldChg>
      <pc:sldChg chg="del">
        <pc:chgData name="Prof Burnett" userId="74f2c40f-8fce-4844-8973-6f8563cbcf16" providerId="ADAL" clId="{A10413BE-04E7-4767-A404-5E19EF3D2943}" dt="2025-09-09T11:03:41.033" v="140" actId="47"/>
        <pc:sldMkLst>
          <pc:docMk/>
          <pc:sldMk cId="3348542313" sldId="283"/>
        </pc:sldMkLst>
      </pc:sldChg>
      <pc:sldChg chg="del">
        <pc:chgData name="Prof Burnett" userId="74f2c40f-8fce-4844-8973-6f8563cbcf16" providerId="ADAL" clId="{A10413BE-04E7-4767-A404-5E19EF3D2943}" dt="2025-09-09T11:03:41.033" v="140" actId="47"/>
        <pc:sldMkLst>
          <pc:docMk/>
          <pc:sldMk cId="3969343782" sldId="284"/>
        </pc:sldMkLst>
      </pc:sldChg>
      <pc:sldChg chg="del">
        <pc:chgData name="Prof Burnett" userId="74f2c40f-8fce-4844-8973-6f8563cbcf16" providerId="ADAL" clId="{A10413BE-04E7-4767-A404-5E19EF3D2943}" dt="2025-09-09T11:03:41.033" v="140" actId="47"/>
        <pc:sldMkLst>
          <pc:docMk/>
          <pc:sldMk cId="4286953060" sldId="285"/>
        </pc:sldMkLst>
      </pc:sldChg>
      <pc:sldChg chg="del">
        <pc:chgData name="Prof Burnett" userId="74f2c40f-8fce-4844-8973-6f8563cbcf16" providerId="ADAL" clId="{A10413BE-04E7-4767-A404-5E19EF3D2943}" dt="2025-09-09T11:03:41.033" v="140" actId="47"/>
        <pc:sldMkLst>
          <pc:docMk/>
          <pc:sldMk cId="2969251143" sldId="287"/>
        </pc:sldMkLst>
      </pc:sldChg>
      <pc:sldChg chg="del">
        <pc:chgData name="Prof Burnett" userId="74f2c40f-8fce-4844-8973-6f8563cbcf16" providerId="ADAL" clId="{A10413BE-04E7-4767-A404-5E19EF3D2943}" dt="2025-09-09T11:03:41.033" v="140" actId="47"/>
        <pc:sldMkLst>
          <pc:docMk/>
          <pc:sldMk cId="2086194857" sldId="288"/>
        </pc:sldMkLst>
      </pc:sldChg>
      <pc:sldChg chg="del">
        <pc:chgData name="Prof Burnett" userId="74f2c40f-8fce-4844-8973-6f8563cbcf16" providerId="ADAL" clId="{A10413BE-04E7-4767-A404-5E19EF3D2943}" dt="2025-09-09T11:03:41.033" v="140" actId="47"/>
        <pc:sldMkLst>
          <pc:docMk/>
          <pc:sldMk cId="3999042723" sldId="289"/>
        </pc:sldMkLst>
      </pc:sldChg>
      <pc:sldChg chg="del">
        <pc:chgData name="Prof Burnett" userId="74f2c40f-8fce-4844-8973-6f8563cbcf16" providerId="ADAL" clId="{A10413BE-04E7-4767-A404-5E19EF3D2943}" dt="2025-09-09T11:03:41.033" v="140" actId="47"/>
        <pc:sldMkLst>
          <pc:docMk/>
          <pc:sldMk cId="718435735" sldId="290"/>
        </pc:sldMkLst>
      </pc:sldChg>
      <pc:sldChg chg="del">
        <pc:chgData name="Prof Burnett" userId="74f2c40f-8fce-4844-8973-6f8563cbcf16" providerId="ADAL" clId="{A10413BE-04E7-4767-A404-5E19EF3D2943}" dt="2025-09-09T11:03:41.033" v="140" actId="47"/>
        <pc:sldMkLst>
          <pc:docMk/>
          <pc:sldMk cId="2146618169" sldId="291"/>
        </pc:sldMkLst>
      </pc:sldChg>
      <pc:sldChg chg="del">
        <pc:chgData name="Prof Burnett" userId="74f2c40f-8fce-4844-8973-6f8563cbcf16" providerId="ADAL" clId="{A10413BE-04E7-4767-A404-5E19EF3D2943}" dt="2025-09-09T11:03:41.033" v="140" actId="47"/>
        <pc:sldMkLst>
          <pc:docMk/>
          <pc:sldMk cId="4188694086" sldId="293"/>
        </pc:sldMkLst>
      </pc:sldChg>
      <pc:sldChg chg="del">
        <pc:chgData name="Prof Burnett" userId="74f2c40f-8fce-4844-8973-6f8563cbcf16" providerId="ADAL" clId="{A10413BE-04E7-4767-A404-5E19EF3D2943}" dt="2025-09-09T11:03:41.033" v="140" actId="47"/>
        <pc:sldMkLst>
          <pc:docMk/>
          <pc:sldMk cId="2924496810" sldId="294"/>
        </pc:sldMkLst>
      </pc:sldChg>
      <pc:sldChg chg="del">
        <pc:chgData name="Prof Burnett" userId="74f2c40f-8fce-4844-8973-6f8563cbcf16" providerId="ADAL" clId="{A10413BE-04E7-4767-A404-5E19EF3D2943}" dt="2025-09-09T11:03:41.033" v="140" actId="47"/>
        <pc:sldMkLst>
          <pc:docMk/>
          <pc:sldMk cId="3066405453" sldId="295"/>
        </pc:sldMkLst>
      </pc:sldChg>
      <pc:sldChg chg="del">
        <pc:chgData name="Prof Burnett" userId="74f2c40f-8fce-4844-8973-6f8563cbcf16" providerId="ADAL" clId="{A10413BE-04E7-4767-A404-5E19EF3D2943}" dt="2025-09-09T11:03:41.033" v="140" actId="47"/>
        <pc:sldMkLst>
          <pc:docMk/>
          <pc:sldMk cId="3749295779" sldId="296"/>
        </pc:sldMkLst>
      </pc:sldChg>
      <pc:sldChg chg="del">
        <pc:chgData name="Prof Burnett" userId="74f2c40f-8fce-4844-8973-6f8563cbcf16" providerId="ADAL" clId="{A10413BE-04E7-4767-A404-5E19EF3D2943}" dt="2025-09-09T11:03:41.033" v="140" actId="47"/>
        <pc:sldMkLst>
          <pc:docMk/>
          <pc:sldMk cId="1441615231" sldId="297"/>
        </pc:sldMkLst>
      </pc:sldChg>
      <pc:sldChg chg="del">
        <pc:chgData name="Prof Burnett" userId="74f2c40f-8fce-4844-8973-6f8563cbcf16" providerId="ADAL" clId="{A10413BE-04E7-4767-A404-5E19EF3D2943}" dt="2025-09-09T11:03:41.033" v="140" actId="47"/>
        <pc:sldMkLst>
          <pc:docMk/>
          <pc:sldMk cId="4012642528" sldId="309"/>
        </pc:sldMkLst>
      </pc:sldChg>
      <pc:sldChg chg="del">
        <pc:chgData name="Prof Burnett" userId="74f2c40f-8fce-4844-8973-6f8563cbcf16" providerId="ADAL" clId="{A10413BE-04E7-4767-A404-5E19EF3D2943}" dt="2025-09-09T11:03:41.033" v="140" actId="47"/>
        <pc:sldMkLst>
          <pc:docMk/>
          <pc:sldMk cId="2327144834" sldId="316"/>
        </pc:sldMkLst>
      </pc:sldChg>
      <pc:sldChg chg="del">
        <pc:chgData name="Prof Burnett" userId="74f2c40f-8fce-4844-8973-6f8563cbcf16" providerId="ADAL" clId="{A10413BE-04E7-4767-A404-5E19EF3D2943}" dt="2025-09-09T11:03:41.033" v="140" actId="47"/>
        <pc:sldMkLst>
          <pc:docMk/>
          <pc:sldMk cId="2164553070" sldId="317"/>
        </pc:sldMkLst>
      </pc:sldChg>
      <pc:sldChg chg="del">
        <pc:chgData name="Prof Burnett" userId="74f2c40f-8fce-4844-8973-6f8563cbcf16" providerId="ADAL" clId="{A10413BE-04E7-4767-A404-5E19EF3D2943}" dt="2025-09-09T11:03:41.033" v="140" actId="47"/>
        <pc:sldMkLst>
          <pc:docMk/>
          <pc:sldMk cId="636765078" sldId="318"/>
        </pc:sldMkLst>
      </pc:sldChg>
      <pc:sldChg chg="addSp delSp modSp new mod">
        <pc:chgData name="Prof Burnett" userId="74f2c40f-8fce-4844-8973-6f8563cbcf16" providerId="ADAL" clId="{A10413BE-04E7-4767-A404-5E19EF3D2943}" dt="2025-09-11T12:39:18.019" v="1381" actId="2711"/>
        <pc:sldMkLst>
          <pc:docMk/>
          <pc:sldMk cId="535988092" sldId="321"/>
        </pc:sldMkLst>
        <pc:spChg chg="mod">
          <ac:chgData name="Prof Burnett" userId="74f2c40f-8fce-4844-8973-6f8563cbcf16" providerId="ADAL" clId="{A10413BE-04E7-4767-A404-5E19EF3D2943}" dt="2025-09-10T19:07:44.063" v="146" actId="20577"/>
          <ac:spMkLst>
            <pc:docMk/>
            <pc:sldMk cId="535988092" sldId="321"/>
            <ac:spMk id="2" creationId="{A8C8AD44-E8C3-0B86-6C62-EF9C81920FB3}"/>
          </ac:spMkLst>
        </pc:spChg>
        <pc:spChg chg="add mod">
          <ac:chgData name="Prof Burnett" userId="74f2c40f-8fce-4844-8973-6f8563cbcf16" providerId="ADAL" clId="{A10413BE-04E7-4767-A404-5E19EF3D2943}" dt="2025-09-11T12:39:18.019" v="1381" actId="2711"/>
          <ac:spMkLst>
            <pc:docMk/>
            <pc:sldMk cId="535988092" sldId="321"/>
            <ac:spMk id="7" creationId="{9D4625DB-B287-CC83-6B8A-4EC1A02C6544}"/>
          </ac:spMkLst>
        </pc:spChg>
      </pc:sldChg>
      <pc:sldChg chg="addSp delSp modSp new mod modClrScheme chgLayout">
        <pc:chgData name="Prof Burnett" userId="74f2c40f-8fce-4844-8973-6f8563cbcf16" providerId="ADAL" clId="{A10413BE-04E7-4767-A404-5E19EF3D2943}" dt="2025-09-10T19:10:45.282" v="211"/>
        <pc:sldMkLst>
          <pc:docMk/>
          <pc:sldMk cId="1242689758" sldId="322"/>
        </pc:sldMkLst>
        <pc:spChg chg="mod ord">
          <ac:chgData name="Prof Burnett" userId="74f2c40f-8fce-4844-8973-6f8563cbcf16" providerId="ADAL" clId="{A10413BE-04E7-4767-A404-5E19EF3D2943}" dt="2025-09-10T19:10:45.282" v="211"/>
          <ac:spMkLst>
            <pc:docMk/>
            <pc:sldMk cId="1242689758" sldId="322"/>
            <ac:spMk id="2" creationId="{4A921471-9411-DF56-CF99-2B445BC08199}"/>
          </ac:spMkLst>
        </pc:spChg>
        <pc:spChg chg="mod ord">
          <ac:chgData name="Prof Burnett" userId="74f2c40f-8fce-4844-8973-6f8563cbcf16" providerId="ADAL" clId="{A10413BE-04E7-4767-A404-5E19EF3D2943}" dt="2025-09-10T19:10:28.394" v="203" actId="700"/>
          <ac:spMkLst>
            <pc:docMk/>
            <pc:sldMk cId="1242689758" sldId="322"/>
            <ac:spMk id="4" creationId="{B0B3B0F6-FC05-C1D7-2EAD-176EF6EE3EF9}"/>
          </ac:spMkLst>
        </pc:spChg>
        <pc:spChg chg="mod ord">
          <ac:chgData name="Prof Burnett" userId="74f2c40f-8fce-4844-8973-6f8563cbcf16" providerId="ADAL" clId="{A10413BE-04E7-4767-A404-5E19EF3D2943}" dt="2025-09-10T19:10:28.394" v="203" actId="700"/>
          <ac:spMkLst>
            <pc:docMk/>
            <pc:sldMk cId="1242689758" sldId="322"/>
            <ac:spMk id="5" creationId="{62155A63-2536-BF60-5693-665F0D8B3190}"/>
          </ac:spMkLst>
        </pc:spChg>
        <pc:spChg chg="mod ord">
          <ac:chgData name="Prof Burnett" userId="74f2c40f-8fce-4844-8973-6f8563cbcf16" providerId="ADAL" clId="{A10413BE-04E7-4767-A404-5E19EF3D2943}" dt="2025-09-10T19:10:28.394" v="203" actId="700"/>
          <ac:spMkLst>
            <pc:docMk/>
            <pc:sldMk cId="1242689758" sldId="322"/>
            <ac:spMk id="6" creationId="{01842773-D17A-2ED5-D020-81AFAF7F3067}"/>
          </ac:spMkLst>
        </pc:spChg>
        <pc:picChg chg="add mod">
          <ac:chgData name="Prof Burnett" userId="74f2c40f-8fce-4844-8973-6f8563cbcf16" providerId="ADAL" clId="{A10413BE-04E7-4767-A404-5E19EF3D2943}" dt="2025-09-10T19:10:40.708" v="209" actId="1076"/>
          <ac:picMkLst>
            <pc:docMk/>
            <pc:sldMk cId="1242689758" sldId="322"/>
            <ac:picMk id="8" creationId="{8654ECAC-AFE2-2462-394D-37974CAD2131}"/>
          </ac:picMkLst>
        </pc:picChg>
      </pc:sldChg>
      <pc:sldChg chg="addSp modSp new mod modClrScheme chgLayout">
        <pc:chgData name="Prof Burnett" userId="74f2c40f-8fce-4844-8973-6f8563cbcf16" providerId="ADAL" clId="{A10413BE-04E7-4767-A404-5E19EF3D2943}" dt="2025-09-10T19:13:06.107" v="298" actId="20577"/>
        <pc:sldMkLst>
          <pc:docMk/>
          <pc:sldMk cId="1665089524" sldId="323"/>
        </pc:sldMkLst>
        <pc:spChg chg="mod ord">
          <ac:chgData name="Prof Burnett" userId="74f2c40f-8fce-4844-8973-6f8563cbcf16" providerId="ADAL" clId="{A10413BE-04E7-4767-A404-5E19EF3D2943}" dt="2025-09-10T19:11:44.447" v="217" actId="700"/>
          <ac:spMkLst>
            <pc:docMk/>
            <pc:sldMk cId="1665089524" sldId="323"/>
            <ac:spMk id="2" creationId="{B37A4E69-4487-A989-C4BD-912E9F29113F}"/>
          </ac:spMkLst>
        </pc:spChg>
        <pc:spChg chg="mod ord">
          <ac:chgData name="Prof Burnett" userId="74f2c40f-8fce-4844-8973-6f8563cbcf16" providerId="ADAL" clId="{A10413BE-04E7-4767-A404-5E19EF3D2943}" dt="2025-09-10T19:11:44.447" v="217" actId="700"/>
          <ac:spMkLst>
            <pc:docMk/>
            <pc:sldMk cId="1665089524" sldId="323"/>
            <ac:spMk id="3" creationId="{5079FAA9-E21D-96B5-8765-0C05CFF22517}"/>
          </ac:spMkLst>
        </pc:spChg>
        <pc:spChg chg="mod ord">
          <ac:chgData name="Prof Burnett" userId="74f2c40f-8fce-4844-8973-6f8563cbcf16" providerId="ADAL" clId="{A10413BE-04E7-4767-A404-5E19EF3D2943}" dt="2025-09-10T19:11:44.447" v="217" actId="700"/>
          <ac:spMkLst>
            <pc:docMk/>
            <pc:sldMk cId="1665089524" sldId="323"/>
            <ac:spMk id="4" creationId="{40A6808C-3AF3-D9D2-877B-35B48C71B0B8}"/>
          </ac:spMkLst>
        </pc:spChg>
        <pc:spChg chg="mod ord">
          <ac:chgData name="Prof Burnett" userId="74f2c40f-8fce-4844-8973-6f8563cbcf16" providerId="ADAL" clId="{A10413BE-04E7-4767-A404-5E19EF3D2943}" dt="2025-09-10T19:11:44.447" v="217" actId="700"/>
          <ac:spMkLst>
            <pc:docMk/>
            <pc:sldMk cId="1665089524" sldId="323"/>
            <ac:spMk id="5" creationId="{C4F57E3E-E4C3-0455-B9BF-31D10EB08ED3}"/>
          </ac:spMkLst>
        </pc:spChg>
        <pc:spChg chg="add mod ord">
          <ac:chgData name="Prof Burnett" userId="74f2c40f-8fce-4844-8973-6f8563cbcf16" providerId="ADAL" clId="{A10413BE-04E7-4767-A404-5E19EF3D2943}" dt="2025-09-10T19:13:06.107" v="298" actId="20577"/>
          <ac:spMkLst>
            <pc:docMk/>
            <pc:sldMk cId="1665089524" sldId="323"/>
            <ac:spMk id="6" creationId="{23EF0358-3091-1C25-3798-9F0F7C756FA2}"/>
          </ac:spMkLst>
        </pc:spChg>
      </pc:sldChg>
      <pc:sldChg chg="modSp new mod">
        <pc:chgData name="Prof Burnett" userId="74f2c40f-8fce-4844-8973-6f8563cbcf16" providerId="ADAL" clId="{A10413BE-04E7-4767-A404-5E19EF3D2943}" dt="2025-09-11T12:39:33.148" v="1382" actId="113"/>
        <pc:sldMkLst>
          <pc:docMk/>
          <pc:sldMk cId="127586737" sldId="324"/>
        </pc:sldMkLst>
        <pc:spChg chg="mod">
          <ac:chgData name="Prof Burnett" userId="74f2c40f-8fce-4844-8973-6f8563cbcf16" providerId="ADAL" clId="{A10413BE-04E7-4767-A404-5E19EF3D2943}" dt="2025-09-10T19:13:18.781" v="300"/>
          <ac:spMkLst>
            <pc:docMk/>
            <pc:sldMk cId="127586737" sldId="324"/>
            <ac:spMk id="2" creationId="{0733642E-D47D-CD70-1BAF-F0F618A36184}"/>
          </ac:spMkLst>
        </pc:spChg>
        <pc:spChg chg="mod">
          <ac:chgData name="Prof Burnett" userId="74f2c40f-8fce-4844-8973-6f8563cbcf16" providerId="ADAL" clId="{A10413BE-04E7-4767-A404-5E19EF3D2943}" dt="2025-09-11T12:39:33.148" v="1382" actId="113"/>
          <ac:spMkLst>
            <pc:docMk/>
            <pc:sldMk cId="127586737" sldId="324"/>
            <ac:spMk id="3" creationId="{C6460D3F-97A1-4545-3DEE-7273BF5A8098}"/>
          </ac:spMkLst>
        </pc:spChg>
      </pc:sldChg>
      <pc:sldChg chg="addSp delSp modSp new del mod">
        <pc:chgData name="Prof Burnett" userId="74f2c40f-8fce-4844-8973-6f8563cbcf16" providerId="ADAL" clId="{A10413BE-04E7-4767-A404-5E19EF3D2943}" dt="2025-09-11T12:39:56.379" v="1384" actId="47"/>
        <pc:sldMkLst>
          <pc:docMk/>
          <pc:sldMk cId="514329862" sldId="325"/>
        </pc:sldMkLst>
        <pc:graphicFrameChg chg="add mod ord modGraphic">
          <ac:chgData name="Prof Burnett" userId="74f2c40f-8fce-4844-8973-6f8563cbcf16" providerId="ADAL" clId="{A10413BE-04E7-4767-A404-5E19EF3D2943}" dt="2025-09-11T12:39:43.641" v="1383" actId="113"/>
          <ac:graphicFrameMkLst>
            <pc:docMk/>
            <pc:sldMk cId="514329862" sldId="325"/>
            <ac:graphicFrameMk id="7" creationId="{3F535199-1D31-25BE-AEFE-3409F1172215}"/>
          </ac:graphicFrameMkLst>
        </pc:graphicFrameChg>
      </pc:sldChg>
      <pc:sldChg chg="addSp delSp modSp add mod">
        <pc:chgData name="Prof Burnett" userId="74f2c40f-8fce-4844-8973-6f8563cbcf16" providerId="ADAL" clId="{A10413BE-04E7-4767-A404-5E19EF3D2943}" dt="2025-09-10T20:32:29.981" v="1380" actId="1076"/>
        <pc:sldMkLst>
          <pc:docMk/>
          <pc:sldMk cId="2947409105" sldId="326"/>
        </pc:sldMkLst>
        <pc:graphicFrameChg chg="mod modGraphic">
          <ac:chgData name="Prof Burnett" userId="74f2c40f-8fce-4844-8973-6f8563cbcf16" providerId="ADAL" clId="{A10413BE-04E7-4767-A404-5E19EF3D2943}" dt="2025-09-10T20:24:59.188" v="1305" actId="20577"/>
          <ac:graphicFrameMkLst>
            <pc:docMk/>
            <pc:sldMk cId="2947409105" sldId="326"/>
            <ac:graphicFrameMk id="7" creationId="{8D962B70-958F-B535-335E-693237C63D2C}"/>
          </ac:graphicFrameMkLst>
        </pc:graphicFrameChg>
        <pc:picChg chg="add mod">
          <ac:chgData name="Prof Burnett" userId="74f2c40f-8fce-4844-8973-6f8563cbcf16" providerId="ADAL" clId="{A10413BE-04E7-4767-A404-5E19EF3D2943}" dt="2025-09-10T20:22:59.033" v="1274" actId="1076"/>
          <ac:picMkLst>
            <pc:docMk/>
            <pc:sldMk cId="2947409105" sldId="326"/>
            <ac:picMk id="3" creationId="{16F1BC65-AE0B-2167-E7E8-526500E5304B}"/>
          </ac:picMkLst>
        </pc:picChg>
        <pc:picChg chg="add mod">
          <ac:chgData name="Prof Burnett" userId="74f2c40f-8fce-4844-8973-6f8563cbcf16" providerId="ADAL" clId="{A10413BE-04E7-4767-A404-5E19EF3D2943}" dt="2025-09-10T20:23:27.677" v="1277" actId="1076"/>
          <ac:picMkLst>
            <pc:docMk/>
            <pc:sldMk cId="2947409105" sldId="326"/>
            <ac:picMk id="8" creationId="{D596EBD2-EA97-5CEE-377D-A508630A56A4}"/>
          </ac:picMkLst>
        </pc:picChg>
        <pc:picChg chg="add mod">
          <ac:chgData name="Prof Burnett" userId="74f2c40f-8fce-4844-8973-6f8563cbcf16" providerId="ADAL" clId="{A10413BE-04E7-4767-A404-5E19EF3D2943}" dt="2025-09-10T20:24:25.859" v="1284" actId="1076"/>
          <ac:picMkLst>
            <pc:docMk/>
            <pc:sldMk cId="2947409105" sldId="326"/>
            <ac:picMk id="10" creationId="{DD9CC93E-D5BC-2BE2-A2A5-F55DCC60DC0C}"/>
          </ac:picMkLst>
        </pc:picChg>
        <pc:picChg chg="add mod">
          <ac:chgData name="Prof Burnett" userId="74f2c40f-8fce-4844-8973-6f8563cbcf16" providerId="ADAL" clId="{A10413BE-04E7-4767-A404-5E19EF3D2943}" dt="2025-09-10T20:29:09.540" v="1349" actId="14100"/>
          <ac:picMkLst>
            <pc:docMk/>
            <pc:sldMk cId="2947409105" sldId="326"/>
            <ac:picMk id="12" creationId="{034AE24C-927D-C9F6-C073-4296634F84B9}"/>
          </ac:picMkLst>
        </pc:picChg>
        <pc:picChg chg="add mod">
          <ac:chgData name="Prof Burnett" userId="74f2c40f-8fce-4844-8973-6f8563cbcf16" providerId="ADAL" clId="{A10413BE-04E7-4767-A404-5E19EF3D2943}" dt="2025-09-10T20:26:07.649" v="1318" actId="1076"/>
          <ac:picMkLst>
            <pc:docMk/>
            <pc:sldMk cId="2947409105" sldId="326"/>
            <ac:picMk id="13" creationId="{C834E675-4D40-AEF7-D823-E7C668CED86F}"/>
          </ac:picMkLst>
        </pc:picChg>
        <pc:picChg chg="add mod">
          <ac:chgData name="Prof Burnett" userId="74f2c40f-8fce-4844-8973-6f8563cbcf16" providerId="ADAL" clId="{A10413BE-04E7-4767-A404-5E19EF3D2943}" dt="2025-09-10T20:25:55.099" v="1314" actId="1076"/>
          <ac:picMkLst>
            <pc:docMk/>
            <pc:sldMk cId="2947409105" sldId="326"/>
            <ac:picMk id="15" creationId="{B4B3FDDF-F137-04A9-37B6-10413AE882B8}"/>
          </ac:picMkLst>
        </pc:picChg>
        <pc:picChg chg="add mod">
          <ac:chgData name="Prof Burnett" userId="74f2c40f-8fce-4844-8973-6f8563cbcf16" providerId="ADAL" clId="{A10413BE-04E7-4767-A404-5E19EF3D2943}" dt="2025-09-10T20:29:28.726" v="1354" actId="1076"/>
          <ac:picMkLst>
            <pc:docMk/>
            <pc:sldMk cId="2947409105" sldId="326"/>
            <ac:picMk id="17" creationId="{BACC5D25-1B69-5861-D200-F5514D86BF60}"/>
          </ac:picMkLst>
        </pc:picChg>
        <pc:picChg chg="add mod">
          <ac:chgData name="Prof Burnett" userId="74f2c40f-8fce-4844-8973-6f8563cbcf16" providerId="ADAL" clId="{A10413BE-04E7-4767-A404-5E19EF3D2943}" dt="2025-09-10T20:29:19.611" v="1352" actId="1076"/>
          <ac:picMkLst>
            <pc:docMk/>
            <pc:sldMk cId="2947409105" sldId="326"/>
            <ac:picMk id="19" creationId="{85ADE1E2-A497-46E5-CCF8-F17CE6E46033}"/>
          </ac:picMkLst>
        </pc:picChg>
        <pc:picChg chg="add mod">
          <ac:chgData name="Prof Burnett" userId="74f2c40f-8fce-4844-8973-6f8563cbcf16" providerId="ADAL" clId="{A10413BE-04E7-4767-A404-5E19EF3D2943}" dt="2025-09-10T20:28:20.579" v="1339" actId="1076"/>
          <ac:picMkLst>
            <pc:docMk/>
            <pc:sldMk cId="2947409105" sldId="326"/>
            <ac:picMk id="21" creationId="{B4BA0BBB-5D21-AF75-99EE-2CA1E87BAC92}"/>
          </ac:picMkLst>
        </pc:picChg>
        <pc:picChg chg="add mod">
          <ac:chgData name="Prof Burnett" userId="74f2c40f-8fce-4844-8973-6f8563cbcf16" providerId="ADAL" clId="{A10413BE-04E7-4767-A404-5E19EF3D2943}" dt="2025-09-10T20:29:11.531" v="1350" actId="1076"/>
          <ac:picMkLst>
            <pc:docMk/>
            <pc:sldMk cId="2947409105" sldId="326"/>
            <ac:picMk id="23" creationId="{903840D8-58CC-B715-D8E6-857A3DD0D7D6}"/>
          </ac:picMkLst>
        </pc:picChg>
        <pc:picChg chg="add mod">
          <ac:chgData name="Prof Burnett" userId="74f2c40f-8fce-4844-8973-6f8563cbcf16" providerId="ADAL" clId="{A10413BE-04E7-4767-A404-5E19EF3D2943}" dt="2025-09-10T20:32:29.981" v="1380" actId="1076"/>
          <ac:picMkLst>
            <pc:docMk/>
            <pc:sldMk cId="2947409105" sldId="326"/>
            <ac:picMk id="24" creationId="{C343F957-3BD0-F9FE-40B8-345659A5A46A}"/>
          </ac:picMkLst>
        </pc:picChg>
        <pc:picChg chg="add mod">
          <ac:chgData name="Prof Burnett" userId="74f2c40f-8fce-4844-8973-6f8563cbcf16" providerId="ADAL" clId="{A10413BE-04E7-4767-A404-5E19EF3D2943}" dt="2025-09-10T20:32:22.641" v="1378" actId="1076"/>
          <ac:picMkLst>
            <pc:docMk/>
            <pc:sldMk cId="2947409105" sldId="326"/>
            <ac:picMk id="26" creationId="{4EE89B04-7A50-43F3-F689-D3242879A198}"/>
          </ac:picMkLst>
        </pc:picChg>
        <pc:picChg chg="add mod">
          <ac:chgData name="Prof Burnett" userId="74f2c40f-8fce-4844-8973-6f8563cbcf16" providerId="ADAL" clId="{A10413BE-04E7-4767-A404-5E19EF3D2943}" dt="2025-09-10T20:32:12.321" v="1376" actId="1076"/>
          <ac:picMkLst>
            <pc:docMk/>
            <pc:sldMk cId="2947409105" sldId="326"/>
            <ac:picMk id="28" creationId="{6F6F43D1-B468-DF27-6135-176935F849DE}"/>
          </ac:picMkLst>
        </pc:picChg>
        <pc:picChg chg="add mod">
          <ac:chgData name="Prof Burnett" userId="74f2c40f-8fce-4844-8973-6f8563cbcf16" providerId="ADAL" clId="{A10413BE-04E7-4767-A404-5E19EF3D2943}" dt="2025-09-10T20:32:04.138" v="1374" actId="1076"/>
          <ac:picMkLst>
            <pc:docMk/>
            <pc:sldMk cId="2947409105" sldId="326"/>
            <ac:picMk id="30" creationId="{DF779583-E115-E5C0-2D75-59D421BAC5AA}"/>
          </ac:picMkLst>
        </pc:picChg>
        <pc:picChg chg="add mod">
          <ac:chgData name="Prof Burnett" userId="74f2c40f-8fce-4844-8973-6f8563cbcf16" providerId="ADAL" clId="{A10413BE-04E7-4767-A404-5E19EF3D2943}" dt="2025-09-10T20:31:53.596" v="1372" actId="1076"/>
          <ac:picMkLst>
            <pc:docMk/>
            <pc:sldMk cId="2947409105" sldId="326"/>
            <ac:picMk id="32" creationId="{8173686C-CABD-B60D-F321-EEDB2026F71C}"/>
          </ac:picMkLst>
        </pc:picChg>
      </pc:sldChg>
      <pc:sldChg chg="modSp new mod">
        <pc:chgData name="Prof Burnett" userId="74f2c40f-8fce-4844-8973-6f8563cbcf16" providerId="ADAL" clId="{A10413BE-04E7-4767-A404-5E19EF3D2943}" dt="2025-09-10T19:36:40.981" v="1181" actId="20577"/>
        <pc:sldMkLst>
          <pc:docMk/>
          <pc:sldMk cId="1817998320" sldId="327"/>
        </pc:sldMkLst>
        <pc:spChg chg="mod">
          <ac:chgData name="Prof Burnett" userId="74f2c40f-8fce-4844-8973-6f8563cbcf16" providerId="ADAL" clId="{A10413BE-04E7-4767-A404-5E19EF3D2943}" dt="2025-09-10T19:33:55.360" v="1129" actId="20577"/>
          <ac:spMkLst>
            <pc:docMk/>
            <pc:sldMk cId="1817998320" sldId="327"/>
            <ac:spMk id="2" creationId="{46F68C3E-3814-5C00-C170-ED0491B06B4A}"/>
          </ac:spMkLst>
        </pc:spChg>
        <pc:spChg chg="mod">
          <ac:chgData name="Prof Burnett" userId="74f2c40f-8fce-4844-8973-6f8563cbcf16" providerId="ADAL" clId="{A10413BE-04E7-4767-A404-5E19EF3D2943}" dt="2025-09-10T19:36:40.981" v="1181" actId="20577"/>
          <ac:spMkLst>
            <pc:docMk/>
            <pc:sldMk cId="1817998320" sldId="327"/>
            <ac:spMk id="3" creationId="{9E8CB148-46A2-5171-A248-0A8AFF34F157}"/>
          </ac:spMkLst>
        </pc:spChg>
      </pc:sldChg>
      <pc:sldChg chg="modSp new mod">
        <pc:chgData name="Prof Burnett" userId="74f2c40f-8fce-4844-8973-6f8563cbcf16" providerId="ADAL" clId="{A10413BE-04E7-4767-A404-5E19EF3D2943}" dt="2025-09-11T12:51:32.125" v="1574" actId="20577"/>
        <pc:sldMkLst>
          <pc:docMk/>
          <pc:sldMk cId="295400763" sldId="328"/>
        </pc:sldMkLst>
        <pc:spChg chg="mod">
          <ac:chgData name="Prof Burnett" userId="74f2c40f-8fce-4844-8973-6f8563cbcf16" providerId="ADAL" clId="{A10413BE-04E7-4767-A404-5E19EF3D2943}" dt="2025-09-10T19:34:38.859" v="1136" actId="27636"/>
          <ac:spMkLst>
            <pc:docMk/>
            <pc:sldMk cId="295400763" sldId="328"/>
            <ac:spMk id="2" creationId="{A4BDD5A2-F104-E714-3864-C09BCC063637}"/>
          </ac:spMkLst>
        </pc:spChg>
        <pc:spChg chg="mod">
          <ac:chgData name="Prof Burnett" userId="74f2c40f-8fce-4844-8973-6f8563cbcf16" providerId="ADAL" clId="{A10413BE-04E7-4767-A404-5E19EF3D2943}" dt="2025-09-11T12:51:32.125" v="1574" actId="20577"/>
          <ac:spMkLst>
            <pc:docMk/>
            <pc:sldMk cId="295400763" sldId="328"/>
            <ac:spMk id="3" creationId="{ED1CA335-06F3-111B-1DAF-0500E4448C09}"/>
          </ac:spMkLst>
        </pc:spChg>
      </pc:sldChg>
      <pc:sldChg chg="modSp new mod">
        <pc:chgData name="Prof Burnett" userId="74f2c40f-8fce-4844-8973-6f8563cbcf16" providerId="ADAL" clId="{A10413BE-04E7-4767-A404-5E19EF3D2943}" dt="2025-09-11T13:02:22.482" v="1803" actId="27636"/>
        <pc:sldMkLst>
          <pc:docMk/>
          <pc:sldMk cId="842411419" sldId="329"/>
        </pc:sldMkLst>
        <pc:spChg chg="mod">
          <ac:chgData name="Prof Burnett" userId="74f2c40f-8fce-4844-8973-6f8563cbcf16" providerId="ADAL" clId="{A10413BE-04E7-4767-A404-5E19EF3D2943}" dt="2025-09-10T19:35:04.223" v="1141" actId="20577"/>
          <ac:spMkLst>
            <pc:docMk/>
            <pc:sldMk cId="842411419" sldId="329"/>
            <ac:spMk id="2" creationId="{897C10B6-6BF0-C054-9607-F8935925DA82}"/>
          </ac:spMkLst>
        </pc:spChg>
        <pc:spChg chg="mod">
          <ac:chgData name="Prof Burnett" userId="74f2c40f-8fce-4844-8973-6f8563cbcf16" providerId="ADAL" clId="{A10413BE-04E7-4767-A404-5E19EF3D2943}" dt="2025-09-11T13:02:22.482" v="1803" actId="27636"/>
          <ac:spMkLst>
            <pc:docMk/>
            <pc:sldMk cId="842411419" sldId="329"/>
            <ac:spMk id="3" creationId="{A55923CC-FFD6-E519-2682-4D4A4024C7D9}"/>
          </ac:spMkLst>
        </pc:spChg>
      </pc:sldChg>
      <pc:sldChg chg="modSp new mod">
        <pc:chgData name="Prof Burnett" userId="74f2c40f-8fce-4844-8973-6f8563cbcf16" providerId="ADAL" clId="{A10413BE-04E7-4767-A404-5E19EF3D2943}" dt="2025-09-11T13:05:36.490" v="1839" actId="5793"/>
        <pc:sldMkLst>
          <pc:docMk/>
          <pc:sldMk cId="888435551" sldId="330"/>
        </pc:sldMkLst>
        <pc:spChg chg="mod">
          <ac:chgData name="Prof Burnett" userId="74f2c40f-8fce-4844-8973-6f8563cbcf16" providerId="ADAL" clId="{A10413BE-04E7-4767-A404-5E19EF3D2943}" dt="2025-09-10T19:35:24.432" v="1147" actId="20577"/>
          <ac:spMkLst>
            <pc:docMk/>
            <pc:sldMk cId="888435551" sldId="330"/>
            <ac:spMk id="2" creationId="{422AFC1C-FF2F-DF5F-1ED2-4741C1FF05B4}"/>
          </ac:spMkLst>
        </pc:spChg>
        <pc:spChg chg="mod">
          <ac:chgData name="Prof Burnett" userId="74f2c40f-8fce-4844-8973-6f8563cbcf16" providerId="ADAL" clId="{A10413BE-04E7-4767-A404-5E19EF3D2943}" dt="2025-09-11T13:05:36.490" v="1839" actId="5793"/>
          <ac:spMkLst>
            <pc:docMk/>
            <pc:sldMk cId="888435551" sldId="330"/>
            <ac:spMk id="3" creationId="{A72626A3-5DD4-76F3-0997-3BB6E897FD85}"/>
          </ac:spMkLst>
        </pc:spChg>
      </pc:sldChg>
      <pc:sldChg chg="addSp modSp add mod">
        <pc:chgData name="Prof Burnett" userId="74f2c40f-8fce-4844-8973-6f8563cbcf16" providerId="ADAL" clId="{A10413BE-04E7-4767-A404-5E19EF3D2943}" dt="2025-09-10T20:21:56.066" v="1269" actId="1076"/>
        <pc:sldMkLst>
          <pc:docMk/>
          <pc:sldMk cId="4097009363" sldId="331"/>
        </pc:sldMkLst>
        <pc:graphicFrameChg chg="modGraphic">
          <ac:chgData name="Prof Burnett" userId="74f2c40f-8fce-4844-8973-6f8563cbcf16" providerId="ADAL" clId="{A10413BE-04E7-4767-A404-5E19EF3D2943}" dt="2025-09-10T20:18:15.804" v="1242" actId="20577"/>
          <ac:graphicFrameMkLst>
            <pc:docMk/>
            <pc:sldMk cId="4097009363" sldId="331"/>
            <ac:graphicFrameMk id="7" creationId="{866D312D-6585-279B-5BD3-6A97E6EEBE8C}"/>
          </ac:graphicFrameMkLst>
        </pc:graphicFrameChg>
        <pc:picChg chg="add mod">
          <ac:chgData name="Prof Burnett" userId="74f2c40f-8fce-4844-8973-6f8563cbcf16" providerId="ADAL" clId="{A10413BE-04E7-4767-A404-5E19EF3D2943}" dt="2025-09-10T20:12:08.945" v="1191" actId="1076"/>
          <ac:picMkLst>
            <pc:docMk/>
            <pc:sldMk cId="4097009363" sldId="331"/>
            <ac:picMk id="3" creationId="{4AFA24EA-FBE3-0572-F231-0B3363CA40E9}"/>
          </ac:picMkLst>
        </pc:picChg>
        <pc:picChg chg="add mod">
          <ac:chgData name="Prof Burnett" userId="74f2c40f-8fce-4844-8973-6f8563cbcf16" providerId="ADAL" clId="{A10413BE-04E7-4767-A404-5E19EF3D2943}" dt="2025-09-10T20:14:08.051" v="1198" actId="1076"/>
          <ac:picMkLst>
            <pc:docMk/>
            <pc:sldMk cId="4097009363" sldId="331"/>
            <ac:picMk id="9" creationId="{2DAB25D0-83B9-5014-547D-0F7151B7A1E0}"/>
          </ac:picMkLst>
        </pc:picChg>
        <pc:picChg chg="add mod">
          <ac:chgData name="Prof Burnett" userId="74f2c40f-8fce-4844-8973-6f8563cbcf16" providerId="ADAL" clId="{A10413BE-04E7-4767-A404-5E19EF3D2943}" dt="2025-09-10T20:14:38.281" v="1207" actId="1036"/>
          <ac:picMkLst>
            <pc:docMk/>
            <pc:sldMk cId="4097009363" sldId="331"/>
            <ac:picMk id="11" creationId="{5A338840-BC34-ABA1-5D5C-FAA980C1E046}"/>
          </ac:picMkLst>
        </pc:picChg>
        <pc:picChg chg="add mod">
          <ac:chgData name="Prof Burnett" userId="74f2c40f-8fce-4844-8973-6f8563cbcf16" providerId="ADAL" clId="{A10413BE-04E7-4767-A404-5E19EF3D2943}" dt="2025-09-10T20:15:43.149" v="1216" actId="14100"/>
          <ac:picMkLst>
            <pc:docMk/>
            <pc:sldMk cId="4097009363" sldId="331"/>
            <ac:picMk id="13" creationId="{E7D6CF79-9074-3049-FC97-0F7B5099C6C4}"/>
          </ac:picMkLst>
        </pc:picChg>
        <pc:picChg chg="add mod">
          <ac:chgData name="Prof Burnett" userId="74f2c40f-8fce-4844-8973-6f8563cbcf16" providerId="ADAL" clId="{A10413BE-04E7-4767-A404-5E19EF3D2943}" dt="2025-09-10T20:15:52.947" v="1219" actId="1076"/>
          <ac:picMkLst>
            <pc:docMk/>
            <pc:sldMk cId="4097009363" sldId="331"/>
            <ac:picMk id="14" creationId="{AA4B0330-928D-209E-BDA5-7FFD36E58858}"/>
          </ac:picMkLst>
        </pc:picChg>
        <pc:picChg chg="add mod">
          <ac:chgData name="Prof Burnett" userId="74f2c40f-8fce-4844-8973-6f8563cbcf16" providerId="ADAL" clId="{A10413BE-04E7-4767-A404-5E19EF3D2943}" dt="2025-09-10T20:16:24.142" v="1226" actId="1076"/>
          <ac:picMkLst>
            <pc:docMk/>
            <pc:sldMk cId="4097009363" sldId="331"/>
            <ac:picMk id="16" creationId="{E84062B3-9B71-2820-28E9-8B0B9368F090}"/>
          </ac:picMkLst>
        </pc:picChg>
        <pc:picChg chg="add mod">
          <ac:chgData name="Prof Burnett" userId="74f2c40f-8fce-4844-8973-6f8563cbcf16" providerId="ADAL" clId="{A10413BE-04E7-4767-A404-5E19EF3D2943}" dt="2025-09-10T20:17:05.322" v="1231" actId="1076"/>
          <ac:picMkLst>
            <pc:docMk/>
            <pc:sldMk cId="4097009363" sldId="331"/>
            <ac:picMk id="17" creationId="{7EA7F96B-9373-587F-C9E4-2B02C1537AE1}"/>
          </ac:picMkLst>
        </pc:picChg>
        <pc:picChg chg="add mod">
          <ac:chgData name="Prof Burnett" userId="74f2c40f-8fce-4844-8973-6f8563cbcf16" providerId="ADAL" clId="{A10413BE-04E7-4767-A404-5E19EF3D2943}" dt="2025-09-10T20:17:38.362" v="1234" actId="1076"/>
          <ac:picMkLst>
            <pc:docMk/>
            <pc:sldMk cId="4097009363" sldId="331"/>
            <ac:picMk id="18" creationId="{A23292E1-02D1-7777-372F-40AFD8890018}"/>
          </ac:picMkLst>
        </pc:picChg>
        <pc:picChg chg="add mod">
          <ac:chgData name="Prof Burnett" userId="74f2c40f-8fce-4844-8973-6f8563cbcf16" providerId="ADAL" clId="{A10413BE-04E7-4767-A404-5E19EF3D2943}" dt="2025-09-10T20:18:11.700" v="1240" actId="1036"/>
          <ac:picMkLst>
            <pc:docMk/>
            <pc:sldMk cId="4097009363" sldId="331"/>
            <ac:picMk id="20" creationId="{448CE55C-4BFF-2702-281D-6E4248985252}"/>
          </ac:picMkLst>
        </pc:picChg>
        <pc:picChg chg="add mod">
          <ac:chgData name="Prof Burnett" userId="74f2c40f-8fce-4844-8973-6f8563cbcf16" providerId="ADAL" clId="{A10413BE-04E7-4767-A404-5E19EF3D2943}" dt="2025-09-10T20:18:59.012" v="1250" actId="1035"/>
          <ac:picMkLst>
            <pc:docMk/>
            <pc:sldMk cId="4097009363" sldId="331"/>
            <ac:picMk id="21" creationId="{33EEBC73-2697-AAEE-BB06-A78916822DF3}"/>
          </ac:picMkLst>
        </pc:picChg>
        <pc:picChg chg="add mod">
          <ac:chgData name="Prof Burnett" userId="74f2c40f-8fce-4844-8973-6f8563cbcf16" providerId="ADAL" clId="{A10413BE-04E7-4767-A404-5E19EF3D2943}" dt="2025-09-10T20:19:25.404" v="1253" actId="1076"/>
          <ac:picMkLst>
            <pc:docMk/>
            <pc:sldMk cId="4097009363" sldId="331"/>
            <ac:picMk id="22" creationId="{FFF505B5-1C2C-5004-548E-13A8495005EF}"/>
          </ac:picMkLst>
        </pc:picChg>
        <pc:picChg chg="add mod">
          <ac:chgData name="Prof Burnett" userId="74f2c40f-8fce-4844-8973-6f8563cbcf16" providerId="ADAL" clId="{A10413BE-04E7-4767-A404-5E19EF3D2943}" dt="2025-09-10T20:20:03.612" v="1257" actId="1076"/>
          <ac:picMkLst>
            <pc:docMk/>
            <pc:sldMk cId="4097009363" sldId="331"/>
            <ac:picMk id="23" creationId="{237FC9E5-057B-1207-2657-705B3BB0C6F0}"/>
          </ac:picMkLst>
        </pc:picChg>
        <pc:picChg chg="add mod modCrop">
          <ac:chgData name="Prof Burnett" userId="74f2c40f-8fce-4844-8973-6f8563cbcf16" providerId="ADAL" clId="{A10413BE-04E7-4767-A404-5E19EF3D2943}" dt="2025-09-10T20:20:58.681" v="1263" actId="1076"/>
          <ac:picMkLst>
            <pc:docMk/>
            <pc:sldMk cId="4097009363" sldId="331"/>
            <ac:picMk id="24" creationId="{A54A1D15-6BCE-C57E-B959-4605CFFEBAC7}"/>
          </ac:picMkLst>
        </pc:picChg>
        <pc:picChg chg="add mod">
          <ac:chgData name="Prof Burnett" userId="74f2c40f-8fce-4844-8973-6f8563cbcf16" providerId="ADAL" clId="{A10413BE-04E7-4767-A404-5E19EF3D2943}" dt="2025-09-10T20:21:25.980" v="1266" actId="1076"/>
          <ac:picMkLst>
            <pc:docMk/>
            <pc:sldMk cId="4097009363" sldId="331"/>
            <ac:picMk id="25" creationId="{C7E480ED-81B8-7624-C932-2311F590B97E}"/>
          </ac:picMkLst>
        </pc:picChg>
        <pc:picChg chg="add mod">
          <ac:chgData name="Prof Burnett" userId="74f2c40f-8fce-4844-8973-6f8563cbcf16" providerId="ADAL" clId="{A10413BE-04E7-4767-A404-5E19EF3D2943}" dt="2025-09-10T20:21:56.066" v="1269" actId="1076"/>
          <ac:picMkLst>
            <pc:docMk/>
            <pc:sldMk cId="4097009363" sldId="331"/>
            <ac:picMk id="26" creationId="{26A388C4-A1EF-D166-09BA-23341149FEBD}"/>
          </ac:picMkLst>
        </pc:picChg>
      </pc:sldChg>
      <pc:sldChg chg="addSp delSp modSp new del mod">
        <pc:chgData name="Prof Burnett" userId="74f2c40f-8fce-4844-8973-6f8563cbcf16" providerId="ADAL" clId="{A10413BE-04E7-4767-A404-5E19EF3D2943}" dt="2025-09-11T13:20:07.371" v="2513" actId="2696"/>
        <pc:sldMkLst>
          <pc:docMk/>
          <pc:sldMk cId="635118363" sldId="332"/>
        </pc:sldMkLst>
        <pc:spChg chg="mod">
          <ac:chgData name="Prof Burnett" userId="74f2c40f-8fce-4844-8973-6f8563cbcf16" providerId="ADAL" clId="{A10413BE-04E7-4767-A404-5E19EF3D2943}" dt="2025-09-11T12:40:38.150" v="1412" actId="20577"/>
          <ac:spMkLst>
            <pc:docMk/>
            <pc:sldMk cId="635118363" sldId="332"/>
            <ac:spMk id="2" creationId="{86B03B39-95FD-CD4F-811D-B741893DF64F}"/>
          </ac:spMkLst>
        </pc:spChg>
        <pc:spChg chg="del">
          <ac:chgData name="Prof Burnett" userId="74f2c40f-8fce-4844-8973-6f8563cbcf16" providerId="ADAL" clId="{A10413BE-04E7-4767-A404-5E19EF3D2943}" dt="2025-09-11T12:44:34.819" v="1455"/>
          <ac:spMkLst>
            <pc:docMk/>
            <pc:sldMk cId="635118363" sldId="332"/>
            <ac:spMk id="3" creationId="{D6E6B9AC-7419-FD90-C42A-3BB4E7D04257}"/>
          </ac:spMkLst>
        </pc:spChg>
        <pc:spChg chg="add mod">
          <ac:chgData name="Prof Burnett" userId="74f2c40f-8fce-4844-8973-6f8563cbcf16" providerId="ADAL" clId="{A10413BE-04E7-4767-A404-5E19EF3D2943}" dt="2025-09-11T12:45:14.440" v="1494" actId="1076"/>
          <ac:spMkLst>
            <pc:docMk/>
            <pc:sldMk cId="635118363" sldId="332"/>
            <ac:spMk id="9" creationId="{695B8C78-3537-1CA2-9E4E-EC7943F69419}"/>
          </ac:spMkLst>
        </pc:spChg>
        <pc:picChg chg="add mod">
          <ac:chgData name="Prof Burnett" userId="74f2c40f-8fce-4844-8973-6f8563cbcf16" providerId="ADAL" clId="{A10413BE-04E7-4767-A404-5E19EF3D2943}" dt="2025-09-11T12:44:39.447" v="1458" actId="1076"/>
          <ac:picMkLst>
            <pc:docMk/>
            <pc:sldMk cId="635118363" sldId="332"/>
            <ac:picMk id="8" creationId="{E3A652B3-4C43-6825-7C3D-8449F96C1B73}"/>
          </ac:picMkLst>
        </pc:picChg>
      </pc:sldChg>
      <pc:sldChg chg="add ord">
        <pc:chgData name="Prof Burnett" userId="74f2c40f-8fce-4844-8973-6f8563cbcf16" providerId="ADAL" clId="{A10413BE-04E7-4767-A404-5E19EF3D2943}" dt="2025-09-11T13:20:47.265" v="2518"/>
        <pc:sldMkLst>
          <pc:docMk/>
          <pc:sldMk cId="4182354423" sldId="332"/>
        </pc:sldMkLst>
      </pc:sldChg>
      <pc:sldChg chg="addSp delSp modSp new del mod">
        <pc:chgData name="Prof Burnett" userId="74f2c40f-8fce-4844-8973-6f8563cbcf16" providerId="ADAL" clId="{A10413BE-04E7-4767-A404-5E19EF3D2943}" dt="2025-09-11T13:20:07.371" v="2513" actId="2696"/>
        <pc:sldMkLst>
          <pc:docMk/>
          <pc:sldMk cId="1913883211" sldId="333"/>
        </pc:sldMkLst>
        <pc:spChg chg="mod">
          <ac:chgData name="Prof Burnett" userId="74f2c40f-8fce-4844-8973-6f8563cbcf16" providerId="ADAL" clId="{A10413BE-04E7-4767-A404-5E19EF3D2943}" dt="2025-09-11T12:40:57.039" v="1423" actId="20577"/>
          <ac:spMkLst>
            <pc:docMk/>
            <pc:sldMk cId="1913883211" sldId="333"/>
            <ac:spMk id="2" creationId="{0E7141D5-02B7-3F95-FD7D-838A07929DB8}"/>
          </ac:spMkLst>
        </pc:spChg>
        <pc:spChg chg="del">
          <ac:chgData name="Prof Burnett" userId="74f2c40f-8fce-4844-8973-6f8563cbcf16" providerId="ADAL" clId="{A10413BE-04E7-4767-A404-5E19EF3D2943}" dt="2025-09-11T12:46:55.791" v="1498"/>
          <ac:spMkLst>
            <pc:docMk/>
            <pc:sldMk cId="1913883211" sldId="333"/>
            <ac:spMk id="3" creationId="{3DDFBE47-C0FB-C490-F91C-2E2073C9231D}"/>
          </ac:spMkLst>
        </pc:spChg>
        <pc:spChg chg="add mod">
          <ac:chgData name="Prof Burnett" userId="74f2c40f-8fce-4844-8973-6f8563cbcf16" providerId="ADAL" clId="{A10413BE-04E7-4767-A404-5E19EF3D2943}" dt="2025-09-11T12:48:33.529" v="1554" actId="122"/>
          <ac:spMkLst>
            <pc:docMk/>
            <pc:sldMk cId="1913883211" sldId="333"/>
            <ac:spMk id="9" creationId="{0EA8F3FE-6FB9-A027-85D2-515A3AC476FF}"/>
          </ac:spMkLst>
        </pc:spChg>
        <pc:picChg chg="add mod">
          <ac:chgData name="Prof Burnett" userId="74f2c40f-8fce-4844-8973-6f8563cbcf16" providerId="ADAL" clId="{A10413BE-04E7-4767-A404-5E19EF3D2943}" dt="2025-09-11T12:47:02.816" v="1502" actId="1076"/>
          <ac:picMkLst>
            <pc:docMk/>
            <pc:sldMk cId="1913883211" sldId="333"/>
            <ac:picMk id="8" creationId="{6139FDCC-6D81-3BF2-0B3E-06737C69C8EC}"/>
          </ac:picMkLst>
        </pc:picChg>
      </pc:sldChg>
      <pc:sldChg chg="add ord">
        <pc:chgData name="Prof Burnett" userId="74f2c40f-8fce-4844-8973-6f8563cbcf16" providerId="ADAL" clId="{A10413BE-04E7-4767-A404-5E19EF3D2943}" dt="2025-09-11T13:20:47.265" v="2518"/>
        <pc:sldMkLst>
          <pc:docMk/>
          <pc:sldMk cId="2241659798" sldId="333"/>
        </pc:sldMkLst>
      </pc:sldChg>
      <pc:sldChg chg="addSp delSp modSp new del mod">
        <pc:chgData name="Prof Burnett" userId="74f2c40f-8fce-4844-8973-6f8563cbcf16" providerId="ADAL" clId="{A10413BE-04E7-4767-A404-5E19EF3D2943}" dt="2025-09-11T13:20:07.371" v="2513" actId="2696"/>
        <pc:sldMkLst>
          <pc:docMk/>
          <pc:sldMk cId="1499680003" sldId="334"/>
        </pc:sldMkLst>
        <pc:spChg chg="mod">
          <ac:chgData name="Prof Burnett" userId="74f2c40f-8fce-4844-8973-6f8563cbcf16" providerId="ADAL" clId="{A10413BE-04E7-4767-A404-5E19EF3D2943}" dt="2025-09-11T12:41:26.393" v="1438" actId="27636"/>
          <ac:spMkLst>
            <pc:docMk/>
            <pc:sldMk cId="1499680003" sldId="334"/>
            <ac:spMk id="2" creationId="{52A24D1A-CF3D-A2A2-EF86-B4ECBD51251B}"/>
          </ac:spMkLst>
        </pc:spChg>
        <pc:spChg chg="del">
          <ac:chgData name="Prof Burnett" userId="74f2c40f-8fce-4844-8973-6f8563cbcf16" providerId="ADAL" clId="{A10413BE-04E7-4767-A404-5E19EF3D2943}" dt="2025-09-11T12:48:06.236" v="1525"/>
          <ac:spMkLst>
            <pc:docMk/>
            <pc:sldMk cId="1499680003" sldId="334"/>
            <ac:spMk id="3" creationId="{159840FF-0DB9-3C12-1656-35AF7296330A}"/>
          </ac:spMkLst>
        </pc:spChg>
        <pc:spChg chg="add mod">
          <ac:chgData name="Prof Burnett" userId="74f2c40f-8fce-4844-8973-6f8563cbcf16" providerId="ADAL" clId="{A10413BE-04E7-4767-A404-5E19EF3D2943}" dt="2025-09-11T12:48:29.354" v="1553" actId="122"/>
          <ac:spMkLst>
            <pc:docMk/>
            <pc:sldMk cId="1499680003" sldId="334"/>
            <ac:spMk id="7" creationId="{B532F1C6-42C0-040B-6588-66AE274BCBCD}"/>
          </ac:spMkLst>
        </pc:spChg>
        <pc:picChg chg="add mod">
          <ac:chgData name="Prof Burnett" userId="74f2c40f-8fce-4844-8973-6f8563cbcf16" providerId="ADAL" clId="{A10413BE-04E7-4767-A404-5E19EF3D2943}" dt="2025-09-11T12:48:13.606" v="1528" actId="1076"/>
          <ac:picMkLst>
            <pc:docMk/>
            <pc:sldMk cId="1499680003" sldId="334"/>
            <ac:picMk id="9" creationId="{E1A5E41B-0C13-24ED-CFCE-91ADDCDAC753}"/>
          </ac:picMkLst>
        </pc:picChg>
      </pc:sldChg>
      <pc:sldChg chg="add ord">
        <pc:chgData name="Prof Burnett" userId="74f2c40f-8fce-4844-8973-6f8563cbcf16" providerId="ADAL" clId="{A10413BE-04E7-4767-A404-5E19EF3D2943}" dt="2025-09-11T13:20:47.265" v="2518"/>
        <pc:sldMkLst>
          <pc:docMk/>
          <pc:sldMk cId="3599255898" sldId="334"/>
        </pc:sldMkLst>
      </pc:sldChg>
      <pc:sldChg chg="add ord">
        <pc:chgData name="Prof Burnett" userId="74f2c40f-8fce-4844-8973-6f8563cbcf16" providerId="ADAL" clId="{A10413BE-04E7-4767-A404-5E19EF3D2943}" dt="2025-09-11T13:20:55.563" v="2520"/>
        <pc:sldMkLst>
          <pc:docMk/>
          <pc:sldMk cId="1773559502" sldId="335"/>
        </pc:sldMkLst>
      </pc:sldChg>
      <pc:sldChg chg="addSp delSp modSp new del mod">
        <pc:chgData name="Prof Burnett" userId="74f2c40f-8fce-4844-8973-6f8563cbcf16" providerId="ADAL" clId="{A10413BE-04E7-4767-A404-5E19EF3D2943}" dt="2025-09-11T13:20:07.371" v="2513" actId="2696"/>
        <pc:sldMkLst>
          <pc:docMk/>
          <pc:sldMk cId="4009986478" sldId="335"/>
        </pc:sldMkLst>
        <pc:spChg chg="mod">
          <ac:chgData name="Prof Burnett" userId="74f2c40f-8fce-4844-8973-6f8563cbcf16" providerId="ADAL" clId="{A10413BE-04E7-4767-A404-5E19EF3D2943}" dt="2025-09-11T12:41:42.687" v="1454" actId="404"/>
          <ac:spMkLst>
            <pc:docMk/>
            <pc:sldMk cId="4009986478" sldId="335"/>
            <ac:spMk id="2" creationId="{74FA6FE5-8C8A-7284-6E81-20BC751D4FF7}"/>
          </ac:spMkLst>
        </pc:spChg>
        <pc:spChg chg="del">
          <ac:chgData name="Prof Burnett" userId="74f2c40f-8fce-4844-8973-6f8563cbcf16" providerId="ADAL" clId="{A10413BE-04E7-4767-A404-5E19EF3D2943}" dt="2025-09-11T12:49:01.615" v="1555"/>
          <ac:spMkLst>
            <pc:docMk/>
            <pc:sldMk cId="4009986478" sldId="335"/>
            <ac:spMk id="3" creationId="{84408B49-91B2-7267-A9B7-74658BD45F62}"/>
          </ac:spMkLst>
        </pc:spChg>
        <pc:picChg chg="add mod">
          <ac:chgData name="Prof Burnett" userId="74f2c40f-8fce-4844-8973-6f8563cbcf16" providerId="ADAL" clId="{A10413BE-04E7-4767-A404-5E19EF3D2943}" dt="2025-09-11T12:49:07.087" v="1558" actId="1076"/>
          <ac:picMkLst>
            <pc:docMk/>
            <pc:sldMk cId="4009986478" sldId="335"/>
            <ac:picMk id="8" creationId="{6F90C377-FAA3-312E-8321-B3042C5C36F8}"/>
          </ac:picMkLst>
        </pc:picChg>
      </pc:sldChg>
      <pc:sldChg chg="addSp delSp modSp new mod">
        <pc:chgData name="Prof Burnett" userId="74f2c40f-8fce-4844-8973-6f8563cbcf16" providerId="ADAL" clId="{A10413BE-04E7-4767-A404-5E19EF3D2943}" dt="2025-09-11T12:55:25.680" v="1654" actId="20577"/>
        <pc:sldMkLst>
          <pc:docMk/>
          <pc:sldMk cId="3044785127" sldId="336"/>
        </pc:sldMkLst>
        <pc:spChg chg="mod">
          <ac:chgData name="Prof Burnett" userId="74f2c40f-8fce-4844-8973-6f8563cbcf16" providerId="ADAL" clId="{A10413BE-04E7-4767-A404-5E19EF3D2943}" dt="2025-09-11T12:51:59.559" v="1586" actId="20577"/>
          <ac:spMkLst>
            <pc:docMk/>
            <pc:sldMk cId="3044785127" sldId="336"/>
            <ac:spMk id="2" creationId="{9B637373-7B14-27D6-1B68-79E3B08CBF4A}"/>
          </ac:spMkLst>
        </pc:spChg>
        <pc:spChg chg="del mod">
          <ac:chgData name="Prof Burnett" userId="74f2c40f-8fce-4844-8973-6f8563cbcf16" providerId="ADAL" clId="{A10413BE-04E7-4767-A404-5E19EF3D2943}" dt="2025-09-11T12:52:37.685" v="1594" actId="3680"/>
          <ac:spMkLst>
            <pc:docMk/>
            <pc:sldMk cId="3044785127" sldId="336"/>
            <ac:spMk id="3" creationId="{BCA600CA-5899-33A6-18CA-DE032C698EEE}"/>
          </ac:spMkLst>
        </pc:spChg>
        <pc:graphicFrameChg chg="add mod ord modGraphic">
          <ac:chgData name="Prof Burnett" userId="74f2c40f-8fce-4844-8973-6f8563cbcf16" providerId="ADAL" clId="{A10413BE-04E7-4767-A404-5E19EF3D2943}" dt="2025-09-11T12:55:25.680" v="1654" actId="20577"/>
          <ac:graphicFrameMkLst>
            <pc:docMk/>
            <pc:sldMk cId="3044785127" sldId="336"/>
            <ac:graphicFrameMk id="7" creationId="{C12F39D3-EBC5-58F1-AF6F-D2718E08C1F8}"/>
          </ac:graphicFrameMkLst>
        </pc:graphicFrameChg>
      </pc:sldChg>
      <pc:sldChg chg="addSp modSp new mod modClrScheme chgLayout">
        <pc:chgData name="Prof Burnett" userId="74f2c40f-8fce-4844-8973-6f8563cbcf16" providerId="ADAL" clId="{A10413BE-04E7-4767-A404-5E19EF3D2943}" dt="2025-09-11T13:08:51.113" v="2074" actId="20577"/>
        <pc:sldMkLst>
          <pc:docMk/>
          <pc:sldMk cId="947490339" sldId="337"/>
        </pc:sldMkLst>
        <pc:spChg chg="mod ord">
          <ac:chgData name="Prof Burnett" userId="74f2c40f-8fce-4844-8973-6f8563cbcf16" providerId="ADAL" clId="{A10413BE-04E7-4767-A404-5E19EF3D2943}" dt="2025-09-11T13:08:25.339" v="2000" actId="20577"/>
          <ac:spMkLst>
            <pc:docMk/>
            <pc:sldMk cId="947490339" sldId="337"/>
            <ac:spMk id="2" creationId="{57EDE541-6BF6-EECD-2C41-50055B961BD4}"/>
          </ac:spMkLst>
        </pc:spChg>
        <pc:spChg chg="mod ord">
          <ac:chgData name="Prof Burnett" userId="74f2c40f-8fce-4844-8973-6f8563cbcf16" providerId="ADAL" clId="{A10413BE-04E7-4767-A404-5E19EF3D2943}" dt="2025-09-11T13:06:42.506" v="1854" actId="700"/>
          <ac:spMkLst>
            <pc:docMk/>
            <pc:sldMk cId="947490339" sldId="337"/>
            <ac:spMk id="3" creationId="{3AD9BD8A-5EFD-0EF7-FC04-A0528CCB9EA0}"/>
          </ac:spMkLst>
        </pc:spChg>
        <pc:spChg chg="mod ord">
          <ac:chgData name="Prof Burnett" userId="74f2c40f-8fce-4844-8973-6f8563cbcf16" providerId="ADAL" clId="{A10413BE-04E7-4767-A404-5E19EF3D2943}" dt="2025-09-11T13:06:42.506" v="1854" actId="700"/>
          <ac:spMkLst>
            <pc:docMk/>
            <pc:sldMk cId="947490339" sldId="337"/>
            <ac:spMk id="4" creationId="{F3E9E751-720E-4914-887A-C5F9DAB55250}"/>
          </ac:spMkLst>
        </pc:spChg>
        <pc:spChg chg="mod ord">
          <ac:chgData name="Prof Burnett" userId="74f2c40f-8fce-4844-8973-6f8563cbcf16" providerId="ADAL" clId="{A10413BE-04E7-4767-A404-5E19EF3D2943}" dt="2025-09-11T13:06:42.506" v="1854" actId="700"/>
          <ac:spMkLst>
            <pc:docMk/>
            <pc:sldMk cId="947490339" sldId="337"/>
            <ac:spMk id="5" creationId="{07AFED9F-6F9D-482C-3136-17DBE284D4B9}"/>
          </ac:spMkLst>
        </pc:spChg>
        <pc:spChg chg="add mod ord">
          <ac:chgData name="Prof Burnett" userId="74f2c40f-8fce-4844-8973-6f8563cbcf16" providerId="ADAL" clId="{A10413BE-04E7-4767-A404-5E19EF3D2943}" dt="2025-09-11T13:08:51.113" v="2074" actId="20577"/>
          <ac:spMkLst>
            <pc:docMk/>
            <pc:sldMk cId="947490339" sldId="337"/>
            <ac:spMk id="6" creationId="{7197D3C0-B553-070E-896C-FD4A9F8F5142}"/>
          </ac:spMkLst>
        </pc:spChg>
      </pc:sldChg>
      <pc:sldChg chg="modSp add mod ord">
        <pc:chgData name="Prof Burnett" userId="74f2c40f-8fce-4844-8973-6f8563cbcf16" providerId="ADAL" clId="{A10413BE-04E7-4767-A404-5E19EF3D2943}" dt="2025-09-11T13:08:21.886" v="1999"/>
        <pc:sldMkLst>
          <pc:docMk/>
          <pc:sldMk cId="3237591960" sldId="338"/>
        </pc:sldMkLst>
        <pc:spChg chg="mod">
          <ac:chgData name="Prof Burnett" userId="74f2c40f-8fce-4844-8973-6f8563cbcf16" providerId="ADAL" clId="{A10413BE-04E7-4767-A404-5E19EF3D2943}" dt="2025-09-11T13:08:09.200" v="1997" actId="6549"/>
          <ac:spMkLst>
            <pc:docMk/>
            <pc:sldMk cId="3237591960" sldId="338"/>
            <ac:spMk id="6" creationId="{6D8E96CF-B9CA-D039-48B3-547CE9EFED60}"/>
          </ac:spMkLst>
        </pc:spChg>
      </pc:sldChg>
      <pc:sldChg chg="modSp add mod">
        <pc:chgData name="Prof Burnett" userId="74f2c40f-8fce-4844-8973-6f8563cbcf16" providerId="ADAL" clId="{A10413BE-04E7-4767-A404-5E19EF3D2943}" dt="2025-09-11T13:10:06.271" v="2161" actId="20577"/>
        <pc:sldMkLst>
          <pc:docMk/>
          <pc:sldMk cId="2430714096" sldId="339"/>
        </pc:sldMkLst>
        <pc:spChg chg="mod">
          <ac:chgData name="Prof Burnett" userId="74f2c40f-8fce-4844-8973-6f8563cbcf16" providerId="ADAL" clId="{A10413BE-04E7-4767-A404-5E19EF3D2943}" dt="2025-09-11T13:09:14.609" v="2076" actId="20577"/>
          <ac:spMkLst>
            <pc:docMk/>
            <pc:sldMk cId="2430714096" sldId="339"/>
            <ac:spMk id="2" creationId="{D241397B-3CFD-27EC-18C5-520538D495F4}"/>
          </ac:spMkLst>
        </pc:spChg>
        <pc:spChg chg="mod">
          <ac:chgData name="Prof Burnett" userId="74f2c40f-8fce-4844-8973-6f8563cbcf16" providerId="ADAL" clId="{A10413BE-04E7-4767-A404-5E19EF3D2943}" dt="2025-09-11T13:10:06.271" v="2161" actId="20577"/>
          <ac:spMkLst>
            <pc:docMk/>
            <pc:sldMk cId="2430714096" sldId="339"/>
            <ac:spMk id="6" creationId="{3DC788CB-2277-A233-6CC9-39DEAC827AC9}"/>
          </ac:spMkLst>
        </pc:spChg>
      </pc:sldChg>
      <pc:sldChg chg="modSp add mod ord">
        <pc:chgData name="Prof Burnett" userId="74f2c40f-8fce-4844-8973-6f8563cbcf16" providerId="ADAL" clId="{A10413BE-04E7-4767-A404-5E19EF3D2943}" dt="2025-09-11T13:11:32.554" v="2294"/>
        <pc:sldMkLst>
          <pc:docMk/>
          <pc:sldMk cId="3499830350" sldId="340"/>
        </pc:sldMkLst>
        <pc:spChg chg="mod">
          <ac:chgData name="Prof Burnett" userId="74f2c40f-8fce-4844-8973-6f8563cbcf16" providerId="ADAL" clId="{A10413BE-04E7-4767-A404-5E19EF3D2943}" dt="2025-09-11T13:11:08.735" v="2292" actId="6549"/>
          <ac:spMkLst>
            <pc:docMk/>
            <pc:sldMk cId="3499830350" sldId="340"/>
            <ac:spMk id="6" creationId="{FD1111FB-48CE-796E-017D-5C6857373124}"/>
          </ac:spMkLst>
        </pc:spChg>
      </pc:sldChg>
      <pc:sldChg chg="addSp delSp modSp new mod">
        <pc:chgData name="Prof Burnett" userId="74f2c40f-8fce-4844-8973-6f8563cbcf16" providerId="ADAL" clId="{A10413BE-04E7-4767-A404-5E19EF3D2943}" dt="2025-09-11T13:16:12.535" v="2414" actId="404"/>
        <pc:sldMkLst>
          <pc:docMk/>
          <pc:sldMk cId="4086394634" sldId="341"/>
        </pc:sldMkLst>
        <pc:spChg chg="mod">
          <ac:chgData name="Prof Burnett" userId="74f2c40f-8fce-4844-8973-6f8563cbcf16" providerId="ADAL" clId="{A10413BE-04E7-4767-A404-5E19EF3D2943}" dt="2025-09-11T13:16:12.535" v="2414" actId="404"/>
          <ac:spMkLst>
            <pc:docMk/>
            <pc:sldMk cId="4086394634" sldId="341"/>
            <ac:spMk id="2" creationId="{75FB0356-39BC-9FA5-74FD-465AB3BFE6F6}"/>
          </ac:spMkLst>
        </pc:spChg>
        <pc:spChg chg="del">
          <ac:chgData name="Prof Burnett" userId="74f2c40f-8fce-4844-8973-6f8563cbcf16" providerId="ADAL" clId="{A10413BE-04E7-4767-A404-5E19EF3D2943}" dt="2025-09-11T13:12:42.144" v="2323" actId="3680"/>
          <ac:spMkLst>
            <pc:docMk/>
            <pc:sldMk cId="4086394634" sldId="341"/>
            <ac:spMk id="3" creationId="{4D0DA703-A204-9C6C-3908-3C7B190CD754}"/>
          </ac:spMkLst>
        </pc:spChg>
        <pc:spChg chg="add del mod">
          <ac:chgData name="Prof Burnett" userId="74f2c40f-8fce-4844-8973-6f8563cbcf16" providerId="ADAL" clId="{A10413BE-04E7-4767-A404-5E19EF3D2943}" dt="2025-09-11T13:13:01.066" v="2326" actId="478"/>
          <ac:spMkLst>
            <pc:docMk/>
            <pc:sldMk cId="4086394634" sldId="341"/>
            <ac:spMk id="9" creationId="{02F335CB-9019-5A5B-5E34-0EB3454429A0}"/>
          </ac:spMkLst>
        </pc:spChg>
        <pc:graphicFrameChg chg="add del mod ord modGraphic">
          <ac:chgData name="Prof Burnett" userId="74f2c40f-8fce-4844-8973-6f8563cbcf16" providerId="ADAL" clId="{A10413BE-04E7-4767-A404-5E19EF3D2943}" dt="2025-09-11T13:14:42.013" v="2391" actId="2162"/>
          <ac:graphicFrameMkLst>
            <pc:docMk/>
            <pc:sldMk cId="4086394634" sldId="341"/>
            <ac:graphicFrameMk id="7" creationId="{3EA2FC4C-3AD4-72A5-585C-C2E1145F0717}"/>
          </ac:graphicFrameMkLst>
        </pc:graphicFrameChg>
      </pc:sldChg>
      <pc:sldChg chg="modSp add mod">
        <pc:chgData name="Prof Burnett" userId="74f2c40f-8fce-4844-8973-6f8563cbcf16" providerId="ADAL" clId="{A10413BE-04E7-4767-A404-5E19EF3D2943}" dt="2025-09-11T13:18:01.152" v="2471" actId="1076"/>
        <pc:sldMkLst>
          <pc:docMk/>
          <pc:sldMk cId="1705394655" sldId="342"/>
        </pc:sldMkLst>
        <pc:spChg chg="mod">
          <ac:chgData name="Prof Burnett" userId="74f2c40f-8fce-4844-8973-6f8563cbcf16" providerId="ADAL" clId="{A10413BE-04E7-4767-A404-5E19EF3D2943}" dt="2025-09-11T13:16:53.384" v="2458" actId="404"/>
          <ac:spMkLst>
            <pc:docMk/>
            <pc:sldMk cId="1705394655" sldId="342"/>
            <ac:spMk id="2" creationId="{59113174-E4A3-5FE1-6481-C93AF8703E66}"/>
          </ac:spMkLst>
        </pc:spChg>
        <pc:graphicFrameChg chg="mod modGraphic">
          <ac:chgData name="Prof Burnett" userId="74f2c40f-8fce-4844-8973-6f8563cbcf16" providerId="ADAL" clId="{A10413BE-04E7-4767-A404-5E19EF3D2943}" dt="2025-09-11T13:18:01.152" v="2471" actId="1076"/>
          <ac:graphicFrameMkLst>
            <pc:docMk/>
            <pc:sldMk cId="1705394655" sldId="342"/>
            <ac:graphicFrameMk id="7" creationId="{DBE839D6-E1A6-038F-4027-537AB0F6956A}"/>
          </ac:graphicFrameMkLst>
        </pc:graphicFrameChg>
      </pc:sldChg>
      <pc:sldChg chg="modSp add mod">
        <pc:chgData name="Prof Burnett" userId="74f2c40f-8fce-4844-8973-6f8563cbcf16" providerId="ADAL" clId="{A10413BE-04E7-4767-A404-5E19EF3D2943}" dt="2025-09-11T13:18:44.232" v="2487"/>
        <pc:sldMkLst>
          <pc:docMk/>
          <pc:sldMk cId="3821777310" sldId="343"/>
        </pc:sldMkLst>
        <pc:spChg chg="mod">
          <ac:chgData name="Prof Burnett" userId="74f2c40f-8fce-4844-8973-6f8563cbcf16" providerId="ADAL" clId="{A10413BE-04E7-4767-A404-5E19EF3D2943}" dt="2025-09-11T13:18:24.521" v="2485" actId="20577"/>
          <ac:spMkLst>
            <pc:docMk/>
            <pc:sldMk cId="3821777310" sldId="343"/>
            <ac:spMk id="2" creationId="{D894FC77-F3CE-CB3D-6854-160DCAB3F3FD}"/>
          </ac:spMkLst>
        </pc:spChg>
        <pc:graphicFrameChg chg="mod">
          <ac:chgData name="Prof Burnett" userId="74f2c40f-8fce-4844-8973-6f8563cbcf16" providerId="ADAL" clId="{A10413BE-04E7-4767-A404-5E19EF3D2943}" dt="2025-09-11T13:18:44.232" v="2487"/>
          <ac:graphicFrameMkLst>
            <pc:docMk/>
            <pc:sldMk cId="3821777310" sldId="343"/>
            <ac:graphicFrameMk id="7" creationId="{9B6885FE-60B7-DA21-3F22-C06E9BD29861}"/>
          </ac:graphicFrameMkLst>
        </pc:graphicFrameChg>
      </pc:sldChg>
      <pc:sldChg chg="modSp add mod">
        <pc:chgData name="Prof Burnett" userId="74f2c40f-8fce-4844-8973-6f8563cbcf16" providerId="ADAL" clId="{A10413BE-04E7-4767-A404-5E19EF3D2943}" dt="2025-09-12T10:53:12.266" v="2775" actId="20577"/>
        <pc:sldMkLst>
          <pc:docMk/>
          <pc:sldMk cId="1500704478" sldId="344"/>
        </pc:sldMkLst>
        <pc:spChg chg="mod">
          <ac:chgData name="Prof Burnett" userId="74f2c40f-8fce-4844-8973-6f8563cbcf16" providerId="ADAL" clId="{A10413BE-04E7-4767-A404-5E19EF3D2943}" dt="2025-09-12T10:53:12.266" v="2775" actId="20577"/>
          <ac:spMkLst>
            <pc:docMk/>
            <pc:sldMk cId="1500704478" sldId="344"/>
            <ac:spMk id="2" creationId="{0E0D88DE-9EF9-9661-5BD4-589FAF5C1467}"/>
          </ac:spMkLst>
        </pc:spChg>
        <pc:graphicFrameChg chg="mod">
          <ac:chgData name="Prof Burnett" userId="74f2c40f-8fce-4844-8973-6f8563cbcf16" providerId="ADAL" clId="{A10413BE-04E7-4767-A404-5E19EF3D2943}" dt="2025-09-11T13:19:40.959" v="2512"/>
          <ac:graphicFrameMkLst>
            <pc:docMk/>
            <pc:sldMk cId="1500704478" sldId="344"/>
            <ac:graphicFrameMk id="7" creationId="{19295927-B99B-8EDE-0ADC-B34CF4606EFF}"/>
          </ac:graphicFrameMkLst>
        </pc:graphicFrameChg>
      </pc:sldChg>
      <pc:sldChg chg="addSp delSp modSp new del mod">
        <pc:chgData name="Prof Burnett" userId="74f2c40f-8fce-4844-8973-6f8563cbcf16" providerId="ADAL" clId="{A10413BE-04E7-4767-A404-5E19EF3D2943}" dt="2025-09-11T13:24:55.963" v="2544" actId="47"/>
        <pc:sldMkLst>
          <pc:docMk/>
          <pc:sldMk cId="4218368225" sldId="345"/>
        </pc:sldMkLst>
        <pc:spChg chg="mod">
          <ac:chgData name="Prof Burnett" userId="74f2c40f-8fce-4844-8973-6f8563cbcf16" providerId="ADAL" clId="{A10413BE-04E7-4767-A404-5E19EF3D2943}" dt="2025-09-11T13:21:10.696" v="2525" actId="20577"/>
          <ac:spMkLst>
            <pc:docMk/>
            <pc:sldMk cId="4218368225" sldId="345"/>
            <ac:spMk id="2" creationId="{5CAABAFD-D6BC-28FB-A0E2-6731E95F969D}"/>
          </ac:spMkLst>
        </pc:spChg>
        <pc:spChg chg="add mod">
          <ac:chgData name="Prof Burnett" userId="74f2c40f-8fce-4844-8973-6f8563cbcf16" providerId="ADAL" clId="{A10413BE-04E7-4767-A404-5E19EF3D2943}" dt="2025-09-11T13:23:42.120" v="2533" actId="21"/>
          <ac:spMkLst>
            <pc:docMk/>
            <pc:sldMk cId="4218368225" sldId="345"/>
            <ac:spMk id="7" creationId="{246AAC88-77EE-F8C8-AAAE-8355CE727ED6}"/>
          </ac:spMkLst>
        </pc:spChg>
        <pc:picChg chg="add del">
          <ac:chgData name="Prof Burnett" userId="74f2c40f-8fce-4844-8973-6f8563cbcf16" providerId="ADAL" clId="{A10413BE-04E7-4767-A404-5E19EF3D2943}" dt="2025-09-11T13:24:06.195" v="2535" actId="21"/>
          <ac:picMkLst>
            <pc:docMk/>
            <pc:sldMk cId="4218368225" sldId="345"/>
            <ac:picMk id="1027" creationId="{02AD602D-1663-6E8C-4228-68656AADC52B}"/>
          </ac:picMkLst>
        </pc:picChg>
        <pc:picChg chg="add">
          <ac:chgData name="Prof Burnett" userId="74f2c40f-8fce-4844-8973-6f8563cbcf16" providerId="ADAL" clId="{A10413BE-04E7-4767-A404-5E19EF3D2943}" dt="2025-09-11T13:22:19.100" v="2526"/>
          <ac:picMkLst>
            <pc:docMk/>
            <pc:sldMk cId="4218368225" sldId="345"/>
            <ac:picMk id="1028" creationId="{EF996B28-523C-FBDB-5E81-3FDB8AA1086C}"/>
          </ac:picMkLst>
        </pc:picChg>
        <pc:picChg chg="add">
          <ac:chgData name="Prof Burnett" userId="74f2c40f-8fce-4844-8973-6f8563cbcf16" providerId="ADAL" clId="{A10413BE-04E7-4767-A404-5E19EF3D2943}" dt="2025-09-11T13:22:19.100" v="2526"/>
          <ac:picMkLst>
            <pc:docMk/>
            <pc:sldMk cId="4218368225" sldId="345"/>
            <ac:picMk id="1029" creationId="{EF99B72E-62AF-F7E5-3BA2-8ACCB2F35B61}"/>
          </ac:picMkLst>
        </pc:picChg>
        <pc:picChg chg="add">
          <ac:chgData name="Prof Burnett" userId="74f2c40f-8fce-4844-8973-6f8563cbcf16" providerId="ADAL" clId="{A10413BE-04E7-4767-A404-5E19EF3D2943}" dt="2025-09-11T13:22:19.100" v="2526"/>
          <ac:picMkLst>
            <pc:docMk/>
            <pc:sldMk cId="4218368225" sldId="345"/>
            <ac:picMk id="1030" creationId="{AAD44C1F-C31E-284E-8F47-073BC99BA375}"/>
          </ac:picMkLst>
        </pc:picChg>
        <pc:picChg chg="add">
          <ac:chgData name="Prof Burnett" userId="74f2c40f-8fce-4844-8973-6f8563cbcf16" providerId="ADAL" clId="{A10413BE-04E7-4767-A404-5E19EF3D2943}" dt="2025-09-11T13:22:19.100" v="2526"/>
          <ac:picMkLst>
            <pc:docMk/>
            <pc:sldMk cId="4218368225" sldId="345"/>
            <ac:picMk id="1031" creationId="{0A86D4E6-DEC1-F62A-1021-E383856A032B}"/>
          </ac:picMkLst>
        </pc:picChg>
        <pc:picChg chg="add">
          <ac:chgData name="Prof Burnett" userId="74f2c40f-8fce-4844-8973-6f8563cbcf16" providerId="ADAL" clId="{A10413BE-04E7-4767-A404-5E19EF3D2943}" dt="2025-09-11T13:22:19.100" v="2526"/>
          <ac:picMkLst>
            <pc:docMk/>
            <pc:sldMk cId="4218368225" sldId="345"/>
            <ac:picMk id="1032" creationId="{AF156BC7-2A2B-E481-5A82-4C9FAACE9FC8}"/>
          </ac:picMkLst>
        </pc:picChg>
        <pc:picChg chg="add">
          <ac:chgData name="Prof Burnett" userId="74f2c40f-8fce-4844-8973-6f8563cbcf16" providerId="ADAL" clId="{A10413BE-04E7-4767-A404-5E19EF3D2943}" dt="2025-09-11T13:22:19.100" v="2526"/>
          <ac:picMkLst>
            <pc:docMk/>
            <pc:sldMk cId="4218368225" sldId="345"/>
            <ac:picMk id="1035" creationId="{3607D839-29FC-0D80-01CB-44B3AA1735CF}"/>
          </ac:picMkLst>
        </pc:picChg>
        <pc:picChg chg="add">
          <ac:chgData name="Prof Burnett" userId="74f2c40f-8fce-4844-8973-6f8563cbcf16" providerId="ADAL" clId="{A10413BE-04E7-4767-A404-5E19EF3D2943}" dt="2025-09-11T13:22:19.100" v="2526"/>
          <ac:picMkLst>
            <pc:docMk/>
            <pc:sldMk cId="4218368225" sldId="345"/>
            <ac:picMk id="1036" creationId="{55FC33DF-7C23-C45B-D30A-5D74818FA561}"/>
          </ac:picMkLst>
        </pc:picChg>
        <pc:picChg chg="add">
          <ac:chgData name="Prof Burnett" userId="74f2c40f-8fce-4844-8973-6f8563cbcf16" providerId="ADAL" clId="{A10413BE-04E7-4767-A404-5E19EF3D2943}" dt="2025-09-11T13:22:19.100" v="2526"/>
          <ac:picMkLst>
            <pc:docMk/>
            <pc:sldMk cId="4218368225" sldId="345"/>
            <ac:picMk id="1037" creationId="{6088E53B-E650-E440-ED74-7BFF548B9A20}"/>
          </ac:picMkLst>
        </pc:picChg>
      </pc:sldChg>
      <pc:sldChg chg="addSp delSp modSp new mod">
        <pc:chgData name="Prof Burnett" userId="74f2c40f-8fce-4844-8973-6f8563cbcf16" providerId="ADAL" clId="{A10413BE-04E7-4767-A404-5E19EF3D2943}" dt="2025-09-11T13:36:59.414" v="2765"/>
        <pc:sldMkLst>
          <pc:docMk/>
          <pc:sldMk cId="2959639287" sldId="346"/>
        </pc:sldMkLst>
        <pc:spChg chg="mod">
          <ac:chgData name="Prof Burnett" userId="74f2c40f-8fce-4844-8973-6f8563cbcf16" providerId="ADAL" clId="{A10413BE-04E7-4767-A404-5E19EF3D2943}" dt="2025-09-11T13:31:45.573" v="2753" actId="20577"/>
          <ac:spMkLst>
            <pc:docMk/>
            <pc:sldMk cId="2959639287" sldId="346"/>
            <ac:spMk id="2" creationId="{43738E7D-8BA5-F4C3-B56F-8BA828D97FA6}"/>
          </ac:spMkLst>
        </pc:spChg>
        <pc:spChg chg="del">
          <ac:chgData name="Prof Burnett" userId="74f2c40f-8fce-4844-8973-6f8563cbcf16" providerId="ADAL" clId="{A10413BE-04E7-4767-A404-5E19EF3D2943}" dt="2025-09-11T13:22:54.076" v="2528" actId="3680"/>
          <ac:spMkLst>
            <pc:docMk/>
            <pc:sldMk cId="2959639287" sldId="346"/>
            <ac:spMk id="3" creationId="{CE18E8A0-8432-A006-D1A6-19CA16F564CB}"/>
          </ac:spMkLst>
        </pc:spChg>
        <pc:spChg chg="add del">
          <ac:chgData name="Prof Burnett" userId="74f2c40f-8fce-4844-8973-6f8563cbcf16" providerId="ADAL" clId="{A10413BE-04E7-4767-A404-5E19EF3D2943}" dt="2025-09-11T13:26:46.670" v="2560" actId="22"/>
          <ac:spMkLst>
            <pc:docMk/>
            <pc:sldMk cId="2959639287" sldId="346"/>
            <ac:spMk id="9" creationId="{FA56C33B-AB62-B3C5-F177-2E32A51C9AE2}"/>
          </ac:spMkLst>
        </pc:spChg>
        <pc:graphicFrameChg chg="add mod ord modGraphic">
          <ac:chgData name="Prof Burnett" userId="74f2c40f-8fce-4844-8973-6f8563cbcf16" providerId="ADAL" clId="{A10413BE-04E7-4767-A404-5E19EF3D2943}" dt="2025-09-11T13:31:29.288" v="2723"/>
          <ac:graphicFrameMkLst>
            <pc:docMk/>
            <pc:sldMk cId="2959639287" sldId="346"/>
            <ac:graphicFrameMk id="7" creationId="{D49511C6-260C-9708-DE58-8955E0ACD61A}"/>
          </ac:graphicFrameMkLst>
        </pc:graphicFrameChg>
        <pc:picChg chg="add mod">
          <ac:chgData name="Prof Burnett" userId="74f2c40f-8fce-4844-8973-6f8563cbcf16" providerId="ADAL" clId="{A10413BE-04E7-4767-A404-5E19EF3D2943}" dt="2025-09-11T13:32:40.310" v="2755"/>
          <ac:picMkLst>
            <pc:docMk/>
            <pc:sldMk cId="2959639287" sldId="346"/>
            <ac:picMk id="1027" creationId="{02AD602D-1663-6E8C-4228-68656AADC52B}"/>
          </ac:picMkLst>
        </pc:picChg>
        <pc:picChg chg="add mod">
          <ac:chgData name="Prof Burnett" userId="74f2c40f-8fce-4844-8973-6f8563cbcf16" providerId="ADAL" clId="{A10413BE-04E7-4767-A404-5E19EF3D2943}" dt="2025-09-11T13:32:18.119" v="2754"/>
          <ac:picMkLst>
            <pc:docMk/>
            <pc:sldMk cId="2959639287" sldId="346"/>
            <ac:picMk id="2049" creationId="{C1680B97-CF6C-45FD-8561-5711250AF918}"/>
          </ac:picMkLst>
        </pc:picChg>
        <pc:picChg chg="add mod">
          <ac:chgData name="Prof Burnett" userId="74f2c40f-8fce-4844-8973-6f8563cbcf16" providerId="ADAL" clId="{A10413BE-04E7-4767-A404-5E19EF3D2943}" dt="2025-09-11T13:33:06.260" v="2756"/>
          <ac:picMkLst>
            <pc:docMk/>
            <pc:sldMk cId="2959639287" sldId="346"/>
            <ac:picMk id="2050" creationId="{DE77EA02-DC1F-E629-5DE2-505957C5BC71}"/>
          </ac:picMkLst>
        </pc:picChg>
        <pc:picChg chg="add mod">
          <ac:chgData name="Prof Burnett" userId="74f2c40f-8fce-4844-8973-6f8563cbcf16" providerId="ADAL" clId="{A10413BE-04E7-4767-A404-5E19EF3D2943}" dt="2025-09-11T13:33:28.580" v="2757"/>
          <ac:picMkLst>
            <pc:docMk/>
            <pc:sldMk cId="2959639287" sldId="346"/>
            <ac:picMk id="2051" creationId="{51F09CBF-BB2C-4FB5-CAE6-B8DA9960C7F8}"/>
          </ac:picMkLst>
        </pc:picChg>
        <pc:picChg chg="add mod">
          <ac:chgData name="Prof Burnett" userId="74f2c40f-8fce-4844-8973-6f8563cbcf16" providerId="ADAL" clId="{A10413BE-04E7-4767-A404-5E19EF3D2943}" dt="2025-09-11T13:33:58.256" v="2758"/>
          <ac:picMkLst>
            <pc:docMk/>
            <pc:sldMk cId="2959639287" sldId="346"/>
            <ac:picMk id="2053" creationId="{5E5F2BFC-7C91-89A8-E6C1-E0E0D5E7CB8A}"/>
          </ac:picMkLst>
        </pc:picChg>
        <pc:picChg chg="add mod">
          <ac:chgData name="Prof Burnett" userId="74f2c40f-8fce-4844-8973-6f8563cbcf16" providerId="ADAL" clId="{A10413BE-04E7-4767-A404-5E19EF3D2943}" dt="2025-09-11T13:34:18.879" v="2759"/>
          <ac:picMkLst>
            <pc:docMk/>
            <pc:sldMk cId="2959639287" sldId="346"/>
            <ac:picMk id="2054" creationId="{9DB0A4ED-D07E-DC16-C92A-901CBA0E1AC9}"/>
          </ac:picMkLst>
        </pc:picChg>
        <pc:picChg chg="add mod">
          <ac:chgData name="Prof Burnett" userId="74f2c40f-8fce-4844-8973-6f8563cbcf16" providerId="ADAL" clId="{A10413BE-04E7-4767-A404-5E19EF3D2943}" dt="2025-09-11T13:34:55.813" v="2760"/>
          <ac:picMkLst>
            <pc:docMk/>
            <pc:sldMk cId="2959639287" sldId="346"/>
            <ac:picMk id="2055" creationId="{29CB3DFF-1FED-0344-5076-D050E8A8E196}"/>
          </ac:picMkLst>
        </pc:picChg>
        <pc:picChg chg="add mod">
          <ac:chgData name="Prof Burnett" userId="74f2c40f-8fce-4844-8973-6f8563cbcf16" providerId="ADAL" clId="{A10413BE-04E7-4767-A404-5E19EF3D2943}" dt="2025-09-11T13:35:17.330" v="2761"/>
          <ac:picMkLst>
            <pc:docMk/>
            <pc:sldMk cId="2959639287" sldId="346"/>
            <ac:picMk id="2056" creationId="{D494D2DD-30F6-1158-0B09-E936BEA28573}"/>
          </ac:picMkLst>
        </pc:picChg>
        <pc:picChg chg="add mod">
          <ac:chgData name="Prof Burnett" userId="74f2c40f-8fce-4844-8973-6f8563cbcf16" providerId="ADAL" clId="{A10413BE-04E7-4767-A404-5E19EF3D2943}" dt="2025-09-11T13:35:40.982" v="2762"/>
          <ac:picMkLst>
            <pc:docMk/>
            <pc:sldMk cId="2959639287" sldId="346"/>
            <ac:picMk id="2058" creationId="{429B53EB-04B0-86CD-5CF7-CF6CF948F3CA}"/>
          </ac:picMkLst>
        </pc:picChg>
        <pc:picChg chg="add mod">
          <ac:chgData name="Prof Burnett" userId="74f2c40f-8fce-4844-8973-6f8563cbcf16" providerId="ADAL" clId="{A10413BE-04E7-4767-A404-5E19EF3D2943}" dt="2025-09-11T13:36:07.135" v="2763"/>
          <ac:picMkLst>
            <pc:docMk/>
            <pc:sldMk cId="2959639287" sldId="346"/>
            <ac:picMk id="2059" creationId="{FD9CD99C-FF44-6674-5157-1A888CD874E9}"/>
          </ac:picMkLst>
        </pc:picChg>
        <pc:picChg chg="add mod">
          <ac:chgData name="Prof Burnett" userId="74f2c40f-8fce-4844-8973-6f8563cbcf16" providerId="ADAL" clId="{A10413BE-04E7-4767-A404-5E19EF3D2943}" dt="2025-09-11T13:36:33.841" v="2764"/>
          <ac:picMkLst>
            <pc:docMk/>
            <pc:sldMk cId="2959639287" sldId="346"/>
            <ac:picMk id="2060" creationId="{5DA6BE9D-5038-6FAE-E6B9-A6F8413697E9}"/>
          </ac:picMkLst>
        </pc:picChg>
        <pc:picChg chg="add mod">
          <ac:chgData name="Prof Burnett" userId="74f2c40f-8fce-4844-8973-6f8563cbcf16" providerId="ADAL" clId="{A10413BE-04E7-4767-A404-5E19EF3D2943}" dt="2025-09-11T13:36:59.414" v="2765"/>
          <ac:picMkLst>
            <pc:docMk/>
            <pc:sldMk cId="2959639287" sldId="346"/>
            <ac:picMk id="2061" creationId="{4BD737CA-1353-2373-36AF-6D6176EB526A}"/>
          </ac:picMkLst>
        </pc:picChg>
      </pc:sldChg>
      <pc:sldChg chg="modSp add mod">
        <pc:chgData name="Prof Burnett" userId="74f2c40f-8fce-4844-8973-6f8563cbcf16" providerId="ADAL" clId="{A10413BE-04E7-4767-A404-5E19EF3D2943}" dt="2025-09-11T13:37:25.933" v="2772" actId="20577"/>
        <pc:sldMkLst>
          <pc:docMk/>
          <pc:sldMk cId="3240746963" sldId="347"/>
        </pc:sldMkLst>
        <pc:spChg chg="mod">
          <ac:chgData name="Prof Burnett" userId="74f2c40f-8fce-4844-8973-6f8563cbcf16" providerId="ADAL" clId="{A10413BE-04E7-4767-A404-5E19EF3D2943}" dt="2025-09-11T13:37:25.933" v="2772" actId="20577"/>
          <ac:spMkLst>
            <pc:docMk/>
            <pc:sldMk cId="3240746963" sldId="347"/>
            <ac:spMk id="2" creationId="{27552E0E-00A3-8FA2-37E8-E8AA5DAA817C}"/>
          </ac:spMkLst>
        </pc:spChg>
      </pc:sldChg>
      <pc:sldChg chg="del">
        <pc:chgData name="Prof Burnett" userId="74f2c40f-8fce-4844-8973-6f8563cbcf16" providerId="ADAL" clId="{A10413BE-04E7-4767-A404-5E19EF3D2943}" dt="2025-09-09T10:57:38.513" v="0" actId="47"/>
        <pc:sldMkLst>
          <pc:docMk/>
          <pc:sldMk cId="1384509955" sldId="379"/>
        </pc:sldMkLst>
      </pc:sldChg>
      <pc:sldChg chg="del">
        <pc:chgData name="Prof Burnett" userId="74f2c40f-8fce-4844-8973-6f8563cbcf16" providerId="ADAL" clId="{A10413BE-04E7-4767-A404-5E19EF3D2943}" dt="2025-09-09T11:03:41.033" v="140" actId="47"/>
        <pc:sldMkLst>
          <pc:docMk/>
          <pc:sldMk cId="279689655" sldId="515"/>
        </pc:sldMkLst>
      </pc:sldChg>
      <pc:sldChg chg="del">
        <pc:chgData name="Prof Burnett" userId="74f2c40f-8fce-4844-8973-6f8563cbcf16" providerId="ADAL" clId="{A10413BE-04E7-4767-A404-5E19EF3D2943}" dt="2025-09-09T11:03:41.033" v="140" actId="47"/>
        <pc:sldMkLst>
          <pc:docMk/>
          <pc:sldMk cId="3365257717" sldId="528"/>
        </pc:sldMkLst>
      </pc:sldChg>
      <pc:sldChg chg="del">
        <pc:chgData name="Prof Burnett" userId="74f2c40f-8fce-4844-8973-6f8563cbcf16" providerId="ADAL" clId="{A10413BE-04E7-4767-A404-5E19EF3D2943}" dt="2025-09-09T11:03:41.033" v="140" actId="47"/>
        <pc:sldMkLst>
          <pc:docMk/>
          <pc:sldMk cId="2309385143" sldId="530"/>
        </pc:sldMkLst>
      </pc:sldChg>
      <pc:sldChg chg="del">
        <pc:chgData name="Prof Burnett" userId="74f2c40f-8fce-4844-8973-6f8563cbcf16" providerId="ADAL" clId="{A10413BE-04E7-4767-A404-5E19EF3D2943}" dt="2025-09-09T11:03:41.033" v="140" actId="47"/>
        <pc:sldMkLst>
          <pc:docMk/>
          <pc:sldMk cId="4220103354" sldId="531"/>
        </pc:sldMkLst>
      </pc:sldChg>
      <pc:sldChg chg="del">
        <pc:chgData name="Prof Burnett" userId="74f2c40f-8fce-4844-8973-6f8563cbcf16" providerId="ADAL" clId="{A10413BE-04E7-4767-A404-5E19EF3D2943}" dt="2025-09-09T11:03:41.033" v="140" actId="47"/>
        <pc:sldMkLst>
          <pc:docMk/>
          <pc:sldMk cId="2717188358" sldId="539"/>
        </pc:sldMkLst>
      </pc:sldChg>
      <pc:sldChg chg="del">
        <pc:chgData name="Prof Burnett" userId="74f2c40f-8fce-4844-8973-6f8563cbcf16" providerId="ADAL" clId="{A10413BE-04E7-4767-A404-5E19EF3D2943}" dt="2025-09-09T11:03:41.033" v="140" actId="47"/>
        <pc:sldMkLst>
          <pc:docMk/>
          <pc:sldMk cId="2701610006" sldId="541"/>
        </pc:sldMkLst>
      </pc:sldChg>
      <pc:sldChg chg="del">
        <pc:chgData name="Prof Burnett" userId="74f2c40f-8fce-4844-8973-6f8563cbcf16" providerId="ADAL" clId="{A10413BE-04E7-4767-A404-5E19EF3D2943}" dt="2025-09-09T11:03:41.033" v="140" actId="47"/>
        <pc:sldMkLst>
          <pc:docMk/>
          <pc:sldMk cId="3001631467" sldId="542"/>
        </pc:sldMkLst>
      </pc:sldChg>
      <pc:sldChg chg="del">
        <pc:chgData name="Prof Burnett" userId="74f2c40f-8fce-4844-8973-6f8563cbcf16" providerId="ADAL" clId="{A10413BE-04E7-4767-A404-5E19EF3D2943}" dt="2025-09-09T11:03:41.033" v="140" actId="47"/>
        <pc:sldMkLst>
          <pc:docMk/>
          <pc:sldMk cId="2271926382" sldId="543"/>
        </pc:sldMkLst>
      </pc:sldChg>
      <pc:sldChg chg="del">
        <pc:chgData name="Prof Burnett" userId="74f2c40f-8fce-4844-8973-6f8563cbcf16" providerId="ADAL" clId="{A10413BE-04E7-4767-A404-5E19EF3D2943}" dt="2025-09-09T11:03:41.033" v="140" actId="47"/>
        <pc:sldMkLst>
          <pc:docMk/>
          <pc:sldMk cId="31767430" sldId="544"/>
        </pc:sldMkLst>
      </pc:sldChg>
      <pc:sldChg chg="del">
        <pc:chgData name="Prof Burnett" userId="74f2c40f-8fce-4844-8973-6f8563cbcf16" providerId="ADAL" clId="{A10413BE-04E7-4767-A404-5E19EF3D2943}" dt="2025-09-09T11:03:41.033" v="140" actId="47"/>
        <pc:sldMkLst>
          <pc:docMk/>
          <pc:sldMk cId="1999859733" sldId="545"/>
        </pc:sldMkLst>
      </pc:sldChg>
      <pc:sldChg chg="del">
        <pc:chgData name="Prof Burnett" userId="74f2c40f-8fce-4844-8973-6f8563cbcf16" providerId="ADAL" clId="{A10413BE-04E7-4767-A404-5E19EF3D2943}" dt="2025-09-09T11:03:41.033" v="140" actId="47"/>
        <pc:sldMkLst>
          <pc:docMk/>
          <pc:sldMk cId="3758252016" sldId="548"/>
        </pc:sldMkLst>
      </pc:sldChg>
      <pc:sldChg chg="del">
        <pc:chgData name="Prof Burnett" userId="74f2c40f-8fce-4844-8973-6f8563cbcf16" providerId="ADAL" clId="{A10413BE-04E7-4767-A404-5E19EF3D2943}" dt="2025-09-09T11:03:41.033" v="140" actId="47"/>
        <pc:sldMkLst>
          <pc:docMk/>
          <pc:sldMk cId="1978105395" sldId="549"/>
        </pc:sldMkLst>
      </pc:sldChg>
      <pc:sldChg chg="del">
        <pc:chgData name="Prof Burnett" userId="74f2c40f-8fce-4844-8973-6f8563cbcf16" providerId="ADAL" clId="{A10413BE-04E7-4767-A404-5E19EF3D2943}" dt="2025-09-09T11:03:41.033" v="140" actId="47"/>
        <pc:sldMkLst>
          <pc:docMk/>
          <pc:sldMk cId="3116816915" sldId="550"/>
        </pc:sldMkLst>
      </pc:sldChg>
      <pc:sldChg chg="del">
        <pc:chgData name="Prof Burnett" userId="74f2c40f-8fce-4844-8973-6f8563cbcf16" providerId="ADAL" clId="{A10413BE-04E7-4767-A404-5E19EF3D2943}" dt="2025-09-09T11:03:41.033" v="140" actId="47"/>
        <pc:sldMkLst>
          <pc:docMk/>
          <pc:sldMk cId="3752377432" sldId="551"/>
        </pc:sldMkLst>
      </pc:sldChg>
      <pc:sldChg chg="del">
        <pc:chgData name="Prof Burnett" userId="74f2c40f-8fce-4844-8973-6f8563cbcf16" providerId="ADAL" clId="{A10413BE-04E7-4767-A404-5E19EF3D2943}" dt="2025-09-09T11:03:41.033" v="140" actId="47"/>
        <pc:sldMkLst>
          <pc:docMk/>
          <pc:sldMk cId="1059675795" sldId="563"/>
        </pc:sldMkLst>
      </pc:sldChg>
      <pc:sldChg chg="del">
        <pc:chgData name="Prof Burnett" userId="74f2c40f-8fce-4844-8973-6f8563cbcf16" providerId="ADAL" clId="{A10413BE-04E7-4767-A404-5E19EF3D2943}" dt="2025-09-09T11:03:41.033" v="140" actId="47"/>
        <pc:sldMkLst>
          <pc:docMk/>
          <pc:sldMk cId="2348167460" sldId="564"/>
        </pc:sldMkLst>
      </pc:sldChg>
      <pc:sldChg chg="del">
        <pc:chgData name="Prof Burnett" userId="74f2c40f-8fce-4844-8973-6f8563cbcf16" providerId="ADAL" clId="{A10413BE-04E7-4767-A404-5E19EF3D2943}" dt="2025-09-09T11:03:41.033" v="140" actId="47"/>
        <pc:sldMkLst>
          <pc:docMk/>
          <pc:sldMk cId="99884255" sldId="565"/>
        </pc:sldMkLst>
      </pc:sldChg>
      <pc:sldChg chg="del">
        <pc:chgData name="Prof Burnett" userId="74f2c40f-8fce-4844-8973-6f8563cbcf16" providerId="ADAL" clId="{A10413BE-04E7-4767-A404-5E19EF3D2943}" dt="2025-09-09T11:03:41.033" v="140" actId="47"/>
        <pc:sldMkLst>
          <pc:docMk/>
          <pc:sldMk cId="3140658565" sldId="566"/>
        </pc:sldMkLst>
      </pc:sldChg>
      <pc:sldChg chg="del">
        <pc:chgData name="Prof Burnett" userId="74f2c40f-8fce-4844-8973-6f8563cbcf16" providerId="ADAL" clId="{A10413BE-04E7-4767-A404-5E19EF3D2943}" dt="2025-09-09T11:03:41.033" v="140" actId="47"/>
        <pc:sldMkLst>
          <pc:docMk/>
          <pc:sldMk cId="3515349174" sldId="567"/>
        </pc:sldMkLst>
      </pc:sldChg>
      <pc:sldChg chg="del">
        <pc:chgData name="Prof Burnett" userId="74f2c40f-8fce-4844-8973-6f8563cbcf16" providerId="ADAL" clId="{A10413BE-04E7-4767-A404-5E19EF3D2943}" dt="2025-09-09T11:03:41.033" v="140" actId="47"/>
        <pc:sldMkLst>
          <pc:docMk/>
          <pc:sldMk cId="4085576891" sldId="569"/>
        </pc:sldMkLst>
      </pc:sldChg>
      <pc:sldChg chg="del">
        <pc:chgData name="Prof Burnett" userId="74f2c40f-8fce-4844-8973-6f8563cbcf16" providerId="ADAL" clId="{A10413BE-04E7-4767-A404-5E19EF3D2943}" dt="2025-09-09T11:03:41.033" v="140" actId="47"/>
        <pc:sldMkLst>
          <pc:docMk/>
          <pc:sldMk cId="3501842070" sldId="570"/>
        </pc:sldMkLst>
      </pc:sldChg>
      <pc:sldChg chg="del">
        <pc:chgData name="Prof Burnett" userId="74f2c40f-8fce-4844-8973-6f8563cbcf16" providerId="ADAL" clId="{A10413BE-04E7-4767-A404-5E19EF3D2943}" dt="2025-09-09T11:03:41.033" v="140" actId="47"/>
        <pc:sldMkLst>
          <pc:docMk/>
          <pc:sldMk cId="976474832" sldId="572"/>
        </pc:sldMkLst>
      </pc:sldChg>
      <pc:sldChg chg="del">
        <pc:chgData name="Prof Burnett" userId="74f2c40f-8fce-4844-8973-6f8563cbcf16" providerId="ADAL" clId="{A10413BE-04E7-4767-A404-5E19EF3D2943}" dt="2025-09-09T11:03:41.033" v="140" actId="47"/>
        <pc:sldMkLst>
          <pc:docMk/>
          <pc:sldMk cId="4289909197" sldId="573"/>
        </pc:sldMkLst>
      </pc:sldChg>
      <pc:sldChg chg="del">
        <pc:chgData name="Prof Burnett" userId="74f2c40f-8fce-4844-8973-6f8563cbcf16" providerId="ADAL" clId="{A10413BE-04E7-4767-A404-5E19EF3D2943}" dt="2025-09-09T11:03:41.033" v="140" actId="47"/>
        <pc:sldMkLst>
          <pc:docMk/>
          <pc:sldMk cId="286176478" sldId="575"/>
        </pc:sldMkLst>
      </pc:sldChg>
      <pc:sldChg chg="del">
        <pc:chgData name="Prof Burnett" userId="74f2c40f-8fce-4844-8973-6f8563cbcf16" providerId="ADAL" clId="{A10413BE-04E7-4767-A404-5E19EF3D2943}" dt="2025-09-09T11:03:41.033" v="140" actId="47"/>
        <pc:sldMkLst>
          <pc:docMk/>
          <pc:sldMk cId="4065127226" sldId="576"/>
        </pc:sldMkLst>
      </pc:sldChg>
      <pc:sldChg chg="del">
        <pc:chgData name="Prof Burnett" userId="74f2c40f-8fce-4844-8973-6f8563cbcf16" providerId="ADAL" clId="{A10413BE-04E7-4767-A404-5E19EF3D2943}" dt="2025-09-09T11:03:41.033" v="140" actId="47"/>
        <pc:sldMkLst>
          <pc:docMk/>
          <pc:sldMk cId="4119173629" sldId="577"/>
        </pc:sldMkLst>
      </pc:sldChg>
      <pc:sldChg chg="del">
        <pc:chgData name="Prof Burnett" userId="74f2c40f-8fce-4844-8973-6f8563cbcf16" providerId="ADAL" clId="{A10413BE-04E7-4767-A404-5E19EF3D2943}" dt="2025-09-09T11:03:41.033" v="140" actId="47"/>
        <pc:sldMkLst>
          <pc:docMk/>
          <pc:sldMk cId="707252354" sldId="578"/>
        </pc:sldMkLst>
      </pc:sldChg>
      <pc:sldChg chg="del">
        <pc:chgData name="Prof Burnett" userId="74f2c40f-8fce-4844-8973-6f8563cbcf16" providerId="ADAL" clId="{A10413BE-04E7-4767-A404-5E19EF3D2943}" dt="2025-09-09T11:03:41.033" v="140" actId="47"/>
        <pc:sldMkLst>
          <pc:docMk/>
          <pc:sldMk cId="1185660806" sldId="579"/>
        </pc:sldMkLst>
      </pc:sldChg>
      <pc:sldChg chg="del">
        <pc:chgData name="Prof Burnett" userId="74f2c40f-8fce-4844-8973-6f8563cbcf16" providerId="ADAL" clId="{A10413BE-04E7-4767-A404-5E19EF3D2943}" dt="2025-09-09T11:03:41.033" v="140" actId="47"/>
        <pc:sldMkLst>
          <pc:docMk/>
          <pc:sldMk cId="2541613319" sldId="580"/>
        </pc:sldMkLst>
      </pc:sldChg>
      <pc:sldChg chg="del">
        <pc:chgData name="Prof Burnett" userId="74f2c40f-8fce-4844-8973-6f8563cbcf16" providerId="ADAL" clId="{A10413BE-04E7-4767-A404-5E19EF3D2943}" dt="2025-09-09T11:03:41.033" v="140" actId="47"/>
        <pc:sldMkLst>
          <pc:docMk/>
          <pc:sldMk cId="3804080561" sldId="583"/>
        </pc:sldMkLst>
      </pc:sldChg>
      <pc:sldChg chg="del">
        <pc:chgData name="Prof Burnett" userId="74f2c40f-8fce-4844-8973-6f8563cbcf16" providerId="ADAL" clId="{A10413BE-04E7-4767-A404-5E19EF3D2943}" dt="2025-09-09T11:03:41.033" v="140" actId="47"/>
        <pc:sldMkLst>
          <pc:docMk/>
          <pc:sldMk cId="3496597627" sldId="584"/>
        </pc:sldMkLst>
      </pc:sldChg>
      <pc:sldChg chg="del">
        <pc:chgData name="Prof Burnett" userId="74f2c40f-8fce-4844-8973-6f8563cbcf16" providerId="ADAL" clId="{A10413BE-04E7-4767-A404-5E19EF3D2943}" dt="2025-09-09T11:03:41.033" v="140" actId="47"/>
        <pc:sldMkLst>
          <pc:docMk/>
          <pc:sldMk cId="2778357002" sldId="585"/>
        </pc:sldMkLst>
      </pc:sldChg>
      <pc:sldChg chg="del">
        <pc:chgData name="Prof Burnett" userId="74f2c40f-8fce-4844-8973-6f8563cbcf16" providerId="ADAL" clId="{A10413BE-04E7-4767-A404-5E19EF3D2943}" dt="2025-09-09T11:03:41.033" v="140" actId="47"/>
        <pc:sldMkLst>
          <pc:docMk/>
          <pc:sldMk cId="3927784958" sldId="586"/>
        </pc:sldMkLst>
      </pc:sldChg>
      <pc:sldChg chg="del">
        <pc:chgData name="Prof Burnett" userId="74f2c40f-8fce-4844-8973-6f8563cbcf16" providerId="ADAL" clId="{A10413BE-04E7-4767-A404-5E19EF3D2943}" dt="2025-09-09T11:03:41.033" v="140" actId="47"/>
        <pc:sldMkLst>
          <pc:docMk/>
          <pc:sldMk cId="572197769" sldId="587"/>
        </pc:sldMkLst>
      </pc:sldChg>
      <pc:sldChg chg="del">
        <pc:chgData name="Prof Burnett" userId="74f2c40f-8fce-4844-8973-6f8563cbcf16" providerId="ADAL" clId="{A10413BE-04E7-4767-A404-5E19EF3D2943}" dt="2025-09-09T11:03:41.033" v="140" actId="47"/>
        <pc:sldMkLst>
          <pc:docMk/>
          <pc:sldMk cId="2228167279" sldId="588"/>
        </pc:sldMkLst>
      </pc:sldChg>
      <pc:sldChg chg="del">
        <pc:chgData name="Prof Burnett" userId="74f2c40f-8fce-4844-8973-6f8563cbcf16" providerId="ADAL" clId="{A10413BE-04E7-4767-A404-5E19EF3D2943}" dt="2025-09-09T11:03:41.033" v="140" actId="47"/>
        <pc:sldMkLst>
          <pc:docMk/>
          <pc:sldMk cId="1476569450" sldId="589"/>
        </pc:sldMkLst>
      </pc:sldChg>
      <pc:sldChg chg="del">
        <pc:chgData name="Prof Burnett" userId="74f2c40f-8fce-4844-8973-6f8563cbcf16" providerId="ADAL" clId="{A10413BE-04E7-4767-A404-5E19EF3D2943}" dt="2025-09-09T11:03:41.033" v="140" actId="47"/>
        <pc:sldMkLst>
          <pc:docMk/>
          <pc:sldMk cId="1163386220" sldId="590"/>
        </pc:sldMkLst>
      </pc:sldChg>
      <pc:sldChg chg="del">
        <pc:chgData name="Prof Burnett" userId="74f2c40f-8fce-4844-8973-6f8563cbcf16" providerId="ADAL" clId="{A10413BE-04E7-4767-A404-5E19EF3D2943}" dt="2025-09-09T11:03:41.033" v="140" actId="47"/>
        <pc:sldMkLst>
          <pc:docMk/>
          <pc:sldMk cId="2588160563" sldId="591"/>
        </pc:sldMkLst>
      </pc:sldChg>
      <pc:sldChg chg="del">
        <pc:chgData name="Prof Burnett" userId="74f2c40f-8fce-4844-8973-6f8563cbcf16" providerId="ADAL" clId="{A10413BE-04E7-4767-A404-5E19EF3D2943}" dt="2025-09-09T11:03:41.033" v="140" actId="47"/>
        <pc:sldMkLst>
          <pc:docMk/>
          <pc:sldMk cId="1645845322" sldId="592"/>
        </pc:sldMkLst>
      </pc:sldChg>
      <pc:sldChg chg="del">
        <pc:chgData name="Prof Burnett" userId="74f2c40f-8fce-4844-8973-6f8563cbcf16" providerId="ADAL" clId="{A10413BE-04E7-4767-A404-5E19EF3D2943}" dt="2025-09-09T11:03:41.033" v="140" actId="47"/>
        <pc:sldMkLst>
          <pc:docMk/>
          <pc:sldMk cId="1163315185" sldId="593"/>
        </pc:sldMkLst>
      </pc:sldChg>
      <pc:sldChg chg="del">
        <pc:chgData name="Prof Burnett" userId="74f2c40f-8fce-4844-8973-6f8563cbcf16" providerId="ADAL" clId="{A10413BE-04E7-4767-A404-5E19EF3D2943}" dt="2025-09-09T11:03:41.033" v="140" actId="47"/>
        <pc:sldMkLst>
          <pc:docMk/>
          <pc:sldMk cId="605913024" sldId="595"/>
        </pc:sldMkLst>
      </pc:sldChg>
      <pc:sldChg chg="del">
        <pc:chgData name="Prof Burnett" userId="74f2c40f-8fce-4844-8973-6f8563cbcf16" providerId="ADAL" clId="{A10413BE-04E7-4767-A404-5E19EF3D2943}" dt="2025-09-09T11:03:44.589" v="141" actId="47"/>
        <pc:sldMkLst>
          <pc:docMk/>
          <pc:sldMk cId="2033955514" sldId="596"/>
        </pc:sldMkLst>
      </pc:sldChg>
      <pc:sldMasterChg chg="modSp modSldLayout">
        <pc:chgData name="Prof Burnett" userId="74f2c40f-8fce-4844-8973-6f8563cbcf16" providerId="ADAL" clId="{A10413BE-04E7-4767-A404-5E19EF3D2943}" dt="2025-09-11T12:46:16.562" v="1497" actId="2711"/>
        <pc:sldMasterMkLst>
          <pc:docMk/>
          <pc:sldMasterMk cId="0" sldId="2147483660"/>
        </pc:sldMasterMkLst>
        <pc:spChg chg="mod">
          <ac:chgData name="Prof Burnett" userId="74f2c40f-8fce-4844-8973-6f8563cbcf16" providerId="ADAL" clId="{A10413BE-04E7-4767-A404-5E19EF3D2943}" dt="2025-09-11T12:46:16.562" v="1497" actId="2711"/>
          <ac:spMkLst>
            <pc:docMk/>
            <pc:sldMasterMk cId="0" sldId="2147483660"/>
            <ac:spMk id="10" creationId="{00000000-0000-0000-0000-000000000000}"/>
          </ac:spMkLst>
        </pc:spChg>
        <pc:spChg chg="mod">
          <ac:chgData name="Prof Burnett" userId="74f2c40f-8fce-4844-8973-6f8563cbcf16" providerId="ADAL" clId="{A10413BE-04E7-4767-A404-5E19EF3D2943}" dt="2025-09-11T12:46:16.562" v="1497" actId="2711"/>
          <ac:spMkLst>
            <pc:docMk/>
            <pc:sldMasterMk cId="0" sldId="2147483660"/>
            <ac:spMk id="18" creationId="{00000000-0000-0000-0000-000000000000}"/>
          </ac:spMkLst>
        </pc:spChg>
        <pc:spChg chg="mod">
          <ac:chgData name="Prof Burnett" userId="74f2c40f-8fce-4844-8973-6f8563cbcf16" providerId="ADAL" clId="{A10413BE-04E7-4767-A404-5E19EF3D2943}" dt="2025-09-11T12:46:16.562" v="1497" actId="2711"/>
          <ac:spMkLst>
            <pc:docMk/>
            <pc:sldMasterMk cId="0" sldId="2147483660"/>
            <ac:spMk id="22" creationId="{00000000-0000-0000-0000-000000000000}"/>
          </ac:spMkLst>
        </pc:spChg>
        <pc:sldLayoutChg chg="modSp">
          <pc:chgData name="Prof Burnett" userId="74f2c40f-8fce-4844-8973-6f8563cbcf16" providerId="ADAL" clId="{A10413BE-04E7-4767-A404-5E19EF3D2943}" dt="2025-09-11T12:46:04.989" v="1495" actId="735"/>
          <pc:sldLayoutMkLst>
            <pc:docMk/>
            <pc:sldMasterMk cId="0" sldId="2147483660"/>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B9B22155-F6E3-406E-B04F-D5269B29CDF0}" type="datetimeFigureOut">
              <a:rPr lang="en-US" smtClean="0"/>
              <a:t>9/12/2025</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C9977555-22F0-4940-AEB2-481FD6E5A477}" type="slidenum">
              <a:rPr lang="en-US" smtClean="0"/>
              <a:t>‹#›</a:t>
            </a:fld>
            <a:endParaRPr lang="en-US"/>
          </a:p>
        </p:txBody>
      </p:sp>
    </p:spTree>
    <p:extLst>
      <p:ext uri="{BB962C8B-B14F-4D97-AF65-F5344CB8AC3E}">
        <p14:creationId xmlns:p14="http://schemas.microsoft.com/office/powerpoint/2010/main" val="175535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95DC698B-A450-4E59-94F5-9350870ACA2C}" type="datetime1">
              <a:rPr lang="en-US" smtClean="0"/>
              <a:t>9/12/2025</a:t>
            </a:fld>
            <a:endParaRPr lang="en-US"/>
          </a:p>
        </p:txBody>
      </p:sp>
      <p:sp>
        <p:nvSpPr>
          <p:cNvPr id="19" name="Footer Placeholder 18"/>
          <p:cNvSpPr>
            <a:spLocks noGrp="1"/>
          </p:cNvSpPr>
          <p:nvPr>
            <p:ph type="ftr" sz="quarter" idx="11"/>
          </p:nvPr>
        </p:nvSpPr>
        <p:spPr/>
        <p:txBody>
          <a:bodyPr/>
          <a:lstStyle/>
          <a:p>
            <a:r>
              <a:rPr lang="en-US"/>
              <a:t>Copyright © 2007 - 2025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DB38D7-41F6-4E97-939B-4667A3C7BCEC}" type="datetime1">
              <a:rPr lang="en-US" smtClean="0"/>
              <a:t>9/12/2025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D7CBD1-BD77-479F-9B58-2D3CE65EE836}" type="datetime1">
              <a:rPr lang="en-US" smtClean="0"/>
              <a:t>9/12/2025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5E8CEC-6C58-48BE-8A84-47C1EC8EC7E3}" type="datetime1">
              <a:rPr lang="en-US" smtClean="0"/>
              <a:t>9/12/2025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F253A2-BDF3-4709-8EFD-D2F8D6032E1D}" type="datetime1">
              <a:rPr lang="en-US" smtClean="0"/>
              <a:t>9/12/2025</a:t>
            </a:fld>
            <a:endParaRPr lang="en-US"/>
          </a:p>
        </p:txBody>
      </p:sp>
      <p:sp>
        <p:nvSpPr>
          <p:cNvPr id="5" name="Footer Placeholder 4"/>
          <p:cNvSpPr>
            <a:spLocks noGrp="1"/>
          </p:cNvSpPr>
          <p:nvPr>
            <p:ph type="ftr" sz="quarter" idx="11"/>
          </p:nvPr>
        </p:nvSpPr>
        <p:spPr/>
        <p:txBody>
          <a:bodyPr/>
          <a:lstStyle/>
          <a:p>
            <a:r>
              <a:rPr lang="en-US"/>
              <a:t>Copyright © 2007 - 2025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F0229B-71C9-44F0-ADED-47F08FABDFE0}" type="datetime1">
              <a:rPr lang="en-US" smtClean="0"/>
              <a:t>9/12/2025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191EB2-EB73-4D89-AB0B-A7B83EC3E00D}" type="datetime1">
              <a:rPr lang="en-US" smtClean="0"/>
              <a:t>9/12/2025</a:t>
            </a:fld>
            <a:endParaRPr lang="en-US"/>
          </a:p>
        </p:txBody>
      </p:sp>
      <p:sp>
        <p:nvSpPr>
          <p:cNvPr id="8" name="Footer Placeholder 7"/>
          <p:cNvSpPr>
            <a:spLocks noGrp="1"/>
          </p:cNvSpPr>
          <p:nvPr>
            <p:ph type="ftr" sz="quarter" idx="11"/>
          </p:nvPr>
        </p:nvSpPr>
        <p:spPr/>
        <p:txBody>
          <a:bodyPr/>
          <a:lstStyle/>
          <a:p>
            <a:r>
              <a:rPr lang="en-US"/>
              <a:t>Copyright © 2007 - 2025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CDE44CB-A5BC-4A83-B00A-CFC3526C4935}" type="datetime1">
              <a:rPr lang="en-US" smtClean="0"/>
              <a:t>9/12/2025</a:t>
            </a:fld>
            <a:endParaRPr lang="en-US"/>
          </a:p>
        </p:txBody>
      </p:sp>
      <p:sp>
        <p:nvSpPr>
          <p:cNvPr id="4" name="Footer Placeholder 3"/>
          <p:cNvSpPr>
            <a:spLocks noGrp="1"/>
          </p:cNvSpPr>
          <p:nvPr>
            <p:ph type="ftr" sz="quarter" idx="11"/>
          </p:nvPr>
        </p:nvSpPr>
        <p:spPr/>
        <p:txBody>
          <a:bodyPr/>
          <a:lstStyle/>
          <a:p>
            <a:r>
              <a:rPr lang="en-US"/>
              <a:t>Copyright © 2007 - 2025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416FF-F9C8-43E8-AFEE-B6BC7B38556D}" type="datetime1">
              <a:rPr lang="en-US" smtClean="0"/>
              <a:t>9/12/2025</a:t>
            </a:fld>
            <a:endParaRPr lang="en-US"/>
          </a:p>
        </p:txBody>
      </p:sp>
      <p:sp>
        <p:nvSpPr>
          <p:cNvPr id="3" name="Footer Placeholder 2"/>
          <p:cNvSpPr>
            <a:spLocks noGrp="1"/>
          </p:cNvSpPr>
          <p:nvPr>
            <p:ph type="ftr" sz="quarter" idx="11"/>
          </p:nvPr>
        </p:nvSpPr>
        <p:spPr/>
        <p:txBody>
          <a:bodyPr/>
          <a:lstStyle/>
          <a:p>
            <a:r>
              <a:rPr lang="en-US"/>
              <a:t>Copyright © 2007 - 2025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1025B4-399D-4181-B5E1-964F01B8FE53}" type="datetime1">
              <a:rPr lang="en-US" smtClean="0"/>
              <a:t>9/12/2025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70668E-FB47-4AE2-BBFA-5741E293065A}" type="datetime1">
              <a:rPr lang="en-US" smtClean="0"/>
              <a:t>9/12/2025</a:t>
            </a:fld>
            <a:endParaRPr lang="en-US"/>
          </a:p>
        </p:txBody>
      </p:sp>
      <p:sp>
        <p:nvSpPr>
          <p:cNvPr id="6" name="Footer Placeholder 5"/>
          <p:cNvSpPr>
            <a:spLocks noGrp="1"/>
          </p:cNvSpPr>
          <p:nvPr>
            <p:ph type="ftr" sz="quarter" idx="11"/>
          </p:nvPr>
        </p:nvSpPr>
        <p:spPr/>
        <p:txBody>
          <a:bodyPr/>
          <a:lstStyle/>
          <a:p>
            <a:r>
              <a:rPr lang="en-US"/>
              <a:t>Copyright © 2007 - 2025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fld id="{D3C5A004-F35D-4734-BE3C-1B15E48A92C5}" type="datetime1">
              <a:rPr lang="en-US" smtClean="0"/>
              <a:pPr/>
              <a:t>9/12/2025</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r>
              <a:rPr lang="en-US"/>
              <a:t>Copyright © 2007 - 2025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3D46CBA2-ECE5-4BE9-B546-6761E0E67089}" type="slidenum">
              <a:rPr lang="en-US" smtClean="0"/>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g"/><Relationship Id="rId5" Type="http://schemas.openxmlformats.org/officeDocument/2006/relationships/image" Target="../media/image22.sv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pcloud.com/" TargetMode="Externa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hyperlink" Target="https://www.microsoft.com/en-us/microsoft-365/onedrive/online-cloud-storage" TargetMode="External"/><Relationship Id="rId21" Type="http://schemas.openxmlformats.org/officeDocument/2006/relationships/image" Target="../media/image47.png"/><Relationship Id="rId7" Type="http://schemas.openxmlformats.org/officeDocument/2006/relationships/hyperlink" Target="https://www.box.com/home" TargetMode="External"/><Relationship Id="rId12" Type="http://schemas.openxmlformats.org/officeDocument/2006/relationships/hyperlink" Target="https://icedrive.net/" TargetMode="External"/><Relationship Id="rId17" Type="http://schemas.openxmlformats.org/officeDocument/2006/relationships/image" Target="../media/image43.png"/><Relationship Id="rId25" Type="http://schemas.openxmlformats.org/officeDocument/2006/relationships/image" Target="../media/image50.jpeg"/><Relationship Id="rId2" Type="http://schemas.openxmlformats.org/officeDocument/2006/relationships/hyperlink" Target="https://workspace.google.com/products/drive/" TargetMode="Externa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s://www.idrive.com/" TargetMode="External"/><Relationship Id="rId11" Type="http://schemas.openxmlformats.org/officeDocument/2006/relationships/hyperlink" Target="https://aws.amazon.com/storagegateway/" TargetMode="External"/><Relationship Id="rId24" Type="http://schemas.openxmlformats.org/officeDocument/2006/relationships/hyperlink" Target="https://proton.me/drive" TargetMode="External"/><Relationship Id="rId5" Type="http://schemas.openxmlformats.org/officeDocument/2006/relationships/hyperlink" Target="https://www.icloud.com/" TargetMode="External"/><Relationship Id="rId15" Type="http://schemas.openxmlformats.org/officeDocument/2006/relationships/image" Target="../media/image41.png"/><Relationship Id="rId23" Type="http://schemas.openxmlformats.org/officeDocument/2006/relationships/image" Target="../media/image49.jpeg"/><Relationship Id="rId10" Type="http://schemas.openxmlformats.org/officeDocument/2006/relationships/hyperlink" Target="https://mega.io/" TargetMode="External"/><Relationship Id="rId19" Type="http://schemas.openxmlformats.org/officeDocument/2006/relationships/image" Target="../media/image45.png"/><Relationship Id="rId4" Type="http://schemas.openxmlformats.org/officeDocument/2006/relationships/hyperlink" Target="https://www.dropbox.com/" TargetMode="External"/><Relationship Id="rId9" Type="http://schemas.openxmlformats.org/officeDocument/2006/relationships/hyperlink" Target="https://www.sync.com/" TargetMode="External"/><Relationship Id="rId14" Type="http://schemas.openxmlformats.org/officeDocument/2006/relationships/image" Target="../media/image40.png"/><Relationship Id="rId22"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894" y="438150"/>
            <a:ext cx="7848153" cy="3429000"/>
          </a:xfrm>
        </p:spPr>
        <p:txBody>
          <a:bodyPr anchor="ctr"/>
          <a:lstStyle/>
          <a:p>
            <a:pPr>
              <a:defRPr/>
            </a:pPr>
            <a:r>
              <a:rPr lang="en-US" dirty="0">
                <a:ea typeface="ＭＳ Ｐゴシック" pitchFamily="34" charset="-128"/>
              </a:rPr>
              <a:t>Knowing Technology II </a:t>
            </a:r>
            <a:br>
              <a:rPr lang="en-US" dirty="0">
                <a:ea typeface="ＭＳ Ｐゴシック" pitchFamily="34" charset="-128"/>
              </a:rPr>
            </a:br>
            <a:r>
              <a:rPr lang="en-US" sz="4000" dirty="0">
                <a:ea typeface="ＭＳ Ｐゴシック" pitchFamily="34" charset="-128"/>
              </a:rPr>
              <a:t> File Management</a:t>
            </a:r>
            <a:endParaRPr lang="en-US" dirty="0">
              <a:ea typeface="ＭＳ Ｐゴシック" pitchFamily="34" charset="-128"/>
            </a:endParaRPr>
          </a:p>
        </p:txBody>
      </p:sp>
      <p:sp>
        <p:nvSpPr>
          <p:cNvPr id="3" name="Subtitle 2"/>
          <p:cNvSpPr>
            <a:spLocks noGrp="1"/>
          </p:cNvSpPr>
          <p:nvPr>
            <p:ph type="subTitle" idx="1"/>
          </p:nvPr>
        </p:nvSpPr>
        <p:spPr>
          <a:xfrm>
            <a:off x="762000" y="4095750"/>
            <a:ext cx="7854696" cy="706902"/>
          </a:xfrm>
        </p:spPr>
        <p:txBody>
          <a:bodyPr>
            <a:noAutofit/>
          </a:bodyPr>
          <a:lstStyle/>
          <a:p>
            <a:r>
              <a:rPr lang="en-US" sz="1800" dirty="0"/>
              <a:t>http://www.profburnett.com</a:t>
            </a:r>
          </a:p>
        </p:txBody>
      </p:sp>
    </p:spTree>
    <p:extLst>
      <p:ext uri="{BB962C8B-B14F-4D97-AF65-F5344CB8AC3E}">
        <p14:creationId xmlns:p14="http://schemas.microsoft.com/office/powerpoint/2010/main" val="70518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642E-D47D-CD70-1BAF-F0F618A36184}"/>
              </a:ext>
            </a:extLst>
          </p:cNvPr>
          <p:cNvSpPr>
            <a:spLocks noGrp="1"/>
          </p:cNvSpPr>
          <p:nvPr>
            <p:ph type="title"/>
          </p:nvPr>
        </p:nvSpPr>
        <p:spPr/>
        <p:txBody>
          <a:bodyPr/>
          <a:lstStyle/>
          <a:p>
            <a:r>
              <a:rPr lang="en-US" dirty="0"/>
              <a:t>File Naming Conventions </a:t>
            </a:r>
          </a:p>
        </p:txBody>
      </p:sp>
      <p:sp>
        <p:nvSpPr>
          <p:cNvPr id="3" name="Content Placeholder 2">
            <a:extLst>
              <a:ext uri="{FF2B5EF4-FFF2-40B4-BE49-F238E27FC236}">
                <a16:creationId xmlns:a16="http://schemas.microsoft.com/office/drawing/2014/main" id="{C6460D3F-97A1-4545-3DEE-7273BF5A8098}"/>
              </a:ext>
            </a:extLst>
          </p:cNvPr>
          <p:cNvSpPr>
            <a:spLocks noGrp="1"/>
          </p:cNvSpPr>
          <p:nvPr>
            <p:ph idx="1"/>
          </p:nvPr>
        </p:nvSpPr>
        <p:spPr/>
        <p:txBody>
          <a:bodyPr>
            <a:normAutofit fontScale="85000" lnSpcReduction="20000"/>
          </a:bodyPr>
          <a:lstStyle/>
          <a:p>
            <a:r>
              <a:rPr lang="en-US" dirty="0"/>
              <a:t>Be consistent with naming. </a:t>
            </a:r>
          </a:p>
          <a:p>
            <a:r>
              <a:rPr lang="en-US" dirty="0"/>
              <a:t>Be consistent with case (lower case, UPPER CASE, or CamelCase).</a:t>
            </a:r>
          </a:p>
          <a:p>
            <a:r>
              <a:rPr lang="en-US" dirty="0"/>
              <a:t>Avoid spaces and special characters - Use only letters, numbers, and underscores or dashes.</a:t>
            </a:r>
          </a:p>
          <a:p>
            <a:r>
              <a:rPr lang="en-US" dirty="0"/>
              <a:t>Use a date format: YYYY-MM-DD or YYYYMMDD  - it will sort chronologically.</a:t>
            </a:r>
          </a:p>
          <a:p>
            <a:r>
              <a:rPr lang="en-US" dirty="0"/>
              <a:t>Pad with zeroes:  - If you expect at least e.g. 100 numbered files, start with 001, not 1. </a:t>
            </a:r>
          </a:p>
          <a:p>
            <a:r>
              <a:rPr lang="en-US" dirty="0"/>
              <a:t>Limit Filename to 32 characters.</a:t>
            </a:r>
          </a:p>
          <a:p>
            <a:r>
              <a:rPr lang="en-US" dirty="0"/>
              <a:t>Avoid vague terms</a:t>
            </a:r>
          </a:p>
        </p:txBody>
      </p:sp>
      <p:sp>
        <p:nvSpPr>
          <p:cNvPr id="4" name="Date Placeholder 3">
            <a:extLst>
              <a:ext uri="{FF2B5EF4-FFF2-40B4-BE49-F238E27FC236}">
                <a16:creationId xmlns:a16="http://schemas.microsoft.com/office/drawing/2014/main" id="{1ACDF80C-A2D5-955D-412A-DC8279143C42}"/>
              </a:ext>
            </a:extLst>
          </p:cNvPr>
          <p:cNvSpPr>
            <a:spLocks noGrp="1"/>
          </p:cNvSpPr>
          <p:nvPr>
            <p:ph type="dt" sz="half" idx="10"/>
          </p:nvPr>
        </p:nvSpPr>
        <p:spPr/>
        <p:txBody>
          <a:bodyPr/>
          <a:lstStyle/>
          <a:p>
            <a:fld id="{976F360B-F0D0-4361-BA68-922EAF00E2C6}" type="datetime1">
              <a:rPr lang="en-US" smtClean="0"/>
              <a:t>9/12/2025</a:t>
            </a:fld>
            <a:endParaRPr lang="en-US"/>
          </a:p>
        </p:txBody>
      </p:sp>
      <p:sp>
        <p:nvSpPr>
          <p:cNvPr id="5" name="Footer Placeholder 4">
            <a:extLst>
              <a:ext uri="{FF2B5EF4-FFF2-40B4-BE49-F238E27FC236}">
                <a16:creationId xmlns:a16="http://schemas.microsoft.com/office/drawing/2014/main" id="{73CF8876-C986-6E4C-5C1B-72EE585B02A8}"/>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CF4F7C75-0573-54FC-CDE8-58066779C8EC}"/>
              </a:ext>
            </a:extLst>
          </p:cNvPr>
          <p:cNvSpPr>
            <a:spLocks noGrp="1"/>
          </p:cNvSpPr>
          <p:nvPr>
            <p:ph type="sldNum" sz="quarter" idx="12"/>
          </p:nvPr>
        </p:nvSpPr>
        <p:spPr/>
        <p:txBody>
          <a:bodyPr/>
          <a:lstStyle/>
          <a:p>
            <a:fld id="{3D46CBA2-ECE5-4BE9-B546-6761E0E67089}" type="slidenum">
              <a:rPr lang="en-US" smtClean="0"/>
              <a:t>10</a:t>
            </a:fld>
            <a:endParaRPr lang="en-US"/>
          </a:p>
        </p:txBody>
      </p:sp>
    </p:spTree>
    <p:extLst>
      <p:ext uri="{BB962C8B-B14F-4D97-AF65-F5344CB8AC3E}">
        <p14:creationId xmlns:p14="http://schemas.microsoft.com/office/powerpoint/2010/main" val="12758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7869-2D4C-40D7-3013-2644A76C8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ADA6C-8ECC-898A-84A1-5FF26B53521C}"/>
              </a:ext>
            </a:extLst>
          </p:cNvPr>
          <p:cNvSpPr>
            <a:spLocks noGrp="1"/>
          </p:cNvSpPr>
          <p:nvPr>
            <p:ph type="title"/>
          </p:nvPr>
        </p:nvSpPr>
        <p:spPr/>
        <p:txBody>
          <a:bodyPr>
            <a:normAutofit/>
          </a:bodyPr>
          <a:lstStyle/>
          <a:p>
            <a:r>
              <a:rPr lang="en-US" dirty="0"/>
              <a:t>File Types and Formats</a:t>
            </a:r>
          </a:p>
        </p:txBody>
      </p:sp>
      <p:graphicFrame>
        <p:nvGraphicFramePr>
          <p:cNvPr id="7" name="Content Placeholder 6">
            <a:extLst>
              <a:ext uri="{FF2B5EF4-FFF2-40B4-BE49-F238E27FC236}">
                <a16:creationId xmlns:a16="http://schemas.microsoft.com/office/drawing/2014/main" id="{866D312D-6585-279B-5BD3-6A97E6EEBE8C}"/>
              </a:ext>
            </a:extLst>
          </p:cNvPr>
          <p:cNvGraphicFramePr>
            <a:graphicFrameLocks noGrp="1"/>
          </p:cNvGraphicFramePr>
          <p:nvPr>
            <p:ph idx="1"/>
            <p:extLst>
              <p:ext uri="{D42A27DB-BD31-4B8C-83A1-F6EECF244321}">
                <p14:modId xmlns:p14="http://schemas.microsoft.com/office/powerpoint/2010/main" val="125816198"/>
              </p:ext>
            </p:extLst>
          </p:nvPr>
        </p:nvGraphicFramePr>
        <p:xfrm>
          <a:off x="380999" y="1428750"/>
          <a:ext cx="8382001" cy="295656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754488449"/>
                    </a:ext>
                  </a:extLst>
                </a:gridCol>
                <a:gridCol w="3962400">
                  <a:extLst>
                    <a:ext uri="{9D8B030D-6E8A-4147-A177-3AD203B41FA5}">
                      <a16:colId xmlns:a16="http://schemas.microsoft.com/office/drawing/2014/main" val="2247924535"/>
                    </a:ext>
                  </a:extLst>
                </a:gridCol>
                <a:gridCol w="1600201">
                  <a:extLst>
                    <a:ext uri="{9D8B030D-6E8A-4147-A177-3AD203B41FA5}">
                      <a16:colId xmlns:a16="http://schemas.microsoft.com/office/drawing/2014/main" val="827333333"/>
                    </a:ext>
                  </a:extLst>
                </a:gridCol>
              </a:tblGrid>
              <a:tr h="297017">
                <a:tc>
                  <a:txBody>
                    <a:bodyPr/>
                    <a:lstStyle/>
                    <a:p>
                      <a:pPr algn="ctr"/>
                      <a:r>
                        <a:rPr lang="en-US" sz="1400" dirty="0">
                          <a:latin typeface="+mj-lt"/>
                        </a:rPr>
                        <a:t>File Type</a:t>
                      </a:r>
                    </a:p>
                  </a:txBody>
                  <a:tcPr/>
                </a:tc>
                <a:tc>
                  <a:txBody>
                    <a:bodyPr/>
                    <a:lstStyle/>
                    <a:p>
                      <a:pPr algn="ctr"/>
                      <a:r>
                        <a:rPr lang="en-US" sz="1400" dirty="0">
                          <a:latin typeface="+mj-lt"/>
                        </a:rPr>
                        <a:t>File Extension</a:t>
                      </a:r>
                    </a:p>
                  </a:txBody>
                  <a:tcPr/>
                </a:tc>
                <a:tc>
                  <a:txBody>
                    <a:bodyPr/>
                    <a:lstStyle/>
                    <a:p>
                      <a:pPr algn="ctr"/>
                      <a:r>
                        <a:rPr lang="en-US" sz="1400" dirty="0">
                          <a:latin typeface="+mj-lt"/>
                        </a:rPr>
                        <a:t>File Icon</a:t>
                      </a:r>
                    </a:p>
                  </a:txBody>
                  <a:tcPr/>
                </a:tc>
                <a:extLst>
                  <a:ext uri="{0D108BD9-81ED-4DB2-BD59-A6C34878D82A}">
                    <a16:rowId xmlns:a16="http://schemas.microsoft.com/office/drawing/2014/main" val="3106718350"/>
                  </a:ext>
                </a:extLst>
              </a:tr>
              <a:tr h="297017">
                <a:tc>
                  <a:txBody>
                    <a:bodyPr/>
                    <a:lstStyle/>
                    <a:p>
                      <a:pPr algn="ctr"/>
                      <a:r>
                        <a:rPr lang="en-US" sz="1400" dirty="0">
                          <a:latin typeface="+mj-lt"/>
                        </a:rPr>
                        <a:t>Plain Text, Rich Text</a:t>
                      </a:r>
                    </a:p>
                  </a:txBody>
                  <a:tcPr anchor="ctr"/>
                </a:tc>
                <a:tc>
                  <a:txBody>
                    <a:bodyPr/>
                    <a:lstStyle/>
                    <a:p>
                      <a:pPr algn="ctr"/>
                      <a:r>
                        <a:rPr lang="en-US" sz="1400" dirty="0">
                          <a:latin typeface="+mj-lt"/>
                        </a:rPr>
                        <a:t>.txt, .rtf </a:t>
                      </a:r>
                    </a:p>
                  </a:txBody>
                  <a:tcPr anchor="ctr"/>
                </a:tc>
                <a:tc>
                  <a:txBody>
                    <a:bodyPr/>
                    <a:lstStyle/>
                    <a:p>
                      <a:pPr algn="ctr"/>
                      <a:endParaRPr lang="en-US" sz="1400">
                        <a:latin typeface="+mj-lt"/>
                      </a:endParaRPr>
                    </a:p>
                  </a:txBody>
                  <a:tcPr anchor="ctr"/>
                </a:tc>
                <a:extLst>
                  <a:ext uri="{0D108BD9-81ED-4DB2-BD59-A6C34878D82A}">
                    <a16:rowId xmlns:a16="http://schemas.microsoft.com/office/drawing/2014/main" val="2207367746"/>
                  </a:ext>
                </a:extLst>
              </a:tr>
              <a:tr h="297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mj-lt"/>
                        </a:rPr>
                        <a:t>xTensible</a:t>
                      </a:r>
                      <a:r>
                        <a:rPr lang="en-US" sz="1400" dirty="0">
                          <a:latin typeface="+mj-lt"/>
                        </a:rPr>
                        <a:t> Markup Language (XML)</a:t>
                      </a:r>
                    </a:p>
                  </a:txBody>
                  <a:tcPr anchor="ctr"/>
                </a:tc>
                <a:tc>
                  <a:txBody>
                    <a:bodyPr/>
                    <a:lstStyle/>
                    <a:p>
                      <a:pPr algn="ctr"/>
                      <a:r>
                        <a:rPr lang="en-US" sz="1400" dirty="0">
                          <a:latin typeface="+mj-lt"/>
                        </a:rPr>
                        <a:t>.xml</a:t>
                      </a: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1048733147"/>
                  </a:ext>
                </a:extLst>
              </a:tr>
              <a:tr h="297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Hyper Test Markup Language (HTML)</a:t>
                      </a:r>
                    </a:p>
                  </a:txBody>
                  <a:tcPr anchor="ctr"/>
                </a:tc>
                <a:tc>
                  <a:txBody>
                    <a:bodyPr/>
                    <a:lstStyle/>
                    <a:p>
                      <a:pPr algn="ctr"/>
                      <a:r>
                        <a:rPr lang="en-US" sz="1400" dirty="0">
                          <a:latin typeface="+mj-lt"/>
                        </a:rPr>
                        <a:t>.</a:t>
                      </a:r>
                      <a:r>
                        <a:rPr lang="en-US" sz="1400" dirty="0" err="1">
                          <a:latin typeface="+mj-lt"/>
                        </a:rPr>
                        <a:t>htm</a:t>
                      </a:r>
                      <a:r>
                        <a:rPr lang="en-US" sz="1400" dirty="0">
                          <a:latin typeface="+mj-lt"/>
                        </a:rPr>
                        <a:t>, .html</a:t>
                      </a: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1641405295"/>
                  </a:ext>
                </a:extLst>
              </a:tr>
              <a:tr h="297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Portable Document Format (PDF)</a:t>
                      </a:r>
                    </a:p>
                  </a:txBody>
                  <a:tcPr anchor="ctr"/>
                </a:tc>
                <a:tc>
                  <a:txBody>
                    <a:bodyPr/>
                    <a:lstStyle/>
                    <a:p>
                      <a:pPr algn="ctr"/>
                      <a:r>
                        <a:rPr lang="en-US" sz="1400" dirty="0">
                          <a:latin typeface="+mj-lt"/>
                        </a:rPr>
                        <a:t>.pdf</a:t>
                      </a: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2941132953"/>
                  </a:ext>
                </a:extLst>
              </a:tr>
              <a:tr h="297017">
                <a:tc>
                  <a:txBody>
                    <a:bodyPr/>
                    <a:lstStyle/>
                    <a:p>
                      <a:pPr algn="ctr"/>
                      <a:r>
                        <a:rPr lang="en-US" sz="1400" dirty="0">
                          <a:latin typeface="+mj-lt"/>
                        </a:rPr>
                        <a:t>Raster image</a:t>
                      </a:r>
                    </a:p>
                  </a:txBody>
                  <a:tcPr anchor="ctr"/>
                </a:tc>
                <a:tc>
                  <a:txBody>
                    <a:bodyPr/>
                    <a:lstStyle/>
                    <a:p>
                      <a:pPr algn="ctr"/>
                      <a:r>
                        <a:rPr lang="en-US" sz="1400" dirty="0">
                          <a:latin typeface="+mj-lt"/>
                        </a:rPr>
                        <a:t>.tiff, .jpg .jpeg, .</a:t>
                      </a:r>
                      <a:r>
                        <a:rPr lang="en-US" sz="1400" dirty="0" err="1">
                          <a:latin typeface="+mj-lt"/>
                        </a:rPr>
                        <a:t>png</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1452598774"/>
                  </a:ext>
                </a:extLst>
              </a:tr>
              <a:tr h="297017">
                <a:tc>
                  <a:txBody>
                    <a:bodyPr/>
                    <a:lstStyle/>
                    <a:p>
                      <a:pPr algn="ctr"/>
                      <a:r>
                        <a:rPr lang="en-US" sz="1400" dirty="0">
                          <a:latin typeface="+mj-lt"/>
                        </a:rPr>
                        <a:t>Vector image (SVG)</a:t>
                      </a:r>
                    </a:p>
                  </a:txBody>
                  <a:tcPr anchor="ctr"/>
                </a:tc>
                <a:tc>
                  <a:txBody>
                    <a:bodyPr/>
                    <a:lstStyle/>
                    <a:p>
                      <a:pPr algn="ctr"/>
                      <a:r>
                        <a:rPr lang="en-US" sz="1400" dirty="0">
                          <a:latin typeface="+mj-lt"/>
                        </a:rPr>
                        <a:t>.</a:t>
                      </a:r>
                      <a:r>
                        <a:rPr lang="en-US" sz="1400" dirty="0" err="1">
                          <a:latin typeface="+mj-lt"/>
                        </a:rPr>
                        <a:t>svg</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322381475"/>
                  </a:ext>
                </a:extLst>
              </a:tr>
              <a:tr h="297017">
                <a:tc>
                  <a:txBody>
                    <a:bodyPr/>
                    <a:lstStyle/>
                    <a:p>
                      <a:pPr algn="ctr"/>
                      <a:r>
                        <a:rPr lang="en-US" sz="1400" dirty="0">
                          <a:latin typeface="+mj-lt"/>
                        </a:rPr>
                        <a:t>Tabular Data</a:t>
                      </a:r>
                    </a:p>
                  </a:txBody>
                  <a:tcPr anchor="ctr"/>
                </a:tc>
                <a:tc>
                  <a:txBody>
                    <a:bodyPr/>
                    <a:lstStyle/>
                    <a:p>
                      <a:pPr algn="ctr"/>
                      <a:r>
                        <a:rPr lang="en-US" sz="1400" dirty="0">
                          <a:latin typeface="+mj-lt"/>
                        </a:rPr>
                        <a:t>.csv, .</a:t>
                      </a:r>
                      <a:r>
                        <a:rPr lang="en-US" sz="1400" dirty="0" err="1">
                          <a:latin typeface="+mj-lt"/>
                        </a:rPr>
                        <a:t>tsv</a:t>
                      </a:r>
                      <a:r>
                        <a:rPr lang="en-US" sz="1400" dirty="0">
                          <a:latin typeface="+mj-lt"/>
                        </a:rPr>
                        <a:t>. </a:t>
                      </a:r>
                      <a:r>
                        <a:rPr lang="en-US" sz="1400" dirty="0" err="1">
                          <a:latin typeface="+mj-lt"/>
                        </a:rPr>
                        <a:t>json</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3691604742"/>
                  </a:ext>
                </a:extLst>
              </a:tr>
              <a:tr h="297017">
                <a:tc>
                  <a:txBody>
                    <a:bodyPr/>
                    <a:lstStyle/>
                    <a:p>
                      <a:pPr algn="ctr"/>
                      <a:r>
                        <a:rPr lang="en-US" sz="1400" dirty="0">
                          <a:latin typeface="+mj-lt"/>
                        </a:rPr>
                        <a:t>Database</a:t>
                      </a:r>
                    </a:p>
                  </a:txBody>
                  <a:tcPr anchor="ctr"/>
                </a:tc>
                <a:tc>
                  <a:txBody>
                    <a:bodyPr/>
                    <a:lstStyle/>
                    <a:p>
                      <a:pPr algn="ctr"/>
                      <a:r>
                        <a:rPr lang="en-US" sz="1400" dirty="0">
                          <a:latin typeface="+mj-lt"/>
                        </a:rPr>
                        <a:t>.</a:t>
                      </a:r>
                      <a:r>
                        <a:rPr lang="en-US" sz="1400" dirty="0" err="1">
                          <a:latin typeface="+mj-lt"/>
                        </a:rPr>
                        <a:t>db</a:t>
                      </a:r>
                      <a:r>
                        <a:rPr lang="en-US" sz="1400" dirty="0">
                          <a:latin typeface="+mj-lt"/>
                        </a:rPr>
                        <a:t>, db3, SQLite</a:t>
                      </a: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397274983"/>
                  </a:ext>
                </a:extLst>
              </a:tr>
            </a:tbl>
          </a:graphicData>
        </a:graphic>
      </p:graphicFrame>
      <p:sp>
        <p:nvSpPr>
          <p:cNvPr id="4" name="Date Placeholder 3">
            <a:extLst>
              <a:ext uri="{FF2B5EF4-FFF2-40B4-BE49-F238E27FC236}">
                <a16:creationId xmlns:a16="http://schemas.microsoft.com/office/drawing/2014/main" id="{F15826F4-9AA9-B283-39F2-E9A57E5F52A8}"/>
              </a:ext>
            </a:extLst>
          </p:cNvPr>
          <p:cNvSpPr>
            <a:spLocks noGrp="1"/>
          </p:cNvSpPr>
          <p:nvPr>
            <p:ph type="dt" sz="half" idx="10"/>
          </p:nvPr>
        </p:nvSpPr>
        <p:spPr/>
        <p:txBody>
          <a:bodyPr/>
          <a:lstStyle/>
          <a:p>
            <a:fld id="{4F18DBC6-0D57-4ABA-968B-2690248F0FAA}" type="datetime1">
              <a:rPr lang="en-US" smtClean="0"/>
              <a:t>9/12/2025</a:t>
            </a:fld>
            <a:endParaRPr lang="en-US"/>
          </a:p>
        </p:txBody>
      </p:sp>
      <p:sp>
        <p:nvSpPr>
          <p:cNvPr id="5" name="Footer Placeholder 4">
            <a:extLst>
              <a:ext uri="{FF2B5EF4-FFF2-40B4-BE49-F238E27FC236}">
                <a16:creationId xmlns:a16="http://schemas.microsoft.com/office/drawing/2014/main" id="{93532AFA-F8FE-F9E1-D684-2EE932FC32B5}"/>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41A62C24-6AA5-84CD-34CD-086BFACF06B5}"/>
              </a:ext>
            </a:extLst>
          </p:cNvPr>
          <p:cNvSpPr>
            <a:spLocks noGrp="1"/>
          </p:cNvSpPr>
          <p:nvPr>
            <p:ph type="sldNum" sz="quarter" idx="12"/>
          </p:nvPr>
        </p:nvSpPr>
        <p:spPr/>
        <p:txBody>
          <a:bodyPr/>
          <a:lstStyle/>
          <a:p>
            <a:fld id="{3D46CBA2-ECE5-4BE9-B546-6761E0E67089}" type="slidenum">
              <a:rPr lang="en-US" smtClean="0"/>
              <a:t>11</a:t>
            </a:fld>
            <a:endParaRPr lang="en-US"/>
          </a:p>
        </p:txBody>
      </p:sp>
      <p:pic>
        <p:nvPicPr>
          <p:cNvPr id="3" name="Picture 2">
            <a:extLst>
              <a:ext uri="{FF2B5EF4-FFF2-40B4-BE49-F238E27FC236}">
                <a16:creationId xmlns:a16="http://schemas.microsoft.com/office/drawing/2014/main" id="{4AFA24EA-FBE3-0572-F231-0B3363CA40E9}"/>
              </a:ext>
            </a:extLst>
          </p:cNvPr>
          <p:cNvPicPr>
            <a:picLocks noChangeAspect="1"/>
          </p:cNvPicPr>
          <p:nvPr/>
        </p:nvPicPr>
        <p:blipFill>
          <a:blip r:embed="rId2"/>
          <a:stretch>
            <a:fillRect/>
          </a:stretch>
        </p:blipFill>
        <p:spPr>
          <a:xfrm>
            <a:off x="7609668" y="1733550"/>
            <a:ext cx="304800" cy="304800"/>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2DAB25D0-83B9-5014-547D-0F7151B7A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728707"/>
            <a:ext cx="304800" cy="304800"/>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5A338840-BC34-ABA1-5D5C-FAA980C1E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468" y="2057400"/>
            <a:ext cx="285750" cy="285750"/>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E7D6CF79-9074-3049-FC97-0F7B5099C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7330" y="2415460"/>
            <a:ext cx="312888" cy="312888"/>
          </a:xfrm>
          <a:prstGeom prst="rect">
            <a:avLst/>
          </a:prstGeom>
        </p:spPr>
      </p:pic>
      <p:pic>
        <p:nvPicPr>
          <p:cNvPr id="14" name="Picture 13">
            <a:extLst>
              <a:ext uri="{FF2B5EF4-FFF2-40B4-BE49-F238E27FC236}">
                <a16:creationId xmlns:a16="http://schemas.microsoft.com/office/drawing/2014/main" id="{AA4B0330-928D-209E-BDA5-7FFD36E58858}"/>
              </a:ext>
            </a:extLst>
          </p:cNvPr>
          <p:cNvPicPr>
            <a:picLocks noChangeAspect="1"/>
          </p:cNvPicPr>
          <p:nvPr/>
        </p:nvPicPr>
        <p:blipFill>
          <a:blip r:embed="rId6"/>
          <a:stretch>
            <a:fillRect/>
          </a:stretch>
        </p:blipFill>
        <p:spPr>
          <a:xfrm>
            <a:off x="7895418" y="2866831"/>
            <a:ext cx="304800" cy="30480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E84062B3-9B71-2820-28E9-8B0B9368F0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1613" y="3188744"/>
            <a:ext cx="231538" cy="231538"/>
          </a:xfrm>
          <a:prstGeom prst="rect">
            <a:avLst/>
          </a:prstGeom>
        </p:spPr>
      </p:pic>
      <p:pic>
        <p:nvPicPr>
          <p:cNvPr id="17" name="Picture 16">
            <a:extLst>
              <a:ext uri="{FF2B5EF4-FFF2-40B4-BE49-F238E27FC236}">
                <a16:creationId xmlns:a16="http://schemas.microsoft.com/office/drawing/2014/main" id="{7EA7F96B-9373-587F-C9E4-2B02C1537AE1}"/>
              </a:ext>
            </a:extLst>
          </p:cNvPr>
          <p:cNvPicPr>
            <a:picLocks noChangeAspect="1"/>
          </p:cNvPicPr>
          <p:nvPr/>
        </p:nvPicPr>
        <p:blipFill>
          <a:blip r:embed="rId8"/>
          <a:stretch>
            <a:fillRect/>
          </a:stretch>
        </p:blipFill>
        <p:spPr>
          <a:xfrm>
            <a:off x="7809031" y="3202302"/>
            <a:ext cx="231538" cy="231538"/>
          </a:xfrm>
          <a:prstGeom prst="rect">
            <a:avLst/>
          </a:prstGeom>
        </p:spPr>
      </p:pic>
      <p:pic>
        <p:nvPicPr>
          <p:cNvPr id="18" name="Picture 17">
            <a:extLst>
              <a:ext uri="{FF2B5EF4-FFF2-40B4-BE49-F238E27FC236}">
                <a16:creationId xmlns:a16="http://schemas.microsoft.com/office/drawing/2014/main" id="{A23292E1-02D1-7777-372F-40AFD8890018}"/>
              </a:ext>
            </a:extLst>
          </p:cNvPr>
          <p:cNvPicPr>
            <a:picLocks noChangeAspect="1"/>
          </p:cNvPicPr>
          <p:nvPr/>
        </p:nvPicPr>
        <p:blipFill>
          <a:blip r:embed="rId9"/>
          <a:stretch>
            <a:fillRect/>
          </a:stretch>
        </p:blipFill>
        <p:spPr>
          <a:xfrm>
            <a:off x="8229600" y="3202302"/>
            <a:ext cx="228600" cy="228600"/>
          </a:xfrm>
          <a:prstGeom prst="rect">
            <a:avLst/>
          </a:prstGeom>
        </p:spPr>
      </p:pic>
      <p:pic>
        <p:nvPicPr>
          <p:cNvPr id="20" name="Picture 19" descr="A black and white icon with a white text&#10;&#10;AI-generated content may be incorrect.">
            <a:extLst>
              <a:ext uri="{FF2B5EF4-FFF2-40B4-BE49-F238E27FC236}">
                <a16:creationId xmlns:a16="http://schemas.microsoft.com/office/drawing/2014/main" id="{448CE55C-4BFF-2702-281D-6E42489852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5887" y="3533855"/>
            <a:ext cx="242626" cy="257095"/>
          </a:xfrm>
          <a:prstGeom prst="rect">
            <a:avLst/>
          </a:prstGeom>
        </p:spPr>
      </p:pic>
      <p:pic>
        <p:nvPicPr>
          <p:cNvPr id="21" name="Picture 20">
            <a:extLst>
              <a:ext uri="{FF2B5EF4-FFF2-40B4-BE49-F238E27FC236}">
                <a16:creationId xmlns:a16="http://schemas.microsoft.com/office/drawing/2014/main" id="{33EEBC73-2697-AAEE-BB06-A78916822DF3}"/>
              </a:ext>
            </a:extLst>
          </p:cNvPr>
          <p:cNvPicPr>
            <a:picLocks noChangeAspect="1"/>
          </p:cNvPicPr>
          <p:nvPr/>
        </p:nvPicPr>
        <p:blipFill>
          <a:blip r:embed="rId11"/>
          <a:stretch>
            <a:fillRect/>
          </a:stretch>
        </p:blipFill>
        <p:spPr>
          <a:xfrm>
            <a:off x="7569709" y="3790950"/>
            <a:ext cx="231538" cy="231538"/>
          </a:xfrm>
          <a:prstGeom prst="rect">
            <a:avLst/>
          </a:prstGeom>
        </p:spPr>
      </p:pic>
      <p:pic>
        <p:nvPicPr>
          <p:cNvPr id="22" name="Picture 21">
            <a:extLst>
              <a:ext uri="{FF2B5EF4-FFF2-40B4-BE49-F238E27FC236}">
                <a16:creationId xmlns:a16="http://schemas.microsoft.com/office/drawing/2014/main" id="{FFF505B5-1C2C-5004-548E-13A8495005EF}"/>
              </a:ext>
            </a:extLst>
          </p:cNvPr>
          <p:cNvPicPr>
            <a:picLocks noChangeAspect="1"/>
          </p:cNvPicPr>
          <p:nvPr/>
        </p:nvPicPr>
        <p:blipFill>
          <a:blip r:embed="rId12"/>
          <a:stretch>
            <a:fillRect/>
          </a:stretch>
        </p:blipFill>
        <p:spPr>
          <a:xfrm>
            <a:off x="7989093" y="3834384"/>
            <a:ext cx="176213" cy="234951"/>
          </a:xfrm>
          <a:prstGeom prst="rect">
            <a:avLst/>
          </a:prstGeom>
        </p:spPr>
      </p:pic>
      <p:pic>
        <p:nvPicPr>
          <p:cNvPr id="23" name="Picture 22">
            <a:extLst>
              <a:ext uri="{FF2B5EF4-FFF2-40B4-BE49-F238E27FC236}">
                <a16:creationId xmlns:a16="http://schemas.microsoft.com/office/drawing/2014/main" id="{237FC9E5-057B-1207-2657-705B3BB0C6F0}"/>
              </a:ext>
            </a:extLst>
          </p:cNvPr>
          <p:cNvPicPr>
            <a:picLocks noChangeAspect="1"/>
          </p:cNvPicPr>
          <p:nvPr/>
        </p:nvPicPr>
        <p:blipFill>
          <a:blip r:embed="rId13"/>
          <a:stretch>
            <a:fillRect/>
          </a:stretch>
        </p:blipFill>
        <p:spPr>
          <a:xfrm>
            <a:off x="8280454" y="3783585"/>
            <a:ext cx="285750" cy="285750"/>
          </a:xfrm>
          <a:prstGeom prst="rect">
            <a:avLst/>
          </a:prstGeom>
        </p:spPr>
      </p:pic>
      <p:pic>
        <p:nvPicPr>
          <p:cNvPr id="24" name="Picture 23">
            <a:extLst>
              <a:ext uri="{FF2B5EF4-FFF2-40B4-BE49-F238E27FC236}">
                <a16:creationId xmlns:a16="http://schemas.microsoft.com/office/drawing/2014/main" id="{A54A1D15-6BCE-C57E-B959-4605CFFEBAC7}"/>
              </a:ext>
            </a:extLst>
          </p:cNvPr>
          <p:cNvPicPr>
            <a:picLocks noChangeAspect="1"/>
          </p:cNvPicPr>
          <p:nvPr/>
        </p:nvPicPr>
        <p:blipFill>
          <a:blip r:embed="rId14"/>
          <a:srcRect b="10000"/>
          <a:stretch>
            <a:fillRect/>
          </a:stretch>
        </p:blipFill>
        <p:spPr>
          <a:xfrm>
            <a:off x="7501613" y="4070949"/>
            <a:ext cx="324341" cy="314361"/>
          </a:xfrm>
          <a:prstGeom prst="rect">
            <a:avLst/>
          </a:prstGeom>
        </p:spPr>
      </p:pic>
      <p:pic>
        <p:nvPicPr>
          <p:cNvPr id="25" name="Picture 24">
            <a:extLst>
              <a:ext uri="{FF2B5EF4-FFF2-40B4-BE49-F238E27FC236}">
                <a16:creationId xmlns:a16="http://schemas.microsoft.com/office/drawing/2014/main" id="{C7E480ED-81B8-7624-C932-2311F590B97E}"/>
              </a:ext>
            </a:extLst>
          </p:cNvPr>
          <p:cNvPicPr>
            <a:picLocks noChangeAspect="1"/>
          </p:cNvPicPr>
          <p:nvPr/>
        </p:nvPicPr>
        <p:blipFill>
          <a:blip r:embed="rId15"/>
          <a:stretch>
            <a:fillRect/>
          </a:stretch>
        </p:blipFill>
        <p:spPr>
          <a:xfrm>
            <a:off x="7967703" y="4122500"/>
            <a:ext cx="228600" cy="228600"/>
          </a:xfrm>
          <a:prstGeom prst="rect">
            <a:avLst/>
          </a:prstGeom>
        </p:spPr>
      </p:pic>
      <p:pic>
        <p:nvPicPr>
          <p:cNvPr id="26" name="Picture 25">
            <a:extLst>
              <a:ext uri="{FF2B5EF4-FFF2-40B4-BE49-F238E27FC236}">
                <a16:creationId xmlns:a16="http://schemas.microsoft.com/office/drawing/2014/main" id="{26A388C4-A1EF-D166-09BA-23341149FEBD}"/>
              </a:ext>
            </a:extLst>
          </p:cNvPr>
          <p:cNvPicPr>
            <a:picLocks noChangeAspect="1"/>
          </p:cNvPicPr>
          <p:nvPr/>
        </p:nvPicPr>
        <p:blipFill>
          <a:blip r:embed="rId16"/>
          <a:stretch>
            <a:fillRect/>
          </a:stretch>
        </p:blipFill>
        <p:spPr>
          <a:xfrm>
            <a:off x="8338052" y="4084400"/>
            <a:ext cx="304800" cy="304800"/>
          </a:xfrm>
          <a:prstGeom prst="rect">
            <a:avLst/>
          </a:prstGeom>
        </p:spPr>
      </p:pic>
    </p:spTree>
    <p:extLst>
      <p:ext uri="{BB962C8B-B14F-4D97-AF65-F5344CB8AC3E}">
        <p14:creationId xmlns:p14="http://schemas.microsoft.com/office/powerpoint/2010/main" val="409700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C9EB-DFDB-D55E-AAEC-D3A82FEC5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3167E-3C8D-C50B-24BC-B3E39C2C8125}"/>
              </a:ext>
            </a:extLst>
          </p:cNvPr>
          <p:cNvSpPr>
            <a:spLocks noGrp="1"/>
          </p:cNvSpPr>
          <p:nvPr>
            <p:ph type="title"/>
          </p:nvPr>
        </p:nvSpPr>
        <p:spPr/>
        <p:txBody>
          <a:bodyPr>
            <a:normAutofit/>
          </a:bodyPr>
          <a:lstStyle/>
          <a:p>
            <a:r>
              <a:rPr lang="en-US" dirty="0"/>
              <a:t>File Types and Formats</a:t>
            </a:r>
          </a:p>
        </p:txBody>
      </p:sp>
      <p:graphicFrame>
        <p:nvGraphicFramePr>
          <p:cNvPr id="7" name="Content Placeholder 6">
            <a:extLst>
              <a:ext uri="{FF2B5EF4-FFF2-40B4-BE49-F238E27FC236}">
                <a16:creationId xmlns:a16="http://schemas.microsoft.com/office/drawing/2014/main" id="{8D962B70-958F-B535-335E-693237C63D2C}"/>
              </a:ext>
            </a:extLst>
          </p:cNvPr>
          <p:cNvGraphicFramePr>
            <a:graphicFrameLocks noGrp="1"/>
          </p:cNvGraphicFramePr>
          <p:nvPr>
            <p:ph idx="1"/>
            <p:extLst>
              <p:ext uri="{D42A27DB-BD31-4B8C-83A1-F6EECF244321}">
                <p14:modId xmlns:p14="http://schemas.microsoft.com/office/powerpoint/2010/main" val="1574242197"/>
              </p:ext>
            </p:extLst>
          </p:nvPr>
        </p:nvGraphicFramePr>
        <p:xfrm>
          <a:off x="410705" y="1485900"/>
          <a:ext cx="8382001" cy="1828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754488449"/>
                    </a:ext>
                  </a:extLst>
                </a:gridCol>
                <a:gridCol w="3962400">
                  <a:extLst>
                    <a:ext uri="{9D8B030D-6E8A-4147-A177-3AD203B41FA5}">
                      <a16:colId xmlns:a16="http://schemas.microsoft.com/office/drawing/2014/main" val="2247924535"/>
                    </a:ext>
                  </a:extLst>
                </a:gridCol>
                <a:gridCol w="1600201">
                  <a:extLst>
                    <a:ext uri="{9D8B030D-6E8A-4147-A177-3AD203B41FA5}">
                      <a16:colId xmlns:a16="http://schemas.microsoft.com/office/drawing/2014/main" val="827333333"/>
                    </a:ext>
                  </a:extLst>
                </a:gridCol>
              </a:tblGrid>
              <a:tr h="297017">
                <a:tc>
                  <a:txBody>
                    <a:bodyPr/>
                    <a:lstStyle/>
                    <a:p>
                      <a:pPr algn="ctr"/>
                      <a:r>
                        <a:rPr lang="en-US" sz="1400" dirty="0">
                          <a:latin typeface="+mj-lt"/>
                        </a:rPr>
                        <a:t>File Type</a:t>
                      </a:r>
                    </a:p>
                  </a:txBody>
                  <a:tcPr/>
                </a:tc>
                <a:tc>
                  <a:txBody>
                    <a:bodyPr/>
                    <a:lstStyle/>
                    <a:p>
                      <a:pPr algn="ctr"/>
                      <a:r>
                        <a:rPr lang="en-US" sz="1400" dirty="0">
                          <a:latin typeface="+mj-lt"/>
                        </a:rPr>
                        <a:t>File Extension</a:t>
                      </a:r>
                    </a:p>
                  </a:txBody>
                  <a:tcPr/>
                </a:tc>
                <a:tc>
                  <a:txBody>
                    <a:bodyPr/>
                    <a:lstStyle/>
                    <a:p>
                      <a:pPr algn="ctr"/>
                      <a:r>
                        <a:rPr lang="en-US" sz="1400" dirty="0">
                          <a:latin typeface="+mj-lt"/>
                        </a:rPr>
                        <a:t>File Icon</a:t>
                      </a:r>
                    </a:p>
                  </a:txBody>
                  <a:tcPr/>
                </a:tc>
                <a:extLst>
                  <a:ext uri="{0D108BD9-81ED-4DB2-BD59-A6C34878D82A}">
                    <a16:rowId xmlns:a16="http://schemas.microsoft.com/office/drawing/2014/main" val="3106718350"/>
                  </a:ext>
                </a:extLst>
              </a:tr>
              <a:tr h="297017">
                <a:tc>
                  <a:txBody>
                    <a:bodyPr/>
                    <a:lstStyle/>
                    <a:p>
                      <a:pPr algn="ctr"/>
                      <a:r>
                        <a:rPr lang="en-US" sz="1400" dirty="0">
                          <a:latin typeface="+mj-lt"/>
                        </a:rPr>
                        <a:t>Statistical</a:t>
                      </a:r>
                    </a:p>
                  </a:txBody>
                  <a:tcPr anchor="ctr"/>
                </a:tc>
                <a:tc>
                  <a:txBody>
                    <a:bodyPr/>
                    <a:lstStyle/>
                    <a:p>
                      <a:pPr algn="ctr"/>
                      <a:r>
                        <a:rPr lang="pt-BR" sz="1400" dirty="0">
                          <a:latin typeface="+mj-lt"/>
                        </a:rPr>
                        <a:t>.R, .</a:t>
                      </a:r>
                      <a:r>
                        <a:rPr lang="pt-BR" sz="1400" dirty="0" err="1">
                          <a:latin typeface="+mj-lt"/>
                        </a:rPr>
                        <a:t>Rmd</a:t>
                      </a:r>
                      <a:r>
                        <a:rPr lang="pt-BR" sz="1400" dirty="0">
                          <a:latin typeface="+mj-lt"/>
                        </a:rPr>
                        <a:t>, .</a:t>
                      </a:r>
                      <a:r>
                        <a:rPr lang="pt-BR" sz="1400" dirty="0" err="1">
                          <a:latin typeface="+mj-lt"/>
                        </a:rPr>
                        <a:t>Rdata</a:t>
                      </a:r>
                      <a:r>
                        <a:rPr lang="pt-BR" sz="1400" dirty="0">
                          <a:latin typeface="+mj-lt"/>
                        </a:rPr>
                        <a:t>, .por, .do, .</a:t>
                      </a:r>
                      <a:r>
                        <a:rPr lang="pt-BR" sz="1400" dirty="0" err="1">
                          <a:latin typeface="+mj-lt"/>
                        </a:rPr>
                        <a:t>dta</a:t>
                      </a:r>
                      <a:r>
                        <a:rPr lang="pt-BR" sz="1400" dirty="0">
                          <a:latin typeface="+mj-lt"/>
                        </a:rPr>
                        <a:t>, .</a:t>
                      </a:r>
                      <a:r>
                        <a:rPr lang="pt-BR" sz="1400" dirty="0" err="1">
                          <a:latin typeface="+mj-lt"/>
                        </a:rPr>
                        <a:t>sas</a:t>
                      </a:r>
                      <a:endParaRPr lang="en-US" sz="1400" dirty="0">
                        <a:latin typeface="+mj-lt"/>
                      </a:endParaRPr>
                    </a:p>
                  </a:txBody>
                  <a:tcPr anchor="ctr"/>
                </a:tc>
                <a:tc>
                  <a:txBody>
                    <a:bodyPr/>
                    <a:lstStyle/>
                    <a:p>
                      <a:pPr algn="ctr"/>
                      <a:endParaRPr lang="en-US" sz="1400" dirty="0">
                        <a:latin typeface="+mj-lt"/>
                      </a:endParaRPr>
                    </a:p>
                  </a:txBody>
                  <a:tcPr anchor="ctr"/>
                </a:tc>
                <a:extLst>
                  <a:ext uri="{0D108BD9-81ED-4DB2-BD59-A6C34878D82A}">
                    <a16:rowId xmlns:a16="http://schemas.microsoft.com/office/drawing/2014/main" val="3019243665"/>
                  </a:ext>
                </a:extLst>
              </a:tr>
              <a:tr h="297017">
                <a:tc>
                  <a:txBody>
                    <a:bodyPr/>
                    <a:lstStyle/>
                    <a:p>
                      <a:pPr algn="ctr"/>
                      <a:r>
                        <a:rPr lang="en-US" sz="1400" dirty="0">
                          <a:latin typeface="+mj-lt"/>
                        </a:rPr>
                        <a:t>Geospatial</a:t>
                      </a:r>
                    </a:p>
                  </a:txBody>
                  <a:tcPr/>
                </a:tc>
                <a:tc>
                  <a:txBody>
                    <a:bodyPr/>
                    <a:lstStyle/>
                    <a:p>
                      <a:pPr algn="ctr"/>
                      <a:r>
                        <a:rPr lang="en-US" sz="1400" dirty="0">
                          <a:latin typeface="+mj-lt"/>
                        </a:rPr>
                        <a:t>ESRI shapefiles, GML, NetCDF, </a:t>
                      </a:r>
                      <a:r>
                        <a:rPr lang="en-US" sz="1400" dirty="0" err="1">
                          <a:latin typeface="+mj-lt"/>
                        </a:rPr>
                        <a:t>GeoTIFF</a:t>
                      </a:r>
                      <a:r>
                        <a:rPr lang="en-US" sz="1400" dirty="0">
                          <a:latin typeface="+mj-lt"/>
                        </a:rPr>
                        <a:t>, </a:t>
                      </a:r>
                      <a:r>
                        <a:rPr lang="en-US" sz="1400" dirty="0" err="1">
                          <a:latin typeface="+mj-lt"/>
                        </a:rPr>
                        <a:t>GeoJSON</a:t>
                      </a: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4289854608"/>
                  </a:ext>
                </a:extLst>
              </a:tr>
              <a:tr h="297017">
                <a:tc>
                  <a:txBody>
                    <a:bodyPr/>
                    <a:lstStyle/>
                    <a:p>
                      <a:pPr algn="ctr"/>
                      <a:r>
                        <a:rPr lang="en-US" sz="1400" dirty="0">
                          <a:latin typeface="+mj-lt"/>
                        </a:rPr>
                        <a:t>Audio</a:t>
                      </a:r>
                    </a:p>
                  </a:txBody>
                  <a:tcPr/>
                </a:tc>
                <a:tc>
                  <a:txBody>
                    <a:bodyPr/>
                    <a:lstStyle/>
                    <a:p>
                      <a:pPr algn="ctr"/>
                      <a:r>
                        <a:rPr lang="en-US" sz="1400" dirty="0">
                          <a:latin typeface="+mj-lt"/>
                        </a:rPr>
                        <a:t>FLAC, WAV, AIFF, MP3</a:t>
                      </a:r>
                    </a:p>
                  </a:txBody>
                  <a:tcPr/>
                </a:tc>
                <a:tc>
                  <a:txBody>
                    <a:bodyPr/>
                    <a:lstStyle/>
                    <a:p>
                      <a:pPr algn="ctr"/>
                      <a:endParaRPr lang="en-US" sz="1400" dirty="0">
                        <a:latin typeface="+mj-lt"/>
                      </a:endParaRPr>
                    </a:p>
                  </a:txBody>
                  <a:tcPr/>
                </a:tc>
                <a:extLst>
                  <a:ext uri="{0D108BD9-81ED-4DB2-BD59-A6C34878D82A}">
                    <a16:rowId xmlns:a16="http://schemas.microsoft.com/office/drawing/2014/main" val="2213824167"/>
                  </a:ext>
                </a:extLst>
              </a:tr>
              <a:tr h="297017">
                <a:tc>
                  <a:txBody>
                    <a:bodyPr/>
                    <a:lstStyle/>
                    <a:p>
                      <a:pPr algn="ctr"/>
                      <a:r>
                        <a:rPr lang="en-US" sz="1400" dirty="0">
                          <a:latin typeface="+mj-lt"/>
                        </a:rPr>
                        <a:t>Video/Moving image:</a:t>
                      </a:r>
                    </a:p>
                  </a:txBody>
                  <a:tcPr/>
                </a:tc>
                <a:tc>
                  <a:txBody>
                    <a:bodyPr/>
                    <a:lstStyle/>
                    <a:p>
                      <a:pPr algn="ctr"/>
                      <a:r>
                        <a:rPr lang="en-US" sz="1400" dirty="0">
                          <a:latin typeface="+mj-lt"/>
                        </a:rPr>
                        <a:t>MPEG-4, MOV, AVI, MXF</a:t>
                      </a:r>
                    </a:p>
                  </a:txBody>
                  <a:tcPr/>
                </a:tc>
                <a:tc>
                  <a:txBody>
                    <a:bodyPr/>
                    <a:lstStyle/>
                    <a:p>
                      <a:pPr algn="ctr"/>
                      <a:endParaRPr lang="en-US" sz="1400" dirty="0">
                        <a:latin typeface="+mj-lt"/>
                      </a:endParaRPr>
                    </a:p>
                  </a:txBody>
                  <a:tcPr/>
                </a:tc>
                <a:extLst>
                  <a:ext uri="{0D108BD9-81ED-4DB2-BD59-A6C34878D82A}">
                    <a16:rowId xmlns:a16="http://schemas.microsoft.com/office/drawing/2014/main" val="2711733618"/>
                  </a:ext>
                </a:extLst>
              </a:tr>
              <a:tr h="297017">
                <a:tc>
                  <a:txBody>
                    <a:bodyPr/>
                    <a:lstStyle/>
                    <a:p>
                      <a:pPr algn="ctr"/>
                      <a:r>
                        <a:rPr lang="en-US" sz="1400" dirty="0">
                          <a:latin typeface="+mj-lt"/>
                        </a:rPr>
                        <a:t>Code:</a:t>
                      </a:r>
                    </a:p>
                  </a:txBody>
                  <a:tcPr/>
                </a:tc>
                <a:tc>
                  <a:txBody>
                    <a:bodyPr/>
                    <a:lstStyle/>
                    <a:p>
                      <a:pPr algn="ctr"/>
                      <a:r>
                        <a:rPr lang="en-US" sz="1400" dirty="0">
                          <a:latin typeface="+mj-lt"/>
                        </a:rPr>
                        <a:t>.</a:t>
                      </a:r>
                      <a:r>
                        <a:rPr lang="en-US" sz="1400" dirty="0" err="1">
                          <a:latin typeface="+mj-lt"/>
                        </a:rPr>
                        <a:t>py</a:t>
                      </a:r>
                      <a:r>
                        <a:rPr lang="en-US" sz="1400" dirty="0">
                          <a:latin typeface="+mj-lt"/>
                        </a:rPr>
                        <a:t>, .c, .</a:t>
                      </a:r>
                      <a:r>
                        <a:rPr lang="en-US" sz="1400" dirty="0" err="1">
                          <a:latin typeface="+mj-lt"/>
                        </a:rPr>
                        <a:t>cpp</a:t>
                      </a:r>
                      <a:r>
                        <a:rPr lang="en-US" sz="1400" dirty="0">
                          <a:latin typeface="+mj-lt"/>
                        </a:rPr>
                        <a:t>, .java, .</a:t>
                      </a:r>
                      <a:r>
                        <a:rPr lang="en-US" sz="1400" dirty="0" err="1">
                          <a:latin typeface="+mj-lt"/>
                        </a:rPr>
                        <a:t>js</a:t>
                      </a:r>
                      <a:r>
                        <a:rPr lang="en-US" sz="1400" dirty="0">
                          <a:latin typeface="+mj-lt"/>
                        </a:rPr>
                        <a:t>, .</a:t>
                      </a:r>
                      <a:r>
                        <a:rPr lang="en-US" sz="1400" dirty="0" err="1">
                          <a:latin typeface="+mj-lt"/>
                        </a:rPr>
                        <a:t>php</a:t>
                      </a:r>
                      <a:endParaRPr lang="en-US" sz="1400" dirty="0">
                        <a:latin typeface="+mj-lt"/>
                      </a:endParaRPr>
                    </a:p>
                  </a:txBody>
                  <a:tcPr/>
                </a:tc>
                <a:tc>
                  <a:txBody>
                    <a:bodyPr/>
                    <a:lstStyle/>
                    <a:p>
                      <a:pPr algn="ctr"/>
                      <a:endParaRPr lang="en-US" sz="1400" dirty="0">
                        <a:latin typeface="+mj-lt"/>
                      </a:endParaRPr>
                    </a:p>
                  </a:txBody>
                  <a:tcPr/>
                </a:tc>
                <a:extLst>
                  <a:ext uri="{0D108BD9-81ED-4DB2-BD59-A6C34878D82A}">
                    <a16:rowId xmlns:a16="http://schemas.microsoft.com/office/drawing/2014/main" val="2839738278"/>
                  </a:ext>
                </a:extLst>
              </a:tr>
            </a:tbl>
          </a:graphicData>
        </a:graphic>
      </p:graphicFrame>
      <p:sp>
        <p:nvSpPr>
          <p:cNvPr id="4" name="Date Placeholder 3">
            <a:extLst>
              <a:ext uri="{FF2B5EF4-FFF2-40B4-BE49-F238E27FC236}">
                <a16:creationId xmlns:a16="http://schemas.microsoft.com/office/drawing/2014/main" id="{ECBF3B34-B7ED-22AF-C4A4-3B09D8E09C06}"/>
              </a:ext>
            </a:extLst>
          </p:cNvPr>
          <p:cNvSpPr>
            <a:spLocks noGrp="1"/>
          </p:cNvSpPr>
          <p:nvPr>
            <p:ph type="dt" sz="half" idx="10"/>
          </p:nvPr>
        </p:nvSpPr>
        <p:spPr/>
        <p:txBody>
          <a:bodyPr/>
          <a:lstStyle/>
          <a:p>
            <a:fld id="{38CFF885-E187-4537-A1C2-EA4ED01E3ACF}" type="datetime1">
              <a:rPr lang="en-US" smtClean="0"/>
              <a:t>9/12/2025</a:t>
            </a:fld>
            <a:endParaRPr lang="en-US"/>
          </a:p>
        </p:txBody>
      </p:sp>
      <p:sp>
        <p:nvSpPr>
          <p:cNvPr id="5" name="Footer Placeholder 4">
            <a:extLst>
              <a:ext uri="{FF2B5EF4-FFF2-40B4-BE49-F238E27FC236}">
                <a16:creationId xmlns:a16="http://schemas.microsoft.com/office/drawing/2014/main" id="{DF47CAA2-315F-E382-833A-FB266C981689}"/>
              </a:ext>
            </a:extLst>
          </p:cNvPr>
          <p:cNvSpPr>
            <a:spLocks noGrp="1"/>
          </p:cNvSpPr>
          <p:nvPr>
            <p:ph type="ftr" sz="quarter" idx="11"/>
          </p:nvPr>
        </p:nvSpPr>
        <p:spPr/>
        <p:txBody>
          <a:bodyPr/>
          <a:lstStyle/>
          <a:p>
            <a:r>
              <a:rPr lang="en-US"/>
              <a:t>Copyright © 2007 - 2025 Carl M. Burnett</a:t>
            </a:r>
            <a:endParaRPr lang="en-US" dirty="0"/>
          </a:p>
        </p:txBody>
      </p:sp>
      <p:sp>
        <p:nvSpPr>
          <p:cNvPr id="6" name="Slide Number Placeholder 5">
            <a:extLst>
              <a:ext uri="{FF2B5EF4-FFF2-40B4-BE49-F238E27FC236}">
                <a16:creationId xmlns:a16="http://schemas.microsoft.com/office/drawing/2014/main" id="{C8A565E6-C785-6284-4C19-0ED8D45E2C5F}"/>
              </a:ext>
            </a:extLst>
          </p:cNvPr>
          <p:cNvSpPr>
            <a:spLocks noGrp="1"/>
          </p:cNvSpPr>
          <p:nvPr>
            <p:ph type="sldNum" sz="quarter" idx="12"/>
          </p:nvPr>
        </p:nvSpPr>
        <p:spPr/>
        <p:txBody>
          <a:bodyPr/>
          <a:lstStyle/>
          <a:p>
            <a:fld id="{3D46CBA2-ECE5-4BE9-B546-6761E0E67089}" type="slidenum">
              <a:rPr lang="en-US" smtClean="0"/>
              <a:t>12</a:t>
            </a:fld>
            <a:endParaRPr lang="en-US"/>
          </a:p>
        </p:txBody>
      </p:sp>
      <p:pic>
        <p:nvPicPr>
          <p:cNvPr id="3" name="Picture 2">
            <a:extLst>
              <a:ext uri="{FF2B5EF4-FFF2-40B4-BE49-F238E27FC236}">
                <a16:creationId xmlns:a16="http://schemas.microsoft.com/office/drawing/2014/main" id="{16F1BC65-AE0B-2167-E7E8-526500E5304B}"/>
              </a:ext>
            </a:extLst>
          </p:cNvPr>
          <p:cNvPicPr>
            <a:picLocks noChangeAspect="1"/>
          </p:cNvPicPr>
          <p:nvPr/>
        </p:nvPicPr>
        <p:blipFill>
          <a:blip r:embed="rId2"/>
          <a:stretch>
            <a:fillRect/>
          </a:stretch>
        </p:blipFill>
        <p:spPr>
          <a:xfrm>
            <a:off x="7467600" y="1733550"/>
            <a:ext cx="304800" cy="304800"/>
          </a:xfrm>
          <a:prstGeom prst="rect">
            <a:avLst/>
          </a:prstGeom>
        </p:spPr>
      </p:pic>
      <p:pic>
        <p:nvPicPr>
          <p:cNvPr id="8" name="Picture 7">
            <a:extLst>
              <a:ext uri="{FF2B5EF4-FFF2-40B4-BE49-F238E27FC236}">
                <a16:creationId xmlns:a16="http://schemas.microsoft.com/office/drawing/2014/main" id="{D596EBD2-EA97-5CEE-377D-A508630A56A4}"/>
              </a:ext>
            </a:extLst>
          </p:cNvPr>
          <p:cNvPicPr>
            <a:picLocks noChangeAspect="1"/>
          </p:cNvPicPr>
          <p:nvPr/>
        </p:nvPicPr>
        <p:blipFill>
          <a:blip r:embed="rId3"/>
          <a:stretch>
            <a:fillRect/>
          </a:stretch>
        </p:blipFill>
        <p:spPr>
          <a:xfrm>
            <a:off x="8025539" y="1733550"/>
            <a:ext cx="304800" cy="304800"/>
          </a:xfrm>
          <a:prstGeom prst="rect">
            <a:avLst/>
          </a:prstGeom>
        </p:spPr>
      </p:pic>
      <p:pic>
        <p:nvPicPr>
          <p:cNvPr id="10" name="Graphic 9">
            <a:extLst>
              <a:ext uri="{FF2B5EF4-FFF2-40B4-BE49-F238E27FC236}">
                <a16:creationId xmlns:a16="http://schemas.microsoft.com/office/drawing/2014/main" id="{DD9CC93E-D5BC-2BE2-A2A5-F55DCC60DC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4356" y="2118586"/>
            <a:ext cx="281714" cy="281714"/>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034AE24C-927D-C9F6-C073-4296634F8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8928" y="2410038"/>
            <a:ext cx="281714" cy="281714"/>
          </a:xfrm>
          <a:prstGeom prst="rect">
            <a:avLst/>
          </a:prstGeom>
        </p:spPr>
      </p:pic>
      <p:pic>
        <p:nvPicPr>
          <p:cNvPr id="13" name="Picture 12">
            <a:extLst>
              <a:ext uri="{FF2B5EF4-FFF2-40B4-BE49-F238E27FC236}">
                <a16:creationId xmlns:a16="http://schemas.microsoft.com/office/drawing/2014/main" id="{C834E675-4D40-AEF7-D823-E7C668CED86F}"/>
              </a:ext>
            </a:extLst>
          </p:cNvPr>
          <p:cNvPicPr>
            <a:picLocks noChangeAspect="1"/>
          </p:cNvPicPr>
          <p:nvPr/>
        </p:nvPicPr>
        <p:blipFill>
          <a:blip r:embed="rId7"/>
          <a:stretch>
            <a:fillRect/>
          </a:stretch>
        </p:blipFill>
        <p:spPr>
          <a:xfrm>
            <a:off x="7822930" y="2428875"/>
            <a:ext cx="281714" cy="281714"/>
          </a:xfrm>
          <a:prstGeom prst="rect">
            <a:avLst/>
          </a:prstGeom>
        </p:spPr>
      </p:pic>
      <p:pic>
        <p:nvPicPr>
          <p:cNvPr id="15" name="Picture 14" descr="A blue music note on a white background&#10;&#10;AI-generated content may be incorrect.">
            <a:extLst>
              <a:ext uri="{FF2B5EF4-FFF2-40B4-BE49-F238E27FC236}">
                <a16:creationId xmlns:a16="http://schemas.microsoft.com/office/drawing/2014/main" id="{B4B3FDDF-F137-04A9-37B6-10413AE88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5800" y="2428875"/>
            <a:ext cx="285750" cy="285750"/>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BACC5D25-1B69-5861-D200-F5514D86BF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0021" y="2718228"/>
            <a:ext cx="285750" cy="285750"/>
          </a:xfrm>
          <a:prstGeom prst="rect">
            <a:avLst/>
          </a:prstGeom>
        </p:spPr>
      </p:pic>
      <p:pic>
        <p:nvPicPr>
          <p:cNvPr id="19" name="Picture 18">
            <a:extLst>
              <a:ext uri="{FF2B5EF4-FFF2-40B4-BE49-F238E27FC236}">
                <a16:creationId xmlns:a16="http://schemas.microsoft.com/office/drawing/2014/main" id="{85ADE1E2-A497-46E5-CCF8-F17CE6E46033}"/>
              </a:ext>
            </a:extLst>
          </p:cNvPr>
          <p:cNvPicPr>
            <a:picLocks noChangeAspect="1"/>
          </p:cNvPicPr>
          <p:nvPr/>
        </p:nvPicPr>
        <p:blipFill>
          <a:blip r:embed="rId10"/>
          <a:stretch>
            <a:fillRect/>
          </a:stretch>
        </p:blipFill>
        <p:spPr>
          <a:xfrm>
            <a:off x="8022146" y="2715322"/>
            <a:ext cx="259557" cy="259557"/>
          </a:xfrm>
          <a:prstGeom prst="rect">
            <a:avLst/>
          </a:prstGeom>
        </p:spPr>
      </p:pic>
      <p:pic>
        <p:nvPicPr>
          <p:cNvPr id="21" name="Picture 20" descr="A close-up of a document&#10;&#10;AI-generated content may be incorrect.">
            <a:extLst>
              <a:ext uri="{FF2B5EF4-FFF2-40B4-BE49-F238E27FC236}">
                <a16:creationId xmlns:a16="http://schemas.microsoft.com/office/drawing/2014/main" id="{B4BA0BBB-5D21-AF75-99EE-2CA1E87BAC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0339" y="2733462"/>
            <a:ext cx="258142" cy="281714"/>
          </a:xfrm>
          <a:prstGeom prst="rect">
            <a:avLst/>
          </a:prstGeom>
        </p:spPr>
      </p:pic>
      <p:pic>
        <p:nvPicPr>
          <p:cNvPr id="23" name="Picture 22" descr="A blue and white logo&#10;&#10;AI-generated content may be incorrect.">
            <a:extLst>
              <a:ext uri="{FF2B5EF4-FFF2-40B4-BE49-F238E27FC236}">
                <a16:creationId xmlns:a16="http://schemas.microsoft.com/office/drawing/2014/main" id="{903840D8-58CC-B715-D8E6-857A3DD0D7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5640" y="2691752"/>
            <a:ext cx="319573" cy="319573"/>
          </a:xfrm>
          <a:prstGeom prst="rect">
            <a:avLst/>
          </a:prstGeom>
        </p:spPr>
      </p:pic>
      <p:pic>
        <p:nvPicPr>
          <p:cNvPr id="24" name="Picture 23">
            <a:extLst>
              <a:ext uri="{FF2B5EF4-FFF2-40B4-BE49-F238E27FC236}">
                <a16:creationId xmlns:a16="http://schemas.microsoft.com/office/drawing/2014/main" id="{C343F957-3BD0-F9FE-40B8-345659A5A46A}"/>
              </a:ext>
            </a:extLst>
          </p:cNvPr>
          <p:cNvPicPr>
            <a:picLocks noChangeAspect="1"/>
          </p:cNvPicPr>
          <p:nvPr/>
        </p:nvPicPr>
        <p:blipFill>
          <a:blip r:embed="rId13"/>
          <a:stretch>
            <a:fillRect/>
          </a:stretch>
        </p:blipFill>
        <p:spPr>
          <a:xfrm>
            <a:off x="7302744" y="3011325"/>
            <a:ext cx="304800" cy="304800"/>
          </a:xfrm>
          <a:prstGeom prst="rect">
            <a:avLst/>
          </a:prstGeom>
        </p:spPr>
      </p:pic>
      <p:pic>
        <p:nvPicPr>
          <p:cNvPr id="26" name="Picture 25" descr="A blue hexagon with white letters and a white c&#10;&#10;AI-generated content may be incorrect.">
            <a:extLst>
              <a:ext uri="{FF2B5EF4-FFF2-40B4-BE49-F238E27FC236}">
                <a16:creationId xmlns:a16="http://schemas.microsoft.com/office/drawing/2014/main" id="{4EE89B04-7A50-43F3-F689-D3242879A1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5807" y="3037763"/>
            <a:ext cx="388108" cy="285750"/>
          </a:xfrm>
          <a:prstGeom prst="rect">
            <a:avLst/>
          </a:prstGeom>
        </p:spPr>
      </p:pic>
      <p:pic>
        <p:nvPicPr>
          <p:cNvPr id="28" name="Picture 27" descr="A logo of a coffee cup&#10;&#10;AI-generated content may be incorrect.">
            <a:extLst>
              <a:ext uri="{FF2B5EF4-FFF2-40B4-BE49-F238E27FC236}">
                <a16:creationId xmlns:a16="http://schemas.microsoft.com/office/drawing/2014/main" id="{6F6F43D1-B468-DF27-6135-176935F849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6799" y="3028950"/>
            <a:ext cx="285750" cy="285750"/>
          </a:xfrm>
          <a:prstGeom prst="rect">
            <a:avLst/>
          </a:prstGeom>
        </p:spPr>
      </p:pic>
      <p:pic>
        <p:nvPicPr>
          <p:cNvPr id="30" name="Picture 29" descr="A black background with a black square&#10;&#10;AI-generated content may be incorrect.">
            <a:extLst>
              <a:ext uri="{FF2B5EF4-FFF2-40B4-BE49-F238E27FC236}">
                <a16:creationId xmlns:a16="http://schemas.microsoft.com/office/drawing/2014/main" id="{DF779583-E115-E5C0-2D75-59D421BAC5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73660" y="3028950"/>
            <a:ext cx="285750" cy="285750"/>
          </a:xfrm>
          <a:prstGeom prst="rect">
            <a:avLst/>
          </a:prstGeom>
        </p:spPr>
      </p:pic>
      <p:pic>
        <p:nvPicPr>
          <p:cNvPr id="32" name="Graphic 31">
            <a:extLst>
              <a:ext uri="{FF2B5EF4-FFF2-40B4-BE49-F238E27FC236}">
                <a16:creationId xmlns:a16="http://schemas.microsoft.com/office/drawing/2014/main" id="{8173686C-CABD-B60D-F321-EEDB2026F71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70793" y="3054634"/>
            <a:ext cx="285750" cy="285750"/>
          </a:xfrm>
          <a:prstGeom prst="rect">
            <a:avLst/>
          </a:prstGeom>
        </p:spPr>
      </p:pic>
    </p:spTree>
    <p:extLst>
      <p:ext uri="{BB962C8B-B14F-4D97-AF65-F5344CB8AC3E}">
        <p14:creationId xmlns:p14="http://schemas.microsoft.com/office/powerpoint/2010/main" val="294740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8C3E-3814-5C00-C170-ED0491B06B4A}"/>
              </a:ext>
            </a:extLst>
          </p:cNvPr>
          <p:cNvSpPr>
            <a:spLocks noGrp="1"/>
          </p:cNvSpPr>
          <p:nvPr>
            <p:ph type="title"/>
          </p:nvPr>
        </p:nvSpPr>
        <p:spPr/>
        <p:txBody>
          <a:bodyPr>
            <a:normAutofit fontScale="90000"/>
          </a:bodyPr>
          <a:lstStyle/>
          <a:p>
            <a:r>
              <a:rPr lang="en-US" sz="5400" dirty="0"/>
              <a:t>Version Control </a:t>
            </a:r>
            <a:endParaRPr lang="en-US" dirty="0"/>
          </a:p>
        </p:txBody>
      </p:sp>
      <p:sp>
        <p:nvSpPr>
          <p:cNvPr id="3" name="Content Placeholder 2">
            <a:extLst>
              <a:ext uri="{FF2B5EF4-FFF2-40B4-BE49-F238E27FC236}">
                <a16:creationId xmlns:a16="http://schemas.microsoft.com/office/drawing/2014/main" id="{9E8CB148-46A2-5171-A248-0A8AFF34F157}"/>
              </a:ext>
            </a:extLst>
          </p:cNvPr>
          <p:cNvSpPr>
            <a:spLocks noGrp="1"/>
          </p:cNvSpPr>
          <p:nvPr>
            <p:ph idx="1"/>
          </p:nvPr>
        </p:nvSpPr>
        <p:spPr/>
        <p:txBody>
          <a:bodyPr>
            <a:normAutofit/>
          </a:bodyPr>
          <a:lstStyle/>
          <a:p>
            <a:r>
              <a:rPr lang="en-US" dirty="0"/>
              <a:t>Manually</a:t>
            </a:r>
          </a:p>
          <a:p>
            <a:r>
              <a:rPr lang="en-US" dirty="0"/>
              <a:t>File sharing platforms</a:t>
            </a:r>
          </a:p>
          <a:p>
            <a:r>
              <a:rPr lang="en-US" dirty="0"/>
              <a:t>Repository hosting platforms</a:t>
            </a:r>
          </a:p>
          <a:p>
            <a:r>
              <a:rPr lang="en-US" dirty="0"/>
              <a:t>Version control software </a:t>
            </a:r>
          </a:p>
          <a:p>
            <a:r>
              <a:rPr lang="en-US" dirty="0"/>
              <a:t>Electronic lab notebooks</a:t>
            </a:r>
          </a:p>
        </p:txBody>
      </p:sp>
      <p:sp>
        <p:nvSpPr>
          <p:cNvPr id="4" name="Date Placeholder 3">
            <a:extLst>
              <a:ext uri="{FF2B5EF4-FFF2-40B4-BE49-F238E27FC236}">
                <a16:creationId xmlns:a16="http://schemas.microsoft.com/office/drawing/2014/main" id="{0D8ED4D7-EA18-EF0C-0E18-FBE57AE7A2A5}"/>
              </a:ext>
            </a:extLst>
          </p:cNvPr>
          <p:cNvSpPr>
            <a:spLocks noGrp="1"/>
          </p:cNvSpPr>
          <p:nvPr>
            <p:ph type="dt" sz="half" idx="10"/>
          </p:nvPr>
        </p:nvSpPr>
        <p:spPr/>
        <p:txBody>
          <a:bodyPr/>
          <a:lstStyle/>
          <a:p>
            <a:fld id="{CEE501B3-0A41-41B9-8990-C55AEE27F9EA}" type="datetime1">
              <a:rPr lang="en-US" smtClean="0"/>
              <a:t>9/12/2025</a:t>
            </a:fld>
            <a:endParaRPr lang="en-US"/>
          </a:p>
        </p:txBody>
      </p:sp>
      <p:sp>
        <p:nvSpPr>
          <p:cNvPr id="5" name="Footer Placeholder 4">
            <a:extLst>
              <a:ext uri="{FF2B5EF4-FFF2-40B4-BE49-F238E27FC236}">
                <a16:creationId xmlns:a16="http://schemas.microsoft.com/office/drawing/2014/main" id="{1B6CBE8F-3B2F-AF9B-3B65-D3949345C517}"/>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F75B7A8D-BE7C-8E95-67F8-2A82DEA25AE7}"/>
              </a:ext>
            </a:extLst>
          </p:cNvPr>
          <p:cNvSpPr>
            <a:spLocks noGrp="1"/>
          </p:cNvSpPr>
          <p:nvPr>
            <p:ph type="sldNum" sz="quarter" idx="12"/>
          </p:nvPr>
        </p:nvSpPr>
        <p:spPr/>
        <p:txBody>
          <a:bodyPr/>
          <a:lstStyle/>
          <a:p>
            <a:fld id="{3D46CBA2-ECE5-4BE9-B546-6761E0E67089}" type="slidenum">
              <a:rPr lang="en-US" smtClean="0"/>
              <a:t>13</a:t>
            </a:fld>
            <a:endParaRPr lang="en-US"/>
          </a:p>
        </p:txBody>
      </p:sp>
    </p:spTree>
    <p:extLst>
      <p:ext uri="{BB962C8B-B14F-4D97-AF65-F5344CB8AC3E}">
        <p14:creationId xmlns:p14="http://schemas.microsoft.com/office/powerpoint/2010/main" val="181799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FF31-4437-80F8-0D93-6A7686A8D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1397B-3CFD-27EC-18C5-520538D495F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Exercise 3</a:t>
            </a:r>
          </a:p>
        </p:txBody>
      </p:sp>
      <p:sp>
        <p:nvSpPr>
          <p:cNvPr id="6" name="Content Placeholder 5">
            <a:extLst>
              <a:ext uri="{FF2B5EF4-FFF2-40B4-BE49-F238E27FC236}">
                <a16:creationId xmlns:a16="http://schemas.microsoft.com/office/drawing/2014/main" id="{3DC788CB-2277-A233-6CC9-39DEAC827AC9}"/>
              </a:ext>
            </a:extLst>
          </p:cNvPr>
          <p:cNvSpPr>
            <a:spLocks noGrp="1"/>
          </p:cNvSpPr>
          <p:nvPr>
            <p:ph idx="1"/>
          </p:nvPr>
        </p:nvSpPr>
        <p:spPr/>
        <p:txBody>
          <a:bodyPr/>
          <a:lstStyle/>
          <a:p>
            <a:r>
              <a:rPr lang="en-US" dirty="0"/>
              <a:t>Develop a file naming convention that includes version control for each device or service.</a:t>
            </a:r>
          </a:p>
        </p:txBody>
      </p:sp>
      <p:sp>
        <p:nvSpPr>
          <p:cNvPr id="3" name="Date Placeholder 2">
            <a:extLst>
              <a:ext uri="{FF2B5EF4-FFF2-40B4-BE49-F238E27FC236}">
                <a16:creationId xmlns:a16="http://schemas.microsoft.com/office/drawing/2014/main" id="{EE4C2CCC-CD91-4ACF-BD5C-738E10D44048}"/>
              </a:ext>
            </a:extLst>
          </p:cNvPr>
          <p:cNvSpPr>
            <a:spLocks noGrp="1"/>
          </p:cNvSpPr>
          <p:nvPr>
            <p:ph type="dt" sz="half" idx="10"/>
          </p:nvPr>
        </p:nvSpPr>
        <p:spPr/>
        <p:txBody>
          <a:bodyPr/>
          <a:lstStyle/>
          <a:p>
            <a:fld id="{0CDE44CB-A5BC-4A83-B00A-CFC3526C4935}" type="datetime1">
              <a:rPr lang="en-US" smtClean="0"/>
              <a:t>9/12/2025</a:t>
            </a:fld>
            <a:endParaRPr lang="en-US"/>
          </a:p>
        </p:txBody>
      </p:sp>
      <p:sp>
        <p:nvSpPr>
          <p:cNvPr id="4" name="Footer Placeholder 3">
            <a:extLst>
              <a:ext uri="{FF2B5EF4-FFF2-40B4-BE49-F238E27FC236}">
                <a16:creationId xmlns:a16="http://schemas.microsoft.com/office/drawing/2014/main" id="{AD7A198A-9841-68C7-3CA4-7CA087702957}"/>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9EBADF75-4D6C-F8CA-58D1-577F7C76EDCB}"/>
              </a:ext>
            </a:extLst>
          </p:cNvPr>
          <p:cNvSpPr>
            <a:spLocks noGrp="1"/>
          </p:cNvSpPr>
          <p:nvPr>
            <p:ph type="sldNum" sz="quarter" idx="12"/>
          </p:nvPr>
        </p:nvSpPr>
        <p:spPr/>
        <p:txBody>
          <a:bodyPr/>
          <a:lstStyle/>
          <a:p>
            <a:fld id="{3D46CBA2-ECE5-4BE9-B546-6761E0E67089}" type="slidenum">
              <a:rPr lang="en-US" smtClean="0"/>
              <a:t>14</a:t>
            </a:fld>
            <a:endParaRPr lang="en-US"/>
          </a:p>
        </p:txBody>
      </p:sp>
    </p:spTree>
    <p:extLst>
      <p:ext uri="{BB962C8B-B14F-4D97-AF65-F5344CB8AC3E}">
        <p14:creationId xmlns:p14="http://schemas.microsoft.com/office/powerpoint/2010/main" val="243071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2CED0-4E1D-AFD1-DA6A-4B8EC80B9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4FC77-F3CE-CB3D-6854-160DCAB3F3FD}"/>
              </a:ext>
            </a:extLst>
          </p:cNvPr>
          <p:cNvSpPr>
            <a:spLocks noGrp="1"/>
          </p:cNvSpPr>
          <p:nvPr>
            <p:ph type="title"/>
          </p:nvPr>
        </p:nvSpPr>
        <p:spPr/>
        <p:txBody>
          <a:bodyPr anchor="ctr">
            <a:noAutofit/>
          </a:bodyPr>
          <a:lstStyle/>
          <a:p>
            <a:r>
              <a:rPr lang="en-US" sz="2400" dirty="0"/>
              <a:t>Exercise 3 – File Naming for Devices and Services</a:t>
            </a:r>
          </a:p>
        </p:txBody>
      </p:sp>
      <p:graphicFrame>
        <p:nvGraphicFramePr>
          <p:cNvPr id="7" name="Content Placeholder 6">
            <a:extLst>
              <a:ext uri="{FF2B5EF4-FFF2-40B4-BE49-F238E27FC236}">
                <a16:creationId xmlns:a16="http://schemas.microsoft.com/office/drawing/2014/main" id="{9B6885FE-60B7-DA21-3F22-C06E9BD29861}"/>
              </a:ext>
            </a:extLst>
          </p:cNvPr>
          <p:cNvGraphicFramePr>
            <a:graphicFrameLocks noGrp="1"/>
          </p:cNvGraphicFramePr>
          <p:nvPr>
            <p:ph idx="1"/>
            <p:extLst>
              <p:ext uri="{D42A27DB-BD31-4B8C-83A1-F6EECF244321}">
                <p14:modId xmlns:p14="http://schemas.microsoft.com/office/powerpoint/2010/main" val="3364120229"/>
              </p:ext>
            </p:extLst>
          </p:nvPr>
        </p:nvGraphicFramePr>
        <p:xfrm>
          <a:off x="450742" y="1363916"/>
          <a:ext cx="8229600" cy="325151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787203198"/>
                    </a:ext>
                  </a:extLst>
                </a:gridCol>
                <a:gridCol w="2667000">
                  <a:extLst>
                    <a:ext uri="{9D8B030D-6E8A-4147-A177-3AD203B41FA5}">
                      <a16:colId xmlns:a16="http://schemas.microsoft.com/office/drawing/2014/main" val="3719659102"/>
                    </a:ext>
                  </a:extLst>
                </a:gridCol>
                <a:gridCol w="2209800">
                  <a:extLst>
                    <a:ext uri="{9D8B030D-6E8A-4147-A177-3AD203B41FA5}">
                      <a16:colId xmlns:a16="http://schemas.microsoft.com/office/drawing/2014/main" val="1178559690"/>
                    </a:ext>
                  </a:extLst>
                </a:gridCol>
                <a:gridCol w="1905000">
                  <a:extLst>
                    <a:ext uri="{9D8B030D-6E8A-4147-A177-3AD203B41FA5}">
                      <a16:colId xmlns:a16="http://schemas.microsoft.com/office/drawing/2014/main" val="2658671032"/>
                    </a:ext>
                  </a:extLst>
                </a:gridCol>
              </a:tblGrid>
              <a:tr h="325438">
                <a:tc>
                  <a:txBody>
                    <a:bodyPr/>
                    <a:lstStyle/>
                    <a:p>
                      <a:pPr algn="ctr"/>
                      <a:r>
                        <a:rPr lang="en-US" sz="1400" dirty="0">
                          <a:latin typeface="+mj-lt"/>
                        </a:rPr>
                        <a:t>Storage Devices</a:t>
                      </a:r>
                    </a:p>
                  </a:txBody>
                  <a:tcPr/>
                </a:tc>
                <a:tc>
                  <a:txBody>
                    <a:bodyPr/>
                    <a:lstStyle/>
                    <a:p>
                      <a:pPr algn="ctr"/>
                      <a:r>
                        <a:rPr lang="en-US" sz="1400" dirty="0">
                          <a:latin typeface="+mj-lt"/>
                        </a:rPr>
                        <a:t>File Naming </a:t>
                      </a:r>
                    </a:p>
                  </a:txBody>
                  <a:tcPr/>
                </a:tc>
                <a:tc>
                  <a:txBody>
                    <a:bodyPr/>
                    <a:lstStyle/>
                    <a:p>
                      <a:pPr algn="ctr"/>
                      <a:r>
                        <a:rPr lang="en-US" sz="1400" dirty="0">
                          <a:latin typeface="+mj-lt"/>
                        </a:rPr>
                        <a:t>Online Storage Services</a:t>
                      </a:r>
                    </a:p>
                  </a:txBody>
                  <a:tcPr/>
                </a:tc>
                <a:tc>
                  <a:txBody>
                    <a:bodyPr/>
                    <a:lstStyle/>
                    <a:p>
                      <a:pPr algn="ctr"/>
                      <a:r>
                        <a:rPr lang="en-US" sz="1400" dirty="0">
                          <a:latin typeface="+mj-lt"/>
                        </a:rPr>
                        <a:t>File Naming </a:t>
                      </a:r>
                    </a:p>
                  </a:txBody>
                  <a:tcPr/>
                </a:tc>
                <a:extLst>
                  <a:ext uri="{0D108BD9-81ED-4DB2-BD59-A6C34878D82A}">
                    <a16:rowId xmlns:a16="http://schemas.microsoft.com/office/drawing/2014/main" val="2680281406"/>
                  </a:ext>
                </a:extLst>
              </a:tr>
              <a:tr h="325438">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89617085"/>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47026345"/>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5705770"/>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041561170"/>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322891986"/>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827961411"/>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843235351"/>
                  </a:ext>
                </a:extLst>
              </a:tr>
              <a:tr h="325438">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110015660"/>
                  </a:ext>
                </a:extLst>
              </a:tr>
            </a:tbl>
          </a:graphicData>
        </a:graphic>
      </p:graphicFrame>
      <p:sp>
        <p:nvSpPr>
          <p:cNvPr id="4" name="Date Placeholder 3">
            <a:extLst>
              <a:ext uri="{FF2B5EF4-FFF2-40B4-BE49-F238E27FC236}">
                <a16:creationId xmlns:a16="http://schemas.microsoft.com/office/drawing/2014/main" id="{A24DE2AF-AE65-85B0-D3C0-6C702EDCE47A}"/>
              </a:ext>
            </a:extLst>
          </p:cNvPr>
          <p:cNvSpPr>
            <a:spLocks noGrp="1"/>
          </p:cNvSpPr>
          <p:nvPr>
            <p:ph type="dt" sz="half" idx="10"/>
          </p:nvPr>
        </p:nvSpPr>
        <p:spPr/>
        <p:txBody>
          <a:bodyPr/>
          <a:lstStyle/>
          <a:p>
            <a:fld id="{645E8CEC-6C58-48BE-8A84-47C1EC8EC7E3}" type="datetime1">
              <a:rPr lang="en-US" smtClean="0"/>
              <a:t>9/12/2025</a:t>
            </a:fld>
            <a:endParaRPr lang="en-US" dirty="0"/>
          </a:p>
        </p:txBody>
      </p:sp>
      <p:sp>
        <p:nvSpPr>
          <p:cNvPr id="5" name="Footer Placeholder 4">
            <a:extLst>
              <a:ext uri="{FF2B5EF4-FFF2-40B4-BE49-F238E27FC236}">
                <a16:creationId xmlns:a16="http://schemas.microsoft.com/office/drawing/2014/main" id="{5323BB76-2391-74F4-F0D1-E4F4582A66F3}"/>
              </a:ext>
            </a:extLst>
          </p:cNvPr>
          <p:cNvSpPr>
            <a:spLocks noGrp="1"/>
          </p:cNvSpPr>
          <p:nvPr>
            <p:ph type="ftr" sz="quarter" idx="11"/>
          </p:nvPr>
        </p:nvSpPr>
        <p:spPr/>
        <p:txBody>
          <a:bodyPr/>
          <a:lstStyle/>
          <a:p>
            <a:r>
              <a:rPr lang="en-US" dirty="0"/>
              <a:t>Copyright © 2007 - 2025 Carl M. Burnett</a:t>
            </a:r>
          </a:p>
        </p:txBody>
      </p:sp>
      <p:sp>
        <p:nvSpPr>
          <p:cNvPr id="6" name="Slide Number Placeholder 5">
            <a:extLst>
              <a:ext uri="{FF2B5EF4-FFF2-40B4-BE49-F238E27FC236}">
                <a16:creationId xmlns:a16="http://schemas.microsoft.com/office/drawing/2014/main" id="{0EE85F97-616C-043F-EFE3-12DBE1B4A8AB}"/>
              </a:ext>
            </a:extLst>
          </p:cNvPr>
          <p:cNvSpPr>
            <a:spLocks noGrp="1"/>
          </p:cNvSpPr>
          <p:nvPr>
            <p:ph type="sldNum" sz="quarter" idx="12"/>
          </p:nvPr>
        </p:nvSpPr>
        <p:spPr/>
        <p:txBody>
          <a:bodyPr/>
          <a:lstStyle/>
          <a:p>
            <a:fld id="{3D46CBA2-ECE5-4BE9-B546-6761E0E67089}" type="slidenum">
              <a:rPr lang="en-US" smtClean="0"/>
              <a:t>15</a:t>
            </a:fld>
            <a:endParaRPr lang="en-US"/>
          </a:p>
        </p:txBody>
      </p:sp>
    </p:spTree>
    <p:extLst>
      <p:ext uri="{BB962C8B-B14F-4D97-AF65-F5344CB8AC3E}">
        <p14:creationId xmlns:p14="http://schemas.microsoft.com/office/powerpoint/2010/main" val="382177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D5A2-F104-E714-3864-C09BCC063637}"/>
              </a:ext>
            </a:extLst>
          </p:cNvPr>
          <p:cNvSpPr>
            <a:spLocks noGrp="1"/>
          </p:cNvSpPr>
          <p:nvPr>
            <p:ph type="title"/>
          </p:nvPr>
        </p:nvSpPr>
        <p:spPr/>
        <p:txBody>
          <a:bodyPr>
            <a:normAutofit fontScale="90000"/>
          </a:bodyPr>
          <a:lstStyle/>
          <a:p>
            <a:r>
              <a:rPr lang="en-US" altLang="en-US" sz="5400" dirty="0"/>
              <a:t>Data Storage and Backup</a:t>
            </a:r>
          </a:p>
        </p:txBody>
      </p:sp>
      <p:sp>
        <p:nvSpPr>
          <p:cNvPr id="3" name="Content Placeholder 2">
            <a:extLst>
              <a:ext uri="{FF2B5EF4-FFF2-40B4-BE49-F238E27FC236}">
                <a16:creationId xmlns:a16="http://schemas.microsoft.com/office/drawing/2014/main" id="{ED1CA335-06F3-111B-1DAF-0500E4448C09}"/>
              </a:ext>
            </a:extLst>
          </p:cNvPr>
          <p:cNvSpPr>
            <a:spLocks noGrp="1"/>
          </p:cNvSpPr>
          <p:nvPr>
            <p:ph idx="1"/>
          </p:nvPr>
        </p:nvSpPr>
        <p:spPr/>
        <p:txBody>
          <a:bodyPr>
            <a:normAutofit/>
          </a:bodyPr>
          <a:lstStyle/>
          <a:p>
            <a:r>
              <a:rPr lang="en-US" dirty="0"/>
              <a:t>Store data files securely. </a:t>
            </a:r>
          </a:p>
          <a:p>
            <a:r>
              <a:rPr lang="en-US" dirty="0"/>
              <a:t>Regularly maintain backup copies in at least three locations</a:t>
            </a:r>
          </a:p>
          <a:p>
            <a:r>
              <a:rPr lang="en-US" dirty="0"/>
              <a:t>Consider individual storage vs. group storage. </a:t>
            </a:r>
          </a:p>
          <a:p>
            <a:r>
              <a:rPr lang="en-US" dirty="0"/>
              <a:t>Consider storage capacity. </a:t>
            </a:r>
          </a:p>
          <a:p>
            <a:endParaRPr lang="en-US" dirty="0"/>
          </a:p>
        </p:txBody>
      </p:sp>
      <p:sp>
        <p:nvSpPr>
          <p:cNvPr id="4" name="Date Placeholder 3">
            <a:extLst>
              <a:ext uri="{FF2B5EF4-FFF2-40B4-BE49-F238E27FC236}">
                <a16:creationId xmlns:a16="http://schemas.microsoft.com/office/drawing/2014/main" id="{8C42FB0A-0FA6-F1BB-7AA2-347CBD79A1CC}"/>
              </a:ext>
            </a:extLst>
          </p:cNvPr>
          <p:cNvSpPr>
            <a:spLocks noGrp="1"/>
          </p:cNvSpPr>
          <p:nvPr>
            <p:ph type="dt" sz="half" idx="10"/>
          </p:nvPr>
        </p:nvSpPr>
        <p:spPr/>
        <p:txBody>
          <a:bodyPr/>
          <a:lstStyle/>
          <a:p>
            <a:fld id="{27C83F35-3D96-4194-AC46-C47D53E26D83}" type="datetime1">
              <a:rPr lang="en-US" smtClean="0"/>
              <a:t>9/12/2025</a:t>
            </a:fld>
            <a:endParaRPr lang="en-US"/>
          </a:p>
        </p:txBody>
      </p:sp>
      <p:sp>
        <p:nvSpPr>
          <p:cNvPr id="5" name="Footer Placeholder 4">
            <a:extLst>
              <a:ext uri="{FF2B5EF4-FFF2-40B4-BE49-F238E27FC236}">
                <a16:creationId xmlns:a16="http://schemas.microsoft.com/office/drawing/2014/main" id="{055F33BB-1B0A-6997-9A80-C453E6E01CF2}"/>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33AFC277-7360-476A-2A69-141D27697E99}"/>
              </a:ext>
            </a:extLst>
          </p:cNvPr>
          <p:cNvSpPr>
            <a:spLocks noGrp="1"/>
          </p:cNvSpPr>
          <p:nvPr>
            <p:ph type="sldNum" sz="quarter" idx="12"/>
          </p:nvPr>
        </p:nvSpPr>
        <p:spPr/>
        <p:txBody>
          <a:bodyPr/>
          <a:lstStyle/>
          <a:p>
            <a:fld id="{3D46CBA2-ECE5-4BE9-B546-6761E0E67089}" type="slidenum">
              <a:rPr lang="en-US" smtClean="0"/>
              <a:t>16</a:t>
            </a:fld>
            <a:endParaRPr lang="en-US"/>
          </a:p>
        </p:txBody>
      </p:sp>
    </p:spTree>
    <p:extLst>
      <p:ext uri="{BB962C8B-B14F-4D97-AF65-F5344CB8AC3E}">
        <p14:creationId xmlns:p14="http://schemas.microsoft.com/office/powerpoint/2010/main" val="29540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7373-7B14-27D6-1B68-79E3B08CBF4A}"/>
              </a:ext>
            </a:extLst>
          </p:cNvPr>
          <p:cNvSpPr>
            <a:spLocks noGrp="1"/>
          </p:cNvSpPr>
          <p:nvPr>
            <p:ph type="title"/>
          </p:nvPr>
        </p:nvSpPr>
        <p:spPr/>
        <p:txBody>
          <a:bodyPr/>
          <a:lstStyle/>
          <a:p>
            <a:r>
              <a:rPr lang="en-US" altLang="en-US" sz="4800" dirty="0"/>
              <a:t>Data Storage Questions</a:t>
            </a:r>
            <a:endParaRPr lang="en-US" dirty="0"/>
          </a:p>
        </p:txBody>
      </p:sp>
      <p:graphicFrame>
        <p:nvGraphicFramePr>
          <p:cNvPr id="7" name="Content Placeholder 6">
            <a:extLst>
              <a:ext uri="{FF2B5EF4-FFF2-40B4-BE49-F238E27FC236}">
                <a16:creationId xmlns:a16="http://schemas.microsoft.com/office/drawing/2014/main" id="{C12F39D3-EBC5-58F1-AF6F-D2718E08C1F8}"/>
              </a:ext>
            </a:extLst>
          </p:cNvPr>
          <p:cNvGraphicFramePr>
            <a:graphicFrameLocks noGrp="1"/>
          </p:cNvGraphicFramePr>
          <p:nvPr>
            <p:ph idx="1"/>
            <p:extLst>
              <p:ext uri="{D42A27DB-BD31-4B8C-83A1-F6EECF244321}">
                <p14:modId xmlns:p14="http://schemas.microsoft.com/office/powerpoint/2010/main" val="4139910422"/>
              </p:ext>
            </p:extLst>
          </p:nvPr>
        </p:nvGraphicFramePr>
        <p:xfrm>
          <a:off x="457200" y="1564972"/>
          <a:ext cx="8229600" cy="3139440"/>
        </p:xfrm>
        <a:graphic>
          <a:graphicData uri="http://schemas.openxmlformats.org/drawingml/2006/table">
            <a:tbl>
              <a:tblPr firstRow="1" bandRow="1">
                <a:tableStyleId>{69CF1AB2-1976-4502-BF36-3FF5EA218861}</a:tableStyleId>
              </a:tblPr>
              <a:tblGrid>
                <a:gridCol w="1524000">
                  <a:extLst>
                    <a:ext uri="{9D8B030D-6E8A-4147-A177-3AD203B41FA5}">
                      <a16:colId xmlns:a16="http://schemas.microsoft.com/office/drawing/2014/main" val="2332247096"/>
                    </a:ext>
                  </a:extLst>
                </a:gridCol>
                <a:gridCol w="6705600">
                  <a:extLst>
                    <a:ext uri="{9D8B030D-6E8A-4147-A177-3AD203B41FA5}">
                      <a16:colId xmlns:a16="http://schemas.microsoft.com/office/drawing/2014/main" val="1140313013"/>
                    </a:ext>
                  </a:extLst>
                </a:gridCol>
              </a:tblGrid>
              <a:tr h="370840">
                <a:tc>
                  <a:txBody>
                    <a:bodyPr/>
                    <a:lstStyle/>
                    <a:p>
                      <a:pPr algn="ctr">
                        <a:buNone/>
                      </a:pPr>
                      <a:r>
                        <a:rPr lang="en-US" sz="1400" b="1" dirty="0">
                          <a:effectLst/>
                          <a:latin typeface="+mj-lt"/>
                        </a:rPr>
                        <a:t>Control</a:t>
                      </a:r>
                      <a:endParaRPr lang="en-US" sz="1400" dirty="0">
                        <a:effectLst/>
                        <a:latin typeface="+mj-lt"/>
                      </a:endParaRPr>
                    </a:p>
                  </a:txBody>
                  <a:tcPr anchor="ctr"/>
                </a:tc>
                <a:tc>
                  <a:txBody>
                    <a:bodyPr/>
                    <a:lstStyle/>
                    <a:p>
                      <a:pPr>
                        <a:buNone/>
                      </a:pPr>
                      <a:r>
                        <a:rPr lang="en-US" sz="1400" dirty="0">
                          <a:effectLst/>
                          <a:latin typeface="+mj-lt"/>
                        </a:rPr>
                        <a:t>How will you control access to keep the data secure? How will you ensure that collaborators can access your data securely? If creating, or collecting data in the field, how will you ensure its safe transfer into your main secured systems?</a:t>
                      </a:r>
                    </a:p>
                  </a:txBody>
                  <a:tcPr anchor="ctr"/>
                </a:tc>
                <a:extLst>
                  <a:ext uri="{0D108BD9-81ED-4DB2-BD59-A6C34878D82A}">
                    <a16:rowId xmlns:a16="http://schemas.microsoft.com/office/drawing/2014/main" val="2353872224"/>
                  </a:ext>
                </a:extLst>
              </a:tr>
              <a:tr h="370840">
                <a:tc>
                  <a:txBody>
                    <a:bodyPr/>
                    <a:lstStyle/>
                    <a:p>
                      <a:pPr algn="ctr">
                        <a:buNone/>
                      </a:pPr>
                      <a:r>
                        <a:rPr lang="en-US" sz="1400" b="1" dirty="0">
                          <a:effectLst/>
                          <a:latin typeface="+mj-lt"/>
                        </a:rPr>
                        <a:t>Sensitivity</a:t>
                      </a:r>
                      <a:endParaRPr lang="en-US" sz="1400" dirty="0">
                        <a:effectLst/>
                        <a:latin typeface="+mj-lt"/>
                      </a:endParaRPr>
                    </a:p>
                  </a:txBody>
                  <a:tcPr anchor="ctr"/>
                </a:tc>
                <a:tc>
                  <a:txBody>
                    <a:bodyPr/>
                    <a:lstStyle/>
                    <a:p>
                      <a:pPr>
                        <a:buNone/>
                      </a:pPr>
                      <a:r>
                        <a:rPr lang="en-US" sz="1400" b="1" dirty="0">
                          <a:effectLst/>
                          <a:latin typeface="+mj-lt"/>
                        </a:rPr>
                        <a:t>Does your data contain personal information? Do you have an institutional review  requirement? Are there a university data protection standards to provide protection guidance for highly sensitive data, sensitive data, internal use data, and public data.</a:t>
                      </a:r>
                    </a:p>
                  </a:txBody>
                  <a:tcPr anchor="ctr"/>
                </a:tc>
                <a:extLst>
                  <a:ext uri="{0D108BD9-81ED-4DB2-BD59-A6C34878D82A}">
                    <a16:rowId xmlns:a16="http://schemas.microsoft.com/office/drawing/2014/main" val="3524426925"/>
                  </a:ext>
                </a:extLst>
              </a:tr>
              <a:tr h="370840">
                <a:tc>
                  <a:txBody>
                    <a:bodyPr/>
                    <a:lstStyle/>
                    <a:p>
                      <a:pPr algn="ctr">
                        <a:buNone/>
                      </a:pPr>
                      <a:r>
                        <a:rPr lang="en-US" sz="1400" b="1" dirty="0">
                          <a:effectLst/>
                          <a:latin typeface="+mj-lt"/>
                        </a:rPr>
                        <a:t>Backup</a:t>
                      </a:r>
                      <a:endParaRPr lang="en-US" sz="1400" dirty="0">
                        <a:effectLst/>
                        <a:latin typeface="+mj-lt"/>
                      </a:endParaRPr>
                    </a:p>
                  </a:txBody>
                  <a:tcPr anchor="ctr"/>
                </a:tc>
                <a:tc>
                  <a:txBody>
                    <a:bodyPr/>
                    <a:lstStyle/>
                    <a:p>
                      <a:pPr>
                        <a:buNone/>
                      </a:pPr>
                      <a:r>
                        <a:rPr lang="en-US" sz="1400" b="1" dirty="0">
                          <a:effectLst/>
                          <a:latin typeface="+mj-lt"/>
                        </a:rPr>
                        <a:t>How will the data be backed up? How much drive space or CDs or DVDs will be required to maintain a backup schedule? Who will be responsible for backup and recovery? How will data be recovered in the event of an incident? How long will your backups be stored?</a:t>
                      </a:r>
                    </a:p>
                  </a:txBody>
                  <a:tcPr anchor="ctr"/>
                </a:tc>
                <a:extLst>
                  <a:ext uri="{0D108BD9-81ED-4DB2-BD59-A6C34878D82A}">
                    <a16:rowId xmlns:a16="http://schemas.microsoft.com/office/drawing/2014/main" val="1396218506"/>
                  </a:ext>
                </a:extLst>
              </a:tr>
              <a:tr h="370840">
                <a:tc>
                  <a:txBody>
                    <a:bodyPr/>
                    <a:lstStyle/>
                    <a:p>
                      <a:pPr algn="ctr">
                        <a:buNone/>
                      </a:pPr>
                      <a:r>
                        <a:rPr lang="en-US" sz="1400" b="1" dirty="0">
                          <a:effectLst/>
                          <a:latin typeface="+mj-lt"/>
                        </a:rPr>
                        <a:t>Storage</a:t>
                      </a:r>
                      <a:endParaRPr lang="en-US" sz="1400" dirty="0">
                        <a:effectLst/>
                        <a:latin typeface="+mj-lt"/>
                      </a:endParaRPr>
                    </a:p>
                  </a:txBody>
                  <a:tcPr anchor="ctr"/>
                </a:tc>
                <a:tc>
                  <a:txBody>
                    <a:bodyPr/>
                    <a:lstStyle/>
                    <a:p>
                      <a:r>
                        <a:rPr lang="en-US" sz="1400" b="1" dirty="0">
                          <a:latin typeface="+mj-lt"/>
                        </a:rPr>
                        <a:t>How much data do you need to store? 5 megabytes (MB)? 5 gigabytes (GB)? 5 terabytes (TB)? Do you have enough storage, or will you need to include charges for additional services?</a:t>
                      </a:r>
                    </a:p>
                  </a:txBody>
                  <a:tcPr/>
                </a:tc>
                <a:extLst>
                  <a:ext uri="{0D108BD9-81ED-4DB2-BD59-A6C34878D82A}">
                    <a16:rowId xmlns:a16="http://schemas.microsoft.com/office/drawing/2014/main" val="1950118812"/>
                  </a:ext>
                </a:extLst>
              </a:tr>
            </a:tbl>
          </a:graphicData>
        </a:graphic>
      </p:graphicFrame>
      <p:sp>
        <p:nvSpPr>
          <p:cNvPr id="4" name="Date Placeholder 3">
            <a:extLst>
              <a:ext uri="{FF2B5EF4-FFF2-40B4-BE49-F238E27FC236}">
                <a16:creationId xmlns:a16="http://schemas.microsoft.com/office/drawing/2014/main" id="{6252C1B4-3D4C-7781-41D5-E90712E19A50}"/>
              </a:ext>
            </a:extLst>
          </p:cNvPr>
          <p:cNvSpPr>
            <a:spLocks noGrp="1"/>
          </p:cNvSpPr>
          <p:nvPr>
            <p:ph type="dt" sz="half" idx="10"/>
          </p:nvPr>
        </p:nvSpPr>
        <p:spPr/>
        <p:txBody>
          <a:bodyPr/>
          <a:lstStyle/>
          <a:p>
            <a:fld id="{645E8CEC-6C58-48BE-8A84-47C1EC8EC7E3}" type="datetime1">
              <a:rPr lang="en-US" smtClean="0"/>
              <a:t>9/12/2025</a:t>
            </a:fld>
            <a:endParaRPr lang="en-US"/>
          </a:p>
        </p:txBody>
      </p:sp>
      <p:sp>
        <p:nvSpPr>
          <p:cNvPr id="5" name="Footer Placeholder 4">
            <a:extLst>
              <a:ext uri="{FF2B5EF4-FFF2-40B4-BE49-F238E27FC236}">
                <a16:creationId xmlns:a16="http://schemas.microsoft.com/office/drawing/2014/main" id="{11A1F359-8AB5-6EEA-8EBE-9CD2F6310CB2}"/>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B284B68A-06C7-2530-3EDB-3E5B8DA8061E}"/>
              </a:ext>
            </a:extLst>
          </p:cNvPr>
          <p:cNvSpPr>
            <a:spLocks noGrp="1"/>
          </p:cNvSpPr>
          <p:nvPr>
            <p:ph type="sldNum" sz="quarter" idx="12"/>
          </p:nvPr>
        </p:nvSpPr>
        <p:spPr/>
        <p:txBody>
          <a:bodyPr/>
          <a:lstStyle/>
          <a:p>
            <a:fld id="{3D46CBA2-ECE5-4BE9-B546-6761E0E67089}" type="slidenum">
              <a:rPr lang="en-US" smtClean="0"/>
              <a:t>17</a:t>
            </a:fld>
            <a:endParaRPr lang="en-US"/>
          </a:p>
        </p:txBody>
      </p:sp>
    </p:spTree>
    <p:extLst>
      <p:ext uri="{BB962C8B-B14F-4D97-AF65-F5344CB8AC3E}">
        <p14:creationId xmlns:p14="http://schemas.microsoft.com/office/powerpoint/2010/main" val="304478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10B6-6BF0-C054-9607-F8935925DA82}"/>
              </a:ext>
            </a:extLst>
          </p:cNvPr>
          <p:cNvSpPr>
            <a:spLocks noGrp="1"/>
          </p:cNvSpPr>
          <p:nvPr>
            <p:ph type="title"/>
          </p:nvPr>
        </p:nvSpPr>
        <p:spPr/>
        <p:txBody>
          <a:bodyPr>
            <a:normAutofit fontScale="90000"/>
          </a:bodyPr>
          <a:lstStyle/>
          <a:p>
            <a:r>
              <a:rPr lang="en-US" altLang="en-US" sz="5400" dirty="0"/>
              <a:t>Local Storage Management</a:t>
            </a:r>
            <a:endParaRPr lang="en-US" dirty="0"/>
          </a:p>
        </p:txBody>
      </p:sp>
      <p:sp>
        <p:nvSpPr>
          <p:cNvPr id="3" name="Content Placeholder 2">
            <a:extLst>
              <a:ext uri="{FF2B5EF4-FFF2-40B4-BE49-F238E27FC236}">
                <a16:creationId xmlns:a16="http://schemas.microsoft.com/office/drawing/2014/main" id="{A55923CC-FFD6-E519-2682-4D4A4024C7D9}"/>
              </a:ext>
            </a:extLst>
          </p:cNvPr>
          <p:cNvSpPr>
            <a:spLocks noGrp="1"/>
          </p:cNvSpPr>
          <p:nvPr>
            <p:ph idx="1"/>
          </p:nvPr>
        </p:nvSpPr>
        <p:spPr/>
        <p:txBody>
          <a:bodyPr>
            <a:normAutofit fontScale="70000" lnSpcReduction="20000"/>
          </a:bodyPr>
          <a:lstStyle/>
          <a:p>
            <a:r>
              <a:rPr lang="en-US" dirty="0"/>
              <a:t>Local storage is either on a particular device or on a server that manages all office devices.</a:t>
            </a:r>
          </a:p>
          <a:p>
            <a:r>
              <a:rPr lang="en-US" dirty="0"/>
              <a:t>Pros of Local Storage</a:t>
            </a:r>
          </a:p>
          <a:p>
            <a:pPr lvl="1"/>
            <a:r>
              <a:rPr lang="en-US" dirty="0"/>
              <a:t>Person/Organization has complete control over its data. </a:t>
            </a:r>
          </a:p>
          <a:p>
            <a:pPr lvl="1"/>
            <a:r>
              <a:rPr lang="en-US" dirty="0"/>
              <a:t>Faster data access compared to cloud storage. </a:t>
            </a:r>
          </a:p>
          <a:p>
            <a:pPr lvl="1"/>
            <a:r>
              <a:rPr lang="en-US" dirty="0"/>
              <a:t>No internet connection needed. </a:t>
            </a:r>
          </a:p>
          <a:p>
            <a:pPr lvl="1"/>
            <a:r>
              <a:rPr lang="en-US" dirty="0"/>
              <a:t>Potential lower costs. </a:t>
            </a:r>
          </a:p>
          <a:p>
            <a:r>
              <a:rPr lang="en-US" dirty="0"/>
              <a:t>Cons of Local Storage</a:t>
            </a:r>
          </a:p>
          <a:p>
            <a:pPr lvl="1"/>
            <a:r>
              <a:rPr lang="en-US" dirty="0"/>
              <a:t>May have limited capacity. </a:t>
            </a:r>
          </a:p>
          <a:p>
            <a:pPr lvl="1"/>
            <a:r>
              <a:rPr lang="en-US" dirty="0"/>
              <a:t>More prone to data loss due to the lack of automatic backups. </a:t>
            </a:r>
          </a:p>
          <a:p>
            <a:pPr lvl="1"/>
            <a:r>
              <a:rPr lang="en-US" dirty="0"/>
              <a:t>Data can also become more isolated with local storage, creating data silos and conflicting versions of the same file. </a:t>
            </a:r>
          </a:p>
          <a:p>
            <a:endParaRPr lang="en-US" dirty="0"/>
          </a:p>
        </p:txBody>
      </p:sp>
      <p:sp>
        <p:nvSpPr>
          <p:cNvPr id="4" name="Date Placeholder 3">
            <a:extLst>
              <a:ext uri="{FF2B5EF4-FFF2-40B4-BE49-F238E27FC236}">
                <a16:creationId xmlns:a16="http://schemas.microsoft.com/office/drawing/2014/main" id="{9987C328-7623-6D18-0A77-339D80A5A363}"/>
              </a:ext>
            </a:extLst>
          </p:cNvPr>
          <p:cNvSpPr>
            <a:spLocks noGrp="1"/>
          </p:cNvSpPr>
          <p:nvPr>
            <p:ph type="dt" sz="half" idx="10"/>
          </p:nvPr>
        </p:nvSpPr>
        <p:spPr/>
        <p:txBody>
          <a:bodyPr/>
          <a:lstStyle/>
          <a:p>
            <a:fld id="{DC330626-6EFF-4472-A743-74A36EF4E126}" type="datetime1">
              <a:rPr lang="en-US" smtClean="0"/>
              <a:t>9/12/2025</a:t>
            </a:fld>
            <a:endParaRPr lang="en-US" dirty="0"/>
          </a:p>
        </p:txBody>
      </p:sp>
      <p:sp>
        <p:nvSpPr>
          <p:cNvPr id="5" name="Footer Placeholder 4">
            <a:extLst>
              <a:ext uri="{FF2B5EF4-FFF2-40B4-BE49-F238E27FC236}">
                <a16:creationId xmlns:a16="http://schemas.microsoft.com/office/drawing/2014/main" id="{EA952313-CBB2-EBCC-0A1C-54476562B883}"/>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B93E9CD5-CD06-ECFD-3352-68AA058CA81E}"/>
              </a:ext>
            </a:extLst>
          </p:cNvPr>
          <p:cNvSpPr>
            <a:spLocks noGrp="1"/>
          </p:cNvSpPr>
          <p:nvPr>
            <p:ph type="sldNum" sz="quarter" idx="12"/>
          </p:nvPr>
        </p:nvSpPr>
        <p:spPr/>
        <p:txBody>
          <a:bodyPr/>
          <a:lstStyle/>
          <a:p>
            <a:fld id="{3D46CBA2-ECE5-4BE9-B546-6761E0E67089}" type="slidenum">
              <a:rPr lang="en-US" smtClean="0"/>
              <a:t>18</a:t>
            </a:fld>
            <a:endParaRPr lang="en-US"/>
          </a:p>
        </p:txBody>
      </p:sp>
    </p:spTree>
    <p:extLst>
      <p:ext uri="{BB962C8B-B14F-4D97-AF65-F5344CB8AC3E}">
        <p14:creationId xmlns:p14="http://schemas.microsoft.com/office/powerpoint/2010/main" val="84241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3B39-95FD-CD4F-811D-B741893DF64F}"/>
              </a:ext>
            </a:extLst>
          </p:cNvPr>
          <p:cNvSpPr>
            <a:spLocks noGrp="1"/>
          </p:cNvSpPr>
          <p:nvPr>
            <p:ph type="title"/>
          </p:nvPr>
        </p:nvSpPr>
        <p:spPr/>
        <p:txBody>
          <a:bodyPr/>
          <a:lstStyle/>
          <a:p>
            <a:r>
              <a:rPr lang="en-US" dirty="0"/>
              <a:t>File Management on a PC</a:t>
            </a:r>
          </a:p>
        </p:txBody>
      </p:sp>
      <p:pic>
        <p:nvPicPr>
          <p:cNvPr id="8" name="Content Placeholder 7" descr="A screenshot of a computer&#10;&#10;AI-generated content may be incorrect.">
            <a:extLst>
              <a:ext uri="{FF2B5EF4-FFF2-40B4-BE49-F238E27FC236}">
                <a16:creationId xmlns:a16="http://schemas.microsoft.com/office/drawing/2014/main" id="{E3A652B3-4C43-6825-7C3D-8449F96C1B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5712" y="1462663"/>
            <a:ext cx="5271088" cy="3292475"/>
          </a:xfrm>
        </p:spPr>
      </p:pic>
      <p:sp>
        <p:nvSpPr>
          <p:cNvPr id="4" name="Date Placeholder 3">
            <a:extLst>
              <a:ext uri="{FF2B5EF4-FFF2-40B4-BE49-F238E27FC236}">
                <a16:creationId xmlns:a16="http://schemas.microsoft.com/office/drawing/2014/main" id="{4DFF3941-80AE-745D-993B-D3E7570EFB85}"/>
              </a:ext>
            </a:extLst>
          </p:cNvPr>
          <p:cNvSpPr>
            <a:spLocks noGrp="1"/>
          </p:cNvSpPr>
          <p:nvPr>
            <p:ph type="dt" sz="half" idx="10"/>
          </p:nvPr>
        </p:nvSpPr>
        <p:spPr/>
        <p:txBody>
          <a:bodyPr/>
          <a:lstStyle/>
          <a:p>
            <a:fld id="{1939CA6D-6871-4AAB-BAD8-50DDACDF16DB}" type="datetime1">
              <a:rPr lang="en-US" smtClean="0"/>
              <a:t>9/12/2025</a:t>
            </a:fld>
            <a:endParaRPr lang="en-US"/>
          </a:p>
        </p:txBody>
      </p:sp>
      <p:sp>
        <p:nvSpPr>
          <p:cNvPr id="5" name="Footer Placeholder 4">
            <a:extLst>
              <a:ext uri="{FF2B5EF4-FFF2-40B4-BE49-F238E27FC236}">
                <a16:creationId xmlns:a16="http://schemas.microsoft.com/office/drawing/2014/main" id="{9995D810-242D-E56F-5472-9C49779B8C22}"/>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F65D2BC2-4521-0658-85A1-7196DCD38A20}"/>
              </a:ext>
            </a:extLst>
          </p:cNvPr>
          <p:cNvSpPr>
            <a:spLocks noGrp="1"/>
          </p:cNvSpPr>
          <p:nvPr>
            <p:ph type="sldNum" sz="quarter" idx="12"/>
          </p:nvPr>
        </p:nvSpPr>
        <p:spPr/>
        <p:txBody>
          <a:bodyPr/>
          <a:lstStyle/>
          <a:p>
            <a:fld id="{3D46CBA2-ECE5-4BE9-B546-6761E0E67089}" type="slidenum">
              <a:rPr lang="en-US" smtClean="0"/>
              <a:t>19</a:t>
            </a:fld>
            <a:endParaRPr lang="en-US"/>
          </a:p>
        </p:txBody>
      </p:sp>
      <p:sp>
        <p:nvSpPr>
          <p:cNvPr id="9" name="TextBox 8">
            <a:extLst>
              <a:ext uri="{FF2B5EF4-FFF2-40B4-BE49-F238E27FC236}">
                <a16:creationId xmlns:a16="http://schemas.microsoft.com/office/drawing/2014/main" id="{695B8C78-3537-1CA2-9E4E-EC7943F69419}"/>
              </a:ext>
            </a:extLst>
          </p:cNvPr>
          <p:cNvSpPr txBox="1"/>
          <p:nvPr/>
        </p:nvSpPr>
        <p:spPr>
          <a:xfrm>
            <a:off x="457200" y="1364974"/>
            <a:ext cx="2111668" cy="954107"/>
          </a:xfrm>
          <a:prstGeom prst="rect">
            <a:avLst/>
          </a:prstGeom>
          <a:noFill/>
        </p:spPr>
        <p:txBody>
          <a:bodyPr wrap="none" rtlCol="0">
            <a:spAutoFit/>
          </a:bodyPr>
          <a:lstStyle/>
          <a:p>
            <a:r>
              <a:rPr lang="en-US" sz="2800" b="1" dirty="0">
                <a:latin typeface="+mj-lt"/>
              </a:rPr>
              <a:t>Windows 11 </a:t>
            </a:r>
          </a:p>
          <a:p>
            <a:r>
              <a:rPr lang="en-US" sz="2800" b="1" dirty="0">
                <a:latin typeface="+mj-lt"/>
              </a:rPr>
              <a:t>File Explorer</a:t>
            </a:r>
          </a:p>
        </p:txBody>
      </p:sp>
    </p:spTree>
    <p:extLst>
      <p:ext uri="{BB962C8B-B14F-4D97-AF65-F5344CB8AC3E}">
        <p14:creationId xmlns:p14="http://schemas.microsoft.com/office/powerpoint/2010/main" val="418235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Autofit/>
          </a:bodyPr>
          <a:lstStyle/>
          <a:p>
            <a:r>
              <a:rPr lang="en-US" altLang="en-US" sz="4800" dirty="0"/>
              <a:t>Session 2 – File Management</a:t>
            </a:r>
          </a:p>
        </p:txBody>
      </p:sp>
      <p:sp>
        <p:nvSpPr>
          <p:cNvPr id="18" name="Content Placeholder 17">
            <a:extLst>
              <a:ext uri="{FF2B5EF4-FFF2-40B4-BE49-F238E27FC236}">
                <a16:creationId xmlns:a16="http://schemas.microsoft.com/office/drawing/2014/main" id="{B9F16E61-35A8-37F1-8003-EF9FE26D2DE1}"/>
              </a:ext>
            </a:extLst>
          </p:cNvPr>
          <p:cNvSpPr>
            <a:spLocks noGrp="1"/>
          </p:cNvSpPr>
          <p:nvPr>
            <p:ph idx="1"/>
          </p:nvPr>
        </p:nvSpPr>
        <p:spPr/>
        <p:txBody>
          <a:bodyPr/>
          <a:lstStyle/>
          <a:p>
            <a:r>
              <a:rPr lang="en-US" sz="2400" dirty="0"/>
              <a:t>File Management Principles</a:t>
            </a:r>
          </a:p>
          <a:p>
            <a:r>
              <a:rPr lang="en-US" sz="2400" dirty="0"/>
              <a:t>File Naming Conventions </a:t>
            </a:r>
          </a:p>
          <a:p>
            <a:r>
              <a:rPr lang="en-US" sz="2400" dirty="0"/>
              <a:t>File Types and Formats </a:t>
            </a:r>
          </a:p>
          <a:p>
            <a:r>
              <a:rPr lang="en-US" sz="2400" dirty="0"/>
              <a:t>Version Control </a:t>
            </a:r>
          </a:p>
          <a:p>
            <a:r>
              <a:rPr lang="en-US" altLang="en-US" sz="2400" dirty="0"/>
              <a:t>Data Storage and Backup</a:t>
            </a:r>
          </a:p>
          <a:p>
            <a:r>
              <a:rPr lang="en-US" altLang="en-US" sz="2400" dirty="0"/>
              <a:t>Local Storage Management</a:t>
            </a:r>
          </a:p>
          <a:p>
            <a:r>
              <a:rPr lang="en-US" altLang="en-US" sz="2400" dirty="0"/>
              <a:t>Remote (Cloud) Storage Management</a:t>
            </a:r>
          </a:p>
          <a:p>
            <a:endParaRPr lang="en-US" altLang="en-US" sz="2400" dirty="0"/>
          </a:p>
          <a:p>
            <a:endParaRPr lang="en-US" dirty="0"/>
          </a:p>
        </p:txBody>
      </p:sp>
      <p:sp>
        <p:nvSpPr>
          <p:cNvPr id="3" name="Date Placeholder 2">
            <a:extLst>
              <a:ext uri="{FF2B5EF4-FFF2-40B4-BE49-F238E27FC236}">
                <a16:creationId xmlns:a16="http://schemas.microsoft.com/office/drawing/2014/main" id="{C20B75E2-C1C5-0EE0-D812-01CFC1E75001}"/>
              </a:ext>
            </a:extLst>
          </p:cNvPr>
          <p:cNvSpPr>
            <a:spLocks noGrp="1"/>
          </p:cNvSpPr>
          <p:nvPr>
            <p:ph type="dt" sz="half" idx="10"/>
          </p:nvPr>
        </p:nvSpPr>
        <p:spPr/>
        <p:txBody>
          <a:bodyPr/>
          <a:lstStyle/>
          <a:p>
            <a:fld id="{1480D210-12E3-4595-8D33-1B25E19CDBAD}" type="datetime1">
              <a:rPr lang="en-US" smtClean="0"/>
              <a:t>9/12/2025</a:t>
            </a:fld>
            <a:endParaRPr lang="en-US"/>
          </a:p>
        </p:txBody>
      </p:sp>
      <p:sp>
        <p:nvSpPr>
          <p:cNvPr id="4" name="Footer Placeholder 3">
            <a:extLst>
              <a:ext uri="{FF2B5EF4-FFF2-40B4-BE49-F238E27FC236}">
                <a16:creationId xmlns:a16="http://schemas.microsoft.com/office/drawing/2014/main" id="{A69B4CE8-C5F4-E1BE-AF19-CBA885DA9643}"/>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95CECC46-3864-B2EE-80B2-F9B81DCC09E9}"/>
              </a:ext>
            </a:extLst>
          </p:cNvPr>
          <p:cNvSpPr>
            <a:spLocks noGrp="1"/>
          </p:cNvSpPr>
          <p:nvPr>
            <p:ph type="sldNum" sz="quarter" idx="12"/>
          </p:nvPr>
        </p:nvSpPr>
        <p:spPr/>
        <p:txBody>
          <a:bodyPr/>
          <a:lstStyle/>
          <a:p>
            <a:fld id="{3D46CBA2-ECE5-4BE9-B546-6761E0E67089}" type="slidenum">
              <a:rPr lang="en-US" smtClean="0"/>
              <a:t>2</a:t>
            </a:fld>
            <a:endParaRPr lang="en-US"/>
          </a:p>
        </p:txBody>
      </p:sp>
    </p:spTree>
    <p:extLst>
      <p:ext uri="{BB962C8B-B14F-4D97-AF65-F5344CB8AC3E}">
        <p14:creationId xmlns:p14="http://schemas.microsoft.com/office/powerpoint/2010/main" val="389831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41D5-02B7-3F95-FD7D-838A07929DB8}"/>
              </a:ext>
            </a:extLst>
          </p:cNvPr>
          <p:cNvSpPr>
            <a:spLocks noGrp="1"/>
          </p:cNvSpPr>
          <p:nvPr>
            <p:ph type="title"/>
          </p:nvPr>
        </p:nvSpPr>
        <p:spPr/>
        <p:txBody>
          <a:bodyPr/>
          <a:lstStyle/>
          <a:p>
            <a:r>
              <a:rPr lang="en-US" dirty="0"/>
              <a:t>File Management on a MAC</a:t>
            </a:r>
          </a:p>
        </p:txBody>
      </p:sp>
      <p:pic>
        <p:nvPicPr>
          <p:cNvPr id="8" name="Content Placeholder 7" descr="A screenshot of a computer&#10;&#10;AI-generated content may be incorrect.">
            <a:extLst>
              <a:ext uri="{FF2B5EF4-FFF2-40B4-BE49-F238E27FC236}">
                <a16:creationId xmlns:a16="http://schemas.microsoft.com/office/drawing/2014/main" id="{6139FDCC-6D81-3BF2-0B3E-06737C69C8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421210"/>
            <a:ext cx="5503485" cy="3482975"/>
          </a:xfrm>
        </p:spPr>
      </p:pic>
      <p:sp>
        <p:nvSpPr>
          <p:cNvPr id="4" name="Date Placeholder 3">
            <a:extLst>
              <a:ext uri="{FF2B5EF4-FFF2-40B4-BE49-F238E27FC236}">
                <a16:creationId xmlns:a16="http://schemas.microsoft.com/office/drawing/2014/main" id="{081D3EDF-847E-B53B-8DE0-E9C62EB2B017}"/>
              </a:ext>
            </a:extLst>
          </p:cNvPr>
          <p:cNvSpPr>
            <a:spLocks noGrp="1"/>
          </p:cNvSpPr>
          <p:nvPr>
            <p:ph type="dt" sz="half" idx="10"/>
          </p:nvPr>
        </p:nvSpPr>
        <p:spPr/>
        <p:txBody>
          <a:bodyPr/>
          <a:lstStyle/>
          <a:p>
            <a:fld id="{1002DB7D-D82E-442C-9EB2-48CEF5EB05F5}" type="datetime1">
              <a:rPr lang="en-US" smtClean="0"/>
              <a:t>9/12/2025</a:t>
            </a:fld>
            <a:endParaRPr lang="en-US"/>
          </a:p>
        </p:txBody>
      </p:sp>
      <p:sp>
        <p:nvSpPr>
          <p:cNvPr id="5" name="Footer Placeholder 4">
            <a:extLst>
              <a:ext uri="{FF2B5EF4-FFF2-40B4-BE49-F238E27FC236}">
                <a16:creationId xmlns:a16="http://schemas.microsoft.com/office/drawing/2014/main" id="{D1A3A310-480C-5312-EF05-31BB8FF4DA99}"/>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1291BC9E-D7FE-FA22-9A46-AC512A3A1016}"/>
              </a:ext>
            </a:extLst>
          </p:cNvPr>
          <p:cNvSpPr>
            <a:spLocks noGrp="1"/>
          </p:cNvSpPr>
          <p:nvPr>
            <p:ph type="sldNum" sz="quarter" idx="12"/>
          </p:nvPr>
        </p:nvSpPr>
        <p:spPr/>
        <p:txBody>
          <a:bodyPr/>
          <a:lstStyle/>
          <a:p>
            <a:fld id="{3D46CBA2-ECE5-4BE9-B546-6761E0E67089}" type="slidenum">
              <a:rPr lang="en-US" smtClean="0"/>
              <a:t>20</a:t>
            </a:fld>
            <a:endParaRPr lang="en-US"/>
          </a:p>
        </p:txBody>
      </p:sp>
      <p:sp>
        <p:nvSpPr>
          <p:cNvPr id="9" name="TextBox 8">
            <a:extLst>
              <a:ext uri="{FF2B5EF4-FFF2-40B4-BE49-F238E27FC236}">
                <a16:creationId xmlns:a16="http://schemas.microsoft.com/office/drawing/2014/main" id="{0EA8F3FE-6FB9-A027-85D2-515A3AC476FF}"/>
              </a:ext>
            </a:extLst>
          </p:cNvPr>
          <p:cNvSpPr txBox="1"/>
          <p:nvPr/>
        </p:nvSpPr>
        <p:spPr>
          <a:xfrm>
            <a:off x="713844" y="1617643"/>
            <a:ext cx="1132041" cy="954107"/>
          </a:xfrm>
          <a:prstGeom prst="rect">
            <a:avLst/>
          </a:prstGeom>
          <a:noFill/>
        </p:spPr>
        <p:txBody>
          <a:bodyPr wrap="none" rtlCol="0">
            <a:spAutoFit/>
          </a:bodyPr>
          <a:lstStyle/>
          <a:p>
            <a:pPr algn="ctr"/>
            <a:r>
              <a:rPr lang="en-US" sz="2800" b="1" dirty="0">
                <a:latin typeface="+mj-lt"/>
              </a:rPr>
              <a:t>Mac</a:t>
            </a:r>
          </a:p>
          <a:p>
            <a:pPr algn="ctr"/>
            <a:r>
              <a:rPr lang="en-US" sz="2800" b="1" dirty="0">
                <a:latin typeface="+mj-lt"/>
              </a:rPr>
              <a:t>Finder</a:t>
            </a:r>
          </a:p>
        </p:txBody>
      </p:sp>
    </p:spTree>
    <p:extLst>
      <p:ext uri="{BB962C8B-B14F-4D97-AF65-F5344CB8AC3E}">
        <p14:creationId xmlns:p14="http://schemas.microsoft.com/office/powerpoint/2010/main" val="224165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4D1A-CF3D-A2A2-EF86-B4ECBD51251B}"/>
              </a:ext>
            </a:extLst>
          </p:cNvPr>
          <p:cNvSpPr>
            <a:spLocks noGrp="1"/>
          </p:cNvSpPr>
          <p:nvPr>
            <p:ph type="title"/>
          </p:nvPr>
        </p:nvSpPr>
        <p:spPr/>
        <p:txBody>
          <a:bodyPr>
            <a:normAutofit fontScale="90000"/>
          </a:bodyPr>
          <a:lstStyle/>
          <a:p>
            <a:r>
              <a:rPr lang="en-US" dirty="0"/>
              <a:t>File Management on an Android</a:t>
            </a:r>
          </a:p>
        </p:txBody>
      </p:sp>
      <p:pic>
        <p:nvPicPr>
          <p:cNvPr id="9" name="Content Placeholder 8" descr="A screenshot of a computer file manager&#10;&#10;AI-generated content may be incorrect.">
            <a:extLst>
              <a:ext uri="{FF2B5EF4-FFF2-40B4-BE49-F238E27FC236}">
                <a16:creationId xmlns:a16="http://schemas.microsoft.com/office/drawing/2014/main" id="{E1A5E41B-0C13-24ED-CFCE-91ADDCDAC7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475578"/>
            <a:ext cx="3292475" cy="3292475"/>
          </a:xfrm>
        </p:spPr>
      </p:pic>
      <p:sp>
        <p:nvSpPr>
          <p:cNvPr id="4" name="Date Placeholder 3">
            <a:extLst>
              <a:ext uri="{FF2B5EF4-FFF2-40B4-BE49-F238E27FC236}">
                <a16:creationId xmlns:a16="http://schemas.microsoft.com/office/drawing/2014/main" id="{48C76E8A-F06D-E0EE-3965-31E2BF2BD887}"/>
              </a:ext>
            </a:extLst>
          </p:cNvPr>
          <p:cNvSpPr>
            <a:spLocks noGrp="1"/>
          </p:cNvSpPr>
          <p:nvPr>
            <p:ph type="dt" sz="half" idx="10"/>
          </p:nvPr>
        </p:nvSpPr>
        <p:spPr/>
        <p:txBody>
          <a:bodyPr/>
          <a:lstStyle/>
          <a:p>
            <a:fld id="{BC64ABFB-7033-4EA5-839F-61006508F7F1}" type="datetime1">
              <a:rPr lang="en-US" smtClean="0"/>
              <a:t>9/12/2025</a:t>
            </a:fld>
            <a:endParaRPr lang="en-US"/>
          </a:p>
        </p:txBody>
      </p:sp>
      <p:sp>
        <p:nvSpPr>
          <p:cNvPr id="5" name="Footer Placeholder 4">
            <a:extLst>
              <a:ext uri="{FF2B5EF4-FFF2-40B4-BE49-F238E27FC236}">
                <a16:creationId xmlns:a16="http://schemas.microsoft.com/office/drawing/2014/main" id="{7109F3EB-A14C-510C-D34B-7073B3737297}"/>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196D0F2F-EB62-0028-6CAB-8083088DA00B}"/>
              </a:ext>
            </a:extLst>
          </p:cNvPr>
          <p:cNvSpPr>
            <a:spLocks noGrp="1"/>
          </p:cNvSpPr>
          <p:nvPr>
            <p:ph type="sldNum" sz="quarter" idx="12"/>
          </p:nvPr>
        </p:nvSpPr>
        <p:spPr/>
        <p:txBody>
          <a:bodyPr/>
          <a:lstStyle/>
          <a:p>
            <a:fld id="{3D46CBA2-ECE5-4BE9-B546-6761E0E67089}" type="slidenum">
              <a:rPr lang="en-US" smtClean="0"/>
              <a:t>21</a:t>
            </a:fld>
            <a:endParaRPr lang="en-US"/>
          </a:p>
        </p:txBody>
      </p:sp>
      <p:sp>
        <p:nvSpPr>
          <p:cNvPr id="7" name="TextBox 6">
            <a:extLst>
              <a:ext uri="{FF2B5EF4-FFF2-40B4-BE49-F238E27FC236}">
                <a16:creationId xmlns:a16="http://schemas.microsoft.com/office/drawing/2014/main" id="{B532F1C6-42C0-040B-6588-66AE274BCBCD}"/>
              </a:ext>
            </a:extLst>
          </p:cNvPr>
          <p:cNvSpPr txBox="1"/>
          <p:nvPr/>
        </p:nvSpPr>
        <p:spPr>
          <a:xfrm>
            <a:off x="713844" y="1617643"/>
            <a:ext cx="1660839" cy="1384995"/>
          </a:xfrm>
          <a:prstGeom prst="rect">
            <a:avLst/>
          </a:prstGeom>
          <a:noFill/>
        </p:spPr>
        <p:txBody>
          <a:bodyPr wrap="none" rtlCol="0">
            <a:spAutoFit/>
          </a:bodyPr>
          <a:lstStyle/>
          <a:p>
            <a:pPr algn="ctr"/>
            <a:r>
              <a:rPr lang="en-US" sz="2800" b="1" dirty="0">
                <a:latin typeface="+mj-lt"/>
              </a:rPr>
              <a:t>Android </a:t>
            </a:r>
          </a:p>
          <a:p>
            <a:pPr algn="ctr"/>
            <a:r>
              <a:rPr lang="en-US" sz="2800" b="1" dirty="0">
                <a:latin typeface="+mj-lt"/>
              </a:rPr>
              <a:t>File </a:t>
            </a:r>
          </a:p>
          <a:p>
            <a:pPr algn="ctr"/>
            <a:r>
              <a:rPr lang="en-US" sz="2800" b="1" dirty="0">
                <a:latin typeface="+mj-lt"/>
              </a:rPr>
              <a:t>Managers</a:t>
            </a:r>
          </a:p>
        </p:txBody>
      </p:sp>
    </p:spTree>
    <p:extLst>
      <p:ext uri="{BB962C8B-B14F-4D97-AF65-F5344CB8AC3E}">
        <p14:creationId xmlns:p14="http://schemas.microsoft.com/office/powerpoint/2010/main" val="359925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FC1C-FF2F-DF5F-1ED2-4741C1FF05B4}"/>
              </a:ext>
            </a:extLst>
          </p:cNvPr>
          <p:cNvSpPr>
            <a:spLocks noGrp="1"/>
          </p:cNvSpPr>
          <p:nvPr>
            <p:ph type="title"/>
          </p:nvPr>
        </p:nvSpPr>
        <p:spPr/>
        <p:txBody>
          <a:bodyPr>
            <a:noAutofit/>
          </a:bodyPr>
          <a:lstStyle/>
          <a:p>
            <a:r>
              <a:rPr lang="en-US" altLang="en-US" sz="4000" dirty="0"/>
              <a:t>Remote (Cloud) Storage Management</a:t>
            </a:r>
            <a:endParaRPr lang="en-US" sz="3600" dirty="0"/>
          </a:p>
        </p:txBody>
      </p:sp>
      <p:sp>
        <p:nvSpPr>
          <p:cNvPr id="3" name="Content Placeholder 2">
            <a:extLst>
              <a:ext uri="{FF2B5EF4-FFF2-40B4-BE49-F238E27FC236}">
                <a16:creationId xmlns:a16="http://schemas.microsoft.com/office/drawing/2014/main" id="{A72626A3-5DD4-76F3-0997-3BB6E897FD85}"/>
              </a:ext>
            </a:extLst>
          </p:cNvPr>
          <p:cNvSpPr>
            <a:spLocks noGrp="1"/>
          </p:cNvSpPr>
          <p:nvPr>
            <p:ph idx="1"/>
          </p:nvPr>
        </p:nvSpPr>
        <p:spPr/>
        <p:txBody>
          <a:bodyPr>
            <a:normAutofit fontScale="55000" lnSpcReduction="20000"/>
          </a:bodyPr>
          <a:lstStyle/>
          <a:p>
            <a:r>
              <a:rPr lang="en-US" dirty="0"/>
              <a:t>Cloud storage allows organizations to store their data with a cloud storage provider, which provides easy access to data online from remote servers. </a:t>
            </a:r>
          </a:p>
          <a:p>
            <a:pPr marL="0" indent="0">
              <a:buNone/>
            </a:pPr>
            <a:endParaRPr lang="en-US" dirty="0"/>
          </a:p>
          <a:p>
            <a:r>
              <a:rPr lang="en-US" dirty="0"/>
              <a:t>Because of its flexible nature, cloud storage offers benefits that include scalability, accessibility, and cost-effectiveness. </a:t>
            </a:r>
          </a:p>
          <a:p>
            <a:endParaRPr lang="en-US" dirty="0"/>
          </a:p>
          <a:p>
            <a:r>
              <a:rPr lang="en-US" dirty="0"/>
              <a:t>Pros of Cloud Storage</a:t>
            </a:r>
          </a:p>
          <a:p>
            <a:pPr lvl="1"/>
            <a:r>
              <a:rPr lang="en-US" dirty="0"/>
              <a:t>Compared to traditional local data storage methods, cloud storage is highly scalable. </a:t>
            </a:r>
          </a:p>
          <a:p>
            <a:pPr lvl="1"/>
            <a:r>
              <a:rPr lang="en-US" dirty="0"/>
              <a:t>One key benefit of cloud storage is its improved accessibility, which enables greater collaboration. </a:t>
            </a:r>
          </a:p>
          <a:p>
            <a:pPr lvl="1"/>
            <a:r>
              <a:rPr lang="en-US" dirty="0"/>
              <a:t>Cloud storage can be a key piece of business continuity planning as well. </a:t>
            </a:r>
          </a:p>
          <a:p>
            <a:pPr lvl="1"/>
            <a:r>
              <a:rPr lang="en-US" dirty="0"/>
              <a:t>Built-in redundancy with data replicated across multiple servers, often in geographically distinct locations. </a:t>
            </a:r>
          </a:p>
          <a:p>
            <a:r>
              <a:rPr lang="en-US" dirty="0"/>
              <a:t>Cons of Cloud Storage</a:t>
            </a:r>
          </a:p>
          <a:p>
            <a:pPr lvl="1"/>
            <a:r>
              <a:rPr lang="en-US" dirty="0"/>
              <a:t>Cloud storage relies on an internet connection for access, and particularly synchronization. </a:t>
            </a:r>
          </a:p>
          <a:p>
            <a:pPr lvl="1"/>
            <a:r>
              <a:rPr lang="en-US" dirty="0"/>
              <a:t>Storage in the cloud is often more cost-effective than local storage.</a:t>
            </a:r>
          </a:p>
          <a:p>
            <a:pPr lvl="1"/>
            <a:r>
              <a:rPr lang="en-US" dirty="0"/>
              <a:t>Cloud providers cover some security measures, while others are the customer’s responsibility. </a:t>
            </a:r>
          </a:p>
        </p:txBody>
      </p:sp>
      <p:sp>
        <p:nvSpPr>
          <p:cNvPr id="4" name="Date Placeholder 3">
            <a:extLst>
              <a:ext uri="{FF2B5EF4-FFF2-40B4-BE49-F238E27FC236}">
                <a16:creationId xmlns:a16="http://schemas.microsoft.com/office/drawing/2014/main" id="{5C6D82F4-F00B-5159-6F22-358A7C7AA6ED}"/>
              </a:ext>
            </a:extLst>
          </p:cNvPr>
          <p:cNvSpPr>
            <a:spLocks noGrp="1"/>
          </p:cNvSpPr>
          <p:nvPr>
            <p:ph type="dt" sz="half" idx="10"/>
          </p:nvPr>
        </p:nvSpPr>
        <p:spPr/>
        <p:txBody>
          <a:bodyPr/>
          <a:lstStyle/>
          <a:p>
            <a:fld id="{170807AB-FBEF-4126-A35E-A2B53EB8710C}" type="datetime1">
              <a:rPr lang="en-US" smtClean="0"/>
              <a:t>9/12/2025</a:t>
            </a:fld>
            <a:endParaRPr lang="en-US"/>
          </a:p>
        </p:txBody>
      </p:sp>
      <p:sp>
        <p:nvSpPr>
          <p:cNvPr id="5" name="Footer Placeholder 4">
            <a:extLst>
              <a:ext uri="{FF2B5EF4-FFF2-40B4-BE49-F238E27FC236}">
                <a16:creationId xmlns:a16="http://schemas.microsoft.com/office/drawing/2014/main" id="{092BC13A-4EC1-C6EE-8C3D-7254809EB376}"/>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7C5806D4-5E74-56B8-A004-464AFDF73518}"/>
              </a:ext>
            </a:extLst>
          </p:cNvPr>
          <p:cNvSpPr>
            <a:spLocks noGrp="1"/>
          </p:cNvSpPr>
          <p:nvPr>
            <p:ph type="sldNum" sz="quarter" idx="12"/>
          </p:nvPr>
        </p:nvSpPr>
        <p:spPr/>
        <p:txBody>
          <a:bodyPr/>
          <a:lstStyle/>
          <a:p>
            <a:fld id="{3D46CBA2-ECE5-4BE9-B546-6761E0E67089}" type="slidenum">
              <a:rPr lang="en-US" smtClean="0"/>
              <a:t>22</a:t>
            </a:fld>
            <a:endParaRPr lang="en-US"/>
          </a:p>
        </p:txBody>
      </p:sp>
    </p:spTree>
    <p:extLst>
      <p:ext uri="{BB962C8B-B14F-4D97-AF65-F5344CB8AC3E}">
        <p14:creationId xmlns:p14="http://schemas.microsoft.com/office/powerpoint/2010/main" val="88843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8E7D-8BA5-F4C3-B56F-8BA828D97FA6}"/>
              </a:ext>
            </a:extLst>
          </p:cNvPr>
          <p:cNvSpPr>
            <a:spLocks noGrp="1"/>
          </p:cNvSpPr>
          <p:nvPr>
            <p:ph type="title"/>
          </p:nvPr>
        </p:nvSpPr>
        <p:spPr/>
        <p:txBody>
          <a:bodyPr/>
          <a:lstStyle/>
          <a:p>
            <a:r>
              <a:rPr lang="en-US" dirty="0"/>
              <a:t>Cloud Storage Management</a:t>
            </a:r>
          </a:p>
        </p:txBody>
      </p:sp>
      <p:graphicFrame>
        <p:nvGraphicFramePr>
          <p:cNvPr id="7" name="Content Placeholder 6">
            <a:extLst>
              <a:ext uri="{FF2B5EF4-FFF2-40B4-BE49-F238E27FC236}">
                <a16:creationId xmlns:a16="http://schemas.microsoft.com/office/drawing/2014/main" id="{D49511C6-260C-9708-DE58-8955E0ACD61A}"/>
              </a:ext>
            </a:extLst>
          </p:cNvPr>
          <p:cNvGraphicFramePr>
            <a:graphicFrameLocks noGrp="1"/>
          </p:cNvGraphicFramePr>
          <p:nvPr>
            <p:ph idx="1"/>
            <p:extLst>
              <p:ext uri="{D42A27DB-BD31-4B8C-83A1-F6EECF244321}">
                <p14:modId xmlns:p14="http://schemas.microsoft.com/office/powerpoint/2010/main" val="870131422"/>
              </p:ext>
            </p:extLst>
          </p:nvPr>
        </p:nvGraphicFramePr>
        <p:xfrm>
          <a:off x="457200" y="1450975"/>
          <a:ext cx="8229600" cy="331629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419921298"/>
                    </a:ext>
                  </a:extLst>
                </a:gridCol>
                <a:gridCol w="2743200">
                  <a:extLst>
                    <a:ext uri="{9D8B030D-6E8A-4147-A177-3AD203B41FA5}">
                      <a16:colId xmlns:a16="http://schemas.microsoft.com/office/drawing/2014/main" val="3304197690"/>
                    </a:ext>
                  </a:extLst>
                </a:gridCol>
                <a:gridCol w="2743200">
                  <a:extLst>
                    <a:ext uri="{9D8B030D-6E8A-4147-A177-3AD203B41FA5}">
                      <a16:colId xmlns:a16="http://schemas.microsoft.com/office/drawing/2014/main" val="216852972"/>
                    </a:ext>
                  </a:extLst>
                </a:gridCol>
              </a:tblGrid>
              <a:tr h="663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mj-lt"/>
                        </a:rPr>
                        <a:t>              </a:t>
                      </a:r>
                      <a:r>
                        <a:rPr kumimoji="0" lang="en-US" altLang="en-US" sz="1800" b="0" i="0" u="none" strike="noStrike" cap="none" normalizeH="0" baseline="0" dirty="0">
                          <a:ln>
                            <a:noFill/>
                          </a:ln>
                          <a:solidFill>
                            <a:schemeClr val="tx1"/>
                          </a:solidFill>
                          <a:effectLst/>
                          <a:latin typeface="+mj-lt"/>
                          <a:hlinkClick r:id="rId2"/>
                        </a:rPr>
                        <a:t>Google Drive</a:t>
                      </a:r>
                      <a:endParaRPr kumimoji="0" lang="en-US" altLang="en-US" sz="1800" b="0" i="0" u="none" strike="noStrike" cap="none" normalizeH="0" baseline="0" dirty="0">
                        <a:ln>
                          <a:noFill/>
                        </a:ln>
                        <a:solidFill>
                          <a:schemeClr val="tx1"/>
                        </a:solidFill>
                        <a:effectLst/>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chemeClr val="tx1"/>
                          </a:solidFill>
                          <a:effectLst/>
                          <a:latin typeface="+mj-lt"/>
                        </a:rPr>
                        <a:t>         </a:t>
                      </a:r>
                      <a:r>
                        <a:rPr kumimoji="0" lang="en-US" altLang="en-US" sz="1800" b="0" i="0" u="none" strike="noStrike" cap="none" normalizeH="0" baseline="0" dirty="0">
                          <a:ln>
                            <a:noFill/>
                          </a:ln>
                          <a:solidFill>
                            <a:schemeClr val="tx1"/>
                          </a:solidFill>
                          <a:effectLst/>
                          <a:latin typeface="+mj-lt"/>
                          <a:hlinkClick r:id="rId3"/>
                        </a:rPr>
                        <a:t>Microsoft OneDrive</a:t>
                      </a:r>
                      <a:endParaRPr kumimoji="0" lang="en-US" altLang="en-US" sz="1800" b="0" i="0" u="none" strike="noStrike" cap="none" normalizeH="0" baseline="0" dirty="0">
                        <a:ln>
                          <a:noFill/>
                        </a:ln>
                        <a:solidFill>
                          <a:schemeClr val="tx1"/>
                        </a:solidFill>
                        <a:effectLst/>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mj-lt"/>
                        </a:rPr>
                        <a:t>             </a:t>
                      </a:r>
                      <a:r>
                        <a:rPr lang="en-US" dirty="0">
                          <a:latin typeface="+mj-lt"/>
                          <a:hlinkClick r:id="rId4"/>
                        </a:rPr>
                        <a:t>Dropbox</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3736707"/>
                  </a:ext>
                </a:extLst>
              </a:tr>
              <a:tr h="663258">
                <a:tc>
                  <a:txBody>
                    <a:bodyPr/>
                    <a:lstStyle/>
                    <a:p>
                      <a:pPr algn="ctr"/>
                      <a:r>
                        <a:rPr lang="en-US" dirty="0">
                          <a:latin typeface="+mj-lt"/>
                          <a:hlinkClick r:id="rId5"/>
                        </a:rPr>
                        <a:t>        iCloud</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mj-lt"/>
                        </a:rPr>
                        <a:t>              </a:t>
                      </a:r>
                      <a:r>
                        <a:rPr lang="en-US" dirty="0">
                          <a:latin typeface="+mj-lt"/>
                          <a:hlinkClick r:id="rId6"/>
                        </a:rPr>
                        <a:t>IDrive</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mj-lt"/>
                        </a:rPr>
                        <a:t>          </a:t>
                      </a:r>
                      <a:r>
                        <a:rPr lang="en-US" dirty="0">
                          <a:latin typeface="+mj-lt"/>
                          <a:hlinkClick r:id="rId7"/>
                        </a:rPr>
                        <a:t>Box</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8731003"/>
                  </a:ext>
                </a:extLst>
              </a:tr>
              <a:tr h="663258">
                <a:tc>
                  <a:txBody>
                    <a:bodyPr/>
                    <a:lstStyle/>
                    <a:p>
                      <a:pPr algn="ctr"/>
                      <a:r>
                        <a:rPr lang="en-US" dirty="0">
                          <a:latin typeface="+mj-lt"/>
                        </a:rPr>
                        <a:t>            </a:t>
                      </a:r>
                      <a:r>
                        <a:rPr lang="en-US" dirty="0" err="1">
                          <a:latin typeface="+mj-lt"/>
                          <a:hlinkClick r:id="rId8"/>
                        </a:rPr>
                        <a:t>pCloud</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mj-lt"/>
                        </a:rPr>
                        <a:t>        </a:t>
                      </a:r>
                      <a:r>
                        <a:rPr lang="en-US" dirty="0">
                          <a:latin typeface="+mj-lt"/>
                          <a:hlinkClick r:id="rId9"/>
                        </a:rPr>
                        <a:t>Sync.com</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mj-lt"/>
                        </a:rPr>
                        <a:t>        </a:t>
                      </a:r>
                      <a:r>
                        <a:rPr lang="en-US" dirty="0">
                          <a:latin typeface="+mj-lt"/>
                          <a:hlinkClick r:id="rId10"/>
                        </a:rPr>
                        <a:t>Mega</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9980519"/>
                  </a:ext>
                </a:extLst>
              </a:tr>
              <a:tr h="663258">
                <a:tc>
                  <a:txBody>
                    <a:bodyPr/>
                    <a:lstStyle/>
                    <a:p>
                      <a:pPr algn="ctr"/>
                      <a:r>
                        <a:rPr lang="en-US" dirty="0">
                          <a:latin typeface="+mj-lt"/>
                          <a:hlinkClick r:id="rId11"/>
                        </a:rPr>
                        <a:t>         AWS Storage Gateway</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latin typeface="+mj-lt"/>
                        </a:rPr>
                        <a:t>              </a:t>
                      </a:r>
                      <a:r>
                        <a:rPr lang="en-US" dirty="0" err="1">
                          <a:latin typeface="+mj-lt"/>
                          <a:hlinkClick r:id="rId12"/>
                        </a:rPr>
                        <a:t>Icedrive</a:t>
                      </a: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4111696"/>
                  </a:ext>
                </a:extLst>
              </a:tr>
              <a:tr h="663258">
                <a:tc>
                  <a:txBody>
                    <a:bodyPr/>
                    <a:lstStyle/>
                    <a:p>
                      <a:pPr algn="ctr"/>
                      <a:endParaRPr lang="en-US">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6329761"/>
                  </a:ext>
                </a:extLst>
              </a:tr>
            </a:tbl>
          </a:graphicData>
        </a:graphic>
      </p:graphicFrame>
      <p:sp>
        <p:nvSpPr>
          <p:cNvPr id="4" name="Date Placeholder 3">
            <a:extLst>
              <a:ext uri="{FF2B5EF4-FFF2-40B4-BE49-F238E27FC236}">
                <a16:creationId xmlns:a16="http://schemas.microsoft.com/office/drawing/2014/main" id="{FA90D89A-F46E-6EBA-9796-F94D6EFD474E}"/>
              </a:ext>
            </a:extLst>
          </p:cNvPr>
          <p:cNvSpPr>
            <a:spLocks noGrp="1"/>
          </p:cNvSpPr>
          <p:nvPr>
            <p:ph type="dt" sz="half" idx="10"/>
          </p:nvPr>
        </p:nvSpPr>
        <p:spPr/>
        <p:txBody>
          <a:bodyPr/>
          <a:lstStyle/>
          <a:p>
            <a:fld id="{645E8CEC-6C58-48BE-8A84-47C1EC8EC7E3}" type="datetime1">
              <a:rPr lang="en-US" smtClean="0"/>
              <a:t>9/12/2025</a:t>
            </a:fld>
            <a:endParaRPr lang="en-US"/>
          </a:p>
        </p:txBody>
      </p:sp>
      <p:sp>
        <p:nvSpPr>
          <p:cNvPr id="5" name="Footer Placeholder 4">
            <a:extLst>
              <a:ext uri="{FF2B5EF4-FFF2-40B4-BE49-F238E27FC236}">
                <a16:creationId xmlns:a16="http://schemas.microsoft.com/office/drawing/2014/main" id="{EB83C903-8FCC-81CA-35D6-188E1283DA70}"/>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A8A82C4D-B98F-7D59-F80C-00D94D33B498}"/>
              </a:ext>
            </a:extLst>
          </p:cNvPr>
          <p:cNvSpPr>
            <a:spLocks noGrp="1"/>
          </p:cNvSpPr>
          <p:nvPr>
            <p:ph type="sldNum" sz="quarter" idx="12"/>
          </p:nvPr>
        </p:nvSpPr>
        <p:spPr/>
        <p:txBody>
          <a:bodyPr/>
          <a:lstStyle/>
          <a:p>
            <a:fld id="{3D46CBA2-ECE5-4BE9-B546-6761E0E67089}" type="slidenum">
              <a:rPr lang="en-US" smtClean="0"/>
              <a:t>23</a:t>
            </a:fld>
            <a:endParaRPr lang="en-US"/>
          </a:p>
        </p:txBody>
      </p:sp>
      <p:pic>
        <p:nvPicPr>
          <p:cNvPr id="1027" name="Picture 3">
            <a:hlinkClick r:id="rId3"/>
            <a:extLst>
              <a:ext uri="{FF2B5EF4-FFF2-40B4-BE49-F238E27FC236}">
                <a16:creationId xmlns:a16="http://schemas.microsoft.com/office/drawing/2014/main" id="{02AD602D-1663-6E8C-4228-68656AADC5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1581150"/>
            <a:ext cx="5715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hlinkClick r:id="rId2"/>
            <a:extLst>
              <a:ext uri="{FF2B5EF4-FFF2-40B4-BE49-F238E27FC236}">
                <a16:creationId xmlns:a16="http://schemas.microsoft.com/office/drawing/2014/main" id="{C1680B97-CF6C-45FD-8561-5711250AF9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00" y="1500187"/>
            <a:ext cx="5715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4"/>
            <a:extLst>
              <a:ext uri="{FF2B5EF4-FFF2-40B4-BE49-F238E27FC236}">
                <a16:creationId xmlns:a16="http://schemas.microsoft.com/office/drawing/2014/main" id="{DE77EA02-DC1F-E629-5DE2-505957C5BC7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1514717"/>
            <a:ext cx="5715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hlinkClick r:id="rId5"/>
            <a:extLst>
              <a:ext uri="{FF2B5EF4-FFF2-40B4-BE49-F238E27FC236}">
                <a16:creationId xmlns:a16="http://schemas.microsoft.com/office/drawing/2014/main" id="{51F09CBF-BB2C-4FB5-CAE6-B8DA9960C7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190179"/>
            <a:ext cx="762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hlinkClick r:id="rId6"/>
            <a:extLst>
              <a:ext uri="{FF2B5EF4-FFF2-40B4-BE49-F238E27FC236}">
                <a16:creationId xmlns:a16="http://schemas.microsoft.com/office/drawing/2014/main" id="{5E5F2BFC-7C91-89A8-E6C1-E0E0D5E7CB8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4262" y="2190179"/>
            <a:ext cx="10191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hlinkClick r:id="rId7"/>
            <a:extLst>
              <a:ext uri="{FF2B5EF4-FFF2-40B4-BE49-F238E27FC236}">
                <a16:creationId xmlns:a16="http://schemas.microsoft.com/office/drawing/2014/main" id="{9DB0A4ED-D07E-DC16-C92A-901CBA0E1AC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16161" y="2262107"/>
            <a:ext cx="5715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8"/>
            <a:extLst>
              <a:ext uri="{FF2B5EF4-FFF2-40B4-BE49-F238E27FC236}">
                <a16:creationId xmlns:a16="http://schemas.microsoft.com/office/drawing/2014/main" id="{29CB3DFF-1FED-0344-5076-D050E8A8E19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2500" y="284564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hlinkClick r:id="rId9"/>
            <a:extLst>
              <a:ext uri="{FF2B5EF4-FFF2-40B4-BE49-F238E27FC236}">
                <a16:creationId xmlns:a16="http://schemas.microsoft.com/office/drawing/2014/main" id="{D494D2DD-30F6-1158-0B09-E936BEA2857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62350" y="282337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hlinkClick r:id="rId10"/>
            <a:extLst>
              <a:ext uri="{FF2B5EF4-FFF2-40B4-BE49-F238E27FC236}">
                <a16:creationId xmlns:a16="http://schemas.microsoft.com/office/drawing/2014/main" id="{429B53EB-04B0-86CD-5CF7-CF6CF948F3C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53200" y="2806539"/>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hlinkClick r:id="rId11"/>
            <a:extLst>
              <a:ext uri="{FF2B5EF4-FFF2-40B4-BE49-F238E27FC236}">
                <a16:creationId xmlns:a16="http://schemas.microsoft.com/office/drawing/2014/main" id="{FD9CD99C-FF44-6674-5157-1A888CD874E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3641381"/>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hlinkClick r:id="rId12"/>
            <a:extLst>
              <a:ext uri="{FF2B5EF4-FFF2-40B4-BE49-F238E27FC236}">
                <a16:creationId xmlns:a16="http://schemas.microsoft.com/office/drawing/2014/main" id="{5DA6BE9D-5038-6FAE-E6B9-A6F8413697E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24225" y="3500883"/>
            <a:ext cx="1047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a:hlinkClick r:id="rId24"/>
            <a:extLst>
              <a:ext uri="{FF2B5EF4-FFF2-40B4-BE49-F238E27FC236}">
                <a16:creationId xmlns:a16="http://schemas.microsoft.com/office/drawing/2014/main" id="{4BD737CA-1353-2373-36AF-6D6176EB526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90095" y="3500883"/>
            <a:ext cx="26479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39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6FE5-8C8A-7284-6E81-20BC751D4FF7}"/>
              </a:ext>
            </a:extLst>
          </p:cNvPr>
          <p:cNvSpPr>
            <a:spLocks noGrp="1"/>
          </p:cNvSpPr>
          <p:nvPr>
            <p:ph type="title"/>
          </p:nvPr>
        </p:nvSpPr>
        <p:spPr/>
        <p:txBody>
          <a:bodyPr>
            <a:noAutofit/>
          </a:bodyPr>
          <a:lstStyle/>
          <a:p>
            <a:r>
              <a:rPr lang="en-US" sz="4000" dirty="0"/>
              <a:t>File Management on a Chromebook</a:t>
            </a:r>
          </a:p>
        </p:txBody>
      </p:sp>
      <p:pic>
        <p:nvPicPr>
          <p:cNvPr id="8" name="Content Placeholder 7" descr="A screenshot of a computer&#10;&#10;AI-generated content may be incorrect.">
            <a:extLst>
              <a:ext uri="{FF2B5EF4-FFF2-40B4-BE49-F238E27FC236}">
                <a16:creationId xmlns:a16="http://schemas.microsoft.com/office/drawing/2014/main" id="{6F90C377-FAA3-312E-8321-B3042C5C36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49748"/>
            <a:ext cx="5908733" cy="3292475"/>
          </a:xfrm>
        </p:spPr>
      </p:pic>
      <p:sp>
        <p:nvSpPr>
          <p:cNvPr id="4" name="Date Placeholder 3">
            <a:extLst>
              <a:ext uri="{FF2B5EF4-FFF2-40B4-BE49-F238E27FC236}">
                <a16:creationId xmlns:a16="http://schemas.microsoft.com/office/drawing/2014/main" id="{2D40D160-9C4B-E312-E3D5-EBD3CE3C892D}"/>
              </a:ext>
            </a:extLst>
          </p:cNvPr>
          <p:cNvSpPr>
            <a:spLocks noGrp="1"/>
          </p:cNvSpPr>
          <p:nvPr>
            <p:ph type="dt" sz="half" idx="10"/>
          </p:nvPr>
        </p:nvSpPr>
        <p:spPr/>
        <p:txBody>
          <a:bodyPr/>
          <a:lstStyle/>
          <a:p>
            <a:fld id="{30AD4173-0846-47B8-9731-CA960DE9697A}" type="datetime1">
              <a:rPr lang="en-US" smtClean="0"/>
              <a:t>9/12/2025</a:t>
            </a:fld>
            <a:endParaRPr lang="en-US"/>
          </a:p>
        </p:txBody>
      </p:sp>
      <p:sp>
        <p:nvSpPr>
          <p:cNvPr id="5" name="Footer Placeholder 4">
            <a:extLst>
              <a:ext uri="{FF2B5EF4-FFF2-40B4-BE49-F238E27FC236}">
                <a16:creationId xmlns:a16="http://schemas.microsoft.com/office/drawing/2014/main" id="{C41AA29D-686F-EF9C-DBBC-3AB8FD4C34F0}"/>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8F5B2B95-C3AB-D839-21E2-B17F79FBF5FF}"/>
              </a:ext>
            </a:extLst>
          </p:cNvPr>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177355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2A21-F52F-4A14-8109-EE5035CB2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2222A-35D6-D318-CAC6-B73F617A8F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Exercise 3</a:t>
            </a:r>
          </a:p>
        </p:txBody>
      </p:sp>
      <p:sp>
        <p:nvSpPr>
          <p:cNvPr id="6" name="Content Placeholder 5">
            <a:extLst>
              <a:ext uri="{FF2B5EF4-FFF2-40B4-BE49-F238E27FC236}">
                <a16:creationId xmlns:a16="http://schemas.microsoft.com/office/drawing/2014/main" id="{FD1111FB-48CE-796E-017D-5C6857373124}"/>
              </a:ext>
            </a:extLst>
          </p:cNvPr>
          <p:cNvSpPr>
            <a:spLocks noGrp="1"/>
          </p:cNvSpPr>
          <p:nvPr>
            <p:ph idx="1"/>
          </p:nvPr>
        </p:nvSpPr>
        <p:spPr/>
        <p:txBody>
          <a:bodyPr/>
          <a:lstStyle/>
          <a:p>
            <a:r>
              <a:rPr lang="en-US" dirty="0"/>
              <a:t>Identify where you will back up your files for each device or service.</a:t>
            </a:r>
          </a:p>
        </p:txBody>
      </p:sp>
      <p:sp>
        <p:nvSpPr>
          <p:cNvPr id="3" name="Date Placeholder 2">
            <a:extLst>
              <a:ext uri="{FF2B5EF4-FFF2-40B4-BE49-F238E27FC236}">
                <a16:creationId xmlns:a16="http://schemas.microsoft.com/office/drawing/2014/main" id="{941E6BB0-4238-E51B-DAE7-0D3DC52E6DAA}"/>
              </a:ext>
            </a:extLst>
          </p:cNvPr>
          <p:cNvSpPr>
            <a:spLocks noGrp="1"/>
          </p:cNvSpPr>
          <p:nvPr>
            <p:ph type="dt" sz="half" idx="10"/>
          </p:nvPr>
        </p:nvSpPr>
        <p:spPr/>
        <p:txBody>
          <a:bodyPr/>
          <a:lstStyle/>
          <a:p>
            <a:fld id="{0CDE44CB-A5BC-4A83-B00A-CFC3526C4935}" type="datetime1">
              <a:rPr lang="en-US" smtClean="0"/>
              <a:t>9/12/2025</a:t>
            </a:fld>
            <a:endParaRPr lang="en-US"/>
          </a:p>
        </p:txBody>
      </p:sp>
      <p:sp>
        <p:nvSpPr>
          <p:cNvPr id="4" name="Footer Placeholder 3">
            <a:extLst>
              <a:ext uri="{FF2B5EF4-FFF2-40B4-BE49-F238E27FC236}">
                <a16:creationId xmlns:a16="http://schemas.microsoft.com/office/drawing/2014/main" id="{81B32C6D-2739-0A4F-39BE-B740B0C12E9C}"/>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4376E39C-A223-B14D-9123-29A93EE0B569}"/>
              </a:ext>
            </a:extLst>
          </p:cNvPr>
          <p:cNvSpPr>
            <a:spLocks noGrp="1"/>
          </p:cNvSpPr>
          <p:nvPr>
            <p:ph type="sldNum" sz="quarter" idx="12"/>
          </p:nvPr>
        </p:nvSpPr>
        <p:spPr/>
        <p:txBody>
          <a:bodyPr/>
          <a:lstStyle/>
          <a:p>
            <a:fld id="{3D46CBA2-ECE5-4BE9-B546-6761E0E67089}" type="slidenum">
              <a:rPr lang="en-US" smtClean="0"/>
              <a:t>25</a:t>
            </a:fld>
            <a:endParaRPr lang="en-US"/>
          </a:p>
        </p:txBody>
      </p:sp>
    </p:spTree>
    <p:extLst>
      <p:ext uri="{BB962C8B-B14F-4D97-AF65-F5344CB8AC3E}">
        <p14:creationId xmlns:p14="http://schemas.microsoft.com/office/powerpoint/2010/main" val="349983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D9ADC-319B-C607-1DD9-EF913A015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D88DE-9EF9-9661-5BD4-589FAF5C1467}"/>
              </a:ext>
            </a:extLst>
          </p:cNvPr>
          <p:cNvSpPr>
            <a:spLocks noGrp="1"/>
          </p:cNvSpPr>
          <p:nvPr>
            <p:ph type="title"/>
          </p:nvPr>
        </p:nvSpPr>
        <p:spPr/>
        <p:txBody>
          <a:bodyPr anchor="ctr">
            <a:noAutofit/>
          </a:bodyPr>
          <a:lstStyle/>
          <a:p>
            <a:r>
              <a:rPr lang="en-US" sz="2400"/>
              <a:t>Exercise 4 </a:t>
            </a:r>
            <a:r>
              <a:rPr lang="en-US" sz="2400" dirty="0"/>
              <a:t>– Backup location for Devices and Services</a:t>
            </a:r>
          </a:p>
        </p:txBody>
      </p:sp>
      <p:graphicFrame>
        <p:nvGraphicFramePr>
          <p:cNvPr id="7" name="Content Placeholder 6">
            <a:extLst>
              <a:ext uri="{FF2B5EF4-FFF2-40B4-BE49-F238E27FC236}">
                <a16:creationId xmlns:a16="http://schemas.microsoft.com/office/drawing/2014/main" id="{19295927-B99B-8EDE-0ADC-B34CF4606EFF}"/>
              </a:ext>
            </a:extLst>
          </p:cNvPr>
          <p:cNvGraphicFramePr>
            <a:graphicFrameLocks noGrp="1"/>
          </p:cNvGraphicFramePr>
          <p:nvPr>
            <p:ph idx="1"/>
            <p:extLst>
              <p:ext uri="{D42A27DB-BD31-4B8C-83A1-F6EECF244321}">
                <p14:modId xmlns:p14="http://schemas.microsoft.com/office/powerpoint/2010/main" val="1117228991"/>
              </p:ext>
            </p:extLst>
          </p:nvPr>
        </p:nvGraphicFramePr>
        <p:xfrm>
          <a:off x="450742" y="1363916"/>
          <a:ext cx="8229600" cy="325151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787203198"/>
                    </a:ext>
                  </a:extLst>
                </a:gridCol>
                <a:gridCol w="2667000">
                  <a:extLst>
                    <a:ext uri="{9D8B030D-6E8A-4147-A177-3AD203B41FA5}">
                      <a16:colId xmlns:a16="http://schemas.microsoft.com/office/drawing/2014/main" val="3719659102"/>
                    </a:ext>
                  </a:extLst>
                </a:gridCol>
                <a:gridCol w="2209800">
                  <a:extLst>
                    <a:ext uri="{9D8B030D-6E8A-4147-A177-3AD203B41FA5}">
                      <a16:colId xmlns:a16="http://schemas.microsoft.com/office/drawing/2014/main" val="1178559690"/>
                    </a:ext>
                  </a:extLst>
                </a:gridCol>
                <a:gridCol w="1905000">
                  <a:extLst>
                    <a:ext uri="{9D8B030D-6E8A-4147-A177-3AD203B41FA5}">
                      <a16:colId xmlns:a16="http://schemas.microsoft.com/office/drawing/2014/main" val="2658671032"/>
                    </a:ext>
                  </a:extLst>
                </a:gridCol>
              </a:tblGrid>
              <a:tr h="325438">
                <a:tc>
                  <a:txBody>
                    <a:bodyPr/>
                    <a:lstStyle/>
                    <a:p>
                      <a:pPr algn="ctr"/>
                      <a:r>
                        <a:rPr lang="en-US" sz="1400" dirty="0">
                          <a:latin typeface="+mj-lt"/>
                        </a:rPr>
                        <a:t>Storage Devices</a:t>
                      </a:r>
                    </a:p>
                  </a:txBody>
                  <a:tcPr/>
                </a:tc>
                <a:tc>
                  <a:txBody>
                    <a:bodyPr/>
                    <a:lstStyle/>
                    <a:p>
                      <a:pPr algn="ctr"/>
                      <a:r>
                        <a:rPr lang="en-US" sz="1400" dirty="0">
                          <a:latin typeface="+mj-lt"/>
                        </a:rPr>
                        <a:t>Backup location </a:t>
                      </a:r>
                    </a:p>
                  </a:txBody>
                  <a:tcPr/>
                </a:tc>
                <a:tc>
                  <a:txBody>
                    <a:bodyPr/>
                    <a:lstStyle/>
                    <a:p>
                      <a:pPr algn="ctr"/>
                      <a:r>
                        <a:rPr lang="en-US" sz="1400" dirty="0">
                          <a:latin typeface="+mj-lt"/>
                        </a:rPr>
                        <a:t>Online Storage Services</a:t>
                      </a:r>
                    </a:p>
                  </a:txBody>
                  <a:tcPr/>
                </a:tc>
                <a:tc>
                  <a:txBody>
                    <a:bodyPr/>
                    <a:lstStyle/>
                    <a:p>
                      <a:pPr algn="ctr"/>
                      <a:r>
                        <a:rPr lang="en-US" sz="1400" dirty="0">
                          <a:latin typeface="+mj-lt"/>
                        </a:rPr>
                        <a:t>Backup location </a:t>
                      </a:r>
                    </a:p>
                  </a:txBody>
                  <a:tcPr/>
                </a:tc>
                <a:extLst>
                  <a:ext uri="{0D108BD9-81ED-4DB2-BD59-A6C34878D82A}">
                    <a16:rowId xmlns:a16="http://schemas.microsoft.com/office/drawing/2014/main" val="2680281406"/>
                  </a:ext>
                </a:extLst>
              </a:tr>
              <a:tr h="325438">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89617085"/>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47026345"/>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5705770"/>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041561170"/>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322891986"/>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827961411"/>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843235351"/>
                  </a:ext>
                </a:extLst>
              </a:tr>
              <a:tr h="325438">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110015660"/>
                  </a:ext>
                </a:extLst>
              </a:tr>
            </a:tbl>
          </a:graphicData>
        </a:graphic>
      </p:graphicFrame>
      <p:sp>
        <p:nvSpPr>
          <p:cNvPr id="4" name="Date Placeholder 3">
            <a:extLst>
              <a:ext uri="{FF2B5EF4-FFF2-40B4-BE49-F238E27FC236}">
                <a16:creationId xmlns:a16="http://schemas.microsoft.com/office/drawing/2014/main" id="{70D25558-3683-7688-99FC-A70B2A5B449C}"/>
              </a:ext>
            </a:extLst>
          </p:cNvPr>
          <p:cNvSpPr>
            <a:spLocks noGrp="1"/>
          </p:cNvSpPr>
          <p:nvPr>
            <p:ph type="dt" sz="half" idx="10"/>
          </p:nvPr>
        </p:nvSpPr>
        <p:spPr/>
        <p:txBody>
          <a:bodyPr/>
          <a:lstStyle/>
          <a:p>
            <a:fld id="{645E8CEC-6C58-48BE-8A84-47C1EC8EC7E3}" type="datetime1">
              <a:rPr lang="en-US" smtClean="0"/>
              <a:t>9/12/2025</a:t>
            </a:fld>
            <a:endParaRPr lang="en-US" dirty="0"/>
          </a:p>
        </p:txBody>
      </p:sp>
      <p:sp>
        <p:nvSpPr>
          <p:cNvPr id="5" name="Footer Placeholder 4">
            <a:extLst>
              <a:ext uri="{FF2B5EF4-FFF2-40B4-BE49-F238E27FC236}">
                <a16:creationId xmlns:a16="http://schemas.microsoft.com/office/drawing/2014/main" id="{A5B4B254-3E7E-36C0-EEC3-4859FC38825B}"/>
              </a:ext>
            </a:extLst>
          </p:cNvPr>
          <p:cNvSpPr>
            <a:spLocks noGrp="1"/>
          </p:cNvSpPr>
          <p:nvPr>
            <p:ph type="ftr" sz="quarter" idx="11"/>
          </p:nvPr>
        </p:nvSpPr>
        <p:spPr/>
        <p:txBody>
          <a:bodyPr/>
          <a:lstStyle/>
          <a:p>
            <a:r>
              <a:rPr lang="en-US" dirty="0"/>
              <a:t>Copyright © 2007 - 2025 Carl M. Burnett</a:t>
            </a:r>
          </a:p>
        </p:txBody>
      </p:sp>
      <p:sp>
        <p:nvSpPr>
          <p:cNvPr id="6" name="Slide Number Placeholder 5">
            <a:extLst>
              <a:ext uri="{FF2B5EF4-FFF2-40B4-BE49-F238E27FC236}">
                <a16:creationId xmlns:a16="http://schemas.microsoft.com/office/drawing/2014/main" id="{73C7EBD6-4EDB-9270-F6AC-9B7AF05CA388}"/>
              </a:ext>
            </a:extLst>
          </p:cNvPr>
          <p:cNvSpPr>
            <a:spLocks noGrp="1"/>
          </p:cNvSpPr>
          <p:nvPr>
            <p:ph type="sldNum" sz="quarter" idx="12"/>
          </p:nvPr>
        </p:nvSpPr>
        <p:spPr/>
        <p:txBody>
          <a:bodyPr/>
          <a:lstStyle/>
          <a:p>
            <a:fld id="{3D46CBA2-ECE5-4BE9-B546-6761E0E67089}" type="slidenum">
              <a:rPr lang="en-US" smtClean="0"/>
              <a:t>26</a:t>
            </a:fld>
            <a:endParaRPr lang="en-US"/>
          </a:p>
        </p:txBody>
      </p:sp>
    </p:spTree>
    <p:extLst>
      <p:ext uri="{BB962C8B-B14F-4D97-AF65-F5344CB8AC3E}">
        <p14:creationId xmlns:p14="http://schemas.microsoft.com/office/powerpoint/2010/main" val="150070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52E42-D81B-4DD5-8895-511AC9E0624A}"/>
              </a:ext>
            </a:extLst>
          </p:cNvPr>
          <p:cNvSpPr>
            <a:spLocks noGrp="1"/>
          </p:cNvSpPr>
          <p:nvPr>
            <p:ph type="dt" sz="half" idx="10"/>
          </p:nvPr>
        </p:nvSpPr>
        <p:spPr/>
        <p:txBody>
          <a:bodyPr/>
          <a:lstStyle/>
          <a:p>
            <a:fld id="{5E7ECC6C-40D4-442D-B4D4-7F94328C0532}" type="datetime1">
              <a:rPr lang="en-US" smtClean="0"/>
              <a:t>9/12/2025</a:t>
            </a:fld>
            <a:endParaRPr lang="en-US"/>
          </a:p>
        </p:txBody>
      </p:sp>
      <p:sp>
        <p:nvSpPr>
          <p:cNvPr id="3" name="Footer Placeholder 2">
            <a:extLst>
              <a:ext uri="{FF2B5EF4-FFF2-40B4-BE49-F238E27FC236}">
                <a16:creationId xmlns:a16="http://schemas.microsoft.com/office/drawing/2014/main" id="{FCD6AF27-3280-49BA-8FB5-7E7BA5A7D57D}"/>
              </a:ext>
            </a:extLst>
          </p:cNvPr>
          <p:cNvSpPr>
            <a:spLocks noGrp="1"/>
          </p:cNvSpPr>
          <p:nvPr>
            <p:ph type="ftr" sz="quarter" idx="11"/>
          </p:nvPr>
        </p:nvSpPr>
        <p:spPr/>
        <p:txBody>
          <a:bodyPr/>
          <a:lstStyle/>
          <a:p>
            <a:r>
              <a:rPr lang="en-US"/>
              <a:t>Copyright © 2007 - 2025 Carl M. Burnett</a:t>
            </a:r>
          </a:p>
        </p:txBody>
      </p:sp>
      <p:sp>
        <p:nvSpPr>
          <p:cNvPr id="4" name="Slide Number Placeholder 3">
            <a:extLst>
              <a:ext uri="{FF2B5EF4-FFF2-40B4-BE49-F238E27FC236}">
                <a16:creationId xmlns:a16="http://schemas.microsoft.com/office/drawing/2014/main" id="{5CCA8E8F-6ED8-48A7-AAD9-BD095518272B}"/>
              </a:ext>
            </a:extLst>
          </p:cNvPr>
          <p:cNvSpPr>
            <a:spLocks noGrp="1"/>
          </p:cNvSpPr>
          <p:nvPr>
            <p:ph type="sldNum" sz="quarter" idx="12"/>
          </p:nvPr>
        </p:nvSpPr>
        <p:spPr/>
        <p:txBody>
          <a:bodyPr/>
          <a:lstStyle/>
          <a:p>
            <a:fld id="{3D46CBA2-ECE5-4BE9-B546-6761E0E67089}" type="slidenum">
              <a:rPr lang="en-US" smtClean="0"/>
              <a:t>27</a:t>
            </a:fld>
            <a:endParaRPr lang="en-US"/>
          </a:p>
        </p:txBody>
      </p:sp>
      <p:sp>
        <p:nvSpPr>
          <p:cNvPr id="5" name="TextBox 4">
            <a:extLst>
              <a:ext uri="{FF2B5EF4-FFF2-40B4-BE49-F238E27FC236}">
                <a16:creationId xmlns:a16="http://schemas.microsoft.com/office/drawing/2014/main" id="{2C5C2E83-3762-4F69-9822-ED515A389594}"/>
              </a:ext>
            </a:extLst>
          </p:cNvPr>
          <p:cNvSpPr txBox="1"/>
          <p:nvPr/>
        </p:nvSpPr>
        <p:spPr>
          <a:xfrm>
            <a:off x="2550036" y="863590"/>
            <a:ext cx="4043929" cy="3416320"/>
          </a:xfrm>
          <a:prstGeom prst="rect">
            <a:avLst/>
          </a:prstGeom>
          <a:noFill/>
        </p:spPr>
        <p:txBody>
          <a:bodyPr wrap="none" rtlCol="0">
            <a:spAutoFit/>
          </a:bodyPr>
          <a:lstStyle/>
          <a:p>
            <a:pPr algn="ctr"/>
            <a:r>
              <a:rPr lang="en-US" sz="7200" b="1" dirty="0">
                <a:effectLst>
                  <a:outerShdw blurRad="38100" dist="38100" dir="2700000" algn="tl">
                    <a:srgbClr val="000000">
                      <a:alpha val="43137"/>
                    </a:srgbClr>
                  </a:outerShdw>
                </a:effectLst>
                <a:latin typeface="+mj-lt"/>
              </a:rPr>
              <a:t>Questions</a:t>
            </a:r>
          </a:p>
          <a:p>
            <a:pPr algn="ctr"/>
            <a:r>
              <a:rPr lang="en-US" sz="7200" b="1" dirty="0">
                <a:effectLst>
                  <a:outerShdw blurRad="38100" dist="38100" dir="2700000" algn="tl">
                    <a:srgbClr val="000000">
                      <a:alpha val="43137"/>
                    </a:srgbClr>
                  </a:outerShdw>
                </a:effectLst>
                <a:latin typeface="+mj-lt"/>
              </a:rPr>
              <a:t>and</a:t>
            </a:r>
          </a:p>
          <a:p>
            <a:pPr algn="ctr"/>
            <a:r>
              <a:rPr lang="en-US" sz="7200" b="1" dirty="0">
                <a:effectLst>
                  <a:outerShdw blurRad="38100" dist="38100" dir="2700000" algn="tl">
                    <a:srgbClr val="000000">
                      <a:alpha val="43137"/>
                    </a:srgbClr>
                  </a:outerShdw>
                </a:effectLst>
                <a:latin typeface="+mj-lt"/>
              </a:rPr>
              <a:t>Answers</a:t>
            </a:r>
          </a:p>
        </p:txBody>
      </p:sp>
    </p:spTree>
    <p:extLst>
      <p:ext uri="{BB962C8B-B14F-4D97-AF65-F5344CB8AC3E}">
        <p14:creationId xmlns:p14="http://schemas.microsoft.com/office/powerpoint/2010/main" val="2817971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F27D-3FEE-3B12-8ED2-92E8BBAA2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52E0E-00A3-8FA2-37E8-E8AA5DAA817C}"/>
              </a:ext>
            </a:extLst>
          </p:cNvPr>
          <p:cNvSpPr>
            <a:spLocks noGrp="1"/>
          </p:cNvSpPr>
          <p:nvPr>
            <p:ph type="title"/>
          </p:nvPr>
        </p:nvSpPr>
        <p:spPr/>
        <p:txBody>
          <a:bodyPr vert="horz" lIns="68580" tIns="34290" rIns="68580" bIns="34290" rtlCol="0" anchor="ctr">
            <a:noAutofit/>
          </a:bodyPr>
          <a:lstStyle/>
          <a:p>
            <a:r>
              <a:rPr lang="en-US" altLang="en-US" sz="4800" dirty="0"/>
              <a:t>Session </a:t>
            </a:r>
            <a:r>
              <a:rPr lang="en-US" altLang="en-US" sz="4800"/>
              <a:t>2 Review</a:t>
            </a:r>
            <a:endParaRPr lang="en-US" altLang="en-US" sz="4800" dirty="0"/>
          </a:p>
        </p:txBody>
      </p:sp>
      <p:sp>
        <p:nvSpPr>
          <p:cNvPr id="18" name="Content Placeholder 17">
            <a:extLst>
              <a:ext uri="{FF2B5EF4-FFF2-40B4-BE49-F238E27FC236}">
                <a16:creationId xmlns:a16="http://schemas.microsoft.com/office/drawing/2014/main" id="{97123AA3-8521-07E4-ADF4-29D95A4889B5}"/>
              </a:ext>
            </a:extLst>
          </p:cNvPr>
          <p:cNvSpPr>
            <a:spLocks noGrp="1"/>
          </p:cNvSpPr>
          <p:nvPr>
            <p:ph idx="1"/>
          </p:nvPr>
        </p:nvSpPr>
        <p:spPr/>
        <p:txBody>
          <a:bodyPr/>
          <a:lstStyle/>
          <a:p>
            <a:r>
              <a:rPr lang="en-US" sz="2400" dirty="0"/>
              <a:t>File Management Principles</a:t>
            </a:r>
          </a:p>
          <a:p>
            <a:r>
              <a:rPr lang="en-US" sz="2400" dirty="0"/>
              <a:t>File Naming Conventions </a:t>
            </a:r>
          </a:p>
          <a:p>
            <a:r>
              <a:rPr lang="en-US" sz="2400" dirty="0"/>
              <a:t>File Types and Formats </a:t>
            </a:r>
          </a:p>
          <a:p>
            <a:r>
              <a:rPr lang="en-US" sz="2400" dirty="0"/>
              <a:t>Version Control </a:t>
            </a:r>
          </a:p>
          <a:p>
            <a:r>
              <a:rPr lang="en-US" altLang="en-US" sz="2400" dirty="0"/>
              <a:t>Data Storage and Backup</a:t>
            </a:r>
          </a:p>
          <a:p>
            <a:r>
              <a:rPr lang="en-US" altLang="en-US" sz="2400" dirty="0"/>
              <a:t>Local Storage Management</a:t>
            </a:r>
          </a:p>
          <a:p>
            <a:r>
              <a:rPr lang="en-US" altLang="en-US" sz="2400" dirty="0"/>
              <a:t>Remote (Cloud) Storage Management</a:t>
            </a:r>
          </a:p>
          <a:p>
            <a:endParaRPr lang="en-US" altLang="en-US" sz="2400" dirty="0"/>
          </a:p>
          <a:p>
            <a:endParaRPr lang="en-US" dirty="0"/>
          </a:p>
        </p:txBody>
      </p:sp>
      <p:sp>
        <p:nvSpPr>
          <p:cNvPr id="3" name="Date Placeholder 2">
            <a:extLst>
              <a:ext uri="{FF2B5EF4-FFF2-40B4-BE49-F238E27FC236}">
                <a16:creationId xmlns:a16="http://schemas.microsoft.com/office/drawing/2014/main" id="{1ACBF49E-F3F0-5FD2-9CF2-FCE0CEFBAF18}"/>
              </a:ext>
            </a:extLst>
          </p:cNvPr>
          <p:cNvSpPr>
            <a:spLocks noGrp="1"/>
          </p:cNvSpPr>
          <p:nvPr>
            <p:ph type="dt" sz="half" idx="10"/>
          </p:nvPr>
        </p:nvSpPr>
        <p:spPr/>
        <p:txBody>
          <a:bodyPr/>
          <a:lstStyle/>
          <a:p>
            <a:fld id="{1480D210-12E3-4595-8D33-1B25E19CDBAD}" type="datetime1">
              <a:rPr lang="en-US" smtClean="0"/>
              <a:t>9/12/2025</a:t>
            </a:fld>
            <a:endParaRPr lang="en-US"/>
          </a:p>
        </p:txBody>
      </p:sp>
      <p:sp>
        <p:nvSpPr>
          <p:cNvPr id="4" name="Footer Placeholder 3">
            <a:extLst>
              <a:ext uri="{FF2B5EF4-FFF2-40B4-BE49-F238E27FC236}">
                <a16:creationId xmlns:a16="http://schemas.microsoft.com/office/drawing/2014/main" id="{110A199E-1E53-80F0-6D10-E08A40DEFA6B}"/>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BBE77197-A4A3-D421-26DA-EB5E8FF2213D}"/>
              </a:ext>
            </a:extLst>
          </p:cNvPr>
          <p:cNvSpPr>
            <a:spLocks noGrp="1"/>
          </p:cNvSpPr>
          <p:nvPr>
            <p:ph type="sldNum" sz="quarter" idx="12"/>
          </p:nvPr>
        </p:nvSpPr>
        <p:spPr/>
        <p:txBody>
          <a:bodyPr/>
          <a:lstStyle/>
          <a:p>
            <a:fld id="{3D46CBA2-ECE5-4BE9-B546-6761E0E67089}" type="slidenum">
              <a:rPr lang="en-US" smtClean="0"/>
              <a:t>28</a:t>
            </a:fld>
            <a:endParaRPr lang="en-US"/>
          </a:p>
        </p:txBody>
      </p:sp>
    </p:spTree>
    <p:extLst>
      <p:ext uri="{BB962C8B-B14F-4D97-AF65-F5344CB8AC3E}">
        <p14:creationId xmlns:p14="http://schemas.microsoft.com/office/powerpoint/2010/main" val="324074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AD44-E8C3-0B86-6C62-EF9C81920FB3}"/>
              </a:ext>
            </a:extLst>
          </p:cNvPr>
          <p:cNvSpPr>
            <a:spLocks noGrp="1"/>
          </p:cNvSpPr>
          <p:nvPr>
            <p:ph type="title"/>
          </p:nvPr>
        </p:nvSpPr>
        <p:spPr/>
        <p:txBody>
          <a:bodyPr>
            <a:normAutofit fontScale="90000"/>
          </a:bodyPr>
          <a:lstStyle/>
          <a:p>
            <a:r>
              <a:rPr lang="en-US" sz="5400" dirty="0"/>
              <a:t>File Management Principles</a:t>
            </a:r>
            <a:endParaRPr lang="en-US" dirty="0"/>
          </a:p>
        </p:txBody>
      </p:sp>
      <p:sp>
        <p:nvSpPr>
          <p:cNvPr id="4" name="Date Placeholder 3">
            <a:extLst>
              <a:ext uri="{FF2B5EF4-FFF2-40B4-BE49-F238E27FC236}">
                <a16:creationId xmlns:a16="http://schemas.microsoft.com/office/drawing/2014/main" id="{8904986F-0D2C-15D5-22FE-D232A8E76030}"/>
              </a:ext>
            </a:extLst>
          </p:cNvPr>
          <p:cNvSpPr>
            <a:spLocks noGrp="1"/>
          </p:cNvSpPr>
          <p:nvPr>
            <p:ph type="dt" sz="half" idx="10"/>
          </p:nvPr>
        </p:nvSpPr>
        <p:spPr/>
        <p:txBody>
          <a:bodyPr/>
          <a:lstStyle/>
          <a:p>
            <a:fld id="{82A7F773-3AC2-407A-97D2-6E4BF06A0FDF}" type="datetime1">
              <a:rPr lang="en-US" smtClean="0"/>
              <a:t>9/12/2025</a:t>
            </a:fld>
            <a:endParaRPr lang="en-US"/>
          </a:p>
        </p:txBody>
      </p:sp>
      <p:sp>
        <p:nvSpPr>
          <p:cNvPr id="5" name="Footer Placeholder 4">
            <a:extLst>
              <a:ext uri="{FF2B5EF4-FFF2-40B4-BE49-F238E27FC236}">
                <a16:creationId xmlns:a16="http://schemas.microsoft.com/office/drawing/2014/main" id="{1E7D41C3-C884-7691-3991-E342109792D9}"/>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DE66FD0E-9568-B5C4-C260-382061850BA5}"/>
              </a:ext>
            </a:extLst>
          </p:cNvPr>
          <p:cNvSpPr>
            <a:spLocks noGrp="1"/>
          </p:cNvSpPr>
          <p:nvPr>
            <p:ph type="sldNum" sz="quarter" idx="12"/>
          </p:nvPr>
        </p:nvSpPr>
        <p:spPr/>
        <p:txBody>
          <a:bodyPr/>
          <a:lstStyle/>
          <a:p>
            <a:fld id="{3D46CBA2-ECE5-4BE9-B546-6761E0E67089}" type="slidenum">
              <a:rPr lang="en-US" smtClean="0"/>
              <a:t>3</a:t>
            </a:fld>
            <a:endParaRPr lang="en-US"/>
          </a:p>
        </p:txBody>
      </p:sp>
      <p:sp>
        <p:nvSpPr>
          <p:cNvPr id="7" name="Rectangle 1">
            <a:extLst>
              <a:ext uri="{FF2B5EF4-FFF2-40B4-BE49-F238E27FC236}">
                <a16:creationId xmlns:a16="http://schemas.microsoft.com/office/drawing/2014/main" id="{9D4625DB-B287-CC83-6B8A-4EC1A02C6544}"/>
              </a:ext>
            </a:extLst>
          </p:cNvPr>
          <p:cNvSpPr>
            <a:spLocks noGrp="1" noChangeArrowheads="1"/>
          </p:cNvSpPr>
          <p:nvPr>
            <p:ph idx="1"/>
          </p:nvPr>
        </p:nvSpPr>
        <p:spPr bwMode="auto">
          <a:xfrm>
            <a:off x="457200" y="1497092"/>
            <a:ext cx="6180731"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rPr>
              <a:t>Plan early</a:t>
            </a:r>
          </a:p>
          <a:p>
            <a:pPr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rPr>
              <a:t>Write it down </a:t>
            </a:r>
          </a:p>
          <a:p>
            <a:pPr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rPr>
              <a:t>Make it logical</a:t>
            </a:r>
            <a:r>
              <a:rPr lang="en-US" altLang="en-US" sz="1800" b="0" dirty="0"/>
              <a:t> - </a:t>
            </a:r>
            <a:r>
              <a:rPr kumimoji="0" lang="en-US" altLang="en-US" sz="1800" b="0" i="0" u="none" strike="noStrike" cap="none" normalizeH="0" baseline="0" dirty="0">
                <a:ln>
                  <a:noFill/>
                </a:ln>
                <a:solidFill>
                  <a:schemeClr val="tx1"/>
                </a:solidFill>
                <a:effectLst/>
              </a:rPr>
              <a:t>organize projects by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Time period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Researcher/project staff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File type or function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Location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Research activity or experiment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Specimen </a:t>
            </a:r>
          </a:p>
          <a:p>
            <a:pPr marL="651510" lvl="1" indent="-285750" eaLnBrk="0" fontAlgn="base" hangingPunct="0">
              <a:spcBef>
                <a:spcPct val="0"/>
              </a:spcBef>
              <a:spcAft>
                <a:spcPct val="0"/>
              </a:spcAft>
              <a:buClrTx/>
              <a:buSzTx/>
            </a:pPr>
            <a:r>
              <a:rPr kumimoji="0" lang="en-US" altLang="en-US" sz="1600" b="0" i="0" u="none" strike="noStrike" cap="none" normalizeH="0" baseline="0" dirty="0">
                <a:ln>
                  <a:noFill/>
                </a:ln>
                <a:solidFill>
                  <a:schemeClr val="tx1"/>
                </a:solidFill>
                <a:effectLst/>
              </a:rPr>
              <a:t>Or some other way your data and files naturally group together. </a:t>
            </a:r>
          </a:p>
          <a:p>
            <a:pPr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rPr>
              <a:t>Follow it consistently </a:t>
            </a:r>
          </a:p>
          <a:p>
            <a:pPr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rPr>
              <a:t>Avoid encoding information in the directory structure </a:t>
            </a:r>
          </a:p>
        </p:txBody>
      </p:sp>
    </p:spTree>
    <p:extLst>
      <p:ext uri="{BB962C8B-B14F-4D97-AF65-F5344CB8AC3E}">
        <p14:creationId xmlns:p14="http://schemas.microsoft.com/office/powerpoint/2010/main" val="53598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F3B2-FBCE-9A36-CA1A-24ED48BA4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CF191-BB42-246E-51C1-A0B424DB229D}"/>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Exercise 1</a:t>
            </a:r>
          </a:p>
        </p:txBody>
      </p:sp>
      <p:sp>
        <p:nvSpPr>
          <p:cNvPr id="6" name="Content Placeholder 5">
            <a:extLst>
              <a:ext uri="{FF2B5EF4-FFF2-40B4-BE49-F238E27FC236}">
                <a16:creationId xmlns:a16="http://schemas.microsoft.com/office/drawing/2014/main" id="{6D8E96CF-B9CA-D039-48B3-547CE9EFED60}"/>
              </a:ext>
            </a:extLst>
          </p:cNvPr>
          <p:cNvSpPr>
            <a:spLocks noGrp="1"/>
          </p:cNvSpPr>
          <p:nvPr>
            <p:ph idx="1"/>
          </p:nvPr>
        </p:nvSpPr>
        <p:spPr/>
        <p:txBody>
          <a:bodyPr/>
          <a:lstStyle/>
          <a:p>
            <a:r>
              <a:rPr lang="en-US" dirty="0"/>
              <a:t>List all the devices your store data on.</a:t>
            </a:r>
          </a:p>
          <a:p>
            <a:r>
              <a:rPr lang="en-US" dirty="0"/>
              <a:t>Remember?</a:t>
            </a:r>
          </a:p>
          <a:p>
            <a:pPr lvl="1"/>
            <a:r>
              <a:rPr lang="en-US" dirty="0"/>
              <a:t>Separate Devices</a:t>
            </a:r>
          </a:p>
          <a:p>
            <a:pPr lvl="1"/>
            <a:r>
              <a:rPr lang="en-US" dirty="0"/>
              <a:t>Online Storage</a:t>
            </a:r>
          </a:p>
        </p:txBody>
      </p:sp>
      <p:sp>
        <p:nvSpPr>
          <p:cNvPr id="3" name="Date Placeholder 2">
            <a:extLst>
              <a:ext uri="{FF2B5EF4-FFF2-40B4-BE49-F238E27FC236}">
                <a16:creationId xmlns:a16="http://schemas.microsoft.com/office/drawing/2014/main" id="{80572ACD-1C2C-C2DA-783A-B374C772CCA4}"/>
              </a:ext>
            </a:extLst>
          </p:cNvPr>
          <p:cNvSpPr>
            <a:spLocks noGrp="1"/>
          </p:cNvSpPr>
          <p:nvPr>
            <p:ph type="dt" sz="half" idx="10"/>
          </p:nvPr>
        </p:nvSpPr>
        <p:spPr/>
        <p:txBody>
          <a:bodyPr/>
          <a:lstStyle/>
          <a:p>
            <a:fld id="{0CDE44CB-A5BC-4A83-B00A-CFC3526C4935}" type="datetime1">
              <a:rPr lang="en-US" smtClean="0"/>
              <a:t>9/12/2025</a:t>
            </a:fld>
            <a:endParaRPr lang="en-US"/>
          </a:p>
        </p:txBody>
      </p:sp>
      <p:sp>
        <p:nvSpPr>
          <p:cNvPr id="4" name="Footer Placeholder 3">
            <a:extLst>
              <a:ext uri="{FF2B5EF4-FFF2-40B4-BE49-F238E27FC236}">
                <a16:creationId xmlns:a16="http://schemas.microsoft.com/office/drawing/2014/main" id="{37A09239-68EC-BBC2-E061-87E9609AEFD2}"/>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B157EB27-8153-3854-B0F0-269FAE4531F0}"/>
              </a:ext>
            </a:extLst>
          </p:cNvPr>
          <p:cNvSpPr>
            <a:spLocks noGrp="1"/>
          </p:cNvSpPr>
          <p:nvPr>
            <p:ph type="sldNum" sz="quarter" idx="12"/>
          </p:nvPr>
        </p:nvSpPr>
        <p:spPr/>
        <p:txBody>
          <a:bodyPr/>
          <a:lstStyle/>
          <a:p>
            <a:fld id="{3D46CBA2-ECE5-4BE9-B546-6761E0E67089}" type="slidenum">
              <a:rPr lang="en-US" smtClean="0"/>
              <a:t>4</a:t>
            </a:fld>
            <a:endParaRPr lang="en-US"/>
          </a:p>
        </p:txBody>
      </p:sp>
    </p:spTree>
    <p:extLst>
      <p:ext uri="{BB962C8B-B14F-4D97-AF65-F5344CB8AC3E}">
        <p14:creationId xmlns:p14="http://schemas.microsoft.com/office/powerpoint/2010/main" val="323759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0356-39BC-9FA5-74FD-465AB3BFE6F6}"/>
              </a:ext>
            </a:extLst>
          </p:cNvPr>
          <p:cNvSpPr>
            <a:spLocks noGrp="1"/>
          </p:cNvSpPr>
          <p:nvPr>
            <p:ph type="title"/>
          </p:nvPr>
        </p:nvSpPr>
        <p:spPr/>
        <p:txBody>
          <a:bodyPr>
            <a:noAutofit/>
          </a:bodyPr>
          <a:lstStyle/>
          <a:p>
            <a:r>
              <a:rPr lang="en-US" sz="4000" dirty="0"/>
              <a:t>Exercise 1 - </a:t>
            </a:r>
            <a:r>
              <a:rPr lang="en-US" sz="3600" dirty="0"/>
              <a:t>List of Devices and Services</a:t>
            </a:r>
          </a:p>
        </p:txBody>
      </p:sp>
      <p:graphicFrame>
        <p:nvGraphicFramePr>
          <p:cNvPr id="7" name="Content Placeholder 6">
            <a:extLst>
              <a:ext uri="{FF2B5EF4-FFF2-40B4-BE49-F238E27FC236}">
                <a16:creationId xmlns:a16="http://schemas.microsoft.com/office/drawing/2014/main" id="{3EA2FC4C-3AD4-72A5-585C-C2E1145F0717}"/>
              </a:ext>
            </a:extLst>
          </p:cNvPr>
          <p:cNvGraphicFramePr>
            <a:graphicFrameLocks noGrp="1"/>
          </p:cNvGraphicFramePr>
          <p:nvPr>
            <p:ph idx="1"/>
            <p:extLst>
              <p:ext uri="{D42A27DB-BD31-4B8C-83A1-F6EECF244321}">
                <p14:modId xmlns:p14="http://schemas.microsoft.com/office/powerpoint/2010/main" val="1705686864"/>
              </p:ext>
            </p:extLst>
          </p:nvPr>
        </p:nvGraphicFramePr>
        <p:xfrm>
          <a:off x="457200" y="1450975"/>
          <a:ext cx="8229600" cy="32918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87203198"/>
                    </a:ext>
                  </a:extLst>
                </a:gridCol>
                <a:gridCol w="4114800">
                  <a:extLst>
                    <a:ext uri="{9D8B030D-6E8A-4147-A177-3AD203B41FA5}">
                      <a16:colId xmlns:a16="http://schemas.microsoft.com/office/drawing/2014/main" val="1178559690"/>
                    </a:ext>
                  </a:extLst>
                </a:gridCol>
              </a:tblGrid>
              <a:tr h="325438">
                <a:tc>
                  <a:txBody>
                    <a:bodyPr/>
                    <a:lstStyle/>
                    <a:p>
                      <a:pPr algn="ctr"/>
                      <a:r>
                        <a:rPr lang="en-US" dirty="0">
                          <a:latin typeface="+mj-lt"/>
                        </a:rPr>
                        <a:t>Storage Devices</a:t>
                      </a:r>
                    </a:p>
                  </a:txBody>
                  <a:tcPr/>
                </a:tc>
                <a:tc>
                  <a:txBody>
                    <a:bodyPr/>
                    <a:lstStyle/>
                    <a:p>
                      <a:pPr algn="ctr"/>
                      <a:r>
                        <a:rPr lang="en-US" dirty="0">
                          <a:latin typeface="+mj-lt"/>
                        </a:rPr>
                        <a:t>Online Storage Services</a:t>
                      </a:r>
                    </a:p>
                  </a:txBody>
                  <a:tcPr/>
                </a:tc>
                <a:extLst>
                  <a:ext uri="{0D108BD9-81ED-4DB2-BD59-A6C34878D82A}">
                    <a16:rowId xmlns:a16="http://schemas.microsoft.com/office/drawing/2014/main" val="2680281406"/>
                  </a:ext>
                </a:extLst>
              </a:tr>
              <a:tr h="325438">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89617085"/>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47026345"/>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5705770"/>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041561170"/>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322891986"/>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827961411"/>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843235351"/>
                  </a:ext>
                </a:extLst>
              </a:tr>
              <a:tr h="325438">
                <a:tc>
                  <a:txBody>
                    <a:bodyPr/>
                    <a:lstStyle/>
                    <a:p>
                      <a:pPr algn="ctr"/>
                      <a:endParaRPr lang="en-US">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110015660"/>
                  </a:ext>
                </a:extLst>
              </a:tr>
            </a:tbl>
          </a:graphicData>
        </a:graphic>
      </p:graphicFrame>
      <p:sp>
        <p:nvSpPr>
          <p:cNvPr id="4" name="Date Placeholder 3">
            <a:extLst>
              <a:ext uri="{FF2B5EF4-FFF2-40B4-BE49-F238E27FC236}">
                <a16:creationId xmlns:a16="http://schemas.microsoft.com/office/drawing/2014/main" id="{5192EE2E-9AEA-1822-1DFD-09F2269F6DFA}"/>
              </a:ext>
            </a:extLst>
          </p:cNvPr>
          <p:cNvSpPr>
            <a:spLocks noGrp="1"/>
          </p:cNvSpPr>
          <p:nvPr>
            <p:ph type="dt" sz="half" idx="10"/>
          </p:nvPr>
        </p:nvSpPr>
        <p:spPr/>
        <p:txBody>
          <a:bodyPr/>
          <a:lstStyle/>
          <a:p>
            <a:fld id="{645E8CEC-6C58-48BE-8A84-47C1EC8EC7E3}" type="datetime1">
              <a:rPr lang="en-US" smtClean="0"/>
              <a:t>9/12/2025</a:t>
            </a:fld>
            <a:endParaRPr lang="en-US" dirty="0"/>
          </a:p>
        </p:txBody>
      </p:sp>
      <p:sp>
        <p:nvSpPr>
          <p:cNvPr id="5" name="Footer Placeholder 4">
            <a:extLst>
              <a:ext uri="{FF2B5EF4-FFF2-40B4-BE49-F238E27FC236}">
                <a16:creationId xmlns:a16="http://schemas.microsoft.com/office/drawing/2014/main" id="{E9133F0D-EC9B-A243-1A72-6F38E9D69FBB}"/>
              </a:ext>
            </a:extLst>
          </p:cNvPr>
          <p:cNvSpPr>
            <a:spLocks noGrp="1"/>
          </p:cNvSpPr>
          <p:nvPr>
            <p:ph type="ftr" sz="quarter" idx="11"/>
          </p:nvPr>
        </p:nvSpPr>
        <p:spPr/>
        <p:txBody>
          <a:bodyPr/>
          <a:lstStyle/>
          <a:p>
            <a:r>
              <a:rPr lang="en-US" dirty="0"/>
              <a:t>Copyright © 2007 - 2025 Carl M. Burnett</a:t>
            </a:r>
          </a:p>
        </p:txBody>
      </p:sp>
      <p:sp>
        <p:nvSpPr>
          <p:cNvPr id="6" name="Slide Number Placeholder 5">
            <a:extLst>
              <a:ext uri="{FF2B5EF4-FFF2-40B4-BE49-F238E27FC236}">
                <a16:creationId xmlns:a16="http://schemas.microsoft.com/office/drawing/2014/main" id="{BF191EEF-7F85-3A8E-7183-D5AF5A88866C}"/>
              </a:ext>
            </a:extLst>
          </p:cNvPr>
          <p:cNvSpPr>
            <a:spLocks noGrp="1"/>
          </p:cNvSpPr>
          <p:nvPr>
            <p:ph type="sldNum" sz="quarter" idx="12"/>
          </p:nvPr>
        </p:nvSpPr>
        <p:spPr/>
        <p:txBody>
          <a:bodyPr/>
          <a:lstStyle/>
          <a:p>
            <a:fld id="{3D46CBA2-ECE5-4BE9-B546-6761E0E67089}" type="slidenum">
              <a:rPr lang="en-US" smtClean="0"/>
              <a:t>5</a:t>
            </a:fld>
            <a:endParaRPr lang="en-US"/>
          </a:p>
        </p:txBody>
      </p:sp>
    </p:spTree>
    <p:extLst>
      <p:ext uri="{BB962C8B-B14F-4D97-AF65-F5344CB8AC3E}">
        <p14:creationId xmlns:p14="http://schemas.microsoft.com/office/powerpoint/2010/main" val="408639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1471-9411-DF56-CF99-2B445BC0819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Example Directory Structure</a:t>
            </a:r>
          </a:p>
        </p:txBody>
      </p:sp>
      <p:sp>
        <p:nvSpPr>
          <p:cNvPr id="4" name="Date Placeholder 3">
            <a:extLst>
              <a:ext uri="{FF2B5EF4-FFF2-40B4-BE49-F238E27FC236}">
                <a16:creationId xmlns:a16="http://schemas.microsoft.com/office/drawing/2014/main" id="{B0B3B0F6-FC05-C1D7-2EAD-176EF6EE3EF9}"/>
              </a:ext>
            </a:extLst>
          </p:cNvPr>
          <p:cNvSpPr>
            <a:spLocks noGrp="1"/>
          </p:cNvSpPr>
          <p:nvPr>
            <p:ph type="dt" sz="half" idx="10"/>
          </p:nvPr>
        </p:nvSpPr>
        <p:spPr/>
        <p:txBody>
          <a:bodyPr/>
          <a:lstStyle/>
          <a:p>
            <a:fld id="{589C7AD9-C082-4168-B242-23D1D63657CA}" type="datetime1">
              <a:rPr lang="en-US" smtClean="0"/>
              <a:t>9/12/2025</a:t>
            </a:fld>
            <a:endParaRPr lang="en-US"/>
          </a:p>
        </p:txBody>
      </p:sp>
      <p:sp>
        <p:nvSpPr>
          <p:cNvPr id="5" name="Footer Placeholder 4">
            <a:extLst>
              <a:ext uri="{FF2B5EF4-FFF2-40B4-BE49-F238E27FC236}">
                <a16:creationId xmlns:a16="http://schemas.microsoft.com/office/drawing/2014/main" id="{62155A63-2536-BF60-5693-665F0D8B3190}"/>
              </a:ext>
            </a:extLst>
          </p:cNvPr>
          <p:cNvSpPr>
            <a:spLocks noGrp="1"/>
          </p:cNvSpPr>
          <p:nvPr>
            <p:ph type="ftr" sz="quarter" idx="11"/>
          </p:nvPr>
        </p:nvSpPr>
        <p:spPr/>
        <p:txBody>
          <a:bodyPr/>
          <a:lstStyle/>
          <a:p>
            <a:r>
              <a:rPr lang="en-US"/>
              <a:t>Copyright © 2007 - 2025 Carl M. Burnett</a:t>
            </a:r>
          </a:p>
        </p:txBody>
      </p:sp>
      <p:sp>
        <p:nvSpPr>
          <p:cNvPr id="6" name="Slide Number Placeholder 5">
            <a:extLst>
              <a:ext uri="{FF2B5EF4-FFF2-40B4-BE49-F238E27FC236}">
                <a16:creationId xmlns:a16="http://schemas.microsoft.com/office/drawing/2014/main" id="{01842773-D17A-2ED5-D020-81AFAF7F3067}"/>
              </a:ext>
            </a:extLst>
          </p:cNvPr>
          <p:cNvSpPr>
            <a:spLocks noGrp="1"/>
          </p:cNvSpPr>
          <p:nvPr>
            <p:ph type="sldNum" sz="quarter" idx="12"/>
          </p:nvPr>
        </p:nvSpPr>
        <p:spPr/>
        <p:txBody>
          <a:bodyPr/>
          <a:lstStyle/>
          <a:p>
            <a:fld id="{3D46CBA2-ECE5-4BE9-B546-6761E0E67089}" type="slidenum">
              <a:rPr lang="en-US" smtClean="0"/>
              <a:t>6</a:t>
            </a:fld>
            <a:endParaRPr lang="en-US"/>
          </a:p>
        </p:txBody>
      </p:sp>
      <p:pic>
        <p:nvPicPr>
          <p:cNvPr id="8" name="Picture 7" descr="A diagram of a company&#10;&#10;AI-generated content may be incorrect.">
            <a:extLst>
              <a:ext uri="{FF2B5EF4-FFF2-40B4-BE49-F238E27FC236}">
                <a16:creationId xmlns:a16="http://schemas.microsoft.com/office/drawing/2014/main" id="{8654ECAC-AFE2-2462-394D-37974CAD2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72724"/>
            <a:ext cx="5257800" cy="3312624"/>
          </a:xfrm>
          <a:prstGeom prst="rect">
            <a:avLst/>
          </a:prstGeom>
        </p:spPr>
      </p:pic>
    </p:spTree>
    <p:extLst>
      <p:ext uri="{BB962C8B-B14F-4D97-AF65-F5344CB8AC3E}">
        <p14:creationId xmlns:p14="http://schemas.microsoft.com/office/powerpoint/2010/main" val="124268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541-6BF6-EECD-2C41-50055B961BD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Exercise 2</a:t>
            </a:r>
          </a:p>
        </p:txBody>
      </p:sp>
      <p:sp>
        <p:nvSpPr>
          <p:cNvPr id="6" name="Content Placeholder 5">
            <a:extLst>
              <a:ext uri="{FF2B5EF4-FFF2-40B4-BE49-F238E27FC236}">
                <a16:creationId xmlns:a16="http://schemas.microsoft.com/office/drawing/2014/main" id="{7197D3C0-B553-070E-896C-FD4A9F8F5142}"/>
              </a:ext>
            </a:extLst>
          </p:cNvPr>
          <p:cNvSpPr>
            <a:spLocks noGrp="1"/>
          </p:cNvSpPr>
          <p:nvPr>
            <p:ph idx="1"/>
          </p:nvPr>
        </p:nvSpPr>
        <p:spPr/>
        <p:txBody>
          <a:bodyPr/>
          <a:lstStyle/>
          <a:p>
            <a:r>
              <a:rPr lang="en-US" dirty="0"/>
              <a:t>Develop a file structure for your files on each device or service.</a:t>
            </a:r>
          </a:p>
        </p:txBody>
      </p:sp>
      <p:sp>
        <p:nvSpPr>
          <p:cNvPr id="3" name="Date Placeholder 2">
            <a:extLst>
              <a:ext uri="{FF2B5EF4-FFF2-40B4-BE49-F238E27FC236}">
                <a16:creationId xmlns:a16="http://schemas.microsoft.com/office/drawing/2014/main" id="{3AD9BD8A-5EFD-0EF7-FC04-A0528CCB9EA0}"/>
              </a:ext>
            </a:extLst>
          </p:cNvPr>
          <p:cNvSpPr>
            <a:spLocks noGrp="1"/>
          </p:cNvSpPr>
          <p:nvPr>
            <p:ph type="dt" sz="half" idx="10"/>
          </p:nvPr>
        </p:nvSpPr>
        <p:spPr/>
        <p:txBody>
          <a:bodyPr/>
          <a:lstStyle/>
          <a:p>
            <a:fld id="{0CDE44CB-A5BC-4A83-B00A-CFC3526C4935}" type="datetime1">
              <a:rPr lang="en-US" smtClean="0"/>
              <a:t>9/12/2025</a:t>
            </a:fld>
            <a:endParaRPr lang="en-US"/>
          </a:p>
        </p:txBody>
      </p:sp>
      <p:sp>
        <p:nvSpPr>
          <p:cNvPr id="4" name="Footer Placeholder 3">
            <a:extLst>
              <a:ext uri="{FF2B5EF4-FFF2-40B4-BE49-F238E27FC236}">
                <a16:creationId xmlns:a16="http://schemas.microsoft.com/office/drawing/2014/main" id="{F3E9E751-720E-4914-887A-C5F9DAB55250}"/>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07AFED9F-6F9D-482C-3136-17DBE284D4B9}"/>
              </a:ext>
            </a:extLst>
          </p:cNvPr>
          <p:cNvSpPr>
            <a:spLocks noGrp="1"/>
          </p:cNvSpPr>
          <p:nvPr>
            <p:ph type="sldNum" sz="quarter" idx="12"/>
          </p:nvPr>
        </p:nvSpPr>
        <p:spPr/>
        <p:txBody>
          <a:bodyPr/>
          <a:lstStyle/>
          <a:p>
            <a:fld id="{3D46CBA2-ECE5-4BE9-B546-6761E0E67089}" type="slidenum">
              <a:rPr lang="en-US" smtClean="0"/>
              <a:t>7</a:t>
            </a:fld>
            <a:endParaRPr lang="en-US"/>
          </a:p>
        </p:txBody>
      </p:sp>
    </p:spTree>
    <p:extLst>
      <p:ext uri="{BB962C8B-B14F-4D97-AF65-F5344CB8AC3E}">
        <p14:creationId xmlns:p14="http://schemas.microsoft.com/office/powerpoint/2010/main" val="94749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8D6D8-213E-4C93-4919-1A2E8A95A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13174-E4A3-5FE1-6481-C93AF8703E66}"/>
              </a:ext>
            </a:extLst>
          </p:cNvPr>
          <p:cNvSpPr>
            <a:spLocks noGrp="1"/>
          </p:cNvSpPr>
          <p:nvPr>
            <p:ph type="title"/>
          </p:nvPr>
        </p:nvSpPr>
        <p:spPr/>
        <p:txBody>
          <a:bodyPr anchor="ctr">
            <a:noAutofit/>
          </a:bodyPr>
          <a:lstStyle/>
          <a:p>
            <a:r>
              <a:rPr lang="en-US" sz="2400" dirty="0"/>
              <a:t>Exercise 2 – Directory Structure for Devices and Services</a:t>
            </a:r>
          </a:p>
        </p:txBody>
      </p:sp>
      <p:graphicFrame>
        <p:nvGraphicFramePr>
          <p:cNvPr id="7" name="Content Placeholder 6">
            <a:extLst>
              <a:ext uri="{FF2B5EF4-FFF2-40B4-BE49-F238E27FC236}">
                <a16:creationId xmlns:a16="http://schemas.microsoft.com/office/drawing/2014/main" id="{DBE839D6-E1A6-038F-4027-537AB0F6956A}"/>
              </a:ext>
            </a:extLst>
          </p:cNvPr>
          <p:cNvGraphicFramePr>
            <a:graphicFrameLocks noGrp="1"/>
          </p:cNvGraphicFramePr>
          <p:nvPr>
            <p:ph idx="1"/>
            <p:extLst>
              <p:ext uri="{D42A27DB-BD31-4B8C-83A1-F6EECF244321}">
                <p14:modId xmlns:p14="http://schemas.microsoft.com/office/powerpoint/2010/main" val="3178419014"/>
              </p:ext>
            </p:extLst>
          </p:nvPr>
        </p:nvGraphicFramePr>
        <p:xfrm>
          <a:off x="450742" y="1363916"/>
          <a:ext cx="8229600" cy="325151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787203198"/>
                    </a:ext>
                  </a:extLst>
                </a:gridCol>
                <a:gridCol w="2667000">
                  <a:extLst>
                    <a:ext uri="{9D8B030D-6E8A-4147-A177-3AD203B41FA5}">
                      <a16:colId xmlns:a16="http://schemas.microsoft.com/office/drawing/2014/main" val="3719659102"/>
                    </a:ext>
                  </a:extLst>
                </a:gridCol>
                <a:gridCol w="2209800">
                  <a:extLst>
                    <a:ext uri="{9D8B030D-6E8A-4147-A177-3AD203B41FA5}">
                      <a16:colId xmlns:a16="http://schemas.microsoft.com/office/drawing/2014/main" val="1178559690"/>
                    </a:ext>
                  </a:extLst>
                </a:gridCol>
                <a:gridCol w="1905000">
                  <a:extLst>
                    <a:ext uri="{9D8B030D-6E8A-4147-A177-3AD203B41FA5}">
                      <a16:colId xmlns:a16="http://schemas.microsoft.com/office/drawing/2014/main" val="2658671032"/>
                    </a:ext>
                  </a:extLst>
                </a:gridCol>
              </a:tblGrid>
              <a:tr h="325438">
                <a:tc>
                  <a:txBody>
                    <a:bodyPr/>
                    <a:lstStyle/>
                    <a:p>
                      <a:pPr algn="ctr"/>
                      <a:r>
                        <a:rPr lang="en-US" sz="1400" dirty="0">
                          <a:latin typeface="+mj-lt"/>
                        </a:rPr>
                        <a:t>Storage Devices</a:t>
                      </a:r>
                    </a:p>
                  </a:txBody>
                  <a:tcPr/>
                </a:tc>
                <a:tc>
                  <a:txBody>
                    <a:bodyPr/>
                    <a:lstStyle/>
                    <a:p>
                      <a:pPr algn="ctr"/>
                      <a:r>
                        <a:rPr lang="en-US" sz="1400" dirty="0">
                          <a:latin typeface="+mj-lt"/>
                        </a:rPr>
                        <a:t>Directory Structure </a:t>
                      </a:r>
                    </a:p>
                  </a:txBody>
                  <a:tcPr/>
                </a:tc>
                <a:tc>
                  <a:txBody>
                    <a:bodyPr/>
                    <a:lstStyle/>
                    <a:p>
                      <a:pPr algn="ctr"/>
                      <a:r>
                        <a:rPr lang="en-US" sz="1400" dirty="0">
                          <a:latin typeface="+mj-lt"/>
                        </a:rPr>
                        <a:t>Online Storage Services</a:t>
                      </a:r>
                    </a:p>
                  </a:txBody>
                  <a:tcPr/>
                </a:tc>
                <a:tc>
                  <a:txBody>
                    <a:bodyPr/>
                    <a:lstStyle/>
                    <a:p>
                      <a:pPr algn="ctr"/>
                      <a:r>
                        <a:rPr lang="en-US" sz="1400" dirty="0">
                          <a:latin typeface="+mj-lt"/>
                        </a:rPr>
                        <a:t>Directory Structure </a:t>
                      </a:r>
                    </a:p>
                  </a:txBody>
                  <a:tcPr/>
                </a:tc>
                <a:extLst>
                  <a:ext uri="{0D108BD9-81ED-4DB2-BD59-A6C34878D82A}">
                    <a16:rowId xmlns:a16="http://schemas.microsoft.com/office/drawing/2014/main" val="2680281406"/>
                  </a:ext>
                </a:extLst>
              </a:tr>
              <a:tr h="325438">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89617085"/>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47026345"/>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135705770"/>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041561170"/>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322891986"/>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2827961411"/>
                  </a:ext>
                </a:extLst>
              </a:tr>
              <a:tr h="325438">
                <a:tc>
                  <a:txBody>
                    <a:bodyPr/>
                    <a:lstStyle/>
                    <a:p>
                      <a:pPr algn="ctr"/>
                      <a:endParaRPr lang="en-US">
                        <a:latin typeface="+mj-lt"/>
                      </a:endParaRPr>
                    </a:p>
                  </a:txBody>
                  <a:tcPr/>
                </a:tc>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843235351"/>
                  </a:ext>
                </a:extLst>
              </a:tr>
              <a:tr h="325438">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110015660"/>
                  </a:ext>
                </a:extLst>
              </a:tr>
            </a:tbl>
          </a:graphicData>
        </a:graphic>
      </p:graphicFrame>
      <p:sp>
        <p:nvSpPr>
          <p:cNvPr id="4" name="Date Placeholder 3">
            <a:extLst>
              <a:ext uri="{FF2B5EF4-FFF2-40B4-BE49-F238E27FC236}">
                <a16:creationId xmlns:a16="http://schemas.microsoft.com/office/drawing/2014/main" id="{4FCF5E73-6628-AA1F-D305-DCF0A5DD4F7D}"/>
              </a:ext>
            </a:extLst>
          </p:cNvPr>
          <p:cNvSpPr>
            <a:spLocks noGrp="1"/>
          </p:cNvSpPr>
          <p:nvPr>
            <p:ph type="dt" sz="half" idx="10"/>
          </p:nvPr>
        </p:nvSpPr>
        <p:spPr/>
        <p:txBody>
          <a:bodyPr/>
          <a:lstStyle/>
          <a:p>
            <a:fld id="{645E8CEC-6C58-48BE-8A84-47C1EC8EC7E3}" type="datetime1">
              <a:rPr lang="en-US" smtClean="0"/>
              <a:t>9/12/2025</a:t>
            </a:fld>
            <a:endParaRPr lang="en-US" dirty="0"/>
          </a:p>
        </p:txBody>
      </p:sp>
      <p:sp>
        <p:nvSpPr>
          <p:cNvPr id="5" name="Footer Placeholder 4">
            <a:extLst>
              <a:ext uri="{FF2B5EF4-FFF2-40B4-BE49-F238E27FC236}">
                <a16:creationId xmlns:a16="http://schemas.microsoft.com/office/drawing/2014/main" id="{BB502309-32ED-485A-2D03-F824B0B89FCB}"/>
              </a:ext>
            </a:extLst>
          </p:cNvPr>
          <p:cNvSpPr>
            <a:spLocks noGrp="1"/>
          </p:cNvSpPr>
          <p:nvPr>
            <p:ph type="ftr" sz="quarter" idx="11"/>
          </p:nvPr>
        </p:nvSpPr>
        <p:spPr/>
        <p:txBody>
          <a:bodyPr/>
          <a:lstStyle/>
          <a:p>
            <a:r>
              <a:rPr lang="en-US" dirty="0"/>
              <a:t>Copyright © 2007 - 2025 Carl M. Burnett</a:t>
            </a:r>
          </a:p>
        </p:txBody>
      </p:sp>
      <p:sp>
        <p:nvSpPr>
          <p:cNvPr id="6" name="Slide Number Placeholder 5">
            <a:extLst>
              <a:ext uri="{FF2B5EF4-FFF2-40B4-BE49-F238E27FC236}">
                <a16:creationId xmlns:a16="http://schemas.microsoft.com/office/drawing/2014/main" id="{C0A81F15-A996-7BEB-51A3-99B4822B21BF}"/>
              </a:ext>
            </a:extLst>
          </p:cNvPr>
          <p:cNvSpPr>
            <a:spLocks noGrp="1"/>
          </p:cNvSpPr>
          <p:nvPr>
            <p:ph type="sldNum" sz="quarter" idx="12"/>
          </p:nvPr>
        </p:nvSpPr>
        <p:spPr/>
        <p:txBody>
          <a:bodyPr/>
          <a:lstStyle/>
          <a:p>
            <a:fld id="{3D46CBA2-ECE5-4BE9-B546-6761E0E67089}" type="slidenum">
              <a:rPr lang="en-US" smtClean="0"/>
              <a:t>8</a:t>
            </a:fld>
            <a:endParaRPr lang="en-US"/>
          </a:p>
        </p:txBody>
      </p:sp>
    </p:spTree>
    <p:extLst>
      <p:ext uri="{BB962C8B-B14F-4D97-AF65-F5344CB8AC3E}">
        <p14:creationId xmlns:p14="http://schemas.microsoft.com/office/powerpoint/2010/main" val="170539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4E69-4487-A989-C4BD-912E9F29113F}"/>
              </a:ext>
            </a:extLst>
          </p:cNvPr>
          <p:cNvSpPr>
            <a:spLocks noGrp="1"/>
          </p:cNvSpPr>
          <p:nvPr>
            <p:ph type="title"/>
          </p:nvPr>
        </p:nvSpPr>
        <p:spPr/>
        <p:txBody>
          <a:bodyPr>
            <a:normAutofit/>
          </a:bodyPr>
          <a:lstStyle/>
          <a:p>
            <a:r>
              <a:rPr lang="en-US" b="1" dirty="0"/>
              <a:t>File Naming Conventions </a:t>
            </a:r>
            <a:endParaRPr lang="en-US" dirty="0"/>
          </a:p>
        </p:txBody>
      </p:sp>
      <p:sp>
        <p:nvSpPr>
          <p:cNvPr id="6" name="Content Placeholder 5">
            <a:extLst>
              <a:ext uri="{FF2B5EF4-FFF2-40B4-BE49-F238E27FC236}">
                <a16:creationId xmlns:a16="http://schemas.microsoft.com/office/drawing/2014/main" id="{23EF0358-3091-1C25-3798-9F0F7C756FA2}"/>
              </a:ext>
            </a:extLst>
          </p:cNvPr>
          <p:cNvSpPr>
            <a:spLocks noGrp="1"/>
          </p:cNvSpPr>
          <p:nvPr>
            <p:ph idx="1"/>
          </p:nvPr>
        </p:nvSpPr>
        <p:spPr/>
        <p:txBody>
          <a:bodyPr>
            <a:normAutofit/>
          </a:bodyPr>
          <a:lstStyle/>
          <a:p>
            <a:r>
              <a:rPr lang="en-US" dirty="0"/>
              <a:t>Attributes and information to include: </a:t>
            </a:r>
          </a:p>
          <a:p>
            <a:pPr lvl="1"/>
            <a:r>
              <a:rPr lang="en-US" dirty="0"/>
              <a:t>Date and time</a:t>
            </a:r>
          </a:p>
          <a:p>
            <a:pPr lvl="1"/>
            <a:r>
              <a:rPr lang="en-US" dirty="0"/>
              <a:t>Name</a:t>
            </a:r>
          </a:p>
          <a:p>
            <a:pPr lvl="1"/>
            <a:r>
              <a:rPr lang="en-US" dirty="0"/>
              <a:t>Data type</a:t>
            </a:r>
          </a:p>
          <a:p>
            <a:pPr lvl="1"/>
            <a:r>
              <a:rPr lang="en-US" dirty="0"/>
              <a:t>Version number and/or status</a:t>
            </a:r>
          </a:p>
          <a:p>
            <a:pPr lvl="1"/>
            <a:r>
              <a:rPr lang="en-US" dirty="0"/>
              <a:t>Data location</a:t>
            </a:r>
          </a:p>
          <a:p>
            <a:pPr lvl="1"/>
            <a:r>
              <a:rPr lang="en-US" dirty="0"/>
              <a:t>Version Number</a:t>
            </a:r>
          </a:p>
          <a:p>
            <a:endParaRPr lang="en-US" dirty="0"/>
          </a:p>
        </p:txBody>
      </p:sp>
      <p:sp>
        <p:nvSpPr>
          <p:cNvPr id="3" name="Date Placeholder 2">
            <a:extLst>
              <a:ext uri="{FF2B5EF4-FFF2-40B4-BE49-F238E27FC236}">
                <a16:creationId xmlns:a16="http://schemas.microsoft.com/office/drawing/2014/main" id="{5079FAA9-E21D-96B5-8765-0C05CFF22517}"/>
              </a:ext>
            </a:extLst>
          </p:cNvPr>
          <p:cNvSpPr>
            <a:spLocks noGrp="1"/>
          </p:cNvSpPr>
          <p:nvPr>
            <p:ph type="dt" sz="half" idx="10"/>
          </p:nvPr>
        </p:nvSpPr>
        <p:spPr/>
        <p:txBody>
          <a:bodyPr/>
          <a:lstStyle/>
          <a:p>
            <a:fld id="{D8205CA8-A615-417B-B9EA-E2A2276D10D9}" type="datetime1">
              <a:rPr lang="en-US" smtClean="0"/>
              <a:t>9/12/2025</a:t>
            </a:fld>
            <a:endParaRPr lang="en-US"/>
          </a:p>
        </p:txBody>
      </p:sp>
      <p:sp>
        <p:nvSpPr>
          <p:cNvPr id="4" name="Footer Placeholder 3">
            <a:extLst>
              <a:ext uri="{FF2B5EF4-FFF2-40B4-BE49-F238E27FC236}">
                <a16:creationId xmlns:a16="http://schemas.microsoft.com/office/drawing/2014/main" id="{40A6808C-3AF3-D9D2-877B-35B48C71B0B8}"/>
              </a:ext>
            </a:extLst>
          </p:cNvPr>
          <p:cNvSpPr>
            <a:spLocks noGrp="1"/>
          </p:cNvSpPr>
          <p:nvPr>
            <p:ph type="ftr" sz="quarter" idx="11"/>
          </p:nvPr>
        </p:nvSpPr>
        <p:spPr/>
        <p:txBody>
          <a:bodyPr/>
          <a:lstStyle/>
          <a:p>
            <a:r>
              <a:rPr lang="en-US"/>
              <a:t>Copyright © 2007 - 2025 Carl M. Burnett</a:t>
            </a:r>
          </a:p>
        </p:txBody>
      </p:sp>
      <p:sp>
        <p:nvSpPr>
          <p:cNvPr id="5" name="Slide Number Placeholder 4">
            <a:extLst>
              <a:ext uri="{FF2B5EF4-FFF2-40B4-BE49-F238E27FC236}">
                <a16:creationId xmlns:a16="http://schemas.microsoft.com/office/drawing/2014/main" id="{C4F57E3E-E4C3-0455-B9BF-31D10EB08ED3}"/>
              </a:ext>
            </a:extLst>
          </p:cNvPr>
          <p:cNvSpPr>
            <a:spLocks noGrp="1"/>
          </p:cNvSpPr>
          <p:nvPr>
            <p:ph type="sldNum" sz="quarter" idx="12"/>
          </p:nvPr>
        </p:nvSpPr>
        <p:spPr/>
        <p:txBody>
          <a:bodyPr/>
          <a:lstStyle/>
          <a:p>
            <a:fld id="{3D46CBA2-ECE5-4BE9-B546-6761E0E67089}" type="slidenum">
              <a:rPr lang="en-US" smtClean="0"/>
              <a:t>9</a:t>
            </a:fld>
            <a:endParaRPr lang="en-US"/>
          </a:p>
        </p:txBody>
      </p:sp>
    </p:spTree>
    <p:extLst>
      <p:ext uri="{BB962C8B-B14F-4D97-AF65-F5344CB8AC3E}">
        <p14:creationId xmlns:p14="http://schemas.microsoft.com/office/powerpoint/2010/main" val="1665089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1851</TotalTime>
  <Words>1383</Words>
  <Application>Microsoft Office PowerPoint</Application>
  <PresentationFormat>On-screen Show (16:9)</PresentationFormat>
  <Paragraphs>263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Calibri</vt:lpstr>
      <vt:lpstr>Constantia</vt:lpstr>
      <vt:lpstr>Wingdings 2</vt:lpstr>
      <vt:lpstr>ProfBurnett</vt:lpstr>
      <vt:lpstr>Knowing Technology II   File Management</vt:lpstr>
      <vt:lpstr>Session 2 – File Management</vt:lpstr>
      <vt:lpstr>File Management Principles</vt:lpstr>
      <vt:lpstr>Exercise 1</vt:lpstr>
      <vt:lpstr>Exercise 1 - List of Devices and Services</vt:lpstr>
      <vt:lpstr>Example Directory Structure</vt:lpstr>
      <vt:lpstr>Exercise 2</vt:lpstr>
      <vt:lpstr>Exercise 2 – Directory Structure for Devices and Services</vt:lpstr>
      <vt:lpstr>File Naming Conventions </vt:lpstr>
      <vt:lpstr>File Naming Conventions </vt:lpstr>
      <vt:lpstr>File Types and Formats</vt:lpstr>
      <vt:lpstr>File Types and Formats</vt:lpstr>
      <vt:lpstr>Version Control </vt:lpstr>
      <vt:lpstr>Exercise 3</vt:lpstr>
      <vt:lpstr>Exercise 3 – File Naming for Devices and Services</vt:lpstr>
      <vt:lpstr>Data Storage and Backup</vt:lpstr>
      <vt:lpstr>Data Storage Questions</vt:lpstr>
      <vt:lpstr>Local Storage Management</vt:lpstr>
      <vt:lpstr>File Management on a PC</vt:lpstr>
      <vt:lpstr>File Management on a MAC</vt:lpstr>
      <vt:lpstr>File Management on an Android</vt:lpstr>
      <vt:lpstr>Remote (Cloud) Storage Management</vt:lpstr>
      <vt:lpstr>Cloud Storage Management</vt:lpstr>
      <vt:lpstr>File Management on a Chromebook</vt:lpstr>
      <vt:lpstr>Exercise 3</vt:lpstr>
      <vt:lpstr>Exercise 4 – Backup location for Devices and Services</vt:lpstr>
      <vt:lpstr>PowerPoint Presentation</vt:lpstr>
      <vt:lpstr>Session 2 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Prof Burnett</cp:lastModifiedBy>
  <cp:revision>126</cp:revision>
  <cp:lastPrinted>2025-09-12T10:51:55Z</cp:lastPrinted>
  <dcterms:created xsi:type="dcterms:W3CDTF">2015-01-17T12:40:41Z</dcterms:created>
  <dcterms:modified xsi:type="dcterms:W3CDTF">2025-09-12T10:53:15Z</dcterms:modified>
</cp:coreProperties>
</file>