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402" r:id="rId3"/>
    <p:sldId id="286" r:id="rId4"/>
    <p:sldId id="311" r:id="rId5"/>
    <p:sldId id="305" r:id="rId6"/>
    <p:sldId id="333" r:id="rId7"/>
    <p:sldId id="388" r:id="rId8"/>
    <p:sldId id="387" r:id="rId9"/>
    <p:sldId id="384" r:id="rId10"/>
    <p:sldId id="335" r:id="rId11"/>
    <p:sldId id="312" r:id="rId12"/>
    <p:sldId id="389" r:id="rId13"/>
    <p:sldId id="391" r:id="rId14"/>
    <p:sldId id="336" r:id="rId15"/>
    <p:sldId id="338" r:id="rId16"/>
    <p:sldId id="386" r:id="rId17"/>
    <p:sldId id="385" r:id="rId18"/>
    <p:sldId id="370" r:id="rId19"/>
    <p:sldId id="314" r:id="rId20"/>
    <p:sldId id="337" r:id="rId21"/>
    <p:sldId id="319" r:id="rId22"/>
    <p:sldId id="339" r:id="rId23"/>
    <p:sldId id="358" r:id="rId24"/>
    <p:sldId id="375" r:id="rId25"/>
    <p:sldId id="359" r:id="rId26"/>
    <p:sldId id="360" r:id="rId27"/>
    <p:sldId id="362" r:id="rId28"/>
    <p:sldId id="372" r:id="rId29"/>
    <p:sldId id="361" r:id="rId30"/>
    <p:sldId id="408" r:id="rId31"/>
    <p:sldId id="576" r:id="rId32"/>
    <p:sldId id="403" r:id="rId33"/>
  </p:sldIdLst>
  <p:sldSz cx="9144000" cy="5143500" type="screen16x9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 Burnett" initials="CB" lastIdx="1" clrIdx="0">
    <p:extLst>
      <p:ext uri="{19B8F6BF-5375-455C-9EA6-DF929625EA0E}">
        <p15:presenceInfo xmlns:p15="http://schemas.microsoft.com/office/powerpoint/2012/main" userId="Carl Burne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41C45-DCF4-4174-84C5-2DDEC103DA01}" v="2" dt="2025-09-11T13:48:30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howGuides="1">
      <p:cViewPr varScale="1">
        <p:scale>
          <a:sx n="123" d="100"/>
          <a:sy n="123" d="100"/>
        </p:scale>
        <p:origin x="1188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f Burnett" userId="74f2c40f-8fce-4844-8973-6f8563cbcf16" providerId="ADAL" clId="{A10413BE-04E7-4767-A404-5E19EF3D2943}"/>
    <pc:docChg chg="custSel addSld delSld modSld">
      <pc:chgData name="Prof Burnett" userId="74f2c40f-8fce-4844-8973-6f8563cbcf16" providerId="ADAL" clId="{A10413BE-04E7-4767-A404-5E19EF3D2943}" dt="2025-09-11T13:49:59.813" v="95" actId="207"/>
      <pc:docMkLst>
        <pc:docMk/>
      </pc:docMkLst>
      <pc:sldChg chg="modSp mod">
        <pc:chgData name="Prof Burnett" userId="74f2c40f-8fce-4844-8973-6f8563cbcf16" providerId="ADAL" clId="{A10413BE-04E7-4767-A404-5E19EF3D2943}" dt="2025-09-11T13:43:47.825" v="8" actId="20577"/>
        <pc:sldMkLst>
          <pc:docMk/>
          <pc:sldMk cId="705180470" sldId="256"/>
        </pc:sldMkLst>
        <pc:spChg chg="mod">
          <ac:chgData name="Prof Burnett" userId="74f2c40f-8fce-4844-8973-6f8563cbcf16" providerId="ADAL" clId="{A10413BE-04E7-4767-A404-5E19EF3D2943}" dt="2025-09-11T13:43:47.825" v="8" actId="20577"/>
          <ac:spMkLst>
            <pc:docMk/>
            <pc:sldMk cId="705180470" sldId="256"/>
            <ac:spMk id="2" creationId="{00000000-0000-0000-0000-000000000000}"/>
          </ac:spMkLst>
        </pc:spChg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3898314174" sldId="279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2873741747" sldId="286"/>
        </pc:sldMkLst>
      </pc:sldChg>
      <pc:sldChg chg="add del">
        <pc:chgData name="Prof Burnett" userId="74f2c40f-8fce-4844-8973-6f8563cbcf16" providerId="ADAL" clId="{A10413BE-04E7-4767-A404-5E19EF3D2943}" dt="2025-09-11T13:45:05.062" v="13" actId="47"/>
        <pc:sldMkLst>
          <pc:docMk/>
          <pc:sldMk cId="37154918" sldId="288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578362738" sldId="305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4214085603" sldId="311"/>
        </pc:sldMkLst>
      </pc:sldChg>
      <pc:sldChg chg="modSp add mod">
        <pc:chgData name="Prof Burnett" userId="74f2c40f-8fce-4844-8973-6f8563cbcf16" providerId="ADAL" clId="{A10413BE-04E7-4767-A404-5E19EF3D2943}" dt="2025-09-11T13:46:12.510" v="31" actId="20577"/>
        <pc:sldMkLst>
          <pc:docMk/>
          <pc:sldMk cId="4175493836" sldId="312"/>
        </pc:sldMkLst>
        <pc:spChg chg="mod">
          <ac:chgData name="Prof Burnett" userId="74f2c40f-8fce-4844-8973-6f8563cbcf16" providerId="ADAL" clId="{A10413BE-04E7-4767-A404-5E19EF3D2943}" dt="2025-09-11T13:46:12.510" v="31" actId="20577"/>
          <ac:spMkLst>
            <pc:docMk/>
            <pc:sldMk cId="4175493836" sldId="312"/>
            <ac:spMk id="22" creationId="{00000000-0000-0000-0000-000000000000}"/>
          </ac:spMkLst>
        </pc:spChg>
      </pc:sldChg>
      <pc:sldChg chg="modSp add mod">
        <pc:chgData name="Prof Burnett" userId="74f2c40f-8fce-4844-8973-6f8563cbcf16" providerId="ADAL" clId="{A10413BE-04E7-4767-A404-5E19EF3D2943}" dt="2025-09-11T13:49:59.813" v="95" actId="207"/>
        <pc:sldMkLst>
          <pc:docMk/>
          <pc:sldMk cId="1346170844" sldId="314"/>
        </pc:sldMkLst>
        <pc:spChg chg="mod">
          <ac:chgData name="Prof Burnett" userId="74f2c40f-8fce-4844-8973-6f8563cbcf16" providerId="ADAL" clId="{A10413BE-04E7-4767-A404-5E19EF3D2943}" dt="2025-09-11T13:49:31.523" v="89" actId="1076"/>
          <ac:spMkLst>
            <pc:docMk/>
            <pc:sldMk cId="1346170844" sldId="314"/>
            <ac:spMk id="9" creationId="{00000000-0000-0000-0000-000000000000}"/>
          </ac:spMkLst>
        </pc:spChg>
        <pc:spChg chg="mod">
          <ac:chgData name="Prof Burnett" userId="74f2c40f-8fce-4844-8973-6f8563cbcf16" providerId="ADAL" clId="{A10413BE-04E7-4767-A404-5E19EF3D2943}" dt="2025-09-11T13:49:59.813" v="95" actId="207"/>
          <ac:spMkLst>
            <pc:docMk/>
            <pc:sldMk cId="1346170844" sldId="314"/>
            <ac:spMk id="13" creationId="{00000000-0000-0000-0000-000000000000}"/>
          </ac:spMkLst>
        </pc:spChg>
        <pc:spChg chg="mod">
          <ac:chgData name="Prof Burnett" userId="74f2c40f-8fce-4844-8973-6f8563cbcf16" providerId="ADAL" clId="{A10413BE-04E7-4767-A404-5E19EF3D2943}" dt="2025-09-11T13:49:39.856" v="91" actId="1076"/>
          <ac:spMkLst>
            <pc:docMk/>
            <pc:sldMk cId="1346170844" sldId="314"/>
            <ac:spMk id="14" creationId="{00000000-0000-0000-0000-000000000000}"/>
          </ac:spMkLst>
        </pc:spChg>
        <pc:spChg chg="mod">
          <ac:chgData name="Prof Burnett" userId="74f2c40f-8fce-4844-8973-6f8563cbcf16" providerId="ADAL" clId="{A10413BE-04E7-4767-A404-5E19EF3D2943}" dt="2025-09-11T13:49:56.280" v="94" actId="207"/>
          <ac:spMkLst>
            <pc:docMk/>
            <pc:sldMk cId="1346170844" sldId="314"/>
            <ac:spMk id="18" creationId="{3BA3366B-3ACA-426F-BB5C-BABC8C59817B}"/>
          </ac:spMkLst>
        </pc:spChg>
        <pc:spChg chg="mod">
          <ac:chgData name="Prof Burnett" userId="74f2c40f-8fce-4844-8973-6f8563cbcf16" providerId="ADAL" clId="{A10413BE-04E7-4767-A404-5E19EF3D2943}" dt="2025-09-11T13:49:52.801" v="93" actId="207"/>
          <ac:spMkLst>
            <pc:docMk/>
            <pc:sldMk cId="1346170844" sldId="314"/>
            <ac:spMk id="23" creationId="{5C0334AC-2750-4BE0-9DDF-337928DEB043}"/>
          </ac:spMkLst>
        </pc:spChg>
        <pc:picChg chg="mod">
          <ac:chgData name="Prof Burnett" userId="74f2c40f-8fce-4844-8973-6f8563cbcf16" providerId="ADAL" clId="{A10413BE-04E7-4767-A404-5E19EF3D2943}" dt="2025-09-11T13:49:33.944" v="90" actId="1076"/>
          <ac:picMkLst>
            <pc:docMk/>
            <pc:sldMk cId="1346170844" sldId="314"/>
            <ac:picMk id="7" creationId="{00000000-0000-0000-0000-000000000000}"/>
          </ac:picMkLst>
        </pc:picChg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574839193" sldId="319"/>
        </pc:sldMkLst>
      </pc:sldChg>
      <pc:sldChg chg="del">
        <pc:chgData name="Prof Burnett" userId="74f2c40f-8fce-4844-8973-6f8563cbcf16" providerId="ADAL" clId="{A10413BE-04E7-4767-A404-5E19EF3D2943}" dt="2025-09-11T13:44:56.839" v="12" actId="47"/>
        <pc:sldMkLst>
          <pc:docMk/>
          <pc:sldMk cId="2817971961" sldId="320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535988092" sldId="321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1242689758" sldId="322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1665089524" sldId="323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127586737" sldId="324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2947409105" sldId="326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1817998320" sldId="327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295400763" sldId="328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842411419" sldId="329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888435551" sldId="330"/>
        </pc:sldMkLst>
      </pc:sldChg>
      <pc:sldChg chg="add del">
        <pc:chgData name="Prof Burnett" userId="74f2c40f-8fce-4844-8973-6f8563cbcf16" providerId="ADAL" clId="{A10413BE-04E7-4767-A404-5E19EF3D2943}" dt="2025-09-11T13:45:08.642" v="14" actId="47"/>
        <pc:sldMkLst>
          <pc:docMk/>
          <pc:sldMk cId="3802845612" sldId="331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4097009363" sldId="331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4182354423" sldId="332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2241659798" sldId="333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2553744950" sldId="333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3599255898" sldId="334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573817130" sldId="335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1773559502" sldId="335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1434233759" sldId="336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3044785127" sldId="336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345162292" sldId="337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947490339" sldId="337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880250270" sldId="338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3237591960" sldId="338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805304719" sldId="339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2430714096" sldId="339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3499830350" sldId="340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4086394634" sldId="341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1705394655" sldId="342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3821777310" sldId="343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1500704478" sldId="344"/>
        </pc:sldMkLst>
      </pc:sldChg>
      <pc:sldChg chg="del">
        <pc:chgData name="Prof Burnett" userId="74f2c40f-8fce-4844-8973-6f8563cbcf16" providerId="ADAL" clId="{A10413BE-04E7-4767-A404-5E19EF3D2943}" dt="2025-09-11T13:43:55.707" v="9" actId="47"/>
        <pc:sldMkLst>
          <pc:docMk/>
          <pc:sldMk cId="2959639287" sldId="346"/>
        </pc:sldMkLst>
      </pc:sldChg>
      <pc:sldChg chg="del">
        <pc:chgData name="Prof Burnett" userId="74f2c40f-8fce-4844-8973-6f8563cbcf16" providerId="ADAL" clId="{A10413BE-04E7-4767-A404-5E19EF3D2943}" dt="2025-09-11T13:43:57.970" v="10" actId="47"/>
        <pc:sldMkLst>
          <pc:docMk/>
          <pc:sldMk cId="3240746963" sldId="347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4041888560" sldId="358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12497776" sldId="359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1603783057" sldId="360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2641294514" sldId="361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3174828106" sldId="362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3854463669" sldId="370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1357417123" sldId="372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122267062" sldId="375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2625389201" sldId="384"/>
        </pc:sldMkLst>
      </pc:sldChg>
      <pc:sldChg chg="addSp modSp add mod modAnim">
        <pc:chgData name="Prof Burnett" userId="74f2c40f-8fce-4844-8973-6f8563cbcf16" providerId="ADAL" clId="{A10413BE-04E7-4767-A404-5E19EF3D2943}" dt="2025-09-11T13:49:08.950" v="80" actId="1076"/>
        <pc:sldMkLst>
          <pc:docMk/>
          <pc:sldMk cId="1682453811" sldId="385"/>
        </pc:sldMkLst>
        <pc:spChg chg="mod">
          <ac:chgData name="Prof Burnett" userId="74f2c40f-8fce-4844-8973-6f8563cbcf16" providerId="ADAL" clId="{A10413BE-04E7-4767-A404-5E19EF3D2943}" dt="2025-09-11T13:48:30.584" v="63"/>
          <ac:spMkLst>
            <pc:docMk/>
            <pc:sldMk cId="1682453811" sldId="385"/>
            <ac:spMk id="8" creationId="{5206ABD0-A1C8-6162-D2B8-4424AC71CD60}"/>
          </ac:spMkLst>
        </pc:spChg>
        <pc:spChg chg="mod">
          <ac:chgData name="Prof Burnett" userId="74f2c40f-8fce-4844-8973-6f8563cbcf16" providerId="ADAL" clId="{A10413BE-04E7-4767-A404-5E19EF3D2943}" dt="2025-09-11T13:47:57.205" v="57" actId="20577"/>
          <ac:spMkLst>
            <pc:docMk/>
            <pc:sldMk cId="1682453811" sldId="385"/>
            <ac:spMk id="39" creationId="{2740678F-4C99-4E74-851D-4FC74BC420C7}"/>
          </ac:spMkLst>
        </pc:spChg>
        <pc:spChg chg="mod">
          <ac:chgData name="Prof Burnett" userId="74f2c40f-8fce-4844-8973-6f8563cbcf16" providerId="ADAL" clId="{A10413BE-04E7-4767-A404-5E19EF3D2943}" dt="2025-09-11T13:49:01.086" v="78" actId="1076"/>
          <ac:spMkLst>
            <pc:docMk/>
            <pc:sldMk cId="1682453811" sldId="385"/>
            <ac:spMk id="40" creationId="{24E11CAF-F38F-42A7-974F-F67AE3AB3844}"/>
          </ac:spMkLst>
        </pc:spChg>
        <pc:grpChg chg="add mod">
          <ac:chgData name="Prof Burnett" userId="74f2c40f-8fce-4844-8973-6f8563cbcf16" providerId="ADAL" clId="{A10413BE-04E7-4767-A404-5E19EF3D2943}" dt="2025-09-11T13:48:32.904" v="64" actId="1076"/>
          <ac:grpSpMkLst>
            <pc:docMk/>
            <pc:sldMk cId="1682453811" sldId="385"/>
            <ac:grpSpMk id="3" creationId="{846199BA-8FBE-43A5-3D6E-14C8ACD2F46D}"/>
          </ac:grpSpMkLst>
        </pc:grpChg>
        <pc:grpChg chg="mod">
          <ac:chgData name="Prof Burnett" userId="74f2c40f-8fce-4844-8973-6f8563cbcf16" providerId="ADAL" clId="{A10413BE-04E7-4767-A404-5E19EF3D2943}" dt="2025-09-11T13:49:08.950" v="80" actId="1076"/>
          <ac:grpSpMkLst>
            <pc:docMk/>
            <pc:sldMk cId="1682453811" sldId="385"/>
            <ac:grpSpMk id="27" creationId="{BAFD0623-35F3-414C-ABAC-7A776C3AFF62}"/>
          </ac:grpSpMkLst>
        </pc:grpChg>
        <pc:grpChg chg="mod">
          <ac:chgData name="Prof Burnett" userId="74f2c40f-8fce-4844-8973-6f8563cbcf16" providerId="ADAL" clId="{A10413BE-04E7-4767-A404-5E19EF3D2943}" dt="2025-09-11T13:48:19.552" v="61" actId="1076"/>
          <ac:grpSpMkLst>
            <pc:docMk/>
            <pc:sldMk cId="1682453811" sldId="385"/>
            <ac:grpSpMk id="31" creationId="{B6BEDF63-F142-4396-9BD1-046E01B212D1}"/>
          </ac:grpSpMkLst>
        </pc:grpChg>
        <pc:grpChg chg="mod">
          <ac:chgData name="Prof Burnett" userId="74f2c40f-8fce-4844-8973-6f8563cbcf16" providerId="ADAL" clId="{A10413BE-04E7-4767-A404-5E19EF3D2943}" dt="2025-09-11T13:48:36.192" v="65" actId="1076"/>
          <ac:grpSpMkLst>
            <pc:docMk/>
            <pc:sldMk cId="1682453811" sldId="385"/>
            <ac:grpSpMk id="34" creationId="{68D9BDEA-94F3-4B52-937B-B3DA19325565}"/>
          </ac:grpSpMkLst>
        </pc:grpChg>
        <pc:grpChg chg="mod">
          <ac:chgData name="Prof Burnett" userId="74f2c40f-8fce-4844-8973-6f8563cbcf16" providerId="ADAL" clId="{A10413BE-04E7-4767-A404-5E19EF3D2943}" dt="2025-09-11T13:48:38.929" v="66" actId="1076"/>
          <ac:grpSpMkLst>
            <pc:docMk/>
            <pc:sldMk cId="1682453811" sldId="385"/>
            <ac:grpSpMk id="37" creationId="{D1B8B462-3E93-4098-A8CE-25D365B1335B}"/>
          </ac:grpSpMkLst>
        </pc:grpChg>
        <pc:grpChg chg="mod">
          <ac:chgData name="Prof Burnett" userId="74f2c40f-8fce-4844-8973-6f8563cbcf16" providerId="ADAL" clId="{A10413BE-04E7-4767-A404-5E19EF3D2943}" dt="2025-09-11T13:49:05.367" v="79" actId="1076"/>
          <ac:grpSpMkLst>
            <pc:docMk/>
            <pc:sldMk cId="1682453811" sldId="385"/>
            <ac:grpSpMk id="43" creationId="{9E2EADB3-2F3D-4ECD-A586-6B2AF13AE1FF}"/>
          </ac:grpSpMkLst>
        </pc:grpChg>
        <pc:picChg chg="mod">
          <ac:chgData name="Prof Burnett" userId="74f2c40f-8fce-4844-8973-6f8563cbcf16" providerId="ADAL" clId="{A10413BE-04E7-4767-A404-5E19EF3D2943}" dt="2025-09-11T13:48:30.584" v="63"/>
          <ac:picMkLst>
            <pc:docMk/>
            <pc:sldMk cId="1682453811" sldId="385"/>
            <ac:picMk id="7" creationId="{58609C0D-85C4-5B53-52B7-1041E5F09EBA}"/>
          </ac:picMkLst>
        </pc:picChg>
      </pc:sldChg>
      <pc:sldChg chg="delSp modSp add mod delAnim">
        <pc:chgData name="Prof Burnett" userId="74f2c40f-8fce-4844-8973-6f8563cbcf16" providerId="ADAL" clId="{A10413BE-04E7-4767-A404-5E19EF3D2943}" dt="2025-09-11T13:47:38.039" v="52" actId="1076"/>
        <pc:sldMkLst>
          <pc:docMk/>
          <pc:sldMk cId="2810075940" sldId="386"/>
        </pc:sldMkLst>
        <pc:spChg chg="mod">
          <ac:chgData name="Prof Burnett" userId="74f2c40f-8fce-4844-8973-6f8563cbcf16" providerId="ADAL" clId="{A10413BE-04E7-4767-A404-5E19EF3D2943}" dt="2025-09-11T13:46:37.063" v="39" actId="20577"/>
          <ac:spMkLst>
            <pc:docMk/>
            <pc:sldMk cId="2810075940" sldId="386"/>
            <ac:spMk id="22" creationId="{00000000-0000-0000-0000-000000000000}"/>
          </ac:spMkLst>
        </pc:spChg>
        <pc:spChg chg="mod">
          <ac:chgData name="Prof Burnett" userId="74f2c40f-8fce-4844-8973-6f8563cbcf16" providerId="ADAL" clId="{A10413BE-04E7-4767-A404-5E19EF3D2943}" dt="2025-09-11T13:47:27.882" v="50" actId="1076"/>
          <ac:spMkLst>
            <pc:docMk/>
            <pc:sldMk cId="2810075940" sldId="386"/>
            <ac:spMk id="35" creationId="{2D1A73DD-30F1-4606-B980-F312B6B6439D}"/>
          </ac:spMkLst>
        </pc:spChg>
        <pc:spChg chg="mod">
          <ac:chgData name="Prof Burnett" userId="74f2c40f-8fce-4844-8973-6f8563cbcf16" providerId="ADAL" clId="{A10413BE-04E7-4767-A404-5E19EF3D2943}" dt="2025-09-11T13:46:47.925" v="44" actId="20577"/>
          <ac:spMkLst>
            <pc:docMk/>
            <pc:sldMk cId="2810075940" sldId="386"/>
            <ac:spMk id="42" creationId="{6F0590D6-E630-4A6D-BAC6-C6499C103AE7}"/>
          </ac:spMkLst>
        </pc:spChg>
        <pc:grpChg chg="del">
          <ac:chgData name="Prof Burnett" userId="74f2c40f-8fce-4844-8973-6f8563cbcf16" providerId="ADAL" clId="{A10413BE-04E7-4767-A404-5E19EF3D2943}" dt="2025-09-11T13:47:33.273" v="51" actId="478"/>
          <ac:grpSpMkLst>
            <pc:docMk/>
            <pc:sldMk cId="2810075940" sldId="386"/>
            <ac:grpSpMk id="7" creationId="{F78AC1C9-F56C-4D23-82F1-EC32F05E6C7B}"/>
          </ac:grpSpMkLst>
        </pc:grpChg>
        <pc:grpChg chg="mod">
          <ac:chgData name="Prof Burnett" userId="74f2c40f-8fce-4844-8973-6f8563cbcf16" providerId="ADAL" clId="{A10413BE-04E7-4767-A404-5E19EF3D2943}" dt="2025-09-11T13:47:38.039" v="52" actId="1076"/>
          <ac:grpSpMkLst>
            <pc:docMk/>
            <pc:sldMk cId="2810075940" sldId="386"/>
            <ac:grpSpMk id="43" creationId="{D5EB325C-21BA-4630-9E72-5F5F37B3D97A}"/>
          </ac:grpSpMkLst>
        </pc:grpChg>
      </pc:sldChg>
      <pc:sldChg chg="delSp modSp add mod delAnim">
        <pc:chgData name="Prof Burnett" userId="74f2c40f-8fce-4844-8973-6f8563cbcf16" providerId="ADAL" clId="{A10413BE-04E7-4767-A404-5E19EF3D2943}" dt="2025-09-11T13:45:42.046" v="23" actId="478"/>
        <pc:sldMkLst>
          <pc:docMk/>
          <pc:sldMk cId="2444367577" sldId="387"/>
        </pc:sldMkLst>
        <pc:spChg chg="mod">
          <ac:chgData name="Prof Burnett" userId="74f2c40f-8fce-4844-8973-6f8563cbcf16" providerId="ADAL" clId="{A10413BE-04E7-4767-A404-5E19EF3D2943}" dt="2025-09-11T13:45:36.761" v="22" actId="20577"/>
          <ac:spMkLst>
            <pc:docMk/>
            <pc:sldMk cId="2444367577" sldId="387"/>
            <ac:spMk id="22" creationId="{00000000-0000-0000-0000-000000000000}"/>
          </ac:spMkLst>
        </pc:spChg>
        <pc:grpChg chg="del">
          <ac:chgData name="Prof Burnett" userId="74f2c40f-8fce-4844-8973-6f8563cbcf16" providerId="ADAL" clId="{A10413BE-04E7-4767-A404-5E19EF3D2943}" dt="2025-09-11T13:45:42.046" v="23" actId="478"/>
          <ac:grpSpMkLst>
            <pc:docMk/>
            <pc:sldMk cId="2444367577" sldId="387"/>
            <ac:grpSpMk id="38" creationId="{8689E449-09B0-409C-90DE-5005FCD5DC7D}"/>
          </ac:grpSpMkLst>
        </pc:grpChg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800316895" sldId="388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721438815" sldId="389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639666725" sldId="391"/>
        </pc:sldMkLst>
      </pc:sldChg>
      <pc:sldChg chg="add del">
        <pc:chgData name="Prof Burnett" userId="74f2c40f-8fce-4844-8973-6f8563cbcf16" providerId="ADAL" clId="{A10413BE-04E7-4767-A404-5E19EF3D2943}" dt="2025-09-11T13:45:05.062" v="13" actId="47"/>
        <pc:sldMkLst>
          <pc:docMk/>
          <pc:sldMk cId="1386610013" sldId="400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3256043147" sldId="402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2354249063" sldId="403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4041482008" sldId="408"/>
        </pc:sldMkLst>
      </pc:sldChg>
      <pc:sldChg chg="add del">
        <pc:chgData name="Prof Burnett" userId="74f2c40f-8fce-4844-8973-6f8563cbcf16" providerId="ADAL" clId="{A10413BE-04E7-4767-A404-5E19EF3D2943}" dt="2025-09-11T13:45:05.062" v="13" actId="47"/>
        <pc:sldMkLst>
          <pc:docMk/>
          <pc:sldMk cId="3049292144" sldId="544"/>
        </pc:sldMkLst>
      </pc:sldChg>
      <pc:sldChg chg="add del">
        <pc:chgData name="Prof Burnett" userId="74f2c40f-8fce-4844-8973-6f8563cbcf16" providerId="ADAL" clId="{A10413BE-04E7-4767-A404-5E19EF3D2943}" dt="2025-09-11T13:45:05.062" v="13" actId="47"/>
        <pc:sldMkLst>
          <pc:docMk/>
          <pc:sldMk cId="1256486548" sldId="556"/>
        </pc:sldMkLst>
      </pc:sldChg>
      <pc:sldChg chg="add del">
        <pc:chgData name="Prof Burnett" userId="74f2c40f-8fce-4844-8973-6f8563cbcf16" providerId="ADAL" clId="{A10413BE-04E7-4767-A404-5E19EF3D2943}" dt="2025-09-11T13:45:05.062" v="13" actId="47"/>
        <pc:sldMkLst>
          <pc:docMk/>
          <pc:sldMk cId="866192437" sldId="565"/>
        </pc:sldMkLst>
      </pc:sldChg>
      <pc:sldChg chg="add del">
        <pc:chgData name="Prof Burnett" userId="74f2c40f-8fce-4844-8973-6f8563cbcf16" providerId="ADAL" clId="{A10413BE-04E7-4767-A404-5E19EF3D2943}" dt="2025-09-11T13:45:05.062" v="13" actId="47"/>
        <pc:sldMkLst>
          <pc:docMk/>
          <pc:sldMk cId="4076939536" sldId="575"/>
        </pc:sldMkLst>
      </pc:sldChg>
      <pc:sldChg chg="add">
        <pc:chgData name="Prof Burnett" userId="74f2c40f-8fce-4844-8973-6f8563cbcf16" providerId="ADAL" clId="{A10413BE-04E7-4767-A404-5E19EF3D2943}" dt="2025-09-11T13:44:52.152" v="11"/>
        <pc:sldMkLst>
          <pc:docMk/>
          <pc:sldMk cId="1672183876" sldId="5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698B-A450-4E59-94F5-9350870ACA2C}" type="datetime1">
              <a:rPr lang="en-US" smtClean="0"/>
              <a:t>9/11/2025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38D7-41F6-4E97-939B-4667A3C7BCEC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CBD1-BD77-479F-9B58-2D3CE65EE836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8CEC-6C58-48BE-8A84-47C1EC8EC7E3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53A2-BDF3-4709-8EFD-D2F8D6032E1D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229B-71C9-44F0-ADED-47F08FABDFE0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1EB2-EB73-4D89-AB0B-A7B83EC3E00D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4CB-A5BC-4A83-B00A-CFC3526C4935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16FF-F9C8-43E8-AFEE-B6BC7B38556D}" type="datetime1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25B4-399D-4181-B5E1-964F01B8FE53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668E-FB47-4AE2-BBFA-5741E293065A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D3C5A004-F35D-4734-BE3C-1B15E48A92C5}" type="datetime1">
              <a:rPr lang="en-US" smtClean="0"/>
              <a:pPr/>
              <a:t>9/11/2025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Copyright © 2007 - 2025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3D46CBA2-ECE5-4BE9-B546-6761E0E670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jpg"/><Relationship Id="rId7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cmag.com/article2/0,2817,2421457,00.asp" TargetMode="External"/><Relationship Id="rId3" Type="http://schemas.microsoft.com/office/2007/relationships/hdphoto" Target="../media/hdphoto1.wdp"/><Relationship Id="rId7" Type="http://schemas.openxmlformats.org/officeDocument/2006/relationships/image" Target="../media/image3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1.jpeg"/><Relationship Id="rId5" Type="http://schemas.openxmlformats.org/officeDocument/2006/relationships/image" Target="../media/image28.jpg"/><Relationship Id="rId10" Type="http://schemas.openxmlformats.org/officeDocument/2006/relationships/hyperlink" Target="http://profburnett.com/applications/Digital_Literacy/DMV-DTV.pdf" TargetMode="External"/><Relationship Id="rId4" Type="http://schemas.openxmlformats.org/officeDocument/2006/relationships/image" Target="../media/image27.jpg"/><Relationship Id="rId9" Type="http://schemas.openxmlformats.org/officeDocument/2006/relationships/hyperlink" Target="https://www.bestfreestreaming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fif"/><Relationship Id="rId5" Type="http://schemas.openxmlformats.org/officeDocument/2006/relationships/image" Target="../media/image33.jfif"/><Relationship Id="rId4" Type="http://schemas.openxmlformats.org/officeDocument/2006/relationships/image" Target="../media/image9.jp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jp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37.jpeg"/><Relationship Id="rId4" Type="http://schemas.openxmlformats.org/officeDocument/2006/relationships/image" Target="../media/image36.gif"/><Relationship Id="rId9" Type="http://schemas.openxmlformats.org/officeDocument/2006/relationships/image" Target="../media/image33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video.profburnett.com/Digital_Transformation/Wired_How_The_Network_Is_Changing.mp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internetexchangemap.com/" TargetMode="Externa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13" Type="http://schemas.openxmlformats.org/officeDocument/2006/relationships/image" Target="../media/image72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hyperlink" Target="http://video.profburnett.com/IoT/Internet_of_Things.mp4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f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94" y="438150"/>
            <a:ext cx="7848153" cy="3429000"/>
          </a:xfrm>
        </p:spPr>
        <p:txBody>
          <a:bodyPr anchor="ctr"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Knowing Technology III </a:t>
            </a:r>
            <a:br>
              <a:rPr lang="en-US" dirty="0">
                <a:ea typeface="ＭＳ Ｐゴシック" pitchFamily="34" charset="-128"/>
              </a:rPr>
            </a:br>
            <a:r>
              <a:rPr lang="en-US" sz="4000" dirty="0">
                <a:ea typeface="ＭＳ Ｐゴシック" pitchFamily="34" charset="-128"/>
              </a:rPr>
              <a:t> Networks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095750"/>
            <a:ext cx="7854696" cy="706902"/>
          </a:xfrm>
        </p:spPr>
        <p:txBody>
          <a:bodyPr>
            <a:noAutofit/>
          </a:bodyPr>
          <a:lstStyle/>
          <a:p>
            <a:r>
              <a:rPr lang="en-US" sz="1800" dirty="0"/>
              <a:t>http://www.profburnett.com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Television Telecommunication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70332" indent="-342900"/>
            <a:r>
              <a:rPr lang="en-US" sz="2400" dirty="0"/>
              <a:t>Broadcast Television</a:t>
            </a:r>
          </a:p>
          <a:p>
            <a:pPr marL="736092" lvl="1" indent="-342900"/>
            <a:r>
              <a:rPr lang="en-US" sz="2200" dirty="0"/>
              <a:t>Standard Definition – SDTV (Shutdown in 2009)</a:t>
            </a:r>
          </a:p>
          <a:p>
            <a:pPr marL="736092" lvl="1" indent="-342900"/>
            <a:r>
              <a:rPr lang="en-US" sz="2200" dirty="0"/>
              <a:t>Digital Television – DTV</a:t>
            </a:r>
          </a:p>
          <a:p>
            <a:pPr marL="736092" lvl="1" indent="-342900"/>
            <a:r>
              <a:rPr lang="en-US" sz="2200" dirty="0"/>
              <a:t>High Definition Television - HDTV</a:t>
            </a:r>
          </a:p>
          <a:p>
            <a:pPr marL="370332" indent="-342900"/>
            <a:r>
              <a:rPr lang="en-US" sz="2400" dirty="0"/>
              <a:t>Cable Television Services – Digital Television (DTV / HDTV)</a:t>
            </a:r>
          </a:p>
          <a:p>
            <a:pPr marL="370332" indent="-342900"/>
            <a:r>
              <a:rPr lang="en-US" sz="2400" dirty="0"/>
              <a:t>Satellite Television Services - Digital Television (DTV / HDTV)</a:t>
            </a:r>
            <a:endParaRPr lang="en-US" dirty="0"/>
          </a:p>
          <a:p>
            <a:pPr marL="370332" indent="-342900"/>
            <a:r>
              <a:rPr lang="en-US" sz="2400" dirty="0"/>
              <a:t>Streaming Internet Television Services</a:t>
            </a:r>
          </a:p>
          <a:p>
            <a:pPr marL="736092" lvl="1" indent="-342900"/>
            <a:r>
              <a:rPr lang="en-US" sz="2200" dirty="0"/>
              <a:t>Digital Television (DTV / HDTV)</a:t>
            </a:r>
          </a:p>
          <a:p>
            <a:pPr marL="736092" lvl="1" indent="-342900"/>
            <a:r>
              <a:rPr lang="en-US" sz="2200" dirty="0"/>
              <a:t>Internet Protocol Television - IPTV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28066"/>
            <a:ext cx="8305800" cy="85725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Main Components of a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Wired CATV Television Network?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866145" y="2929074"/>
            <a:ext cx="1824218" cy="2083815"/>
            <a:chOff x="5307978" y="2809381"/>
            <a:chExt cx="1824218" cy="208381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043" y="2809381"/>
              <a:ext cx="1000085" cy="177691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307978" y="4554642"/>
              <a:ext cx="1824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Comcast Cable Hub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37161" y="1453180"/>
            <a:ext cx="1562099" cy="1392154"/>
            <a:chOff x="7077228" y="2905514"/>
            <a:chExt cx="1562099" cy="139215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228" y="2905514"/>
              <a:ext cx="1562099" cy="105191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520943" y="3959114"/>
              <a:ext cx="968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FIOS Hub</a:t>
              </a:r>
            </a:p>
          </p:txBody>
        </p:sp>
      </p:grpSp>
      <p:pic>
        <p:nvPicPr>
          <p:cNvPr id="32" name="Picture 31" descr="A close up of electronics&#10;&#10;Description automatically generated">
            <a:extLst>
              <a:ext uri="{FF2B5EF4-FFF2-40B4-BE49-F238E27FC236}">
                <a16:creationId xmlns:a16="http://schemas.microsoft.com/office/drawing/2014/main" id="{18DB86BE-E71E-49E9-9A5B-FA436FC3BE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20948"/>
            <a:ext cx="3048000" cy="2286000"/>
          </a:xfrm>
          <a:prstGeom prst="rect">
            <a:avLst/>
          </a:prstGeom>
        </p:spPr>
      </p:pic>
      <p:pic>
        <p:nvPicPr>
          <p:cNvPr id="34" name="Picture 33" descr="A close up of electronics&#10;&#10;Description automatically generated">
            <a:extLst>
              <a:ext uri="{FF2B5EF4-FFF2-40B4-BE49-F238E27FC236}">
                <a16:creationId xmlns:a16="http://schemas.microsoft.com/office/drawing/2014/main" id="{89D23E51-E3C7-468C-B08B-84AD818A9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180841"/>
            <a:ext cx="2857500" cy="140970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76B6BEA-D655-46CE-820E-78ECF6F03B87}"/>
              </a:ext>
            </a:extLst>
          </p:cNvPr>
          <p:cNvGrpSpPr/>
          <p:nvPr/>
        </p:nvGrpSpPr>
        <p:grpSpPr>
          <a:xfrm>
            <a:off x="4507503" y="2670207"/>
            <a:ext cx="2209800" cy="2260392"/>
            <a:chOff x="3336087" y="1948441"/>
            <a:chExt cx="2209800" cy="2260392"/>
          </a:xfrm>
        </p:grpSpPr>
        <p:pic>
          <p:nvPicPr>
            <p:cNvPr id="36" name="Picture 35" descr="A sign on a brick building&#10;&#10;Description automatically generated">
              <a:extLst>
                <a:ext uri="{FF2B5EF4-FFF2-40B4-BE49-F238E27FC236}">
                  <a16:creationId xmlns:a16="http://schemas.microsoft.com/office/drawing/2014/main" id="{61C33B24-3784-4B20-B265-0F70E615A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087" y="1948441"/>
              <a:ext cx="2209800" cy="165735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59C162-9394-4BEC-8D51-EEBB8CED9AE0}"/>
                </a:ext>
              </a:extLst>
            </p:cNvPr>
            <p:cNvSpPr txBox="1"/>
            <p:nvPr/>
          </p:nvSpPr>
          <p:spPr>
            <a:xfrm>
              <a:off x="3712229" y="3624058"/>
              <a:ext cx="14575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CATV Network </a:t>
              </a:r>
              <a:br>
                <a:rPr lang="en-US" sz="1600" b="1" dirty="0">
                  <a:latin typeface="+mj-lt"/>
                </a:rPr>
              </a:br>
              <a:r>
                <a:rPr lang="en-US" sz="1600" b="1" dirty="0">
                  <a:latin typeface="+mj-lt"/>
                </a:rPr>
                <a:t>Interface Box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EA83761-E642-4B12-A825-9B4E26972FEB}"/>
              </a:ext>
            </a:extLst>
          </p:cNvPr>
          <p:cNvGrpSpPr/>
          <p:nvPr/>
        </p:nvGrpSpPr>
        <p:grpSpPr>
          <a:xfrm>
            <a:off x="3554033" y="1595807"/>
            <a:ext cx="2231183" cy="908867"/>
            <a:chOff x="238991" y="2343150"/>
            <a:chExt cx="2231183" cy="90886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5443715-CFBA-43F0-BB4B-B0D5AA5A2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802" y="2343150"/>
              <a:ext cx="1108372" cy="77571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D1E4C43-3E70-4647-9113-7EBD9CF82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91" y="2472853"/>
              <a:ext cx="1285009" cy="77916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15CCFD0-5619-49A7-B10E-8F26CC0A36B2}"/>
                </a:ext>
              </a:extLst>
            </p:cNvPr>
            <p:cNvSpPr txBox="1"/>
            <p:nvPr/>
          </p:nvSpPr>
          <p:spPr>
            <a:xfrm>
              <a:off x="1066201" y="2508683"/>
              <a:ext cx="657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Cable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549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28066"/>
            <a:ext cx="8305800" cy="85725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Main Components of a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Broadcast Television Network?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A picture containing outdoor, building, large, boat&#10;&#10;Description automatically generated">
            <a:extLst>
              <a:ext uri="{FF2B5EF4-FFF2-40B4-BE49-F238E27FC236}">
                <a16:creationId xmlns:a16="http://schemas.microsoft.com/office/drawing/2014/main" id="{2B8285A6-7EA8-49F0-A884-227565B54F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57350"/>
            <a:ext cx="1219200" cy="2558416"/>
          </a:xfrm>
          <a:prstGeom prst="rect">
            <a:avLst/>
          </a:prstGeom>
        </p:spPr>
      </p:pic>
      <p:pic>
        <p:nvPicPr>
          <p:cNvPr id="9" name="Picture 8" descr="A close up of a computer monitor&#10;&#10;Description automatically generated">
            <a:extLst>
              <a:ext uri="{FF2B5EF4-FFF2-40B4-BE49-F238E27FC236}">
                <a16:creationId xmlns:a16="http://schemas.microsoft.com/office/drawing/2014/main" id="{32D67846-8012-4140-BFC7-CDCE4DD38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27037"/>
            <a:ext cx="3429000" cy="2571750"/>
          </a:xfrm>
          <a:prstGeom prst="rect">
            <a:avLst/>
          </a:prstGeom>
        </p:spPr>
      </p:pic>
      <p:pic>
        <p:nvPicPr>
          <p:cNvPr id="12" name="Picture 11" descr="A picture containing table, bunch, different, sitting&#10;&#10;Description automatically generated">
            <a:extLst>
              <a:ext uri="{FF2B5EF4-FFF2-40B4-BE49-F238E27FC236}">
                <a16:creationId xmlns:a16="http://schemas.microsoft.com/office/drawing/2014/main" id="{69A0B5C7-411E-4205-B56B-5F8DD8E97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90750"/>
            <a:ext cx="1343025" cy="13301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18962A-68F8-428A-AF5A-B3996508AE41}"/>
              </a:ext>
            </a:extLst>
          </p:cNvPr>
          <p:cNvSpPr/>
          <p:nvPr/>
        </p:nvSpPr>
        <p:spPr>
          <a:xfrm>
            <a:off x="4136629" y="3563529"/>
            <a:ext cx="1728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Directional DTV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Antenna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BBBC75-2A0C-4CA3-8826-7513CA706D61}"/>
              </a:ext>
            </a:extLst>
          </p:cNvPr>
          <p:cNvSpPr/>
          <p:nvPr/>
        </p:nvSpPr>
        <p:spPr>
          <a:xfrm>
            <a:off x="6159393" y="4215766"/>
            <a:ext cx="1630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DTV Broadcast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Tower </a:t>
            </a:r>
          </a:p>
        </p:txBody>
      </p:sp>
    </p:spTree>
    <p:extLst>
      <p:ext uri="{BB962C8B-B14F-4D97-AF65-F5344CB8AC3E}">
        <p14:creationId xmlns:p14="http://schemas.microsoft.com/office/powerpoint/2010/main" val="72143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A7CE-91B5-4F13-ADE6-6FFBB0A5F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Television Network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F121F-EC8F-40C6-95E5-FD055606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54789-6643-4A01-9336-97E59610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87BD1-DF27-48FB-8071-7100B81B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A picture containing antenna, table&#10;&#10;Description automatically generated">
            <a:extLst>
              <a:ext uri="{FF2B5EF4-FFF2-40B4-BE49-F238E27FC236}">
                <a16:creationId xmlns:a16="http://schemas.microsoft.com/office/drawing/2014/main" id="{2B6CC432-8A74-4F9D-BE84-5CEA0ACC6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57350"/>
            <a:ext cx="2857500" cy="2647950"/>
          </a:xfrm>
          <a:prstGeom prst="rect">
            <a:avLst/>
          </a:prstGeom>
        </p:spPr>
      </p:pic>
      <p:pic>
        <p:nvPicPr>
          <p:cNvPr id="9" name="Picture 8" descr="A satellite in space&#10;&#10;Description automatically generated">
            <a:extLst>
              <a:ext uri="{FF2B5EF4-FFF2-40B4-BE49-F238E27FC236}">
                <a16:creationId xmlns:a16="http://schemas.microsoft.com/office/drawing/2014/main" id="{D44E4EE1-4D68-4185-B7A2-E3149DF7E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62" y="2038350"/>
            <a:ext cx="301752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6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How to Access </a:t>
            </a:r>
            <a:br>
              <a:rPr lang="en-US" sz="4000" dirty="0"/>
            </a:br>
            <a:r>
              <a:rPr lang="en-US" sz="4000" dirty="0"/>
              <a:t>Alternate Television Stations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1935" y="2455513"/>
            <a:ext cx="1241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Amazon Fire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91" b="89394" l="3333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6615"/>
            <a:ext cx="929093" cy="681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94" y="1952339"/>
            <a:ext cx="1053272" cy="772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93117"/>
            <a:ext cx="857250" cy="628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44" y="2761964"/>
            <a:ext cx="857250" cy="628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85" y="2844046"/>
            <a:ext cx="669963" cy="4913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1529650"/>
            <a:ext cx="399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8"/>
              </a:rPr>
              <a:t>OTT Streaming Media Devices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3530" y="2478673"/>
            <a:ext cx="612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Roku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65854" y="2584370"/>
            <a:ext cx="1215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ChromeCast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252" y="3284414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Nvidia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Shield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58808" y="3388279"/>
            <a:ext cx="952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Apple TV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3600" y="3496000"/>
            <a:ext cx="1702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9"/>
              </a:rPr>
              <a:t>Online Sites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38F4B0-1885-441D-B576-34C55E5F6950}"/>
              </a:ext>
            </a:extLst>
          </p:cNvPr>
          <p:cNvGrpSpPr/>
          <p:nvPr/>
        </p:nvGrpSpPr>
        <p:grpSpPr>
          <a:xfrm>
            <a:off x="5264577" y="1523177"/>
            <a:ext cx="3307706" cy="1647888"/>
            <a:chOff x="5264577" y="1523177"/>
            <a:chExt cx="3307706" cy="1647888"/>
          </a:xfrm>
        </p:grpSpPr>
        <p:sp>
          <p:nvSpPr>
            <p:cNvPr id="24" name="TextBox 23"/>
            <p:cNvSpPr txBox="1"/>
            <p:nvPr/>
          </p:nvSpPr>
          <p:spPr>
            <a:xfrm>
              <a:off x="5943600" y="1523177"/>
              <a:ext cx="2343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hlinkClick r:id="rId10"/>
                </a:rPr>
                <a:t>Digital Broadcast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577" y="2201738"/>
              <a:ext cx="1272141" cy="96932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25916" y="2474018"/>
              <a:ext cx="1946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DMV – 108 Channels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2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Data Telecommunication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Wireless IP Network (</a:t>
            </a:r>
            <a:r>
              <a:rPr lang="en-US" sz="2400" dirty="0" err="1"/>
              <a:t>WiFi</a:t>
            </a:r>
            <a:r>
              <a:rPr lang="en-US" sz="2400" dirty="0"/>
              <a:t> / WiMAX / WiBro / Bluetooth)</a:t>
            </a:r>
          </a:p>
          <a:p>
            <a:r>
              <a:rPr lang="en-US" sz="2400" dirty="0"/>
              <a:t>Internet Services (Comcast/Fios/Cox)</a:t>
            </a:r>
          </a:p>
          <a:p>
            <a:r>
              <a:rPr lang="en-US" sz="2400" dirty="0"/>
              <a:t>Home Energy Monitoring Services</a:t>
            </a:r>
          </a:p>
          <a:p>
            <a:r>
              <a:rPr lang="en-US" sz="2400" dirty="0"/>
              <a:t>Home Alarm Services</a:t>
            </a:r>
          </a:p>
          <a:p>
            <a:r>
              <a:rPr lang="en-US" sz="2400" dirty="0"/>
              <a:t>Home Emergency Health Care Monitoring Services</a:t>
            </a:r>
          </a:p>
          <a:p>
            <a:r>
              <a:rPr lang="en-US" sz="2400" dirty="0"/>
              <a:t>SMART Home Technology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28066"/>
            <a:ext cx="8305800" cy="85725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Main Components of a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Wired Digital Network?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200" y="1430945"/>
            <a:ext cx="2168606" cy="1485303"/>
            <a:chOff x="-48482" y="1221469"/>
            <a:chExt cx="2168606" cy="14853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221469"/>
              <a:ext cx="1611188" cy="9475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-48482" y="2121997"/>
              <a:ext cx="21686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Network Interface Card</a:t>
              </a:r>
              <a:br>
                <a:rPr lang="en-US" sz="1600" b="1" dirty="0">
                  <a:latin typeface="+mj-lt"/>
                </a:rPr>
              </a:br>
              <a:r>
                <a:rPr lang="en-US" sz="1600" b="1" dirty="0">
                  <a:latin typeface="+mj-lt"/>
                </a:rPr>
                <a:t>(NIC)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46182" y="1430945"/>
            <a:ext cx="1824218" cy="2083815"/>
            <a:chOff x="5307978" y="2809381"/>
            <a:chExt cx="1824218" cy="208381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043" y="2809381"/>
              <a:ext cx="1000085" cy="177691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307978" y="4554642"/>
              <a:ext cx="1824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Comcast Cable Hub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77240" y="3636830"/>
            <a:ext cx="1562099" cy="1392154"/>
            <a:chOff x="7077228" y="2905514"/>
            <a:chExt cx="1562099" cy="139215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228" y="2905514"/>
              <a:ext cx="1562099" cy="105191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520943" y="3959114"/>
              <a:ext cx="968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FIOS Hub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63C0C39-414C-41AB-B84A-C77B1E446FE1}"/>
              </a:ext>
            </a:extLst>
          </p:cNvPr>
          <p:cNvGrpSpPr/>
          <p:nvPr/>
        </p:nvGrpSpPr>
        <p:grpSpPr>
          <a:xfrm>
            <a:off x="1803763" y="3222154"/>
            <a:ext cx="1838361" cy="1466594"/>
            <a:chOff x="2013774" y="3012852"/>
            <a:chExt cx="1838361" cy="1466594"/>
          </a:xfrm>
        </p:grpSpPr>
        <p:pic>
          <p:nvPicPr>
            <p:cNvPr id="34" name="Picture 33" descr="A close up of a speaker&#10;&#10;Description automatically generated">
              <a:extLst>
                <a:ext uri="{FF2B5EF4-FFF2-40B4-BE49-F238E27FC236}">
                  <a16:creationId xmlns:a16="http://schemas.microsoft.com/office/drawing/2014/main" id="{BA274198-BB08-4D5B-91FB-B9B8AC13C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774" y="3012852"/>
              <a:ext cx="1838361" cy="112080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1A73DD-30F1-4606-B980-F312B6B6439D}"/>
                </a:ext>
              </a:extLst>
            </p:cNvPr>
            <p:cNvSpPr txBox="1"/>
            <p:nvPr/>
          </p:nvSpPr>
          <p:spPr>
            <a:xfrm>
              <a:off x="2121033" y="4140892"/>
              <a:ext cx="1623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Comcast Modem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676A33D-3764-4BBA-B15E-98E340281A21}"/>
              </a:ext>
            </a:extLst>
          </p:cNvPr>
          <p:cNvGrpSpPr/>
          <p:nvPr/>
        </p:nvGrpSpPr>
        <p:grpSpPr>
          <a:xfrm>
            <a:off x="2229990" y="1300311"/>
            <a:ext cx="2442461" cy="1558078"/>
            <a:chOff x="3412296" y="1319385"/>
            <a:chExt cx="2442461" cy="1558078"/>
          </a:xfrm>
        </p:grpSpPr>
        <p:pic>
          <p:nvPicPr>
            <p:cNvPr id="32" name="Picture 31" descr="A close up of a device&#10;&#10;Description automatically generated">
              <a:extLst>
                <a:ext uri="{FF2B5EF4-FFF2-40B4-BE49-F238E27FC236}">
                  <a16:creationId xmlns:a16="http://schemas.microsoft.com/office/drawing/2014/main" id="{3A6E08E3-4CFC-4597-A91A-CB5A2BD8A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357" y="1319385"/>
              <a:ext cx="2057400" cy="154305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3EEAA8-8D06-4F4C-92CB-8C2F27C05A16}"/>
                </a:ext>
              </a:extLst>
            </p:cNvPr>
            <p:cNvSpPr txBox="1"/>
            <p:nvPr/>
          </p:nvSpPr>
          <p:spPr>
            <a:xfrm>
              <a:off x="3412296" y="2538909"/>
              <a:ext cx="1491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Verizon Router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1D86A6-1E09-468E-91F8-B1D94DC761C5}"/>
              </a:ext>
            </a:extLst>
          </p:cNvPr>
          <p:cNvGrpSpPr/>
          <p:nvPr/>
        </p:nvGrpSpPr>
        <p:grpSpPr>
          <a:xfrm>
            <a:off x="4939975" y="3156696"/>
            <a:ext cx="1838361" cy="1992162"/>
            <a:chOff x="3477202" y="2216671"/>
            <a:chExt cx="1838361" cy="1992162"/>
          </a:xfrm>
        </p:grpSpPr>
        <p:pic>
          <p:nvPicPr>
            <p:cNvPr id="38" name="Picture 37" descr="A sign on a brick building&#10;&#10;Description automatically generated">
              <a:extLst>
                <a:ext uri="{FF2B5EF4-FFF2-40B4-BE49-F238E27FC236}">
                  <a16:creationId xmlns:a16="http://schemas.microsoft.com/office/drawing/2014/main" id="{73994E7D-B680-4972-BF1C-3AC4F372F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202" y="2216671"/>
              <a:ext cx="1838361" cy="137877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554F1B3-D7E8-479F-BD66-FB2F36B46A3E}"/>
                </a:ext>
              </a:extLst>
            </p:cNvPr>
            <p:cNvSpPr txBox="1"/>
            <p:nvPr/>
          </p:nvSpPr>
          <p:spPr>
            <a:xfrm>
              <a:off x="3787122" y="3624058"/>
              <a:ext cx="13077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IP Network </a:t>
              </a:r>
              <a:br>
                <a:rPr lang="en-US" sz="1600" b="1" dirty="0">
                  <a:latin typeface="+mj-lt"/>
                </a:rPr>
              </a:br>
              <a:r>
                <a:rPr lang="en-US" sz="1600" b="1" dirty="0">
                  <a:latin typeface="+mj-lt"/>
                </a:rPr>
                <a:t>Interface Box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7E7F11-12FB-4623-9B89-58706D8DD588}"/>
              </a:ext>
            </a:extLst>
          </p:cNvPr>
          <p:cNvGrpSpPr/>
          <p:nvPr/>
        </p:nvGrpSpPr>
        <p:grpSpPr>
          <a:xfrm>
            <a:off x="269776" y="3105653"/>
            <a:ext cx="1543332" cy="1015458"/>
            <a:chOff x="-49055" y="2943310"/>
            <a:chExt cx="1543332" cy="101545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05" y="2943310"/>
              <a:ext cx="1108372" cy="77571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818E35-34A1-43B1-B3A1-5927EFD9059A}"/>
                </a:ext>
              </a:extLst>
            </p:cNvPr>
            <p:cNvSpPr txBox="1"/>
            <p:nvPr/>
          </p:nvSpPr>
          <p:spPr>
            <a:xfrm>
              <a:off x="-49055" y="3620214"/>
              <a:ext cx="1486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Ethernet Cable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6C7052-D1B3-4DB9-A1F9-E24469FAA558}"/>
              </a:ext>
            </a:extLst>
          </p:cNvPr>
          <p:cNvGrpSpPr/>
          <p:nvPr/>
        </p:nvGrpSpPr>
        <p:grpSpPr>
          <a:xfrm>
            <a:off x="3590473" y="3484992"/>
            <a:ext cx="1336660" cy="857969"/>
            <a:chOff x="5875617" y="1713781"/>
            <a:chExt cx="1336660" cy="857969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320D955-67D0-4EB4-9DFB-9538C9170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268" y="1713781"/>
              <a:ext cx="1285009" cy="77916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F0590D6-E630-4A6D-BAC6-C6499C103AE7}"/>
                </a:ext>
              </a:extLst>
            </p:cNvPr>
            <p:cNvSpPr txBox="1"/>
            <p:nvPr/>
          </p:nvSpPr>
          <p:spPr>
            <a:xfrm>
              <a:off x="5875617" y="2233196"/>
              <a:ext cx="111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Coax Cable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EB325C-21BA-4630-9E72-5F5F37B3D97A}"/>
              </a:ext>
            </a:extLst>
          </p:cNvPr>
          <p:cNvGrpSpPr/>
          <p:nvPr/>
        </p:nvGrpSpPr>
        <p:grpSpPr>
          <a:xfrm>
            <a:off x="4325319" y="1920989"/>
            <a:ext cx="1486690" cy="1221399"/>
            <a:chOff x="60625" y="2943310"/>
            <a:chExt cx="1486690" cy="1221399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B9833F5-F946-4788-90B0-C682D804D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05" y="2943310"/>
              <a:ext cx="1108372" cy="77571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FBB80F-FA7A-465C-8E16-B36EF812A94C}"/>
                </a:ext>
              </a:extLst>
            </p:cNvPr>
            <p:cNvSpPr txBox="1"/>
            <p:nvPr/>
          </p:nvSpPr>
          <p:spPr>
            <a:xfrm>
              <a:off x="60625" y="3579934"/>
              <a:ext cx="1486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Ethernet Cable </a:t>
              </a:r>
            </a:p>
            <a:p>
              <a:pPr algn="ctr"/>
              <a:r>
                <a:rPr lang="en-US" sz="1600" b="1" dirty="0">
                  <a:latin typeface="+mj-lt"/>
                </a:rPr>
                <a:t> &gt;100Mb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07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28066"/>
            <a:ext cx="8305800" cy="85725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Main Components of a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Wireless Network?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17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252853" y="1187795"/>
            <a:ext cx="1055097" cy="2083815"/>
            <a:chOff x="5692536" y="2809381"/>
            <a:chExt cx="1055097" cy="208381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043" y="2809381"/>
              <a:ext cx="1000085" cy="177691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692536" y="4554642"/>
              <a:ext cx="10550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Cable Hub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02772" y="3418152"/>
            <a:ext cx="1562099" cy="1392154"/>
            <a:chOff x="7077228" y="2905514"/>
            <a:chExt cx="1562099" cy="139215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228" y="2905514"/>
              <a:ext cx="1562099" cy="105191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520943" y="3959114"/>
              <a:ext cx="968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FIOS Hub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BEDF63-F142-4396-9BD1-046E01B212D1}"/>
              </a:ext>
            </a:extLst>
          </p:cNvPr>
          <p:cNvGrpSpPr/>
          <p:nvPr/>
        </p:nvGrpSpPr>
        <p:grpSpPr>
          <a:xfrm>
            <a:off x="183790" y="958603"/>
            <a:ext cx="1601790" cy="1926421"/>
            <a:chOff x="375323" y="1057184"/>
            <a:chExt cx="1601790" cy="192642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6331C0D-B5E3-433E-AEEA-7A59B90EE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07" y="1057184"/>
              <a:ext cx="1573206" cy="113684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A7530DF-C8FB-472C-A129-60C67BE80690}"/>
                </a:ext>
              </a:extLst>
            </p:cNvPr>
            <p:cNvSpPr txBox="1"/>
            <p:nvPr/>
          </p:nvSpPr>
          <p:spPr>
            <a:xfrm>
              <a:off x="375323" y="2244941"/>
              <a:ext cx="155215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Wireless Network </a:t>
              </a:r>
              <a:br>
                <a:rPr lang="en-US" sz="1400" b="1" dirty="0">
                  <a:latin typeface="+mj-lt"/>
                </a:rPr>
              </a:br>
              <a:r>
                <a:rPr lang="en-US" sz="1400" b="1" dirty="0">
                  <a:latin typeface="+mj-lt"/>
                </a:rPr>
                <a:t>Interface Card</a:t>
              </a:r>
              <a:br>
                <a:rPr lang="en-US" sz="1400" b="1" dirty="0">
                  <a:latin typeface="+mj-lt"/>
                </a:rPr>
              </a:br>
              <a:r>
                <a:rPr lang="en-US" sz="1400" b="1" dirty="0">
                  <a:latin typeface="+mj-lt"/>
                </a:rPr>
                <a:t>(NIC)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D9BDEA-94F3-4B52-937B-B3DA19325565}"/>
              </a:ext>
            </a:extLst>
          </p:cNvPr>
          <p:cNvGrpSpPr/>
          <p:nvPr/>
        </p:nvGrpSpPr>
        <p:grpSpPr>
          <a:xfrm>
            <a:off x="266543" y="2841035"/>
            <a:ext cx="1733685" cy="1732406"/>
            <a:chOff x="309768" y="2523508"/>
            <a:chExt cx="1733685" cy="173240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8A579F6-E94A-4CDE-845B-14980E542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68" y="2769899"/>
              <a:ext cx="1733685" cy="148601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2C6C3A-9CD2-4FB6-935B-83177FF54B0C}"/>
                </a:ext>
              </a:extLst>
            </p:cNvPr>
            <p:cNvSpPr txBox="1"/>
            <p:nvPr/>
          </p:nvSpPr>
          <p:spPr>
            <a:xfrm>
              <a:off x="320969" y="2523508"/>
              <a:ext cx="15340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Wireless Router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B8B462-3E93-4098-A8CE-25D365B1335B}"/>
              </a:ext>
            </a:extLst>
          </p:cNvPr>
          <p:cNvGrpSpPr/>
          <p:nvPr/>
        </p:nvGrpSpPr>
        <p:grpSpPr>
          <a:xfrm>
            <a:off x="2086121" y="1613278"/>
            <a:ext cx="1869807" cy="1066163"/>
            <a:chOff x="1838175" y="3303523"/>
            <a:chExt cx="1869807" cy="1066163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9DF6A1E-2C38-4B46-9A05-530CCEB3C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717" y="3593970"/>
              <a:ext cx="1108372" cy="77571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40678F-4C99-4E74-851D-4FC74BC420C7}"/>
                </a:ext>
              </a:extLst>
            </p:cNvPr>
            <p:cNvSpPr txBox="1"/>
            <p:nvPr/>
          </p:nvSpPr>
          <p:spPr>
            <a:xfrm>
              <a:off x="1838175" y="3303523"/>
              <a:ext cx="1869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Fios Ethernet Cable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E2EADB3-2F3D-4ECD-A586-6B2AF13AE1FF}"/>
              </a:ext>
            </a:extLst>
          </p:cNvPr>
          <p:cNvGrpSpPr/>
          <p:nvPr/>
        </p:nvGrpSpPr>
        <p:grpSpPr>
          <a:xfrm>
            <a:off x="4723798" y="1450738"/>
            <a:ext cx="2209800" cy="2260392"/>
            <a:chOff x="3336087" y="1948441"/>
            <a:chExt cx="2209800" cy="2260392"/>
          </a:xfrm>
        </p:grpSpPr>
        <p:pic>
          <p:nvPicPr>
            <p:cNvPr id="44" name="Picture 43" descr="A sign on a brick building&#10;&#10;Description automatically generated">
              <a:extLst>
                <a:ext uri="{FF2B5EF4-FFF2-40B4-BE49-F238E27FC236}">
                  <a16:creationId xmlns:a16="http://schemas.microsoft.com/office/drawing/2014/main" id="{50D3C1AC-AF3D-4F2F-9359-CD2AEAA9C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087" y="1948441"/>
              <a:ext cx="2209800" cy="165735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F1D3E44-92F1-42FC-9327-399A69C9DFA2}"/>
                </a:ext>
              </a:extLst>
            </p:cNvPr>
            <p:cNvSpPr txBox="1"/>
            <p:nvPr/>
          </p:nvSpPr>
          <p:spPr>
            <a:xfrm>
              <a:off x="3787122" y="3624058"/>
              <a:ext cx="13077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IP Network </a:t>
              </a:r>
              <a:br>
                <a:rPr lang="en-US" sz="1600" b="1" dirty="0">
                  <a:latin typeface="+mj-lt"/>
                </a:rPr>
              </a:br>
              <a:r>
                <a:rPr lang="en-US" sz="1600" b="1" dirty="0">
                  <a:latin typeface="+mj-lt"/>
                </a:rPr>
                <a:t>Interface Box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FD0623-35F3-414C-ABAC-7A776C3AFF62}"/>
              </a:ext>
            </a:extLst>
          </p:cNvPr>
          <p:cNvGrpSpPr/>
          <p:nvPr/>
        </p:nvGrpSpPr>
        <p:grpSpPr>
          <a:xfrm>
            <a:off x="3963046" y="3602613"/>
            <a:ext cx="1886414" cy="1012821"/>
            <a:chOff x="5792850" y="1713781"/>
            <a:chExt cx="1886414" cy="101282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2343154-23F6-4E89-8D7D-252DF6A28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268" y="1713781"/>
              <a:ext cx="1285009" cy="779164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4E11CAF-F38F-42A7-974F-F67AE3AB3844}"/>
                </a:ext>
              </a:extLst>
            </p:cNvPr>
            <p:cNvSpPr txBox="1"/>
            <p:nvPr/>
          </p:nvSpPr>
          <p:spPr>
            <a:xfrm>
              <a:off x="5792850" y="2388048"/>
              <a:ext cx="18864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Comcast Coax Cable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46199BA-8FBE-43A5-3D6E-14C8ACD2F46D}"/>
              </a:ext>
            </a:extLst>
          </p:cNvPr>
          <p:cNvGrpSpPr/>
          <p:nvPr/>
        </p:nvGrpSpPr>
        <p:grpSpPr>
          <a:xfrm>
            <a:off x="2162300" y="3185772"/>
            <a:ext cx="1838361" cy="1466594"/>
            <a:chOff x="2013774" y="3012852"/>
            <a:chExt cx="1838361" cy="1466594"/>
          </a:xfrm>
        </p:grpSpPr>
        <p:pic>
          <p:nvPicPr>
            <p:cNvPr id="7" name="Picture 6" descr="A close up of a speaker&#10;&#10;Description automatically generated">
              <a:extLst>
                <a:ext uri="{FF2B5EF4-FFF2-40B4-BE49-F238E27FC236}">
                  <a16:creationId xmlns:a16="http://schemas.microsoft.com/office/drawing/2014/main" id="{58609C0D-85C4-5B53-52B7-1041E5F09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774" y="3012852"/>
              <a:ext cx="1838361" cy="11208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06ABD0-A1C8-6162-D2B8-4424AC71CD60}"/>
                </a:ext>
              </a:extLst>
            </p:cNvPr>
            <p:cNvSpPr txBox="1"/>
            <p:nvPr/>
          </p:nvSpPr>
          <p:spPr>
            <a:xfrm>
              <a:off x="2121033" y="4140892"/>
              <a:ext cx="1623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Comcast Modem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24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A00E-FE2D-406E-9CC9-3D4C6FFC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Bluetooth Wireless Networks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98D06-EF26-4F89-BDBA-4A6161F9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16625-564F-477D-A29E-0E904B52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7911A-071A-46BB-B8F4-90CA818E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D3F8C9-352A-449E-8F3E-5563CAA88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4" y="1946497"/>
            <a:ext cx="2457450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EDC676-7127-45BD-9B48-DF1CEAC19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03622"/>
            <a:ext cx="2857500" cy="1781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BA8E24-D102-43EE-9669-DC010932CA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75385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63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28066"/>
            <a:ext cx="8305800" cy="85725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difference between 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 – Wireless – Mobile Network?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249787" y="1499508"/>
            <a:ext cx="2662331" cy="2749509"/>
            <a:chOff x="1198558" y="1688384"/>
            <a:chExt cx="2662331" cy="27495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686" y="2021743"/>
              <a:ext cx="1112071" cy="166729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357285" y="1688384"/>
              <a:ext cx="2344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Mobile Wireless Network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8558" y="3853118"/>
              <a:ext cx="2662331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Cellphone Area Coverage</a:t>
              </a:r>
              <a:br>
                <a:rPr lang="en-US" sz="1600" b="1" dirty="0">
                  <a:latin typeface="+mj-lt"/>
                </a:rPr>
              </a:br>
              <a:r>
                <a:rPr lang="en-US" sz="1600" b="1" dirty="0">
                  <a:latin typeface="+mj-lt"/>
                </a:rPr>
                <a:t>449 / 618 / 2,269 / 7,521 Km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F44A12-5624-4501-A153-DDE5D501BFCC}"/>
              </a:ext>
            </a:extLst>
          </p:cNvPr>
          <p:cNvGrpSpPr/>
          <p:nvPr/>
        </p:nvGrpSpPr>
        <p:grpSpPr>
          <a:xfrm>
            <a:off x="2958878" y="1676593"/>
            <a:ext cx="3387934" cy="3068372"/>
            <a:chOff x="6004099" y="1570219"/>
            <a:chExt cx="3387934" cy="3068372"/>
          </a:xfrm>
        </p:grpSpPr>
        <p:grpSp>
          <p:nvGrpSpPr>
            <p:cNvPr id="17" name="Group 16"/>
            <p:cNvGrpSpPr/>
            <p:nvPr/>
          </p:nvGrpSpPr>
          <p:grpSpPr>
            <a:xfrm>
              <a:off x="6004099" y="1570219"/>
              <a:ext cx="3387934" cy="3068372"/>
              <a:chOff x="6004099" y="1570219"/>
              <a:chExt cx="3387934" cy="306837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9819" y="2026936"/>
                <a:ext cx="675116" cy="119952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6556" y="3570626"/>
                <a:ext cx="1118486" cy="753189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67815" y="3192272"/>
                <a:ext cx="18242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+mj-lt"/>
                  </a:rPr>
                  <a:t>Comcast Cable Hub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821532" y="4300037"/>
                <a:ext cx="9685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+mj-lt"/>
                  </a:rPr>
                  <a:t>FIOS Hub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04099" y="1570219"/>
                <a:ext cx="25940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+mj-lt"/>
                  </a:rPr>
                  <a:t>Computer Wireless Network</a:t>
                </a:r>
                <a:br>
                  <a:rPr lang="en-US" sz="1600" b="1" dirty="0">
                    <a:latin typeface="+mj-lt"/>
                  </a:rPr>
                </a:br>
                <a:r>
                  <a:rPr lang="en-US" sz="1600" b="1" dirty="0">
                    <a:latin typeface="+mj-lt"/>
                  </a:rPr>
                  <a:t>(</a:t>
                </a:r>
                <a:r>
                  <a:rPr lang="en-US" sz="1600" b="1" dirty="0" err="1">
                    <a:latin typeface="+mj-lt"/>
                  </a:rPr>
                  <a:t>WiFi</a:t>
                </a:r>
                <a:r>
                  <a:rPr lang="en-US" sz="1600" b="1" dirty="0">
                    <a:latin typeface="+mj-lt"/>
                  </a:rPr>
                  <a:t>)</a:t>
                </a: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0035" y="2235143"/>
                <a:ext cx="1172331" cy="1004855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033804" y="3214570"/>
                <a:ext cx="15340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+mj-lt"/>
                  </a:rPr>
                  <a:t>Wireless Router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A3366B-3ACA-426F-BB5C-BABC8C59817B}"/>
                </a:ext>
              </a:extLst>
            </p:cNvPr>
            <p:cNvSpPr txBox="1"/>
            <p:nvPr/>
          </p:nvSpPr>
          <p:spPr>
            <a:xfrm>
              <a:off x="6033804" y="3713421"/>
              <a:ext cx="1417119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Area Coverage</a:t>
              </a:r>
              <a:br>
                <a:rPr lang="en-US" sz="1600" b="1" dirty="0">
                  <a:latin typeface="+mj-lt"/>
                </a:rPr>
              </a:br>
              <a:r>
                <a:rPr lang="en-US" sz="1600" b="1" dirty="0">
                  <a:latin typeface="+mj-lt"/>
                </a:rPr>
                <a:t>115 Ft. / 35 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98D8C3-71A8-46E6-83A9-6D1B986FC8E7}"/>
              </a:ext>
            </a:extLst>
          </p:cNvPr>
          <p:cNvGrpSpPr/>
          <p:nvPr/>
        </p:nvGrpSpPr>
        <p:grpSpPr>
          <a:xfrm>
            <a:off x="251555" y="1768354"/>
            <a:ext cx="2149884" cy="2928558"/>
            <a:chOff x="251555" y="1768354"/>
            <a:chExt cx="2149884" cy="29285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A3CA76-C385-41F6-831B-A696D008057E}"/>
                </a:ext>
              </a:extLst>
            </p:cNvPr>
            <p:cNvSpPr txBox="1"/>
            <p:nvPr/>
          </p:nvSpPr>
          <p:spPr>
            <a:xfrm>
              <a:off x="251555" y="1768354"/>
              <a:ext cx="21498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Personal Area Network</a:t>
              </a:r>
              <a:br>
                <a:rPr lang="en-US" sz="1600" b="1" dirty="0">
                  <a:latin typeface="+mj-lt"/>
                </a:rPr>
              </a:br>
              <a:r>
                <a:rPr lang="en-US" sz="1600" b="1" dirty="0">
                  <a:latin typeface="+mj-lt"/>
                </a:rPr>
                <a:t>(PAN - Bluetooth)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C99EA1A-25B4-4097-AB7F-315E5CDA2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440684"/>
              <a:ext cx="904547" cy="5847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0334AC-2750-4BE0-9DDF-337928DEB043}"/>
                </a:ext>
              </a:extLst>
            </p:cNvPr>
            <p:cNvSpPr txBox="1"/>
            <p:nvPr/>
          </p:nvSpPr>
          <p:spPr>
            <a:xfrm>
              <a:off x="647922" y="4112137"/>
              <a:ext cx="1417119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Area Coverage</a:t>
              </a:r>
              <a:br>
                <a:rPr lang="en-US" sz="1600" b="1" dirty="0">
                  <a:latin typeface="+mj-lt"/>
                </a:rPr>
              </a:br>
              <a:r>
                <a:rPr lang="en-US" sz="1600" b="1" dirty="0">
                  <a:latin typeface="+mj-lt"/>
                </a:rPr>
                <a:t>33 Ft. /10 M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60A89C7-2997-45BD-9C58-E1ABC9644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8417" y="3372117"/>
              <a:ext cx="756159" cy="71331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5D31952-C9C2-4652-8F67-77E083077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952" y="2399401"/>
              <a:ext cx="802627" cy="946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1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31812-A4C9-4751-BD94-0F7D2B48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6A4DC-7C11-4BED-BA6A-B31DFAB4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6CA21-5070-4921-9523-D2FC748D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7046E14C-C252-4350-B2C7-1249EF0E0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3" r="5833" b="10000"/>
          <a:stretch/>
        </p:blipFill>
        <p:spPr>
          <a:xfrm>
            <a:off x="0" y="0"/>
            <a:ext cx="9142432" cy="51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43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Radio Telecommunication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Broadcast Radio</a:t>
            </a:r>
          </a:p>
          <a:p>
            <a:r>
              <a:rPr lang="en-US" sz="2400" dirty="0"/>
              <a:t>Terrestrial Digital Radio Broadcasting</a:t>
            </a:r>
          </a:p>
          <a:p>
            <a:pPr lvl="1"/>
            <a:r>
              <a:rPr lang="en-US" sz="2000" dirty="0"/>
              <a:t>Digital Audio Broadcasting</a:t>
            </a:r>
            <a:endParaRPr lang="en-US" sz="2400" dirty="0"/>
          </a:p>
          <a:p>
            <a:r>
              <a:rPr lang="en-US" sz="2400" dirty="0"/>
              <a:t>Satellite Radio Services</a:t>
            </a:r>
          </a:p>
          <a:p>
            <a:pPr lvl="1"/>
            <a:r>
              <a:rPr lang="en-US" sz="2200" dirty="0"/>
              <a:t> Sirius XM Satellite Radio.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305800" cy="595884"/>
          </a:xfrm>
        </p:spPr>
        <p:txBody>
          <a:bodyPr anchor="t"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Convergence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68579"/>
            <a:ext cx="7162800" cy="390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39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Exercise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37292"/>
            <a:ext cx="8229600" cy="3291840"/>
          </a:xfrm>
        </p:spPr>
        <p:txBody>
          <a:bodyPr>
            <a:normAutofit/>
          </a:bodyPr>
          <a:lstStyle/>
          <a:p>
            <a:r>
              <a:rPr lang="en-US" sz="2000" dirty="0"/>
              <a:t>List the digital telecommunication devices your interact with daily.</a:t>
            </a:r>
          </a:p>
          <a:p>
            <a:endParaRPr lang="en-US" sz="2000" dirty="0"/>
          </a:p>
          <a:p>
            <a:r>
              <a:rPr lang="en-US" sz="2000" dirty="0"/>
              <a:t>List the primary telecommunication device you use?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How do your telecommunication devices connect to a network. </a:t>
            </a:r>
            <a:br>
              <a:rPr lang="en-US" sz="2000" dirty="0"/>
            </a:br>
            <a:r>
              <a:rPr lang="en-US" sz="2000" dirty="0"/>
              <a:t>(Wired, </a:t>
            </a:r>
            <a:r>
              <a:rPr lang="en-US" sz="2000" dirty="0" err="1"/>
              <a:t>WiFi</a:t>
            </a:r>
            <a:r>
              <a:rPr lang="en-US" sz="2000" dirty="0"/>
              <a:t>, or Mobile)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04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/>
          <p:cNvGrpSpPr/>
          <p:nvPr/>
        </p:nvGrpSpPr>
        <p:grpSpPr>
          <a:xfrm>
            <a:off x="3806127" y="1280607"/>
            <a:ext cx="5088416" cy="1594658"/>
            <a:chOff x="3806127" y="1280607"/>
            <a:chExt cx="5088416" cy="1594658"/>
          </a:xfrm>
        </p:grpSpPr>
        <p:grpSp>
          <p:nvGrpSpPr>
            <p:cNvPr id="135" name="Group 134"/>
            <p:cNvGrpSpPr/>
            <p:nvPr/>
          </p:nvGrpSpPr>
          <p:grpSpPr>
            <a:xfrm>
              <a:off x="3806127" y="1968657"/>
              <a:ext cx="4094031" cy="906608"/>
              <a:chOff x="3806127" y="1968657"/>
              <a:chExt cx="4094031" cy="906608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flipV="1">
                <a:off x="5506120" y="1968657"/>
                <a:ext cx="1961480" cy="283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58" idx="0"/>
              </p:cNvCxnSpPr>
              <p:nvPr/>
            </p:nvCxnSpPr>
            <p:spPr>
              <a:xfrm flipV="1">
                <a:off x="6621862" y="2210472"/>
                <a:ext cx="1278296" cy="506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3806127" y="2103529"/>
                <a:ext cx="3915019" cy="7717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6945333" y="1280607"/>
              <a:ext cx="1949210" cy="1345833"/>
              <a:chOff x="1066800" y="2402569"/>
              <a:chExt cx="1241575" cy="931181"/>
            </a:xfrm>
          </p:grpSpPr>
          <p:pic>
            <p:nvPicPr>
              <p:cNvPr id="66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1302600" y="2718918"/>
                <a:ext cx="838199" cy="31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WANs</a:t>
                </a: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970348" y="1449681"/>
            <a:ext cx="5134477" cy="1404081"/>
            <a:chOff x="970348" y="1404591"/>
            <a:chExt cx="5134477" cy="1404081"/>
          </a:xfrm>
        </p:grpSpPr>
        <p:grpSp>
          <p:nvGrpSpPr>
            <p:cNvPr id="133" name="Group 132"/>
            <p:cNvGrpSpPr/>
            <p:nvPr/>
          </p:nvGrpSpPr>
          <p:grpSpPr>
            <a:xfrm>
              <a:off x="1998507" y="2010421"/>
              <a:ext cx="4106318" cy="798251"/>
              <a:chOff x="1998507" y="2010421"/>
              <a:chExt cx="4106318" cy="798251"/>
            </a:xfrm>
          </p:grpSpPr>
          <p:cxnSp>
            <p:nvCxnSpPr>
              <p:cNvPr id="108" name="Straight Connector 107"/>
              <p:cNvCxnSpPr>
                <a:stCxn id="64" idx="2"/>
                <a:endCxn id="61" idx="0"/>
              </p:cNvCxnSpPr>
              <p:nvPr/>
            </p:nvCxnSpPr>
            <p:spPr>
              <a:xfrm>
                <a:off x="1998507" y="2323474"/>
                <a:ext cx="1485467" cy="485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64" idx="3"/>
              </p:cNvCxnSpPr>
              <p:nvPr/>
            </p:nvCxnSpPr>
            <p:spPr>
              <a:xfrm flipV="1">
                <a:off x="2656472" y="2010421"/>
                <a:ext cx="1869262" cy="822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313385" y="2241254"/>
                <a:ext cx="3791440" cy="5363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970348" y="1404591"/>
              <a:ext cx="1949210" cy="1345833"/>
              <a:chOff x="1066800" y="2402569"/>
              <a:chExt cx="1241575" cy="931181"/>
            </a:xfrm>
          </p:grpSpPr>
          <p:pic>
            <p:nvPicPr>
              <p:cNvPr id="63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1302600" y="2718918"/>
                <a:ext cx="838199" cy="31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WANs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6991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Internet?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3483974" y="1367676"/>
            <a:ext cx="2935729" cy="1440996"/>
            <a:chOff x="3483974" y="1367676"/>
            <a:chExt cx="2935729" cy="1440996"/>
          </a:xfrm>
        </p:grpSpPr>
        <p:grpSp>
          <p:nvGrpSpPr>
            <p:cNvPr id="20" name="Group 19"/>
            <p:cNvGrpSpPr/>
            <p:nvPr/>
          </p:nvGrpSpPr>
          <p:grpSpPr>
            <a:xfrm>
              <a:off x="4015737" y="1367676"/>
              <a:ext cx="1949210" cy="1345833"/>
              <a:chOff x="1066800" y="2402569"/>
              <a:chExt cx="1241575" cy="931181"/>
            </a:xfrm>
          </p:grpSpPr>
          <p:pic>
            <p:nvPicPr>
              <p:cNvPr id="21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302600" y="2718918"/>
                <a:ext cx="838199" cy="31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WANs</a:t>
                </a: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483974" y="2286559"/>
              <a:ext cx="2935729" cy="522113"/>
              <a:chOff x="3483974" y="2286559"/>
              <a:chExt cx="2935729" cy="522113"/>
            </a:xfrm>
          </p:grpSpPr>
          <p:cxnSp>
            <p:nvCxnSpPr>
              <p:cNvPr id="118" name="Straight Connector 117"/>
              <p:cNvCxnSpPr>
                <a:stCxn id="61" idx="0"/>
                <a:endCxn id="22" idx="2"/>
              </p:cNvCxnSpPr>
              <p:nvPr/>
            </p:nvCxnSpPr>
            <p:spPr>
              <a:xfrm flipV="1">
                <a:off x="3483974" y="2286559"/>
                <a:ext cx="1559922" cy="5221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endCxn id="22" idx="2"/>
              </p:cNvCxnSpPr>
              <p:nvPr/>
            </p:nvCxnSpPr>
            <p:spPr>
              <a:xfrm flipH="1" flipV="1">
                <a:off x="5043896" y="2286559"/>
                <a:ext cx="1375807" cy="4257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Group 142"/>
          <p:cNvGrpSpPr/>
          <p:nvPr/>
        </p:nvGrpSpPr>
        <p:grpSpPr>
          <a:xfrm>
            <a:off x="5067390" y="2325906"/>
            <a:ext cx="2501961" cy="1244834"/>
            <a:chOff x="5067390" y="2325906"/>
            <a:chExt cx="2501961" cy="1244834"/>
          </a:xfrm>
        </p:grpSpPr>
        <p:grpSp>
          <p:nvGrpSpPr>
            <p:cNvPr id="106" name="Group 105"/>
            <p:cNvGrpSpPr/>
            <p:nvPr/>
          </p:nvGrpSpPr>
          <p:grpSpPr>
            <a:xfrm>
              <a:off x="5067390" y="3028492"/>
              <a:ext cx="2501961" cy="542248"/>
              <a:chOff x="5067390" y="3028492"/>
              <a:chExt cx="2501961" cy="542248"/>
            </a:xfrm>
          </p:grpSpPr>
          <p:cxnSp>
            <p:nvCxnSpPr>
              <p:cNvPr id="99" name="Straight Connector 98"/>
              <p:cNvCxnSpPr>
                <a:stCxn id="58" idx="2"/>
              </p:cNvCxnSpPr>
              <p:nvPr/>
            </p:nvCxnSpPr>
            <p:spPr>
              <a:xfrm flipH="1">
                <a:off x="5067390" y="3086316"/>
                <a:ext cx="1554472" cy="253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endCxn id="55" idx="1"/>
              </p:cNvCxnSpPr>
              <p:nvPr/>
            </p:nvCxnSpPr>
            <p:spPr>
              <a:xfrm>
                <a:off x="6621861" y="3028492"/>
                <a:ext cx="947490" cy="5422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5714249" y="2325906"/>
              <a:ext cx="1531712" cy="1168312"/>
              <a:chOff x="1066800" y="2402569"/>
              <a:chExt cx="1241575" cy="931181"/>
            </a:xfrm>
          </p:grpSpPr>
          <p:pic>
            <p:nvPicPr>
              <p:cNvPr id="57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383393" y="2714270"/>
                <a:ext cx="838199" cy="29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MANs</a:t>
                </a: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1910161" y="2417594"/>
            <a:ext cx="2363237" cy="1168312"/>
            <a:chOff x="1910161" y="2417594"/>
            <a:chExt cx="2363237" cy="1168312"/>
          </a:xfrm>
        </p:grpSpPr>
        <p:grpSp>
          <p:nvGrpSpPr>
            <p:cNvPr id="107" name="Group 106"/>
            <p:cNvGrpSpPr/>
            <p:nvPr/>
          </p:nvGrpSpPr>
          <p:grpSpPr>
            <a:xfrm>
              <a:off x="1910161" y="3178004"/>
              <a:ext cx="2363237" cy="326607"/>
              <a:chOff x="1910161" y="3178004"/>
              <a:chExt cx="2363237" cy="326607"/>
            </a:xfrm>
          </p:grpSpPr>
          <p:cxnSp>
            <p:nvCxnSpPr>
              <p:cNvPr id="93" name="Straight Connector 92"/>
              <p:cNvCxnSpPr>
                <a:stCxn id="61" idx="2"/>
              </p:cNvCxnSpPr>
              <p:nvPr/>
            </p:nvCxnSpPr>
            <p:spPr>
              <a:xfrm>
                <a:off x="3483974" y="3178004"/>
                <a:ext cx="789424" cy="3266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61" idx="2"/>
              </p:cNvCxnSpPr>
              <p:nvPr/>
            </p:nvCxnSpPr>
            <p:spPr>
              <a:xfrm flipH="1">
                <a:off x="1910161" y="3178004"/>
                <a:ext cx="1573813" cy="193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2576361" y="2417594"/>
              <a:ext cx="1531712" cy="1168312"/>
              <a:chOff x="1066800" y="2402569"/>
              <a:chExt cx="1241575" cy="931181"/>
            </a:xfrm>
          </p:grpSpPr>
          <p:pic>
            <p:nvPicPr>
              <p:cNvPr id="60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1383393" y="2714270"/>
                <a:ext cx="838199" cy="29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MANs</a:t>
                </a: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639841" y="2994244"/>
            <a:ext cx="8250313" cy="1414461"/>
            <a:chOff x="639841" y="2994244"/>
            <a:chExt cx="8250313" cy="1414461"/>
          </a:xfrm>
        </p:grpSpPr>
        <p:grpSp>
          <p:nvGrpSpPr>
            <p:cNvPr id="139" name="Group 138"/>
            <p:cNvGrpSpPr/>
            <p:nvPr/>
          </p:nvGrpSpPr>
          <p:grpSpPr>
            <a:xfrm>
              <a:off x="6808413" y="3105150"/>
              <a:ext cx="2081741" cy="1303555"/>
              <a:chOff x="6808413" y="3105150"/>
              <a:chExt cx="2081741" cy="1303555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808413" y="3737286"/>
                <a:ext cx="2081741" cy="671419"/>
                <a:chOff x="639841" y="3613724"/>
                <a:chExt cx="2081741" cy="671419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639841" y="3613724"/>
                  <a:ext cx="1091745" cy="6714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1680561" y="3613724"/>
                  <a:ext cx="51025" cy="6605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731586" y="3613724"/>
                  <a:ext cx="989996" cy="6442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7252758" y="3105150"/>
                <a:ext cx="1241575" cy="931181"/>
                <a:chOff x="1066800" y="2402569"/>
                <a:chExt cx="1241575" cy="931181"/>
              </a:xfrm>
            </p:grpSpPr>
            <p:pic>
              <p:nvPicPr>
                <p:cNvPr id="54" name="Picture 2" descr="C:\Users\Carl\AppData\Local\Microsoft\Windows\Temporary Internet Files\Content.IE5\L7H8CEZC\MC900432591[1]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2402569"/>
                  <a:ext cx="1241575" cy="931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>
                <a:xfrm>
                  <a:off x="1383393" y="2714270"/>
                  <a:ext cx="83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CANs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3676430" y="2994244"/>
              <a:ext cx="2081741" cy="1232742"/>
              <a:chOff x="3676430" y="2994244"/>
              <a:chExt cx="2081741" cy="1232742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676430" y="3555567"/>
                <a:ext cx="2081741" cy="671419"/>
                <a:chOff x="639841" y="3613724"/>
                <a:chExt cx="2081741" cy="671419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639841" y="3613724"/>
                  <a:ext cx="1091745" cy="6714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H="1">
                  <a:off x="1680561" y="3613724"/>
                  <a:ext cx="51025" cy="6605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731586" y="3613724"/>
                  <a:ext cx="989996" cy="6442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4106484" y="2994244"/>
                <a:ext cx="1241575" cy="931181"/>
                <a:chOff x="1066800" y="2402569"/>
                <a:chExt cx="1241575" cy="931181"/>
              </a:xfrm>
            </p:grpSpPr>
            <p:pic>
              <p:nvPicPr>
                <p:cNvPr id="18" name="Picture 2" descr="C:\Users\Carl\AppData\Local\Microsoft\Windows\Temporary Internet Files\Content.IE5\L7H8CEZC\MC900432591[1]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2402569"/>
                  <a:ext cx="1241575" cy="931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1383393" y="2714270"/>
                  <a:ext cx="83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CANs</a:t>
                  </a:r>
                </a:p>
              </p:txBody>
            </p:sp>
          </p:grpSp>
        </p:grpSp>
        <p:grpSp>
          <p:nvGrpSpPr>
            <p:cNvPr id="140" name="Group 139"/>
            <p:cNvGrpSpPr/>
            <p:nvPr/>
          </p:nvGrpSpPr>
          <p:grpSpPr>
            <a:xfrm>
              <a:off x="639841" y="2994246"/>
              <a:ext cx="2081741" cy="1290897"/>
              <a:chOff x="639841" y="2994246"/>
              <a:chExt cx="2081741" cy="1290897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639841" y="3613724"/>
                <a:ext cx="2081741" cy="671419"/>
                <a:chOff x="639841" y="3613724"/>
                <a:chExt cx="2081741" cy="671419"/>
              </a:xfrm>
            </p:grpSpPr>
            <p:cxnSp>
              <p:nvCxnSpPr>
                <p:cNvPr id="69" name="Straight Connector 68"/>
                <p:cNvCxnSpPr>
                  <a:stCxn id="15" idx="2"/>
                </p:cNvCxnSpPr>
                <p:nvPr/>
              </p:nvCxnSpPr>
              <p:spPr>
                <a:xfrm flipH="1">
                  <a:off x="639841" y="3613724"/>
                  <a:ext cx="1091745" cy="6714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>
                  <a:stCxn id="15" idx="2"/>
                </p:cNvCxnSpPr>
                <p:nvPr/>
              </p:nvCxnSpPr>
              <p:spPr>
                <a:xfrm flipH="1">
                  <a:off x="1680561" y="3613724"/>
                  <a:ext cx="51025" cy="6605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15" idx="2"/>
                  <a:endCxn id="38" idx="0"/>
                </p:cNvCxnSpPr>
                <p:nvPr/>
              </p:nvCxnSpPr>
              <p:spPr>
                <a:xfrm>
                  <a:off x="1731586" y="3613724"/>
                  <a:ext cx="989996" cy="6442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995893" y="2994246"/>
                <a:ext cx="1241575" cy="931181"/>
                <a:chOff x="1066800" y="2402569"/>
                <a:chExt cx="1241575" cy="931181"/>
              </a:xfrm>
            </p:grpSpPr>
            <p:pic>
              <p:nvPicPr>
                <p:cNvPr id="5" name="Picture 2" descr="C:\Users\Carl\AppData\Local\Microsoft\Windows\Temporary Internet Files\Content.IE5\L7H8CEZC\MC900432591[1]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2402569"/>
                  <a:ext cx="1241575" cy="931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1383393" y="2714270"/>
                  <a:ext cx="83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CANs</a:t>
                  </a:r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146807" y="4028097"/>
            <a:ext cx="2993874" cy="772886"/>
            <a:chOff x="381000" y="3932462"/>
            <a:chExt cx="2993874" cy="772886"/>
          </a:xfrm>
        </p:grpSpPr>
        <p:grpSp>
          <p:nvGrpSpPr>
            <p:cNvPr id="34" name="Group 33"/>
            <p:cNvGrpSpPr/>
            <p:nvPr/>
          </p:nvGrpSpPr>
          <p:grpSpPr>
            <a:xfrm>
              <a:off x="381000" y="3943348"/>
              <a:ext cx="1016000" cy="762000"/>
              <a:chOff x="3657600" y="3105150"/>
              <a:chExt cx="1016000" cy="762000"/>
            </a:xfrm>
          </p:grpSpPr>
          <p:pic>
            <p:nvPicPr>
              <p:cNvPr id="41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342874" y="3932462"/>
              <a:ext cx="1016000" cy="762000"/>
              <a:chOff x="3657600" y="3105150"/>
              <a:chExt cx="1016000" cy="762000"/>
            </a:xfrm>
          </p:grpSpPr>
          <p:pic>
            <p:nvPicPr>
              <p:cNvPr id="39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358874" y="3935183"/>
              <a:ext cx="1016000" cy="762000"/>
              <a:chOff x="3657600" y="3105150"/>
              <a:chExt cx="1016000" cy="762000"/>
            </a:xfrm>
          </p:grpSpPr>
          <p:pic>
            <p:nvPicPr>
              <p:cNvPr id="37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257398" y="4038983"/>
            <a:ext cx="2993874" cy="772886"/>
            <a:chOff x="381000" y="3932462"/>
            <a:chExt cx="2993874" cy="772886"/>
          </a:xfrm>
        </p:grpSpPr>
        <p:grpSp>
          <p:nvGrpSpPr>
            <p:cNvPr id="8" name="Group 7"/>
            <p:cNvGrpSpPr/>
            <p:nvPr/>
          </p:nvGrpSpPr>
          <p:grpSpPr>
            <a:xfrm>
              <a:off x="381000" y="3943348"/>
              <a:ext cx="1016000" cy="762000"/>
              <a:chOff x="3657600" y="3105150"/>
              <a:chExt cx="1016000" cy="762000"/>
            </a:xfrm>
          </p:grpSpPr>
          <p:pic>
            <p:nvPicPr>
              <p:cNvPr id="6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42874" y="3932462"/>
              <a:ext cx="1016000" cy="762000"/>
              <a:chOff x="3657600" y="3105150"/>
              <a:chExt cx="1016000" cy="762000"/>
            </a:xfrm>
          </p:grpSpPr>
          <p:pic>
            <p:nvPicPr>
              <p:cNvPr id="10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358874" y="3935183"/>
              <a:ext cx="1016000" cy="762000"/>
              <a:chOff x="3657600" y="3105150"/>
              <a:chExt cx="1016000" cy="762000"/>
            </a:xfrm>
          </p:grpSpPr>
          <p:pic>
            <p:nvPicPr>
              <p:cNvPr id="13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258267" y="4044425"/>
            <a:ext cx="2993874" cy="772886"/>
            <a:chOff x="381000" y="3932462"/>
            <a:chExt cx="2993874" cy="772886"/>
          </a:xfrm>
        </p:grpSpPr>
        <p:grpSp>
          <p:nvGrpSpPr>
            <p:cNvPr id="44" name="Group 43"/>
            <p:cNvGrpSpPr/>
            <p:nvPr/>
          </p:nvGrpSpPr>
          <p:grpSpPr>
            <a:xfrm>
              <a:off x="381000" y="3943348"/>
              <a:ext cx="1016000" cy="762000"/>
              <a:chOff x="3657600" y="3105150"/>
              <a:chExt cx="1016000" cy="762000"/>
            </a:xfrm>
          </p:grpSpPr>
          <p:pic>
            <p:nvPicPr>
              <p:cNvPr id="51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342874" y="3932462"/>
              <a:ext cx="1016000" cy="762000"/>
              <a:chOff x="3657600" y="3105150"/>
              <a:chExt cx="1016000" cy="762000"/>
            </a:xfrm>
          </p:grpSpPr>
          <p:pic>
            <p:nvPicPr>
              <p:cNvPr id="49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283128" y="3935183"/>
              <a:ext cx="1091746" cy="762000"/>
              <a:chOff x="3581854" y="3105150"/>
              <a:chExt cx="1091746" cy="762000"/>
            </a:xfrm>
          </p:grpSpPr>
          <p:pic>
            <p:nvPicPr>
              <p:cNvPr id="47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854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188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B908-0FEF-4A7D-9E6D-EBE9829C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Internet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F8F13-5675-41B1-B3F4-7CCA6F15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98421-13F1-4AF3-8FE4-ACFDF0B5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B1D9A-759B-48A6-BDBF-0DB92892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384E1E-B673-4C18-AD85-FC900E16CF01}"/>
              </a:ext>
            </a:extLst>
          </p:cNvPr>
          <p:cNvGrpSpPr/>
          <p:nvPr/>
        </p:nvGrpSpPr>
        <p:grpSpPr>
          <a:xfrm>
            <a:off x="186098" y="1572959"/>
            <a:ext cx="3103872" cy="2774997"/>
            <a:chOff x="186098" y="1572959"/>
            <a:chExt cx="3103872" cy="27749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BD7318-6A2C-4821-A7F6-9FE7B17D9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98" y="1572959"/>
              <a:ext cx="3103872" cy="237467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E126E4-0950-40F8-89DA-4362C5B00C89}"/>
                </a:ext>
              </a:extLst>
            </p:cNvPr>
            <p:cNvSpPr txBox="1"/>
            <p:nvPr/>
          </p:nvSpPr>
          <p:spPr>
            <a:xfrm>
              <a:off x="848174" y="3978624"/>
              <a:ext cx="2014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PAN / LAN / CAN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32C2B15-276C-4E41-B187-C14AE9F36F97}"/>
              </a:ext>
            </a:extLst>
          </p:cNvPr>
          <p:cNvGrpSpPr/>
          <p:nvPr/>
        </p:nvGrpSpPr>
        <p:grpSpPr>
          <a:xfrm>
            <a:off x="3222489" y="2451014"/>
            <a:ext cx="2699022" cy="2316249"/>
            <a:chOff x="3222489" y="2451014"/>
            <a:chExt cx="2699022" cy="23162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C05159A-5247-4A36-95EA-B75A9744C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489" y="2760298"/>
              <a:ext cx="2699022" cy="200696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D02A0A-BB6C-492A-A42D-886FC684FC9A}"/>
                </a:ext>
              </a:extLst>
            </p:cNvPr>
            <p:cNvSpPr txBox="1"/>
            <p:nvPr/>
          </p:nvSpPr>
          <p:spPr>
            <a:xfrm>
              <a:off x="3673056" y="2451014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CAN / MAN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A2E504-6C5C-4C67-824D-12AE78ADF584}"/>
              </a:ext>
            </a:extLst>
          </p:cNvPr>
          <p:cNvGrpSpPr/>
          <p:nvPr/>
        </p:nvGrpSpPr>
        <p:grpSpPr>
          <a:xfrm>
            <a:off x="4357540" y="1258693"/>
            <a:ext cx="4600362" cy="2863057"/>
            <a:chOff x="4357540" y="1258693"/>
            <a:chExt cx="4600362" cy="28630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59261E-3753-4013-8E0A-696435DA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389" y="2007200"/>
              <a:ext cx="2376838" cy="21145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6D11F9-C852-48C1-B756-7905965BAF8A}"/>
                </a:ext>
              </a:extLst>
            </p:cNvPr>
            <p:cNvSpPr txBox="1"/>
            <p:nvPr/>
          </p:nvSpPr>
          <p:spPr>
            <a:xfrm>
              <a:off x="4357540" y="1258693"/>
              <a:ext cx="46003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MAN / WAN</a:t>
              </a:r>
            </a:p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https://www.internetexchangemap.com/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2800"/>
            <a:ext cx="8229600" cy="857250"/>
          </a:xfrm>
        </p:spPr>
        <p:txBody>
          <a:bodyPr/>
          <a:lstStyle/>
          <a:p>
            <a:pPr lvl="0" algn="ctr"/>
            <a:r>
              <a:rPr lang="en-US" dirty="0"/>
              <a:t>What is the World Wide Web?</a:t>
            </a:r>
          </a:p>
        </p:txBody>
      </p:sp>
      <p:pic>
        <p:nvPicPr>
          <p:cNvPr id="1026" name="Picture 2" descr="C:\Users\Carl\AppData\Local\Microsoft\Windows\Temporary Internet Files\Content.IE5\L7H8CEZC\MC9004325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2" y="1667394"/>
            <a:ext cx="2411616" cy="18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915141" y="2871788"/>
            <a:ext cx="2658754" cy="1423035"/>
            <a:chOff x="915141" y="3829050"/>
            <a:chExt cx="2658754" cy="1897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41" y="4033509"/>
              <a:ext cx="2658754" cy="1692921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2503170" y="3829050"/>
              <a:ext cx="1070725" cy="604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995747" y="1426668"/>
            <a:ext cx="2882948" cy="1072870"/>
            <a:chOff x="995747" y="1902224"/>
            <a:chExt cx="2882948" cy="14304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47" y="1902224"/>
              <a:ext cx="1907324" cy="1430493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2807970" y="2223192"/>
              <a:ext cx="1070725" cy="7143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417820" y="1139314"/>
            <a:ext cx="1752600" cy="1183835"/>
            <a:chOff x="5417820" y="1519085"/>
            <a:chExt cx="1752600" cy="15784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19" b="26233"/>
            <a:stretch/>
          </p:blipFill>
          <p:spPr>
            <a:xfrm>
              <a:off x="6240780" y="1519085"/>
              <a:ext cx="929640" cy="1578446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5417820" y="2103120"/>
              <a:ext cx="822960" cy="708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246370" y="3025133"/>
            <a:ext cx="2723368" cy="1569729"/>
            <a:chOff x="5246370" y="4033509"/>
            <a:chExt cx="2723368" cy="20929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081"/>
            <a:stretch/>
          </p:blipFill>
          <p:spPr>
            <a:xfrm>
              <a:off x="5989320" y="4433559"/>
              <a:ext cx="1980418" cy="1692921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5246370" y="4033509"/>
              <a:ext cx="1223010" cy="10185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9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528066"/>
            <a:ext cx="8305800" cy="85725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World Wide Web?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A4F2-99AB-4F43-8DE1-D39CFB959313}" type="datetime1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582"/>
            <a:ext cx="3054185" cy="2490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75" y="1589197"/>
            <a:ext cx="775387" cy="775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36" y="1625030"/>
            <a:ext cx="775387" cy="775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29" y="2366744"/>
            <a:ext cx="776989" cy="776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60" y="2585694"/>
            <a:ext cx="934336" cy="625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56" y="1589197"/>
            <a:ext cx="1371600" cy="2646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55" y="3412602"/>
            <a:ext cx="625039" cy="625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46" y="3368122"/>
            <a:ext cx="675343" cy="764962"/>
          </a:xfrm>
          <a:prstGeom prst="rect">
            <a:avLst/>
          </a:prstGeom>
        </p:spPr>
      </p:pic>
      <p:pic>
        <p:nvPicPr>
          <p:cNvPr id="1026" name="Picture 2" descr="Image result for brave browser">
            <a:extLst>
              <a:ext uri="{FF2B5EF4-FFF2-40B4-BE49-F238E27FC236}">
                <a16:creationId xmlns:a16="http://schemas.microsoft.com/office/drawing/2014/main" id="{5C5D4622-1868-4F11-9A58-22D04AA7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462" y="2364584"/>
            <a:ext cx="1048018" cy="10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62564C2A-EFD6-4BC7-A56C-18B8A36150A8}"/>
              </a:ext>
            </a:extLst>
          </p:cNvPr>
          <p:cNvSpPr/>
          <p:nvPr/>
        </p:nvSpPr>
        <p:spPr>
          <a:xfrm>
            <a:off x="5978300" y="2430103"/>
            <a:ext cx="775387" cy="775387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95884"/>
          </a:xfrm>
        </p:spPr>
        <p:txBody>
          <a:bodyPr>
            <a:noAutofit/>
          </a:bodyPr>
          <a:lstStyle/>
          <a:p>
            <a:r>
              <a:rPr lang="en-US" sz="3600" dirty="0"/>
              <a:t>How Do People Use the Worlds Wide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Surf</a:t>
            </a:r>
          </a:p>
          <a:p>
            <a:r>
              <a:rPr lang="en-US" dirty="0"/>
              <a:t>Online Apps</a:t>
            </a:r>
          </a:p>
          <a:p>
            <a:pPr lvl="1"/>
            <a:r>
              <a:rPr lang="en-US" dirty="0"/>
              <a:t>Text Messaging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Netflix</a:t>
            </a:r>
          </a:p>
          <a:p>
            <a:pPr lvl="1"/>
            <a:r>
              <a:rPr lang="en-US" dirty="0"/>
              <a:t>Hulu</a:t>
            </a:r>
          </a:p>
          <a:p>
            <a:pPr lvl="1"/>
            <a:r>
              <a:rPr lang="en-US" dirty="0"/>
              <a:t>Google</a:t>
            </a:r>
          </a:p>
          <a:p>
            <a:pPr lvl="1"/>
            <a:r>
              <a:rPr lang="en-US" dirty="0"/>
              <a:t>Facebook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YouTube</a:t>
            </a:r>
          </a:p>
          <a:p>
            <a:pPr lvl="1"/>
            <a:r>
              <a:rPr lang="en-US" dirty="0"/>
              <a:t>Wikipedia</a:t>
            </a:r>
          </a:p>
          <a:p>
            <a:pPr lvl="1"/>
            <a:r>
              <a:rPr lang="en-US" dirty="0"/>
              <a:t>Amazon</a:t>
            </a:r>
          </a:p>
          <a:p>
            <a:pPr lvl="1"/>
            <a:r>
              <a:rPr lang="en-US" dirty="0"/>
              <a:t>Yahoo</a:t>
            </a:r>
          </a:p>
          <a:p>
            <a:pPr lvl="1"/>
            <a:r>
              <a:rPr lang="en-US" dirty="0"/>
              <a:t>MS Office 365</a:t>
            </a:r>
          </a:p>
          <a:p>
            <a:pPr lvl="1"/>
            <a:r>
              <a:rPr lang="en-US" dirty="0"/>
              <a:t>Skype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Exercise 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FEA816-D667-412A-A406-FD1884FFE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How is your main telecommunication devices configured to use the World Wide Web (WWW)?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What Browser do you use?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How does your device manage files?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What apps do you use?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17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2800"/>
            <a:ext cx="8229600" cy="857250"/>
          </a:xfrm>
        </p:spPr>
        <p:txBody>
          <a:bodyPr/>
          <a:lstStyle/>
          <a:p>
            <a:pPr lvl="0" algn="ctr"/>
            <a:r>
              <a:rPr lang="en-US" dirty="0"/>
              <a:t>What is the IoT?</a:t>
            </a:r>
          </a:p>
        </p:txBody>
      </p:sp>
      <p:pic>
        <p:nvPicPr>
          <p:cNvPr id="1026" name="Picture 2" descr="C:\Users\Carl\AppData\Local\Microsoft\Windows\Temporary Internet Files\Content.IE5\L7H8CEZC\MC9004325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2" y="1667394"/>
            <a:ext cx="2411616" cy="18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C6BFEE26-4144-4C15-9AFB-88FFFA747E02}"/>
              </a:ext>
            </a:extLst>
          </p:cNvPr>
          <p:cNvGrpSpPr/>
          <p:nvPr/>
        </p:nvGrpSpPr>
        <p:grpSpPr>
          <a:xfrm>
            <a:off x="815456" y="1110512"/>
            <a:ext cx="6317528" cy="1253797"/>
            <a:chOff x="815456" y="1110512"/>
            <a:chExt cx="6317528" cy="1253797"/>
          </a:xfrm>
        </p:grpSpPr>
        <p:grpSp>
          <p:nvGrpSpPr>
            <p:cNvPr id="17" name="Group 16"/>
            <p:cNvGrpSpPr/>
            <p:nvPr/>
          </p:nvGrpSpPr>
          <p:grpSpPr>
            <a:xfrm>
              <a:off x="2888721" y="1234508"/>
              <a:ext cx="1454679" cy="956241"/>
              <a:chOff x="915141" y="4033509"/>
              <a:chExt cx="2658754" cy="215891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5141" y="4033509"/>
                <a:ext cx="2658754" cy="1692921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>
                <a:cxnSpLocks/>
              </p:cNvCxnSpPr>
              <p:nvPr/>
            </p:nvCxnSpPr>
            <p:spPr>
              <a:xfrm>
                <a:off x="2496204" y="5443814"/>
                <a:ext cx="269909" cy="7486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815456" y="1110512"/>
              <a:ext cx="2994544" cy="1253797"/>
              <a:chOff x="995747" y="1902224"/>
              <a:chExt cx="10108265" cy="402064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747" y="1902224"/>
                <a:ext cx="1907324" cy="1430493"/>
              </a:xfrm>
              <a:prstGeom prst="rect">
                <a:avLst/>
              </a:prstGeom>
            </p:spPr>
          </p:pic>
          <p:cxnSp>
            <p:nvCxnSpPr>
              <p:cNvPr id="14" name="Straight Connector 13"/>
              <p:cNvCxnSpPr>
                <a:cxnSpLocks/>
              </p:cNvCxnSpPr>
              <p:nvPr/>
            </p:nvCxnSpPr>
            <p:spPr>
              <a:xfrm>
                <a:off x="2807971" y="2223193"/>
                <a:ext cx="8296041" cy="36996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5173745" y="1144246"/>
              <a:ext cx="1959239" cy="891460"/>
              <a:chOff x="5337680" y="4000249"/>
              <a:chExt cx="2736358" cy="18762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081"/>
              <a:stretch/>
            </p:blipFill>
            <p:spPr>
              <a:xfrm>
                <a:off x="6093620" y="4000249"/>
                <a:ext cx="1980418" cy="1692921"/>
              </a:xfrm>
              <a:prstGeom prst="rect">
                <a:avLst/>
              </a:prstGeom>
            </p:spPr>
          </p:pic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 flipV="1">
                <a:off x="5337680" y="5504964"/>
                <a:ext cx="883649" cy="3715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848A6F-DC55-44B2-8CD0-E9BA92480EC7}"/>
              </a:ext>
            </a:extLst>
          </p:cNvPr>
          <p:cNvSpPr txBox="1"/>
          <p:nvPr/>
        </p:nvSpPr>
        <p:spPr>
          <a:xfrm>
            <a:off x="4177959" y="2035708"/>
            <a:ext cx="995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DA81033-40B9-457C-94D1-610414BE627F}"/>
              </a:ext>
            </a:extLst>
          </p:cNvPr>
          <p:cNvGrpSpPr/>
          <p:nvPr/>
        </p:nvGrpSpPr>
        <p:grpSpPr>
          <a:xfrm>
            <a:off x="5547457" y="1904213"/>
            <a:ext cx="3264585" cy="667537"/>
            <a:chOff x="5547457" y="1904213"/>
            <a:chExt cx="3264585" cy="66753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F91966E-03A6-469B-B563-F125437DC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968" y="1904213"/>
              <a:ext cx="1335074" cy="667537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DFBEF5F-CE73-4926-A872-447397150CA2}"/>
                </a:ext>
              </a:extLst>
            </p:cNvPr>
            <p:cNvCxnSpPr>
              <a:cxnSpLocks/>
            </p:cNvCxnSpPr>
            <p:nvPr/>
          </p:nvCxnSpPr>
          <p:spPr>
            <a:xfrm>
              <a:off x="5547457" y="2190749"/>
              <a:ext cx="22442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3F24832-E926-4C02-842E-0474FABB4A29}"/>
              </a:ext>
            </a:extLst>
          </p:cNvPr>
          <p:cNvGrpSpPr/>
          <p:nvPr/>
        </p:nvGrpSpPr>
        <p:grpSpPr>
          <a:xfrm>
            <a:off x="5475777" y="2375844"/>
            <a:ext cx="1942162" cy="1285245"/>
            <a:chOff x="5475777" y="2375844"/>
            <a:chExt cx="1942162" cy="128524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001BB8F-2183-439C-8165-91D5520F7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694" y="2375844"/>
              <a:ext cx="1285245" cy="1285245"/>
            </a:xfrm>
            <a:prstGeom prst="rect">
              <a:avLst/>
            </a:prstGeom>
          </p:spPr>
        </p:pic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170CE40-F4AD-419B-8469-4393A0069AF2}"/>
                </a:ext>
              </a:extLst>
            </p:cNvPr>
            <p:cNvCxnSpPr>
              <a:cxnSpLocks/>
            </p:cNvCxnSpPr>
            <p:nvPr/>
          </p:nvCxnSpPr>
          <p:spPr>
            <a:xfrm>
              <a:off x="5475777" y="2503000"/>
              <a:ext cx="1058235" cy="3082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341316F-5147-491E-AD35-252B78DC6010}"/>
              </a:ext>
            </a:extLst>
          </p:cNvPr>
          <p:cNvGrpSpPr/>
          <p:nvPr/>
        </p:nvGrpSpPr>
        <p:grpSpPr>
          <a:xfrm>
            <a:off x="5345736" y="2999002"/>
            <a:ext cx="2582450" cy="1635069"/>
            <a:chOff x="5345736" y="2999002"/>
            <a:chExt cx="2582450" cy="163506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506F9FC-168C-48AA-A54D-7BA19E524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586" y="3700621"/>
              <a:ext cx="1244600" cy="933450"/>
            </a:xfrm>
            <a:prstGeom prst="rect">
              <a:avLst/>
            </a:prstGeom>
          </p:spPr>
        </p:pic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B502DEF-92E4-4217-9ADA-EDF4E8F87DD8}"/>
                </a:ext>
              </a:extLst>
            </p:cNvPr>
            <p:cNvCxnSpPr>
              <a:cxnSpLocks/>
            </p:cNvCxnSpPr>
            <p:nvPr/>
          </p:nvCxnSpPr>
          <p:spPr>
            <a:xfrm>
              <a:off x="5345736" y="2999002"/>
              <a:ext cx="1937593" cy="11683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500A6E8-1992-45D4-B108-C5B607591CD1}"/>
              </a:ext>
            </a:extLst>
          </p:cNvPr>
          <p:cNvGrpSpPr/>
          <p:nvPr/>
        </p:nvGrpSpPr>
        <p:grpSpPr>
          <a:xfrm>
            <a:off x="5094713" y="3034574"/>
            <a:ext cx="1439299" cy="1755930"/>
            <a:chOff x="5094713" y="3034574"/>
            <a:chExt cx="1439299" cy="175593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E7C308C-D1FD-406C-AD14-AC0F32F0D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566" y="3959012"/>
              <a:ext cx="1127446" cy="831492"/>
            </a:xfrm>
            <a:prstGeom prst="rect">
              <a:avLst/>
            </a:prstGeom>
          </p:spPr>
        </p:pic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5575376-565B-47CD-8DD3-3F0C0E1F5362}"/>
                </a:ext>
              </a:extLst>
            </p:cNvPr>
            <p:cNvCxnSpPr>
              <a:cxnSpLocks/>
            </p:cNvCxnSpPr>
            <p:nvPr/>
          </p:nvCxnSpPr>
          <p:spPr>
            <a:xfrm>
              <a:off x="5094713" y="3034574"/>
              <a:ext cx="1189215" cy="11406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8FC58EE-9CD6-4291-BC11-AC1FC89BDCED}"/>
              </a:ext>
            </a:extLst>
          </p:cNvPr>
          <p:cNvGrpSpPr/>
          <p:nvPr/>
        </p:nvGrpSpPr>
        <p:grpSpPr>
          <a:xfrm>
            <a:off x="4311242" y="3030636"/>
            <a:ext cx="707238" cy="1586395"/>
            <a:chOff x="4311242" y="3030636"/>
            <a:chExt cx="707238" cy="158639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0B8AC1B-3AD1-4E80-B749-F5959E27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1242" y="4052145"/>
              <a:ext cx="707238" cy="564886"/>
            </a:xfrm>
            <a:prstGeom prst="rect">
              <a:avLst/>
            </a:prstGeom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B5ABCE8-F14B-45FE-8E06-21233CD871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7093" y="3030636"/>
              <a:ext cx="204692" cy="12948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694B78B-B386-4582-8F80-4CF87F5E60C5}"/>
              </a:ext>
            </a:extLst>
          </p:cNvPr>
          <p:cNvGrpSpPr/>
          <p:nvPr/>
        </p:nvGrpSpPr>
        <p:grpSpPr>
          <a:xfrm>
            <a:off x="2126310" y="3066406"/>
            <a:ext cx="1927152" cy="1623130"/>
            <a:chOff x="2126310" y="3066406"/>
            <a:chExt cx="1927152" cy="162313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9C30069-AC5C-463D-BD91-DEB4D7AF4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10" y="3747761"/>
              <a:ext cx="1927152" cy="941775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12FEB69-2EC6-41CA-ACA3-A6065928CF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4926" y="3066406"/>
              <a:ext cx="848908" cy="9170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34D9439-1ED8-461F-8523-3015A6532AAE}"/>
              </a:ext>
            </a:extLst>
          </p:cNvPr>
          <p:cNvGrpSpPr/>
          <p:nvPr/>
        </p:nvGrpSpPr>
        <p:grpSpPr>
          <a:xfrm>
            <a:off x="1262329" y="2991124"/>
            <a:ext cx="2319570" cy="911685"/>
            <a:chOff x="1262329" y="2991124"/>
            <a:chExt cx="2319570" cy="91168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70E6DE8-568C-4638-858B-5966C0897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329" y="3083659"/>
              <a:ext cx="819150" cy="819150"/>
            </a:xfrm>
            <a:prstGeom prst="rect">
              <a:avLst/>
            </a:prstGeom>
          </p:spPr>
        </p:pic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E436645-20BC-4658-B584-EFD3C177FE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8986" y="2991124"/>
              <a:ext cx="1642913" cy="4552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639CA1A-F59B-4E65-B5D7-E221C584FC52}"/>
              </a:ext>
            </a:extLst>
          </p:cNvPr>
          <p:cNvGrpSpPr/>
          <p:nvPr/>
        </p:nvGrpSpPr>
        <p:grpSpPr>
          <a:xfrm>
            <a:off x="810562" y="2023743"/>
            <a:ext cx="2692655" cy="842962"/>
            <a:chOff x="810562" y="2023743"/>
            <a:chExt cx="2692655" cy="84296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2CADC55-4761-4823-93B3-BEF4AA618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62" y="2023743"/>
              <a:ext cx="1499032" cy="842962"/>
            </a:xfrm>
            <a:prstGeom prst="rect">
              <a:avLst/>
            </a:prstGeom>
          </p:spPr>
        </p:pic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611442-E71C-4FD4-8644-D17F473345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24778" y="2564612"/>
              <a:ext cx="2078439" cy="59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12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8066"/>
            <a:ext cx="8229600" cy="4662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sz="4400" dirty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038350"/>
            <a:ext cx="4038600" cy="27278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is a Digital Network?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are Telecommunication Services?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are the Main Components of a Wired (Landline) Telephone Network?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are the Main Components of a Cellphone Wireless Network?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are the Main Components of a Wired CATV Television Network?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are Data Telecommunication Services?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are the Main Components of a Wired Digital Network?</a:t>
            </a:r>
          </a:p>
          <a:p>
            <a:pPr>
              <a:defRPr/>
            </a:pPr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43DE6-BDD9-4B72-B67C-0194BB90E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038350"/>
            <a:ext cx="4038600" cy="27278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What are the Main Components of an IP Wireless Network?</a:t>
            </a:r>
          </a:p>
          <a:p>
            <a:pPr>
              <a:defRPr/>
            </a:pPr>
            <a:r>
              <a:rPr lang="en-US" sz="1400" dirty="0"/>
              <a:t>Bluetooth Wireless Networks</a:t>
            </a:r>
          </a:p>
          <a:p>
            <a:pPr>
              <a:defRPr/>
            </a:pPr>
            <a:r>
              <a:rPr lang="en-US" sz="1400" dirty="0"/>
              <a:t>Radio Telecommunication Services</a:t>
            </a:r>
          </a:p>
          <a:p>
            <a:pPr>
              <a:defRPr/>
            </a:pPr>
            <a:r>
              <a:rPr lang="en-US" sz="1400" dirty="0"/>
              <a:t>Digital Convergence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is the Internet?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is the World Wide Web?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is the IoT?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Questions &amp; Answers</a:t>
            </a:r>
            <a:endParaRPr lang="en-US" sz="1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B26-E748-4C6B-9D31-9DBBFD1CD2C5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B634E-4249-4DC6-88AA-67F8ACF70A3E}"/>
              </a:ext>
            </a:extLst>
          </p:cNvPr>
          <p:cNvSpPr txBox="1"/>
          <p:nvPr/>
        </p:nvSpPr>
        <p:spPr>
          <a:xfrm>
            <a:off x="463506" y="99536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</a:rPr>
              <a:t>Knowing Technology II -  Your Networks, WWW, and </a:t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</a:rPr>
              <a:t>Internet of Things</a:t>
            </a:r>
          </a:p>
        </p:txBody>
      </p:sp>
    </p:spTree>
    <p:extLst>
      <p:ext uri="{BB962C8B-B14F-4D97-AF65-F5344CB8AC3E}">
        <p14:creationId xmlns:p14="http://schemas.microsoft.com/office/powerpoint/2010/main" val="2873741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ECFE95-6AC6-4C52-A8A0-06E9B9A1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DD70A4F2-99AB-4F43-8DE1-D39CFB959313}" type="datetime1">
              <a:rPr lang="en-US" smtClean="0"/>
              <a:pPr>
                <a:spcAft>
                  <a:spcPts val="600"/>
                </a:spcAft>
              </a:pPr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13F9E8-379E-4D60-96A0-532A82AC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© Carl M. Burnett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93531-C6C4-4DA8-B8DC-9197AB70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3D46CBA2-ECE5-4BE9-B546-6761E0E67089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F88EDCCE-6C11-4908-BBDF-1F094CCDA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815"/>
            <a:ext cx="9168559" cy="515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2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852E42-D81B-4DD5-8895-511AC9E0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A4F2-99AB-4F43-8DE1-D39CFB959313}" type="datetime1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6AF27-3280-49BA-8FB5-7E7BA5A7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A8E8F-6ED8-48A7-AAD9-BD095518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C2E83-3762-4F69-9822-ED515A389594}"/>
              </a:ext>
            </a:extLst>
          </p:cNvPr>
          <p:cNvSpPr txBox="1"/>
          <p:nvPr/>
        </p:nvSpPr>
        <p:spPr>
          <a:xfrm>
            <a:off x="2550036" y="863590"/>
            <a:ext cx="40439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Questions</a:t>
            </a:r>
          </a:p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</a:p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672183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8066"/>
            <a:ext cx="8229600" cy="4662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/>
              <a:t>Review</a:t>
            </a:r>
            <a:endParaRPr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038350"/>
            <a:ext cx="4038600" cy="272784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is a Digital Network?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are Telecommunication Services?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are the Main Components of a Wired (Landline) Telephone Network?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are the Main Components of a Cellphone Wireless Network?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Cellular Messaging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are the Main Components of a Wired CATV Television Network?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are Data Telecommunication Services?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are the Main Components of a Wired Digital Network?</a:t>
            </a:r>
          </a:p>
          <a:p>
            <a:pPr>
              <a:defRPr/>
            </a:pPr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43DE6-BDD9-4B72-B67C-0194BB90E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038350"/>
            <a:ext cx="4038600" cy="272784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400" dirty="0"/>
              <a:t>What are the Main Components of an IP Wireless Network?</a:t>
            </a:r>
          </a:p>
          <a:p>
            <a:pPr>
              <a:defRPr/>
            </a:pPr>
            <a:r>
              <a:rPr lang="en-US" sz="1400" dirty="0"/>
              <a:t>Bluetooth Wireless Networks</a:t>
            </a:r>
          </a:p>
          <a:p>
            <a:pPr>
              <a:defRPr/>
            </a:pPr>
            <a:r>
              <a:rPr lang="en-US" sz="1400" dirty="0"/>
              <a:t>Radio Telecommunication Services</a:t>
            </a:r>
          </a:p>
          <a:p>
            <a:pPr>
              <a:defRPr/>
            </a:pPr>
            <a:r>
              <a:rPr lang="en-US" sz="1400" dirty="0"/>
              <a:t>Digital Convergence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is the Internet?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is the World Wide Web?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What is the IoT?</a:t>
            </a:r>
          </a:p>
          <a:p>
            <a:pPr>
              <a:defRPr/>
            </a:pPr>
            <a:r>
              <a:rPr lang="en-US" sz="1400" dirty="0">
                <a:ea typeface="ＭＳ Ｐゴシック" pitchFamily="34" charset="-128"/>
              </a:rPr>
              <a:t>Questions &amp; Answers</a:t>
            </a:r>
            <a:endParaRPr lang="en-US" sz="1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B26-E748-4C6B-9D31-9DBBFD1CD2C5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32</a:t>
            </a:fld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B634E-4249-4DC6-88AA-67F8ACF70A3E}"/>
              </a:ext>
            </a:extLst>
          </p:cNvPr>
          <p:cNvSpPr txBox="1"/>
          <p:nvPr/>
        </p:nvSpPr>
        <p:spPr>
          <a:xfrm>
            <a:off x="463506" y="99536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</a:rPr>
              <a:t>Knowing Technology II -  Your Networks, WWW, and </a:t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</a:rPr>
              <a:t>Internet of Things</a:t>
            </a:r>
          </a:p>
        </p:txBody>
      </p:sp>
    </p:spTree>
    <p:extLst>
      <p:ext uri="{BB962C8B-B14F-4D97-AF65-F5344CB8AC3E}">
        <p14:creationId xmlns:p14="http://schemas.microsoft.com/office/powerpoint/2010/main" val="235424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Digital Network?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Analog versus Digital</a:t>
            </a:r>
          </a:p>
          <a:p>
            <a:r>
              <a:rPr lang="en-US" dirty="0"/>
              <a:t>Telephone Network</a:t>
            </a:r>
          </a:p>
          <a:p>
            <a:r>
              <a:rPr lang="en-US" dirty="0"/>
              <a:t>Television Network</a:t>
            </a:r>
          </a:p>
          <a:p>
            <a:r>
              <a:rPr lang="en-US" dirty="0"/>
              <a:t>Mobile Phone Network</a:t>
            </a:r>
          </a:p>
          <a:p>
            <a:r>
              <a:rPr lang="en-US" dirty="0"/>
              <a:t>Data Network</a:t>
            </a:r>
          </a:p>
          <a:p>
            <a:r>
              <a:rPr lang="en-US" dirty="0"/>
              <a:t>Radio Network</a:t>
            </a:r>
          </a:p>
          <a:p>
            <a:r>
              <a:rPr lang="en-US" dirty="0"/>
              <a:t>Satellite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37" y="2612240"/>
            <a:ext cx="2743200" cy="1244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7" y="1385316"/>
            <a:ext cx="2543469" cy="106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63" y="3880555"/>
            <a:ext cx="2829174" cy="9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8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are Telecommunication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800" dirty="0"/>
              <a:t>Telecommunication Services are services provided by a telecommunication service provider.</a:t>
            </a:r>
          </a:p>
          <a:p>
            <a:r>
              <a:rPr lang="en-US" sz="1800" dirty="0"/>
              <a:t>Consumer telecommunication services include: </a:t>
            </a:r>
          </a:p>
          <a:p>
            <a:pPr lvl="1"/>
            <a:r>
              <a:rPr lang="en-US" sz="1800" dirty="0"/>
              <a:t>POTS Phone </a:t>
            </a:r>
          </a:p>
          <a:p>
            <a:pPr lvl="1"/>
            <a:r>
              <a:rPr lang="en-US" sz="1800" dirty="0"/>
              <a:t>Cellphone Services</a:t>
            </a:r>
          </a:p>
          <a:p>
            <a:pPr lvl="1"/>
            <a:r>
              <a:rPr lang="en-US" sz="1800" dirty="0"/>
              <a:t>Television</a:t>
            </a:r>
          </a:p>
          <a:p>
            <a:pPr lvl="1"/>
            <a:r>
              <a:rPr lang="en-US" sz="1800" dirty="0"/>
              <a:t>Data – IP Network</a:t>
            </a:r>
          </a:p>
          <a:p>
            <a:pPr lvl="2"/>
            <a:r>
              <a:rPr lang="en-US" sz="1600" dirty="0"/>
              <a:t>Internet</a:t>
            </a:r>
          </a:p>
          <a:p>
            <a:pPr lvl="2"/>
            <a:r>
              <a:rPr lang="en-US" sz="1600" dirty="0"/>
              <a:t>Security – Perimeter / Fire</a:t>
            </a:r>
          </a:p>
          <a:p>
            <a:pPr lvl="2"/>
            <a:r>
              <a:rPr lang="en-US" sz="1600" dirty="0"/>
              <a:t>Utilities – Electric &amp; Water</a:t>
            </a:r>
          </a:p>
          <a:p>
            <a:pPr lvl="2"/>
            <a:r>
              <a:rPr lang="en-US" sz="1600" dirty="0"/>
              <a:t>Health Care – Remote Monitoring / Emergency Notification</a:t>
            </a:r>
          </a:p>
          <a:p>
            <a:pPr lvl="1"/>
            <a:r>
              <a:rPr lang="en-US" sz="1800" dirty="0"/>
              <a:t>Radio</a:t>
            </a:r>
          </a:p>
          <a:p>
            <a:pPr lvl="1"/>
            <a:r>
              <a:rPr lang="en-US" sz="1800" dirty="0"/>
              <a:t>Satellite</a:t>
            </a:r>
          </a:p>
          <a:p>
            <a:pPr lvl="1"/>
            <a:r>
              <a:rPr lang="en-US" sz="1800" dirty="0"/>
              <a:t>GPS</a:t>
            </a:r>
          </a:p>
          <a:p>
            <a:pPr lvl="2"/>
            <a:endParaRPr lang="en-US" sz="1600" dirty="0"/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6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Phone Telecommunication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5943600" cy="3291840"/>
          </a:xfrm>
        </p:spPr>
        <p:txBody>
          <a:bodyPr>
            <a:normAutofit/>
          </a:bodyPr>
          <a:lstStyle/>
          <a:p>
            <a:r>
              <a:rPr lang="en-US" sz="2400" dirty="0"/>
              <a:t>Wired Telecommunication Services  </a:t>
            </a:r>
          </a:p>
          <a:p>
            <a:pPr lvl="1"/>
            <a:r>
              <a:rPr lang="en-US" sz="2200" dirty="0"/>
              <a:t>Plain Old Telephone Service (POTS)</a:t>
            </a:r>
          </a:p>
          <a:p>
            <a:pPr lvl="1"/>
            <a:r>
              <a:rPr lang="en-US" sz="2200" dirty="0"/>
              <a:t>Integrated Services Digital Network (ISDN)</a:t>
            </a:r>
          </a:p>
          <a:p>
            <a:pPr lvl="1"/>
            <a:r>
              <a:rPr lang="en-US" sz="2200" dirty="0"/>
              <a:t>Data over Cable Systems (DOCSIS)</a:t>
            </a:r>
          </a:p>
          <a:p>
            <a:pPr lvl="1"/>
            <a:r>
              <a:rPr lang="en-US" sz="2200" dirty="0"/>
              <a:t>Internet Protocol (IP) Network  </a:t>
            </a:r>
            <a:br>
              <a:rPr lang="en-US" sz="2200" dirty="0"/>
            </a:br>
            <a:endParaRPr lang="en-US" sz="2200" dirty="0"/>
          </a:p>
          <a:p>
            <a:r>
              <a:rPr lang="en-US" sz="2400" dirty="0"/>
              <a:t>Wireless Telephone Services (Mobile)</a:t>
            </a:r>
          </a:p>
          <a:p>
            <a:pPr lvl="1"/>
            <a:r>
              <a:rPr lang="en-US" sz="2200" dirty="0"/>
              <a:t>Wireless Cellular Network (1G – 5G)</a:t>
            </a:r>
          </a:p>
          <a:p>
            <a:pPr lvl="1"/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F58B22-2FE8-4BEB-B6D6-98E067EA6CBF}"/>
              </a:ext>
            </a:extLst>
          </p:cNvPr>
          <p:cNvSpPr/>
          <p:nvPr/>
        </p:nvSpPr>
        <p:spPr>
          <a:xfrm>
            <a:off x="6400800" y="2067902"/>
            <a:ext cx="23358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Voice Over the Internet Protocol (VOIP)</a:t>
            </a:r>
          </a:p>
        </p:txBody>
      </p:sp>
    </p:spTree>
    <p:extLst>
      <p:ext uri="{BB962C8B-B14F-4D97-AF65-F5344CB8AC3E}">
        <p14:creationId xmlns:p14="http://schemas.microsoft.com/office/powerpoint/2010/main" val="255374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6763-3700-4272-8FBD-CA494AC5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Voice Over the Internet Protocol (VOIP)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5BE31-3FA0-4320-8532-6EF8B78D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B27A8-F9D1-4431-AE57-7A841CD7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07EF1-D003-481B-9DFE-F6E11EDE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C42601-B9CC-416E-97D6-11128FE15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504950"/>
            <a:ext cx="2609850" cy="935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19EB7E-C7B8-4DBE-A1FB-9AD2257DD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59203"/>
            <a:ext cx="2743200" cy="12445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66AD8E-E139-4A50-91A8-170346680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99" y="3603705"/>
            <a:ext cx="2829174" cy="9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28066"/>
            <a:ext cx="8305800" cy="85725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Main Components of a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Wired (Landline) Telephone Network?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585466" y="3077088"/>
            <a:ext cx="1824218" cy="2083815"/>
            <a:chOff x="5307978" y="2809381"/>
            <a:chExt cx="1824218" cy="208381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043" y="2809381"/>
              <a:ext cx="1000085" cy="177691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307978" y="4554642"/>
              <a:ext cx="1824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Comcast Cable Hub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82960" y="1562764"/>
            <a:ext cx="1562099" cy="1392154"/>
            <a:chOff x="7077228" y="2905514"/>
            <a:chExt cx="1562099" cy="139215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228" y="2905514"/>
              <a:ext cx="1562099" cy="105191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520943" y="3959114"/>
              <a:ext cx="968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FIOS Hub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EC70BA-D0D9-4870-8B80-869C85128220}"/>
              </a:ext>
            </a:extLst>
          </p:cNvPr>
          <p:cNvGrpSpPr/>
          <p:nvPr/>
        </p:nvGrpSpPr>
        <p:grpSpPr>
          <a:xfrm>
            <a:off x="3152277" y="1733550"/>
            <a:ext cx="2209800" cy="2260392"/>
            <a:chOff x="3336087" y="1948441"/>
            <a:chExt cx="2209800" cy="2260392"/>
          </a:xfrm>
        </p:grpSpPr>
        <p:pic>
          <p:nvPicPr>
            <p:cNvPr id="33" name="Picture 32" descr="A sign on a brick building&#10;&#10;Description automatically generated">
              <a:extLst>
                <a:ext uri="{FF2B5EF4-FFF2-40B4-BE49-F238E27FC236}">
                  <a16:creationId xmlns:a16="http://schemas.microsoft.com/office/drawing/2014/main" id="{175AC8AE-B485-4AF6-BEBD-0CE5EC4F1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087" y="1948441"/>
              <a:ext cx="2209800" cy="165735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D5E7DF-6676-412C-BC60-65C71B224176}"/>
                </a:ext>
              </a:extLst>
            </p:cNvPr>
            <p:cNvSpPr txBox="1"/>
            <p:nvPr/>
          </p:nvSpPr>
          <p:spPr>
            <a:xfrm>
              <a:off x="3491079" y="3624058"/>
              <a:ext cx="1899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Telephone Network </a:t>
              </a:r>
              <a:br>
                <a:rPr lang="en-US" sz="1600" b="1" dirty="0">
                  <a:latin typeface="+mj-lt"/>
                </a:rPr>
              </a:br>
              <a:r>
                <a:rPr lang="en-US" sz="1600" b="1" dirty="0">
                  <a:latin typeface="+mj-lt"/>
                </a:rPr>
                <a:t>Interface Box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194D684-7353-47B3-ADE8-8DD3D763A6BC}"/>
              </a:ext>
            </a:extLst>
          </p:cNvPr>
          <p:cNvGrpSpPr/>
          <p:nvPr/>
        </p:nvGrpSpPr>
        <p:grpSpPr>
          <a:xfrm>
            <a:off x="554460" y="1647872"/>
            <a:ext cx="2144862" cy="2967562"/>
            <a:chOff x="554460" y="1647872"/>
            <a:chExt cx="2144862" cy="2967562"/>
          </a:xfrm>
        </p:grpSpPr>
        <p:pic>
          <p:nvPicPr>
            <p:cNvPr id="19" name="Picture 18" descr="A close up of a white background&#10;&#10;Description automatically generated">
              <a:extLst>
                <a:ext uri="{FF2B5EF4-FFF2-40B4-BE49-F238E27FC236}">
                  <a16:creationId xmlns:a16="http://schemas.microsoft.com/office/drawing/2014/main" id="{5052F468-334C-4B05-BF23-CBE13600B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88" t="14416" r="33274" b="14416"/>
            <a:stretch/>
          </p:blipFill>
          <p:spPr>
            <a:xfrm>
              <a:off x="1764306" y="1647872"/>
              <a:ext cx="548691" cy="1428417"/>
            </a:xfrm>
            <a:prstGeom prst="rect">
              <a:avLst/>
            </a:prstGeom>
          </p:spPr>
        </p:pic>
        <p:pic>
          <p:nvPicPr>
            <p:cNvPr id="31" name="Picture 30" descr="A picture containing electronics, remote, sitting, cellphone&#10;&#10;Description automatically generated">
              <a:extLst>
                <a:ext uri="{FF2B5EF4-FFF2-40B4-BE49-F238E27FC236}">
                  <a16:creationId xmlns:a16="http://schemas.microsoft.com/office/drawing/2014/main" id="{8905EF20-3E90-4C02-95E4-093F57EB0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60" r="27279"/>
            <a:stretch/>
          </p:blipFill>
          <p:spPr>
            <a:xfrm>
              <a:off x="554460" y="2784212"/>
              <a:ext cx="1116151" cy="183122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39E345-1CAD-4146-A27F-40AA8F16D645}"/>
                </a:ext>
              </a:extLst>
            </p:cNvPr>
            <p:cNvSpPr txBox="1"/>
            <p:nvPr/>
          </p:nvSpPr>
          <p:spPr>
            <a:xfrm>
              <a:off x="1585043" y="3115048"/>
              <a:ext cx="11142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Telephone </a:t>
              </a:r>
              <a:br>
                <a:rPr lang="en-US" sz="1600" b="1" dirty="0">
                  <a:latin typeface="+mj-lt"/>
                </a:rPr>
              </a:br>
              <a:r>
                <a:rPr lang="en-US" sz="1600" b="1" dirty="0">
                  <a:latin typeface="+mj-lt"/>
                </a:rPr>
                <a:t>Handsets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3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28066"/>
            <a:ext cx="8305800" cy="85725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Main Components of a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Cellphone Wireless Network?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348825" y="1462993"/>
            <a:ext cx="1471365" cy="1339507"/>
            <a:chOff x="7348825" y="1462993"/>
            <a:chExt cx="1471365" cy="133950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8399" y="1462993"/>
              <a:ext cx="1310956" cy="98195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348825" y="2463946"/>
              <a:ext cx="14713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Satellite Uplink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01218" y="1953968"/>
            <a:ext cx="3184919" cy="2301946"/>
            <a:chOff x="5746969" y="2183381"/>
            <a:chExt cx="3184919" cy="230194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6969" y="2183381"/>
              <a:ext cx="1535379" cy="230194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324268" y="3446327"/>
              <a:ext cx="16076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Cellphone Tower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9BBE222-FE57-4546-8FA2-DEB005C30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19766"/>
            <a:ext cx="2658754" cy="12696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D4F249E-BDE3-4E43-B0EE-192D9B3D3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2016"/>
            <a:ext cx="1907324" cy="107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8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1855</TotalTime>
  <Words>1207</Words>
  <Application>Microsoft Office PowerPoint</Application>
  <PresentationFormat>On-screen Show (16:9)</PresentationFormat>
  <Paragraphs>299</Paragraphs>
  <Slides>32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Calibri</vt:lpstr>
      <vt:lpstr>Constantia</vt:lpstr>
      <vt:lpstr>Wingdings 2</vt:lpstr>
      <vt:lpstr>ProfBurnett</vt:lpstr>
      <vt:lpstr>Knowing Technology III   Networks</vt:lpstr>
      <vt:lpstr>PowerPoint Presentation</vt:lpstr>
      <vt:lpstr>Outline</vt:lpstr>
      <vt:lpstr>What is a Digital Network?</vt:lpstr>
      <vt:lpstr>What are Telecommunication Services?</vt:lpstr>
      <vt:lpstr>Phone Telecommunication Services</vt:lpstr>
      <vt:lpstr>Voice Over the Internet Protocol (VOIP)</vt:lpstr>
      <vt:lpstr>What are the Main Components of a  Wired (Landline) Telephone Network?</vt:lpstr>
      <vt:lpstr>What are the Main Components of a  Cellphone Wireless Network?</vt:lpstr>
      <vt:lpstr>Television Telecommunication Services</vt:lpstr>
      <vt:lpstr>What are the Main Components of a  Wired CATV Television Network?</vt:lpstr>
      <vt:lpstr>What are the Main Components of a  Digital Broadcast Television Network?</vt:lpstr>
      <vt:lpstr>Satellite Television Network</vt:lpstr>
      <vt:lpstr>How to Access  Alternate Television Stations </vt:lpstr>
      <vt:lpstr>Data Telecommunication Services</vt:lpstr>
      <vt:lpstr>What are the Main Components of a  Wired Digital Network?</vt:lpstr>
      <vt:lpstr>What are the Main Components of a  IP Wireless Network?</vt:lpstr>
      <vt:lpstr>Bluetooth Wireless Networks</vt:lpstr>
      <vt:lpstr>What is the difference between  PAN – Wireless – Mobile Network?</vt:lpstr>
      <vt:lpstr>Radio Telecommunication Services</vt:lpstr>
      <vt:lpstr>Digital Convergence</vt:lpstr>
      <vt:lpstr>Student Exercise 1</vt:lpstr>
      <vt:lpstr>What is the Internet?</vt:lpstr>
      <vt:lpstr>Your Internet</vt:lpstr>
      <vt:lpstr>What is the World Wide Web?</vt:lpstr>
      <vt:lpstr>What is the World Wide Web?</vt:lpstr>
      <vt:lpstr>How Do People Use the Worlds Wide Web?</vt:lpstr>
      <vt:lpstr>Student Exercise 2</vt:lpstr>
      <vt:lpstr>What is the IoT?</vt:lpstr>
      <vt:lpstr>PowerPoint Presentation</vt:lpstr>
      <vt:lpstr>PowerPoint Presentation</vt:lpstr>
      <vt:lpstr>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Prof Burnett</cp:lastModifiedBy>
  <cp:revision>127</cp:revision>
  <cp:lastPrinted>2019-10-10T16:15:34Z</cp:lastPrinted>
  <dcterms:created xsi:type="dcterms:W3CDTF">2015-01-17T12:40:41Z</dcterms:created>
  <dcterms:modified xsi:type="dcterms:W3CDTF">2025-09-11T13:50:03Z</dcterms:modified>
</cp:coreProperties>
</file>