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5"/>
  </p:notesMasterIdLst>
  <p:sldIdLst>
    <p:sldId id="321" r:id="rId2"/>
    <p:sldId id="256" r:id="rId3"/>
    <p:sldId id="257" r:id="rId4"/>
    <p:sldId id="258" r:id="rId5"/>
    <p:sldId id="259" r:id="rId6"/>
    <p:sldId id="260" r:id="rId7"/>
    <p:sldId id="261" r:id="rId8"/>
    <p:sldId id="262" r:id="rId9"/>
    <p:sldId id="344" r:id="rId10"/>
    <p:sldId id="345" r:id="rId11"/>
    <p:sldId id="353" r:id="rId12"/>
    <p:sldId id="354" r:id="rId13"/>
    <p:sldId id="515" r:id="rId14"/>
    <p:sldId id="299" r:id="rId15"/>
    <p:sldId id="306" r:id="rId16"/>
    <p:sldId id="300" r:id="rId17"/>
    <p:sldId id="301" r:id="rId18"/>
    <p:sldId id="302" r:id="rId19"/>
    <p:sldId id="303" r:id="rId20"/>
    <p:sldId id="304" r:id="rId21"/>
    <p:sldId id="305" r:id="rId22"/>
    <p:sldId id="516" r:id="rId23"/>
    <p:sldId id="295" r:id="rId24"/>
    <p:sldId id="298" r:id="rId25"/>
    <p:sldId id="296" r:id="rId26"/>
    <p:sldId id="297" r:id="rId27"/>
    <p:sldId id="343" r:id="rId28"/>
    <p:sldId id="263" r:id="rId29"/>
    <p:sldId id="266" r:id="rId30"/>
    <p:sldId id="264" r:id="rId31"/>
    <p:sldId id="265" r:id="rId32"/>
    <p:sldId id="267" r:id="rId33"/>
    <p:sldId id="270" r:id="rId34"/>
    <p:sldId id="268" r:id="rId35"/>
    <p:sldId id="269" r:id="rId36"/>
    <p:sldId id="271" r:id="rId37"/>
    <p:sldId id="274" r:id="rId38"/>
    <p:sldId id="272" r:id="rId39"/>
    <p:sldId id="273" r:id="rId40"/>
    <p:sldId id="517" r:id="rId41"/>
    <p:sldId id="275" r:id="rId42"/>
    <p:sldId id="278" r:id="rId43"/>
    <p:sldId id="276" r:id="rId44"/>
    <p:sldId id="277" r:id="rId45"/>
    <p:sldId id="279" r:id="rId46"/>
    <p:sldId id="282" r:id="rId47"/>
    <p:sldId id="280" r:id="rId48"/>
    <p:sldId id="281" r:id="rId49"/>
    <p:sldId id="283" r:id="rId50"/>
    <p:sldId id="286" r:id="rId51"/>
    <p:sldId id="284" r:id="rId52"/>
    <p:sldId id="285" r:id="rId53"/>
    <p:sldId id="287" r:id="rId54"/>
    <p:sldId id="290" r:id="rId55"/>
    <p:sldId id="288" r:id="rId56"/>
    <p:sldId id="289" r:id="rId57"/>
    <p:sldId id="291" r:id="rId58"/>
    <p:sldId id="294" r:id="rId59"/>
    <p:sldId id="292" r:id="rId60"/>
    <p:sldId id="293" r:id="rId61"/>
    <p:sldId id="307" r:id="rId62"/>
    <p:sldId id="310" r:id="rId63"/>
    <p:sldId id="308" r:id="rId64"/>
    <p:sldId id="309" r:id="rId65"/>
    <p:sldId id="313" r:id="rId66"/>
    <p:sldId id="314" r:id="rId67"/>
    <p:sldId id="315" r:id="rId68"/>
    <p:sldId id="316" r:id="rId69"/>
    <p:sldId id="317" r:id="rId70"/>
    <p:sldId id="318" r:id="rId71"/>
    <p:sldId id="319" r:id="rId72"/>
    <p:sldId id="320" r:id="rId73"/>
    <p:sldId id="538" r:id="rId74"/>
  </p:sldIdLst>
  <p:sldSz cx="9144000" cy="5143500" type="screen16x9"/>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F3CDB2-9EF1-488B-9BB9-DD66A9CBFA69}" v="121" dt="2026-10-25T23:26:15.6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63" autoAdjust="0"/>
    <p:restoredTop sz="96247" autoAdjust="0"/>
  </p:normalViewPr>
  <p:slideViewPr>
    <p:cSldViewPr showGuides="1">
      <p:cViewPr>
        <p:scale>
          <a:sx n="120" d="100"/>
          <a:sy n="120" d="100"/>
        </p:scale>
        <p:origin x="1332" y="4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of Burnett" userId="74f2c40f-8fce-4844-8973-6f8563cbcf16" providerId="ADAL" clId="{A10413BE-04E7-4767-A404-5E19EF3D2943}"/>
    <pc:docChg chg="undo custSel addSld delSld modSld sldOrd">
      <pc:chgData name="Prof Burnett" userId="74f2c40f-8fce-4844-8973-6f8563cbcf16" providerId="ADAL" clId="{A10413BE-04E7-4767-A404-5E19EF3D2943}" dt="2026-10-25T23:34:09.985" v="1911" actId="3626"/>
      <pc:docMkLst>
        <pc:docMk/>
      </pc:docMkLst>
      <pc:sldChg chg="modSp mod">
        <pc:chgData name="Prof Burnett" userId="74f2c40f-8fce-4844-8973-6f8563cbcf16" providerId="ADAL" clId="{A10413BE-04E7-4767-A404-5E19EF3D2943}" dt="2026-10-25T23:24:23.073" v="1874" actId="20577"/>
        <pc:sldMkLst>
          <pc:docMk/>
          <pc:sldMk cId="0" sldId="256"/>
        </pc:sldMkLst>
        <pc:spChg chg="mod">
          <ac:chgData name="Prof Burnett" userId="74f2c40f-8fce-4844-8973-6f8563cbcf16" providerId="ADAL" clId="{A10413BE-04E7-4767-A404-5E19EF3D2943}" dt="2026-10-25T23:24:23.073" v="1874" actId="20577"/>
          <ac:spMkLst>
            <pc:docMk/>
            <pc:sldMk cId="0" sldId="256"/>
            <ac:spMk id="6" creationId="{00000000-0000-0000-0000-000000000000}"/>
          </ac:spMkLst>
        </pc:spChg>
      </pc:sldChg>
      <pc:sldChg chg="modSp mod">
        <pc:chgData name="Prof Burnett" userId="74f2c40f-8fce-4844-8973-6f8563cbcf16" providerId="ADAL" clId="{A10413BE-04E7-4767-A404-5E19EF3D2943}" dt="2026-10-25T21:22:32.803" v="498" actId="1076"/>
        <pc:sldMkLst>
          <pc:docMk/>
          <pc:sldMk cId="0" sldId="258"/>
        </pc:sldMkLst>
        <pc:spChg chg="mod">
          <ac:chgData name="Prof Burnett" userId="74f2c40f-8fce-4844-8973-6f8563cbcf16" providerId="ADAL" clId="{A10413BE-04E7-4767-A404-5E19EF3D2943}" dt="2026-10-25T21:22:32.803" v="498" actId="1076"/>
          <ac:spMkLst>
            <pc:docMk/>
            <pc:sldMk cId="0" sldId="258"/>
            <ac:spMk id="6" creationId="{00000000-0000-0000-0000-000000000000}"/>
          </ac:spMkLst>
        </pc:spChg>
        <pc:spChg chg="mod">
          <ac:chgData name="Prof Burnett" userId="74f2c40f-8fce-4844-8973-6f8563cbcf16" providerId="ADAL" clId="{A10413BE-04E7-4767-A404-5E19EF3D2943}" dt="2026-10-25T13:16:00.966" v="2"/>
          <ac:spMkLst>
            <pc:docMk/>
            <pc:sldMk cId="0" sldId="258"/>
            <ac:spMk id="10" creationId="{00000000-0000-0000-0000-000000000000}"/>
          </ac:spMkLst>
        </pc:spChg>
        <pc:spChg chg="mod">
          <ac:chgData name="Prof Burnett" userId="74f2c40f-8fce-4844-8973-6f8563cbcf16" providerId="ADAL" clId="{A10413BE-04E7-4767-A404-5E19EF3D2943}" dt="2026-10-25T13:14:49.543" v="1"/>
          <ac:spMkLst>
            <pc:docMk/>
            <pc:sldMk cId="0" sldId="258"/>
            <ac:spMk id="15" creationId="{04497D1F-2D7D-40EA-EA3B-FE6F3B0AA18A}"/>
          </ac:spMkLst>
        </pc:spChg>
      </pc:sldChg>
      <pc:sldChg chg="addSp modSp">
        <pc:chgData name="Prof Burnett" userId="74f2c40f-8fce-4844-8973-6f8563cbcf16" providerId="ADAL" clId="{A10413BE-04E7-4767-A404-5E19EF3D2943}" dt="2026-10-25T18:27:29.996" v="13" actId="164"/>
        <pc:sldMkLst>
          <pc:docMk/>
          <pc:sldMk cId="0" sldId="260"/>
        </pc:sldMkLst>
        <pc:spChg chg="mod">
          <ac:chgData name="Prof Burnett" userId="74f2c40f-8fce-4844-8973-6f8563cbcf16" providerId="ADAL" clId="{A10413BE-04E7-4767-A404-5E19EF3D2943}" dt="2026-10-25T18:26:57.035" v="10" actId="164"/>
          <ac:spMkLst>
            <pc:docMk/>
            <pc:sldMk cId="0" sldId="260"/>
            <ac:spMk id="6" creationId="{00000000-0000-0000-0000-000000000000}"/>
          </ac:spMkLst>
        </pc:spChg>
        <pc:spChg chg="mod">
          <ac:chgData name="Prof Burnett" userId="74f2c40f-8fce-4844-8973-6f8563cbcf16" providerId="ADAL" clId="{A10413BE-04E7-4767-A404-5E19EF3D2943}" dt="2026-10-25T18:26:57.035" v="10" actId="164"/>
          <ac:spMkLst>
            <pc:docMk/>
            <pc:sldMk cId="0" sldId="260"/>
            <ac:spMk id="7" creationId="{00000000-0000-0000-0000-000000000000}"/>
          </ac:spMkLst>
        </pc:spChg>
        <pc:spChg chg="mod">
          <ac:chgData name="Prof Burnett" userId="74f2c40f-8fce-4844-8973-6f8563cbcf16" providerId="ADAL" clId="{A10413BE-04E7-4767-A404-5E19EF3D2943}" dt="2026-10-25T18:26:57.035" v="10" actId="164"/>
          <ac:spMkLst>
            <pc:docMk/>
            <pc:sldMk cId="0" sldId="260"/>
            <ac:spMk id="8" creationId="{00000000-0000-0000-0000-000000000000}"/>
          </ac:spMkLst>
        </pc:spChg>
        <pc:spChg chg="mod">
          <ac:chgData name="Prof Burnett" userId="74f2c40f-8fce-4844-8973-6f8563cbcf16" providerId="ADAL" clId="{A10413BE-04E7-4767-A404-5E19EF3D2943}" dt="2026-10-25T18:26:57.035" v="10" actId="164"/>
          <ac:spMkLst>
            <pc:docMk/>
            <pc:sldMk cId="0" sldId="260"/>
            <ac:spMk id="9" creationId="{00000000-0000-0000-0000-000000000000}"/>
          </ac:spMkLst>
        </pc:spChg>
        <pc:spChg chg="mod">
          <ac:chgData name="Prof Burnett" userId="74f2c40f-8fce-4844-8973-6f8563cbcf16" providerId="ADAL" clId="{A10413BE-04E7-4767-A404-5E19EF3D2943}" dt="2026-10-25T18:26:57.035" v="10" actId="164"/>
          <ac:spMkLst>
            <pc:docMk/>
            <pc:sldMk cId="0" sldId="260"/>
            <ac:spMk id="10" creationId="{00000000-0000-0000-0000-000000000000}"/>
          </ac:spMkLst>
        </pc:spChg>
        <pc:spChg chg="mod">
          <ac:chgData name="Prof Burnett" userId="74f2c40f-8fce-4844-8973-6f8563cbcf16" providerId="ADAL" clId="{A10413BE-04E7-4767-A404-5E19EF3D2943}" dt="2026-10-25T18:27:13.680" v="11" actId="164"/>
          <ac:spMkLst>
            <pc:docMk/>
            <pc:sldMk cId="0" sldId="260"/>
            <ac:spMk id="11" creationId="{00000000-0000-0000-0000-000000000000}"/>
          </ac:spMkLst>
        </pc:spChg>
        <pc:spChg chg="mod">
          <ac:chgData name="Prof Burnett" userId="74f2c40f-8fce-4844-8973-6f8563cbcf16" providerId="ADAL" clId="{A10413BE-04E7-4767-A404-5E19EF3D2943}" dt="2026-10-25T18:27:13.680" v="11" actId="164"/>
          <ac:spMkLst>
            <pc:docMk/>
            <pc:sldMk cId="0" sldId="260"/>
            <ac:spMk id="12" creationId="{00000000-0000-0000-0000-000000000000}"/>
          </ac:spMkLst>
        </pc:spChg>
        <pc:spChg chg="mod">
          <ac:chgData name="Prof Burnett" userId="74f2c40f-8fce-4844-8973-6f8563cbcf16" providerId="ADAL" clId="{A10413BE-04E7-4767-A404-5E19EF3D2943}" dt="2026-10-25T18:27:13.680" v="11" actId="164"/>
          <ac:spMkLst>
            <pc:docMk/>
            <pc:sldMk cId="0" sldId="260"/>
            <ac:spMk id="13" creationId="{00000000-0000-0000-0000-000000000000}"/>
          </ac:spMkLst>
        </pc:spChg>
        <pc:spChg chg="mod">
          <ac:chgData name="Prof Burnett" userId="74f2c40f-8fce-4844-8973-6f8563cbcf16" providerId="ADAL" clId="{A10413BE-04E7-4767-A404-5E19EF3D2943}" dt="2026-10-25T18:27:13.680" v="11" actId="164"/>
          <ac:spMkLst>
            <pc:docMk/>
            <pc:sldMk cId="0" sldId="260"/>
            <ac:spMk id="14" creationId="{00000000-0000-0000-0000-000000000000}"/>
          </ac:spMkLst>
        </pc:spChg>
        <pc:spChg chg="mod">
          <ac:chgData name="Prof Burnett" userId="74f2c40f-8fce-4844-8973-6f8563cbcf16" providerId="ADAL" clId="{A10413BE-04E7-4767-A404-5E19EF3D2943}" dt="2026-10-25T18:27:13.680" v="11" actId="164"/>
          <ac:spMkLst>
            <pc:docMk/>
            <pc:sldMk cId="0" sldId="260"/>
            <ac:spMk id="15" creationId="{00000000-0000-0000-0000-000000000000}"/>
          </ac:spMkLst>
        </pc:spChg>
        <pc:spChg chg="mod">
          <ac:chgData name="Prof Burnett" userId="74f2c40f-8fce-4844-8973-6f8563cbcf16" providerId="ADAL" clId="{A10413BE-04E7-4767-A404-5E19EF3D2943}" dt="2026-10-25T18:27:13.680" v="11" actId="164"/>
          <ac:spMkLst>
            <pc:docMk/>
            <pc:sldMk cId="0" sldId="260"/>
            <ac:spMk id="16" creationId="{00000000-0000-0000-0000-000000000000}"/>
          </ac:spMkLst>
        </pc:spChg>
        <pc:spChg chg="mod">
          <ac:chgData name="Prof Burnett" userId="74f2c40f-8fce-4844-8973-6f8563cbcf16" providerId="ADAL" clId="{A10413BE-04E7-4767-A404-5E19EF3D2943}" dt="2026-10-25T18:27:21.850" v="12" actId="164"/>
          <ac:spMkLst>
            <pc:docMk/>
            <pc:sldMk cId="0" sldId="260"/>
            <ac:spMk id="17" creationId="{00000000-0000-0000-0000-000000000000}"/>
          </ac:spMkLst>
        </pc:spChg>
        <pc:spChg chg="mod">
          <ac:chgData name="Prof Burnett" userId="74f2c40f-8fce-4844-8973-6f8563cbcf16" providerId="ADAL" clId="{A10413BE-04E7-4767-A404-5E19EF3D2943}" dt="2026-10-25T18:27:21.850" v="12" actId="164"/>
          <ac:spMkLst>
            <pc:docMk/>
            <pc:sldMk cId="0" sldId="260"/>
            <ac:spMk id="18" creationId="{00000000-0000-0000-0000-000000000000}"/>
          </ac:spMkLst>
        </pc:spChg>
        <pc:spChg chg="mod">
          <ac:chgData name="Prof Burnett" userId="74f2c40f-8fce-4844-8973-6f8563cbcf16" providerId="ADAL" clId="{A10413BE-04E7-4767-A404-5E19EF3D2943}" dt="2026-10-25T18:27:21.850" v="12" actId="164"/>
          <ac:spMkLst>
            <pc:docMk/>
            <pc:sldMk cId="0" sldId="260"/>
            <ac:spMk id="19" creationId="{00000000-0000-0000-0000-000000000000}"/>
          </ac:spMkLst>
        </pc:spChg>
        <pc:spChg chg="mod">
          <ac:chgData name="Prof Burnett" userId="74f2c40f-8fce-4844-8973-6f8563cbcf16" providerId="ADAL" clId="{A10413BE-04E7-4767-A404-5E19EF3D2943}" dt="2026-10-25T18:27:21.850" v="12" actId="164"/>
          <ac:spMkLst>
            <pc:docMk/>
            <pc:sldMk cId="0" sldId="260"/>
            <ac:spMk id="20" creationId="{00000000-0000-0000-0000-000000000000}"/>
          </ac:spMkLst>
        </pc:spChg>
        <pc:spChg chg="mod">
          <ac:chgData name="Prof Burnett" userId="74f2c40f-8fce-4844-8973-6f8563cbcf16" providerId="ADAL" clId="{A10413BE-04E7-4767-A404-5E19EF3D2943}" dt="2026-10-25T18:27:21.850" v="12" actId="164"/>
          <ac:spMkLst>
            <pc:docMk/>
            <pc:sldMk cId="0" sldId="260"/>
            <ac:spMk id="21" creationId="{00000000-0000-0000-0000-000000000000}"/>
          </ac:spMkLst>
        </pc:spChg>
        <pc:spChg chg="mod">
          <ac:chgData name="Prof Burnett" userId="74f2c40f-8fce-4844-8973-6f8563cbcf16" providerId="ADAL" clId="{A10413BE-04E7-4767-A404-5E19EF3D2943}" dt="2026-10-25T18:27:21.850" v="12" actId="164"/>
          <ac:spMkLst>
            <pc:docMk/>
            <pc:sldMk cId="0" sldId="260"/>
            <ac:spMk id="22" creationId="{00000000-0000-0000-0000-000000000000}"/>
          </ac:spMkLst>
        </pc:spChg>
        <pc:spChg chg="mod">
          <ac:chgData name="Prof Burnett" userId="74f2c40f-8fce-4844-8973-6f8563cbcf16" providerId="ADAL" clId="{A10413BE-04E7-4767-A404-5E19EF3D2943}" dt="2026-10-25T18:27:29.996" v="13" actId="164"/>
          <ac:spMkLst>
            <pc:docMk/>
            <pc:sldMk cId="0" sldId="260"/>
            <ac:spMk id="23" creationId="{00000000-0000-0000-0000-000000000000}"/>
          </ac:spMkLst>
        </pc:spChg>
        <pc:spChg chg="mod">
          <ac:chgData name="Prof Burnett" userId="74f2c40f-8fce-4844-8973-6f8563cbcf16" providerId="ADAL" clId="{A10413BE-04E7-4767-A404-5E19EF3D2943}" dt="2026-10-25T18:27:29.996" v="13" actId="164"/>
          <ac:spMkLst>
            <pc:docMk/>
            <pc:sldMk cId="0" sldId="260"/>
            <ac:spMk id="24" creationId="{00000000-0000-0000-0000-000000000000}"/>
          </ac:spMkLst>
        </pc:spChg>
        <pc:spChg chg="mod">
          <ac:chgData name="Prof Burnett" userId="74f2c40f-8fce-4844-8973-6f8563cbcf16" providerId="ADAL" clId="{A10413BE-04E7-4767-A404-5E19EF3D2943}" dt="2026-10-25T18:27:29.996" v="13" actId="164"/>
          <ac:spMkLst>
            <pc:docMk/>
            <pc:sldMk cId="0" sldId="260"/>
            <ac:spMk id="25" creationId="{00000000-0000-0000-0000-000000000000}"/>
          </ac:spMkLst>
        </pc:spChg>
        <pc:spChg chg="mod">
          <ac:chgData name="Prof Burnett" userId="74f2c40f-8fce-4844-8973-6f8563cbcf16" providerId="ADAL" clId="{A10413BE-04E7-4767-A404-5E19EF3D2943}" dt="2026-10-25T18:27:29.996" v="13" actId="164"/>
          <ac:spMkLst>
            <pc:docMk/>
            <pc:sldMk cId="0" sldId="260"/>
            <ac:spMk id="26" creationId="{00000000-0000-0000-0000-000000000000}"/>
          </ac:spMkLst>
        </pc:spChg>
        <pc:spChg chg="mod">
          <ac:chgData name="Prof Burnett" userId="74f2c40f-8fce-4844-8973-6f8563cbcf16" providerId="ADAL" clId="{A10413BE-04E7-4767-A404-5E19EF3D2943}" dt="2026-10-25T18:27:29.996" v="13" actId="164"/>
          <ac:spMkLst>
            <pc:docMk/>
            <pc:sldMk cId="0" sldId="260"/>
            <ac:spMk id="27" creationId="{00000000-0000-0000-0000-000000000000}"/>
          </ac:spMkLst>
        </pc:spChg>
        <pc:spChg chg="mod">
          <ac:chgData name="Prof Burnett" userId="74f2c40f-8fce-4844-8973-6f8563cbcf16" providerId="ADAL" clId="{A10413BE-04E7-4767-A404-5E19EF3D2943}" dt="2026-10-25T18:27:29.996" v="13" actId="164"/>
          <ac:spMkLst>
            <pc:docMk/>
            <pc:sldMk cId="0" sldId="260"/>
            <ac:spMk id="28" creationId="{00000000-0000-0000-0000-000000000000}"/>
          </ac:spMkLst>
        </pc:spChg>
        <pc:spChg chg="mod">
          <ac:chgData name="Prof Burnett" userId="74f2c40f-8fce-4844-8973-6f8563cbcf16" providerId="ADAL" clId="{A10413BE-04E7-4767-A404-5E19EF3D2943}" dt="2026-10-25T13:18:22.853" v="4"/>
          <ac:spMkLst>
            <pc:docMk/>
            <pc:sldMk cId="0" sldId="260"/>
            <ac:spMk id="29" creationId="{00000000-0000-0000-0000-000000000000}"/>
          </ac:spMkLst>
        </pc:spChg>
        <pc:grpChg chg="add mod">
          <ac:chgData name="Prof Burnett" userId="74f2c40f-8fce-4844-8973-6f8563cbcf16" providerId="ADAL" clId="{A10413BE-04E7-4767-A404-5E19EF3D2943}" dt="2026-10-25T18:26:57.035" v="10" actId="164"/>
          <ac:grpSpMkLst>
            <pc:docMk/>
            <pc:sldMk cId="0" sldId="260"/>
            <ac:grpSpMk id="4" creationId="{030FB9C8-D33B-D8D3-30B3-0FCB5F35108A}"/>
          </ac:grpSpMkLst>
        </pc:grpChg>
        <pc:grpChg chg="add mod">
          <ac:chgData name="Prof Burnett" userId="74f2c40f-8fce-4844-8973-6f8563cbcf16" providerId="ADAL" clId="{A10413BE-04E7-4767-A404-5E19EF3D2943}" dt="2026-10-25T18:27:13.680" v="11" actId="164"/>
          <ac:grpSpMkLst>
            <pc:docMk/>
            <pc:sldMk cId="0" sldId="260"/>
            <ac:grpSpMk id="30" creationId="{0309AF1B-3D0C-DFD0-9C78-D04C4BD55AA7}"/>
          </ac:grpSpMkLst>
        </pc:grpChg>
        <pc:grpChg chg="add mod">
          <ac:chgData name="Prof Burnett" userId="74f2c40f-8fce-4844-8973-6f8563cbcf16" providerId="ADAL" clId="{A10413BE-04E7-4767-A404-5E19EF3D2943}" dt="2026-10-25T18:27:21.850" v="12" actId="164"/>
          <ac:grpSpMkLst>
            <pc:docMk/>
            <pc:sldMk cId="0" sldId="260"/>
            <ac:grpSpMk id="32" creationId="{13D0F0BE-0D4C-86FA-E8F6-83759E114599}"/>
          </ac:grpSpMkLst>
        </pc:grpChg>
        <pc:grpChg chg="add mod">
          <ac:chgData name="Prof Burnett" userId="74f2c40f-8fce-4844-8973-6f8563cbcf16" providerId="ADAL" clId="{A10413BE-04E7-4767-A404-5E19EF3D2943}" dt="2026-10-25T18:27:29.996" v="13" actId="164"/>
          <ac:grpSpMkLst>
            <pc:docMk/>
            <pc:sldMk cId="0" sldId="260"/>
            <ac:grpSpMk id="33" creationId="{43E35197-7BEB-EC6D-C7A1-014E1C378383}"/>
          </ac:grpSpMkLst>
        </pc:grpChg>
      </pc:sldChg>
      <pc:sldChg chg="addSp modSp">
        <pc:chgData name="Prof Burnett" userId="74f2c40f-8fce-4844-8973-6f8563cbcf16" providerId="ADAL" clId="{A10413BE-04E7-4767-A404-5E19EF3D2943}" dt="2026-10-25T13:22:54.338" v="8" actId="164"/>
        <pc:sldMkLst>
          <pc:docMk/>
          <pc:sldMk cId="0" sldId="261"/>
        </pc:sldMkLst>
        <pc:spChg chg="mod">
          <ac:chgData name="Prof Burnett" userId="74f2c40f-8fce-4844-8973-6f8563cbcf16" providerId="ADAL" clId="{A10413BE-04E7-4767-A404-5E19EF3D2943}" dt="2026-10-25T13:22:33.271" v="5" actId="164"/>
          <ac:spMkLst>
            <pc:docMk/>
            <pc:sldMk cId="0" sldId="261"/>
            <ac:spMk id="4" creationId="{00000000-0000-0000-0000-000000000000}"/>
          </ac:spMkLst>
        </pc:spChg>
        <pc:spChg chg="mod">
          <ac:chgData name="Prof Burnett" userId="74f2c40f-8fce-4844-8973-6f8563cbcf16" providerId="ADAL" clId="{A10413BE-04E7-4767-A404-5E19EF3D2943}" dt="2026-10-25T13:22:33.271" v="5" actId="164"/>
          <ac:spMkLst>
            <pc:docMk/>
            <pc:sldMk cId="0" sldId="261"/>
            <ac:spMk id="5" creationId="{00000000-0000-0000-0000-000000000000}"/>
          </ac:spMkLst>
        </pc:spChg>
        <pc:spChg chg="mod">
          <ac:chgData name="Prof Burnett" userId="74f2c40f-8fce-4844-8973-6f8563cbcf16" providerId="ADAL" clId="{A10413BE-04E7-4767-A404-5E19EF3D2943}" dt="2026-10-25T13:22:33.271" v="5" actId="164"/>
          <ac:spMkLst>
            <pc:docMk/>
            <pc:sldMk cId="0" sldId="261"/>
            <ac:spMk id="6" creationId="{00000000-0000-0000-0000-000000000000}"/>
          </ac:spMkLst>
        </pc:spChg>
        <pc:spChg chg="mod">
          <ac:chgData name="Prof Burnett" userId="74f2c40f-8fce-4844-8973-6f8563cbcf16" providerId="ADAL" clId="{A10413BE-04E7-4767-A404-5E19EF3D2943}" dt="2026-10-25T13:22:41.417" v="6" actId="164"/>
          <ac:spMkLst>
            <pc:docMk/>
            <pc:sldMk cId="0" sldId="261"/>
            <ac:spMk id="7" creationId="{00000000-0000-0000-0000-000000000000}"/>
          </ac:spMkLst>
        </pc:spChg>
        <pc:spChg chg="mod">
          <ac:chgData name="Prof Burnett" userId="74f2c40f-8fce-4844-8973-6f8563cbcf16" providerId="ADAL" clId="{A10413BE-04E7-4767-A404-5E19EF3D2943}" dt="2026-10-25T13:22:41.417" v="6" actId="164"/>
          <ac:spMkLst>
            <pc:docMk/>
            <pc:sldMk cId="0" sldId="261"/>
            <ac:spMk id="8" creationId="{00000000-0000-0000-0000-000000000000}"/>
          </ac:spMkLst>
        </pc:spChg>
        <pc:spChg chg="mod">
          <ac:chgData name="Prof Burnett" userId="74f2c40f-8fce-4844-8973-6f8563cbcf16" providerId="ADAL" clId="{A10413BE-04E7-4767-A404-5E19EF3D2943}" dt="2026-10-25T13:22:41.417" v="6" actId="164"/>
          <ac:spMkLst>
            <pc:docMk/>
            <pc:sldMk cId="0" sldId="261"/>
            <ac:spMk id="9" creationId="{00000000-0000-0000-0000-000000000000}"/>
          </ac:spMkLst>
        </pc:spChg>
        <pc:spChg chg="mod">
          <ac:chgData name="Prof Burnett" userId="74f2c40f-8fce-4844-8973-6f8563cbcf16" providerId="ADAL" clId="{A10413BE-04E7-4767-A404-5E19EF3D2943}" dt="2026-10-25T13:22:47.696" v="7" actId="164"/>
          <ac:spMkLst>
            <pc:docMk/>
            <pc:sldMk cId="0" sldId="261"/>
            <ac:spMk id="10" creationId="{00000000-0000-0000-0000-000000000000}"/>
          </ac:spMkLst>
        </pc:spChg>
        <pc:spChg chg="mod">
          <ac:chgData name="Prof Burnett" userId="74f2c40f-8fce-4844-8973-6f8563cbcf16" providerId="ADAL" clId="{A10413BE-04E7-4767-A404-5E19EF3D2943}" dt="2026-10-25T13:22:47.696" v="7" actId="164"/>
          <ac:spMkLst>
            <pc:docMk/>
            <pc:sldMk cId="0" sldId="261"/>
            <ac:spMk id="11" creationId="{00000000-0000-0000-0000-000000000000}"/>
          </ac:spMkLst>
        </pc:spChg>
        <pc:spChg chg="mod">
          <ac:chgData name="Prof Burnett" userId="74f2c40f-8fce-4844-8973-6f8563cbcf16" providerId="ADAL" clId="{A10413BE-04E7-4767-A404-5E19EF3D2943}" dt="2026-10-25T13:22:47.696" v="7" actId="164"/>
          <ac:spMkLst>
            <pc:docMk/>
            <pc:sldMk cId="0" sldId="261"/>
            <ac:spMk id="12" creationId="{00000000-0000-0000-0000-000000000000}"/>
          </ac:spMkLst>
        </pc:spChg>
        <pc:spChg chg="mod">
          <ac:chgData name="Prof Burnett" userId="74f2c40f-8fce-4844-8973-6f8563cbcf16" providerId="ADAL" clId="{A10413BE-04E7-4767-A404-5E19EF3D2943}" dt="2026-10-25T13:22:54.338" v="8" actId="164"/>
          <ac:spMkLst>
            <pc:docMk/>
            <pc:sldMk cId="0" sldId="261"/>
            <ac:spMk id="13" creationId="{00000000-0000-0000-0000-000000000000}"/>
          </ac:spMkLst>
        </pc:spChg>
        <pc:spChg chg="mod">
          <ac:chgData name="Prof Burnett" userId="74f2c40f-8fce-4844-8973-6f8563cbcf16" providerId="ADAL" clId="{A10413BE-04E7-4767-A404-5E19EF3D2943}" dt="2026-10-25T13:22:54.338" v="8" actId="164"/>
          <ac:spMkLst>
            <pc:docMk/>
            <pc:sldMk cId="0" sldId="261"/>
            <ac:spMk id="14" creationId="{00000000-0000-0000-0000-000000000000}"/>
          </ac:spMkLst>
        </pc:spChg>
        <pc:spChg chg="mod">
          <ac:chgData name="Prof Burnett" userId="74f2c40f-8fce-4844-8973-6f8563cbcf16" providerId="ADAL" clId="{A10413BE-04E7-4767-A404-5E19EF3D2943}" dt="2026-10-25T13:22:54.338" v="8" actId="164"/>
          <ac:spMkLst>
            <pc:docMk/>
            <pc:sldMk cId="0" sldId="261"/>
            <ac:spMk id="15" creationId="{00000000-0000-0000-0000-000000000000}"/>
          </ac:spMkLst>
        </pc:spChg>
        <pc:grpChg chg="add mod">
          <ac:chgData name="Prof Burnett" userId="74f2c40f-8fce-4844-8973-6f8563cbcf16" providerId="ADAL" clId="{A10413BE-04E7-4767-A404-5E19EF3D2943}" dt="2026-10-25T13:22:33.271" v="5" actId="164"/>
          <ac:grpSpMkLst>
            <pc:docMk/>
            <pc:sldMk cId="0" sldId="261"/>
            <ac:grpSpMk id="25" creationId="{DF07D322-132C-02F5-3757-074C220EB0AD}"/>
          </ac:grpSpMkLst>
        </pc:grpChg>
        <pc:grpChg chg="add mod">
          <ac:chgData name="Prof Burnett" userId="74f2c40f-8fce-4844-8973-6f8563cbcf16" providerId="ADAL" clId="{A10413BE-04E7-4767-A404-5E19EF3D2943}" dt="2026-10-25T13:22:41.417" v="6" actId="164"/>
          <ac:grpSpMkLst>
            <pc:docMk/>
            <pc:sldMk cId="0" sldId="261"/>
            <ac:grpSpMk id="26" creationId="{45578E74-6DDD-E2E8-8548-C7125671F23A}"/>
          </ac:grpSpMkLst>
        </pc:grpChg>
        <pc:grpChg chg="add mod">
          <ac:chgData name="Prof Burnett" userId="74f2c40f-8fce-4844-8973-6f8563cbcf16" providerId="ADAL" clId="{A10413BE-04E7-4767-A404-5E19EF3D2943}" dt="2026-10-25T13:22:47.696" v="7" actId="164"/>
          <ac:grpSpMkLst>
            <pc:docMk/>
            <pc:sldMk cId="0" sldId="261"/>
            <ac:grpSpMk id="27" creationId="{13A4B9E2-D6EC-768E-DE18-99A4FF45E62E}"/>
          </ac:grpSpMkLst>
        </pc:grpChg>
        <pc:grpChg chg="add mod">
          <ac:chgData name="Prof Burnett" userId="74f2c40f-8fce-4844-8973-6f8563cbcf16" providerId="ADAL" clId="{A10413BE-04E7-4767-A404-5E19EF3D2943}" dt="2026-10-25T13:22:54.338" v="8" actId="164"/>
          <ac:grpSpMkLst>
            <pc:docMk/>
            <pc:sldMk cId="0" sldId="261"/>
            <ac:grpSpMk id="28" creationId="{4DAD672A-B90A-F256-39F8-11ADCF5A6A96}"/>
          </ac:grpSpMkLst>
        </pc:grpChg>
      </pc:sldChg>
      <pc:sldChg chg="modSp mod">
        <pc:chgData name="Prof Burnett" userId="74f2c40f-8fce-4844-8973-6f8563cbcf16" providerId="ADAL" clId="{A10413BE-04E7-4767-A404-5E19EF3D2943}" dt="2026-10-25T23:14:06.590" v="1706" actId="20577"/>
        <pc:sldMkLst>
          <pc:docMk/>
          <pc:sldMk cId="0" sldId="262"/>
        </pc:sldMkLst>
        <pc:spChg chg="mod">
          <ac:chgData name="Prof Burnett" userId="74f2c40f-8fce-4844-8973-6f8563cbcf16" providerId="ADAL" clId="{A10413BE-04E7-4767-A404-5E19EF3D2943}" dt="2026-10-25T21:27:58.044" v="667" actId="20577"/>
          <ac:spMkLst>
            <pc:docMk/>
            <pc:sldMk cId="0" sldId="262"/>
            <ac:spMk id="8" creationId="{00000000-0000-0000-0000-000000000000}"/>
          </ac:spMkLst>
        </pc:spChg>
        <pc:spChg chg="mod">
          <ac:chgData name="Prof Burnett" userId="74f2c40f-8fce-4844-8973-6f8563cbcf16" providerId="ADAL" clId="{A10413BE-04E7-4767-A404-5E19EF3D2943}" dt="2026-10-25T22:47:02.685" v="1254" actId="20577"/>
          <ac:spMkLst>
            <pc:docMk/>
            <pc:sldMk cId="0" sldId="262"/>
            <ac:spMk id="11" creationId="{00000000-0000-0000-0000-000000000000}"/>
          </ac:spMkLst>
        </pc:spChg>
        <pc:spChg chg="mod">
          <ac:chgData name="Prof Burnett" userId="74f2c40f-8fce-4844-8973-6f8563cbcf16" providerId="ADAL" clId="{A10413BE-04E7-4767-A404-5E19EF3D2943}" dt="2026-10-25T22:46:20.458" v="1236" actId="20577"/>
          <ac:spMkLst>
            <pc:docMk/>
            <pc:sldMk cId="0" sldId="262"/>
            <ac:spMk id="17" creationId="{00000000-0000-0000-0000-000000000000}"/>
          </ac:spMkLst>
        </pc:spChg>
        <pc:spChg chg="mod">
          <ac:chgData name="Prof Burnett" userId="74f2c40f-8fce-4844-8973-6f8563cbcf16" providerId="ADAL" clId="{A10413BE-04E7-4767-A404-5E19EF3D2943}" dt="2026-10-25T22:49:29.276" v="1269" actId="20577"/>
          <ac:spMkLst>
            <pc:docMk/>
            <pc:sldMk cId="0" sldId="262"/>
            <ac:spMk id="20" creationId="{00000000-0000-0000-0000-000000000000}"/>
          </ac:spMkLst>
        </pc:spChg>
        <pc:spChg chg="mod">
          <ac:chgData name="Prof Burnett" userId="74f2c40f-8fce-4844-8973-6f8563cbcf16" providerId="ADAL" clId="{A10413BE-04E7-4767-A404-5E19EF3D2943}" dt="2026-10-25T22:51:19.353" v="1306" actId="20577"/>
          <ac:spMkLst>
            <pc:docMk/>
            <pc:sldMk cId="0" sldId="262"/>
            <ac:spMk id="23" creationId="{00000000-0000-0000-0000-000000000000}"/>
          </ac:spMkLst>
        </pc:spChg>
        <pc:spChg chg="mod">
          <ac:chgData name="Prof Burnett" userId="74f2c40f-8fce-4844-8973-6f8563cbcf16" providerId="ADAL" clId="{A10413BE-04E7-4767-A404-5E19EF3D2943}" dt="2026-10-25T22:51:21.929" v="1307" actId="20577"/>
          <ac:spMkLst>
            <pc:docMk/>
            <pc:sldMk cId="0" sldId="262"/>
            <ac:spMk id="26" creationId="{00000000-0000-0000-0000-000000000000}"/>
          </ac:spMkLst>
        </pc:spChg>
        <pc:spChg chg="mod">
          <ac:chgData name="Prof Burnett" userId="74f2c40f-8fce-4844-8973-6f8563cbcf16" providerId="ADAL" clId="{A10413BE-04E7-4767-A404-5E19EF3D2943}" dt="2026-10-25T21:27:43.003" v="661" actId="20577"/>
          <ac:spMkLst>
            <pc:docMk/>
            <pc:sldMk cId="0" sldId="262"/>
            <ac:spMk id="29" creationId="{00000000-0000-0000-0000-000000000000}"/>
          </ac:spMkLst>
        </pc:spChg>
        <pc:spChg chg="mod">
          <ac:chgData name="Prof Burnett" userId="74f2c40f-8fce-4844-8973-6f8563cbcf16" providerId="ADAL" clId="{A10413BE-04E7-4767-A404-5E19EF3D2943}" dt="2026-10-25T23:14:06.590" v="1706" actId="20577"/>
          <ac:spMkLst>
            <pc:docMk/>
            <pc:sldMk cId="0" sldId="262"/>
            <ac:spMk id="33" creationId="{AA03BD67-34F5-9BD0-76F7-745DC0E6E858}"/>
          </ac:spMkLst>
        </pc:spChg>
      </pc:sldChg>
      <pc:sldChg chg="addSp delSp modSp mod modClrScheme chgLayout">
        <pc:chgData name="Prof Burnett" userId="74f2c40f-8fce-4844-8973-6f8563cbcf16" providerId="ADAL" clId="{A10413BE-04E7-4767-A404-5E19EF3D2943}" dt="2026-10-25T23:19:42.854" v="1791" actId="20577"/>
        <pc:sldMkLst>
          <pc:docMk/>
          <pc:sldMk cId="0" sldId="263"/>
        </pc:sldMkLst>
        <pc:spChg chg="del">
          <ac:chgData name="Prof Burnett" userId="74f2c40f-8fce-4844-8973-6f8563cbcf16" providerId="ADAL" clId="{A10413BE-04E7-4767-A404-5E19EF3D2943}" dt="2026-10-25T21:06:46.956" v="422" actId="478"/>
          <ac:spMkLst>
            <pc:docMk/>
            <pc:sldMk cId="0" sldId="263"/>
            <ac:spMk id="2" creationId="{00000000-0000-0000-0000-000000000000}"/>
          </ac:spMkLst>
        </pc:spChg>
        <pc:spChg chg="mod">
          <ac:chgData name="Prof Burnett" userId="74f2c40f-8fce-4844-8973-6f8563cbcf16" providerId="ADAL" clId="{A10413BE-04E7-4767-A404-5E19EF3D2943}" dt="2026-10-25T21:06:08.293" v="411" actId="208"/>
          <ac:spMkLst>
            <pc:docMk/>
            <pc:sldMk cId="0" sldId="263"/>
            <ac:spMk id="3" creationId="{00000000-0000-0000-0000-000000000000}"/>
          </ac:spMkLst>
        </pc:spChg>
        <pc:spChg chg="mod">
          <ac:chgData name="Prof Burnett" userId="74f2c40f-8fce-4844-8973-6f8563cbcf16" providerId="ADAL" clId="{A10413BE-04E7-4767-A404-5E19EF3D2943}" dt="2026-10-25T21:54:40.750" v="1219" actId="20577"/>
          <ac:spMkLst>
            <pc:docMk/>
            <pc:sldMk cId="0" sldId="263"/>
            <ac:spMk id="4" creationId="{00000000-0000-0000-0000-000000000000}"/>
          </ac:spMkLst>
        </pc:spChg>
        <pc:spChg chg="del">
          <ac:chgData name="Prof Burnett" userId="74f2c40f-8fce-4844-8973-6f8563cbcf16" providerId="ADAL" clId="{A10413BE-04E7-4767-A404-5E19EF3D2943}" dt="2026-10-25T21:05:34.556" v="389" actId="478"/>
          <ac:spMkLst>
            <pc:docMk/>
            <pc:sldMk cId="0" sldId="263"/>
            <ac:spMk id="5" creationId="{00000000-0000-0000-0000-000000000000}"/>
          </ac:spMkLst>
        </pc:spChg>
        <pc:spChg chg="mod">
          <ac:chgData name="Prof Burnett" userId="74f2c40f-8fce-4844-8973-6f8563cbcf16" providerId="ADAL" clId="{A10413BE-04E7-4767-A404-5E19EF3D2943}" dt="2026-10-25T23:19:42.854" v="1791" actId="20577"/>
          <ac:spMkLst>
            <pc:docMk/>
            <pc:sldMk cId="0" sldId="263"/>
            <ac:spMk id="6" creationId="{00000000-0000-0000-0000-000000000000}"/>
          </ac:spMkLst>
        </pc:spChg>
        <pc:spChg chg="del mod">
          <ac:chgData name="Prof Burnett" userId="74f2c40f-8fce-4844-8973-6f8563cbcf16" providerId="ADAL" clId="{A10413BE-04E7-4767-A404-5E19EF3D2943}" dt="2026-10-25T21:06:31.643" v="417" actId="478"/>
          <ac:spMkLst>
            <pc:docMk/>
            <pc:sldMk cId="0" sldId="263"/>
            <ac:spMk id="7" creationId="{00000000-0000-0000-0000-000000000000}"/>
          </ac:spMkLst>
        </pc:spChg>
        <pc:spChg chg="mod">
          <ac:chgData name="Prof Burnett" userId="74f2c40f-8fce-4844-8973-6f8563cbcf16" providerId="ADAL" clId="{A10413BE-04E7-4767-A404-5E19EF3D2943}" dt="2026-10-25T21:07:44.467" v="436" actId="14100"/>
          <ac:spMkLst>
            <pc:docMk/>
            <pc:sldMk cId="0" sldId="263"/>
            <ac:spMk id="8" creationId="{00000000-0000-0000-0000-000000000000}"/>
          </ac:spMkLst>
        </pc:spChg>
        <pc:spChg chg="mod">
          <ac:chgData name="Prof Burnett" userId="74f2c40f-8fce-4844-8973-6f8563cbcf16" providerId="ADAL" clId="{A10413BE-04E7-4767-A404-5E19EF3D2943}" dt="2026-10-25T21:05:18.948" v="388" actId="207"/>
          <ac:spMkLst>
            <pc:docMk/>
            <pc:sldMk cId="0" sldId="263"/>
            <ac:spMk id="9" creationId="{00000000-0000-0000-0000-000000000000}"/>
          </ac:spMkLst>
        </pc:spChg>
        <pc:spChg chg="mod">
          <ac:chgData name="Prof Burnett" userId="74f2c40f-8fce-4844-8973-6f8563cbcf16" providerId="ADAL" clId="{A10413BE-04E7-4767-A404-5E19EF3D2943}" dt="2026-10-25T21:06:58.397" v="425" actId="207"/>
          <ac:spMkLst>
            <pc:docMk/>
            <pc:sldMk cId="0" sldId="263"/>
            <ac:spMk id="10" creationId="{00000000-0000-0000-0000-000000000000}"/>
          </ac:spMkLst>
        </pc:spChg>
        <pc:spChg chg="del">
          <ac:chgData name="Prof Burnett" userId="74f2c40f-8fce-4844-8973-6f8563cbcf16" providerId="ADAL" clId="{A10413BE-04E7-4767-A404-5E19EF3D2943}" dt="2026-10-25T21:07:11.307" v="426" actId="478"/>
          <ac:spMkLst>
            <pc:docMk/>
            <pc:sldMk cId="0" sldId="263"/>
            <ac:spMk id="13" creationId="{00000000-0000-0000-0000-000000000000}"/>
          </ac:spMkLst>
        </pc:spChg>
        <pc:spChg chg="del">
          <ac:chgData name="Prof Burnett" userId="74f2c40f-8fce-4844-8973-6f8563cbcf16" providerId="ADAL" clId="{A10413BE-04E7-4767-A404-5E19EF3D2943}" dt="2026-10-25T21:07:11.307" v="426" actId="478"/>
          <ac:spMkLst>
            <pc:docMk/>
            <pc:sldMk cId="0" sldId="263"/>
            <ac:spMk id="14" creationId="{00000000-0000-0000-0000-000000000000}"/>
          </ac:spMkLst>
        </pc:spChg>
        <pc:spChg chg="del">
          <ac:chgData name="Prof Burnett" userId="74f2c40f-8fce-4844-8973-6f8563cbcf16" providerId="ADAL" clId="{A10413BE-04E7-4767-A404-5E19EF3D2943}" dt="2026-10-25T21:07:11.307" v="426" actId="478"/>
          <ac:spMkLst>
            <pc:docMk/>
            <pc:sldMk cId="0" sldId="263"/>
            <ac:spMk id="15" creationId="{00000000-0000-0000-0000-000000000000}"/>
          </ac:spMkLst>
        </pc:spChg>
        <pc:spChg chg="add mod ord">
          <ac:chgData name="Prof Burnett" userId="74f2c40f-8fce-4844-8973-6f8563cbcf16" providerId="ADAL" clId="{A10413BE-04E7-4767-A404-5E19EF3D2943}" dt="2026-10-25T21:07:50.651" v="437" actId="1076"/>
          <ac:spMkLst>
            <pc:docMk/>
            <pc:sldMk cId="0" sldId="263"/>
            <ac:spMk id="16" creationId="{BF050377-3CCC-3E59-FCB9-80241AEA9119}"/>
          </ac:spMkLst>
        </pc:spChg>
      </pc:sldChg>
      <pc:sldChg chg="addSp delSp modSp mod modClrScheme chgLayout">
        <pc:chgData name="Prof Burnett" userId="74f2c40f-8fce-4844-8973-6f8563cbcf16" providerId="ADAL" clId="{A10413BE-04E7-4767-A404-5E19EF3D2943}" dt="2026-10-25T23:19:58.768" v="1794" actId="20577"/>
        <pc:sldMkLst>
          <pc:docMk/>
          <pc:sldMk cId="0" sldId="264"/>
        </pc:sldMkLst>
        <pc:spChg chg="del">
          <ac:chgData name="Prof Burnett" userId="74f2c40f-8fce-4844-8973-6f8563cbcf16" providerId="ADAL" clId="{A10413BE-04E7-4767-A404-5E19EF3D2943}" dt="2026-10-25T22:54:18.160" v="1332" actId="478"/>
          <ac:spMkLst>
            <pc:docMk/>
            <pc:sldMk cId="0" sldId="264"/>
            <ac:spMk id="2" creationId="{00000000-0000-0000-0000-000000000000}"/>
          </ac:spMkLst>
        </pc:spChg>
        <pc:spChg chg="mod">
          <ac:chgData name="Prof Burnett" userId="74f2c40f-8fce-4844-8973-6f8563cbcf16" providerId="ADAL" clId="{A10413BE-04E7-4767-A404-5E19EF3D2943}" dt="2026-10-25T23:19:58.768" v="1794" actId="20577"/>
          <ac:spMkLst>
            <pc:docMk/>
            <pc:sldMk cId="0" sldId="264"/>
            <ac:spMk id="3" creationId="{00000000-0000-0000-0000-000000000000}"/>
          </ac:spMkLst>
        </pc:spChg>
        <pc:spChg chg="del mod">
          <ac:chgData name="Prof Burnett" userId="74f2c40f-8fce-4844-8973-6f8563cbcf16" providerId="ADAL" clId="{A10413BE-04E7-4767-A404-5E19EF3D2943}" dt="2026-10-25T22:54:53.429" v="1338" actId="478"/>
          <ac:spMkLst>
            <pc:docMk/>
            <pc:sldMk cId="0" sldId="264"/>
            <ac:spMk id="4"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5"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6"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8"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10"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12"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13"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15"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16"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17" creationId="{00000000-0000-0000-0000-000000000000}"/>
          </ac:spMkLst>
        </pc:spChg>
        <pc:spChg chg="mod">
          <ac:chgData name="Prof Burnett" userId="74f2c40f-8fce-4844-8973-6f8563cbcf16" providerId="ADAL" clId="{A10413BE-04E7-4767-A404-5E19EF3D2943}" dt="2026-10-25T22:55:42.533" v="1355" actId="1076"/>
          <ac:spMkLst>
            <pc:docMk/>
            <pc:sldMk cId="0" sldId="264"/>
            <ac:spMk id="19" creationId="{00000000-0000-0000-0000-000000000000}"/>
          </ac:spMkLst>
        </pc:spChg>
        <pc:spChg chg="del">
          <ac:chgData name="Prof Burnett" userId="74f2c40f-8fce-4844-8973-6f8563cbcf16" providerId="ADAL" clId="{A10413BE-04E7-4767-A404-5E19EF3D2943}" dt="2026-10-25T22:55:53.765" v="1357" actId="478"/>
          <ac:spMkLst>
            <pc:docMk/>
            <pc:sldMk cId="0" sldId="264"/>
            <ac:spMk id="21" creationId="{00000000-0000-0000-0000-000000000000}"/>
          </ac:spMkLst>
        </pc:spChg>
        <pc:spChg chg="del">
          <ac:chgData name="Prof Burnett" userId="74f2c40f-8fce-4844-8973-6f8563cbcf16" providerId="ADAL" clId="{A10413BE-04E7-4767-A404-5E19EF3D2943}" dt="2026-10-25T22:55:53.765" v="1357" actId="478"/>
          <ac:spMkLst>
            <pc:docMk/>
            <pc:sldMk cId="0" sldId="264"/>
            <ac:spMk id="22" creationId="{00000000-0000-0000-0000-000000000000}"/>
          </ac:spMkLst>
        </pc:spChg>
        <pc:spChg chg="del">
          <ac:chgData name="Prof Burnett" userId="74f2c40f-8fce-4844-8973-6f8563cbcf16" providerId="ADAL" clId="{A10413BE-04E7-4767-A404-5E19EF3D2943}" dt="2026-10-25T22:55:53.765" v="1357" actId="478"/>
          <ac:spMkLst>
            <pc:docMk/>
            <pc:sldMk cId="0" sldId="264"/>
            <ac:spMk id="23" creationId="{00000000-0000-0000-0000-000000000000}"/>
          </ac:spMkLst>
        </pc:spChg>
        <pc:spChg chg="add mod ord">
          <ac:chgData name="Prof Burnett" userId="74f2c40f-8fce-4844-8973-6f8563cbcf16" providerId="ADAL" clId="{A10413BE-04E7-4767-A404-5E19EF3D2943}" dt="2026-10-25T22:55:46.973" v="1356" actId="1076"/>
          <ac:spMkLst>
            <pc:docMk/>
            <pc:sldMk cId="0" sldId="264"/>
            <ac:spMk id="24" creationId="{ACFE967A-3E38-37E6-B1AA-4B567F815686}"/>
          </ac:spMkLst>
        </pc:spChg>
      </pc:sldChg>
      <pc:sldChg chg="addSp delSp modSp mod modClrScheme chgLayout">
        <pc:chgData name="Prof Burnett" userId="74f2c40f-8fce-4844-8973-6f8563cbcf16" providerId="ADAL" clId="{A10413BE-04E7-4767-A404-5E19EF3D2943}" dt="2026-10-25T23:20:02.236" v="1795" actId="20577"/>
        <pc:sldMkLst>
          <pc:docMk/>
          <pc:sldMk cId="0" sldId="265"/>
        </pc:sldMkLst>
        <pc:spChg chg="del">
          <ac:chgData name="Prof Burnett" userId="74f2c40f-8fce-4844-8973-6f8563cbcf16" providerId="ADAL" clId="{A10413BE-04E7-4767-A404-5E19EF3D2943}" dt="2026-10-25T22:56:06.869" v="1358" actId="478"/>
          <ac:spMkLst>
            <pc:docMk/>
            <pc:sldMk cId="0" sldId="265"/>
            <ac:spMk id="2" creationId="{00000000-0000-0000-0000-000000000000}"/>
          </ac:spMkLst>
        </pc:spChg>
        <pc:spChg chg="mod">
          <ac:chgData name="Prof Burnett" userId="74f2c40f-8fce-4844-8973-6f8563cbcf16" providerId="ADAL" clId="{A10413BE-04E7-4767-A404-5E19EF3D2943}" dt="2026-10-25T23:20:02.236" v="1795" actId="20577"/>
          <ac:spMkLst>
            <pc:docMk/>
            <pc:sldMk cId="0" sldId="265"/>
            <ac:spMk id="3" creationId="{00000000-0000-0000-0000-000000000000}"/>
          </ac:spMkLst>
        </pc:spChg>
        <pc:spChg chg="del mod">
          <ac:chgData name="Prof Burnett" userId="74f2c40f-8fce-4844-8973-6f8563cbcf16" providerId="ADAL" clId="{A10413BE-04E7-4767-A404-5E19EF3D2943}" dt="2026-10-25T22:57:06.230" v="1376" actId="478"/>
          <ac:spMkLst>
            <pc:docMk/>
            <pc:sldMk cId="0" sldId="265"/>
            <ac:spMk id="4"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5"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6"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7"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8"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11"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12"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13"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14"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16" creationId="{00000000-0000-0000-0000-000000000000}"/>
          </ac:spMkLst>
        </pc:spChg>
        <pc:spChg chg="mod">
          <ac:chgData name="Prof Burnett" userId="74f2c40f-8fce-4844-8973-6f8563cbcf16" providerId="ADAL" clId="{A10413BE-04E7-4767-A404-5E19EF3D2943}" dt="2026-10-25T22:56:21.093" v="1362" actId="1036"/>
          <ac:spMkLst>
            <pc:docMk/>
            <pc:sldMk cId="0" sldId="265"/>
            <ac:spMk id="18" creationId="{00000000-0000-0000-0000-000000000000}"/>
          </ac:spMkLst>
        </pc:spChg>
        <pc:spChg chg="del">
          <ac:chgData name="Prof Burnett" userId="74f2c40f-8fce-4844-8973-6f8563cbcf16" providerId="ADAL" clId="{A10413BE-04E7-4767-A404-5E19EF3D2943}" dt="2026-10-25T22:56:13.493" v="1359" actId="478"/>
          <ac:spMkLst>
            <pc:docMk/>
            <pc:sldMk cId="0" sldId="265"/>
            <ac:spMk id="21" creationId="{00000000-0000-0000-0000-000000000000}"/>
          </ac:spMkLst>
        </pc:spChg>
        <pc:spChg chg="del">
          <ac:chgData name="Prof Burnett" userId="74f2c40f-8fce-4844-8973-6f8563cbcf16" providerId="ADAL" clId="{A10413BE-04E7-4767-A404-5E19EF3D2943}" dt="2026-10-25T22:56:13.493" v="1359" actId="478"/>
          <ac:spMkLst>
            <pc:docMk/>
            <pc:sldMk cId="0" sldId="265"/>
            <ac:spMk id="22" creationId="{00000000-0000-0000-0000-000000000000}"/>
          </ac:spMkLst>
        </pc:spChg>
        <pc:spChg chg="del">
          <ac:chgData name="Prof Burnett" userId="74f2c40f-8fce-4844-8973-6f8563cbcf16" providerId="ADAL" clId="{A10413BE-04E7-4767-A404-5E19EF3D2943}" dt="2026-10-25T22:56:13.493" v="1359" actId="478"/>
          <ac:spMkLst>
            <pc:docMk/>
            <pc:sldMk cId="0" sldId="265"/>
            <ac:spMk id="23" creationId="{00000000-0000-0000-0000-000000000000}"/>
          </ac:spMkLst>
        </pc:spChg>
        <pc:spChg chg="add mod ord">
          <ac:chgData name="Prof Burnett" userId="74f2c40f-8fce-4844-8973-6f8563cbcf16" providerId="ADAL" clId="{A10413BE-04E7-4767-A404-5E19EF3D2943}" dt="2026-10-25T22:56:52.085" v="1372" actId="242"/>
          <ac:spMkLst>
            <pc:docMk/>
            <pc:sldMk cId="0" sldId="265"/>
            <ac:spMk id="24" creationId="{AC627EE4-003C-7E40-D297-60930782DA96}"/>
          </ac:spMkLst>
        </pc:spChg>
      </pc:sldChg>
      <pc:sldChg chg="addSp delSp modSp mod ord modClrScheme chgLayout">
        <pc:chgData name="Prof Burnett" userId="74f2c40f-8fce-4844-8973-6f8563cbcf16" providerId="ADAL" clId="{A10413BE-04E7-4767-A404-5E19EF3D2943}" dt="2026-10-25T23:30:21.417" v="1910"/>
        <pc:sldMkLst>
          <pc:docMk/>
          <pc:sldMk cId="0" sldId="266"/>
        </pc:sldMkLst>
        <pc:spChg chg="del">
          <ac:chgData name="Prof Burnett" userId="74f2c40f-8fce-4844-8973-6f8563cbcf16" providerId="ADAL" clId="{A10413BE-04E7-4767-A404-5E19EF3D2943}" dt="2026-10-25T22:57:25.349" v="1379" actId="478"/>
          <ac:spMkLst>
            <pc:docMk/>
            <pc:sldMk cId="0" sldId="266"/>
            <ac:spMk id="2" creationId="{00000000-0000-0000-0000-000000000000}"/>
          </ac:spMkLst>
        </pc:spChg>
        <pc:spChg chg="mod">
          <ac:chgData name="Prof Burnett" userId="74f2c40f-8fce-4844-8973-6f8563cbcf16" providerId="ADAL" clId="{A10413BE-04E7-4767-A404-5E19EF3D2943}" dt="2026-10-25T23:20:05.586" v="1796" actId="20577"/>
          <ac:spMkLst>
            <pc:docMk/>
            <pc:sldMk cId="0" sldId="266"/>
            <ac:spMk id="3" creationId="{00000000-0000-0000-0000-000000000000}"/>
          </ac:spMkLst>
        </pc:spChg>
        <pc:spChg chg="del mod">
          <ac:chgData name="Prof Burnett" userId="74f2c40f-8fce-4844-8973-6f8563cbcf16" providerId="ADAL" clId="{A10413BE-04E7-4767-A404-5E19EF3D2943}" dt="2026-10-25T22:58:06.014" v="1397" actId="478"/>
          <ac:spMkLst>
            <pc:docMk/>
            <pc:sldMk cId="0" sldId="266"/>
            <ac:spMk id="4" creationId="{00000000-0000-0000-0000-000000000000}"/>
          </ac:spMkLst>
        </pc:spChg>
        <pc:spChg chg="mod">
          <ac:chgData name="Prof Burnett" userId="74f2c40f-8fce-4844-8973-6f8563cbcf16" providerId="ADAL" clId="{A10413BE-04E7-4767-A404-5E19EF3D2943}" dt="2026-10-25T22:58:04.095" v="1396" actId="1076"/>
          <ac:spMkLst>
            <pc:docMk/>
            <pc:sldMk cId="0" sldId="266"/>
            <ac:spMk id="5" creationId="{00000000-0000-0000-0000-000000000000}"/>
          </ac:spMkLst>
        </pc:spChg>
        <pc:spChg chg="del">
          <ac:chgData name="Prof Burnett" userId="74f2c40f-8fce-4844-8973-6f8563cbcf16" providerId="ADAL" clId="{A10413BE-04E7-4767-A404-5E19EF3D2943}" dt="2026-10-25T22:57:26.352" v="1380" actId="478"/>
          <ac:spMkLst>
            <pc:docMk/>
            <pc:sldMk cId="0" sldId="266"/>
            <ac:spMk id="6" creationId="{00000000-0000-0000-0000-000000000000}"/>
          </ac:spMkLst>
        </pc:spChg>
        <pc:spChg chg="del">
          <ac:chgData name="Prof Burnett" userId="74f2c40f-8fce-4844-8973-6f8563cbcf16" providerId="ADAL" clId="{A10413BE-04E7-4767-A404-5E19EF3D2943}" dt="2026-10-25T22:57:27.239" v="1381" actId="478"/>
          <ac:spMkLst>
            <pc:docMk/>
            <pc:sldMk cId="0" sldId="266"/>
            <ac:spMk id="7" creationId="{00000000-0000-0000-0000-000000000000}"/>
          </ac:spMkLst>
        </pc:spChg>
        <pc:spChg chg="del">
          <ac:chgData name="Prof Burnett" userId="74f2c40f-8fce-4844-8973-6f8563cbcf16" providerId="ADAL" clId="{A10413BE-04E7-4767-A404-5E19EF3D2943}" dt="2026-10-25T22:57:28.077" v="1382" actId="478"/>
          <ac:spMkLst>
            <pc:docMk/>
            <pc:sldMk cId="0" sldId="266"/>
            <ac:spMk id="8" creationId="{00000000-0000-0000-0000-000000000000}"/>
          </ac:spMkLst>
        </pc:spChg>
        <pc:spChg chg="mod">
          <ac:chgData name="Prof Burnett" userId="74f2c40f-8fce-4844-8973-6f8563cbcf16" providerId="ADAL" clId="{A10413BE-04E7-4767-A404-5E19EF3D2943}" dt="2026-10-25T22:58:20.134" v="1403" actId="1076"/>
          <ac:spMkLst>
            <pc:docMk/>
            <pc:sldMk cId="0" sldId="266"/>
            <ac:spMk id="10" creationId="{00000000-0000-0000-0000-000000000000}"/>
          </ac:spMkLst>
        </pc:spChg>
        <pc:spChg chg="del">
          <ac:chgData name="Prof Burnett" userId="74f2c40f-8fce-4844-8973-6f8563cbcf16" providerId="ADAL" clId="{A10413BE-04E7-4767-A404-5E19EF3D2943}" dt="2026-10-25T22:57:20.814" v="1377" actId="478"/>
          <ac:spMkLst>
            <pc:docMk/>
            <pc:sldMk cId="0" sldId="266"/>
            <ac:spMk id="11" creationId="{00000000-0000-0000-0000-000000000000}"/>
          </ac:spMkLst>
        </pc:spChg>
        <pc:spChg chg="del">
          <ac:chgData name="Prof Burnett" userId="74f2c40f-8fce-4844-8973-6f8563cbcf16" providerId="ADAL" clId="{A10413BE-04E7-4767-A404-5E19EF3D2943}" dt="2026-10-25T22:58:46.960" v="1410" actId="478"/>
          <ac:spMkLst>
            <pc:docMk/>
            <pc:sldMk cId="0" sldId="266"/>
            <ac:spMk id="20" creationId="{00000000-0000-0000-0000-000000000000}"/>
          </ac:spMkLst>
        </pc:spChg>
        <pc:spChg chg="del">
          <ac:chgData name="Prof Burnett" userId="74f2c40f-8fce-4844-8973-6f8563cbcf16" providerId="ADAL" clId="{A10413BE-04E7-4767-A404-5E19EF3D2943}" dt="2026-10-25T22:58:46.960" v="1410" actId="478"/>
          <ac:spMkLst>
            <pc:docMk/>
            <pc:sldMk cId="0" sldId="266"/>
            <ac:spMk id="21" creationId="{00000000-0000-0000-0000-000000000000}"/>
          </ac:spMkLst>
        </pc:spChg>
        <pc:spChg chg="del">
          <ac:chgData name="Prof Burnett" userId="74f2c40f-8fce-4844-8973-6f8563cbcf16" providerId="ADAL" clId="{A10413BE-04E7-4767-A404-5E19EF3D2943}" dt="2026-10-25T22:58:46.960" v="1410" actId="478"/>
          <ac:spMkLst>
            <pc:docMk/>
            <pc:sldMk cId="0" sldId="266"/>
            <ac:spMk id="22" creationId="{00000000-0000-0000-0000-000000000000}"/>
          </ac:spMkLst>
        </pc:spChg>
        <pc:spChg chg="add del mod ord">
          <ac:chgData name="Prof Burnett" userId="74f2c40f-8fce-4844-8973-6f8563cbcf16" providerId="ADAL" clId="{A10413BE-04E7-4767-A404-5E19EF3D2943}" dt="2026-10-25T23:05:34.335" v="1529" actId="21"/>
          <ac:spMkLst>
            <pc:docMk/>
            <pc:sldMk cId="0" sldId="266"/>
            <ac:spMk id="23" creationId="{77EABD5C-6B48-CFC9-0224-3823D0B413D5}"/>
          </ac:spMkLst>
        </pc:spChg>
        <pc:spChg chg="add mod">
          <ac:chgData name="Prof Burnett" userId="74f2c40f-8fce-4844-8973-6f8563cbcf16" providerId="ADAL" clId="{A10413BE-04E7-4767-A404-5E19EF3D2943}" dt="2026-10-25T23:14:50.750" v="1708" actId="1076"/>
          <ac:spMkLst>
            <pc:docMk/>
            <pc:sldMk cId="0" sldId="266"/>
            <ac:spMk id="29" creationId="{92268C47-828F-AEEB-4E97-C84BB22E194A}"/>
          </ac:spMkLst>
        </pc:spChg>
        <pc:picChg chg="mod">
          <ac:chgData name="Prof Burnett" userId="74f2c40f-8fce-4844-8973-6f8563cbcf16" providerId="ADAL" clId="{A10413BE-04E7-4767-A404-5E19EF3D2943}" dt="2026-10-25T22:58:27.797" v="1405" actId="1076"/>
          <ac:picMkLst>
            <pc:docMk/>
            <pc:sldMk cId="0" sldId="266"/>
            <ac:picMk id="24" creationId="{87A719DB-BB16-9427-CD54-6B52E5EE9B83}"/>
          </ac:picMkLst>
        </pc:picChg>
      </pc:sldChg>
      <pc:sldChg chg="addSp delSp modSp mod modClrScheme chgLayout">
        <pc:chgData name="Prof Burnett" userId="74f2c40f-8fce-4844-8973-6f8563cbcf16" providerId="ADAL" clId="{A10413BE-04E7-4767-A404-5E19EF3D2943}" dt="2026-10-25T23:01:33.342" v="1467" actId="20577"/>
        <pc:sldMkLst>
          <pc:docMk/>
          <pc:sldMk cId="0" sldId="267"/>
        </pc:sldMkLst>
        <pc:spChg chg="del">
          <ac:chgData name="Prof Burnett" userId="74f2c40f-8fce-4844-8973-6f8563cbcf16" providerId="ADAL" clId="{A10413BE-04E7-4767-A404-5E19EF3D2943}" dt="2026-10-25T22:59:11.738" v="1411" actId="478"/>
          <ac:spMkLst>
            <pc:docMk/>
            <pc:sldMk cId="0" sldId="267"/>
            <ac:spMk id="2" creationId="{00000000-0000-0000-0000-000000000000}"/>
          </ac:spMkLst>
        </pc:spChg>
        <pc:spChg chg="mod">
          <ac:chgData name="Prof Burnett" userId="74f2c40f-8fce-4844-8973-6f8563cbcf16" providerId="ADAL" clId="{A10413BE-04E7-4767-A404-5E19EF3D2943}" dt="2026-10-25T23:00:13.396" v="1431" actId="208"/>
          <ac:spMkLst>
            <pc:docMk/>
            <pc:sldMk cId="0" sldId="267"/>
            <ac:spMk id="3" creationId="{00000000-0000-0000-0000-000000000000}"/>
          </ac:spMkLst>
        </pc:spChg>
        <pc:spChg chg="mod">
          <ac:chgData name="Prof Burnett" userId="74f2c40f-8fce-4844-8973-6f8563cbcf16" providerId="ADAL" clId="{A10413BE-04E7-4767-A404-5E19EF3D2943}" dt="2026-10-25T23:00:36.190" v="1450" actId="403"/>
          <ac:spMkLst>
            <pc:docMk/>
            <pc:sldMk cId="0" sldId="267"/>
            <ac:spMk id="4" creationId="{00000000-0000-0000-0000-000000000000}"/>
          </ac:spMkLst>
        </pc:spChg>
        <pc:spChg chg="del mod">
          <ac:chgData name="Prof Burnett" userId="74f2c40f-8fce-4844-8973-6f8563cbcf16" providerId="ADAL" clId="{A10413BE-04E7-4767-A404-5E19EF3D2943}" dt="2026-10-25T23:00:01.824" v="1428" actId="478"/>
          <ac:spMkLst>
            <pc:docMk/>
            <pc:sldMk cId="0" sldId="267"/>
            <ac:spMk id="5" creationId="{00000000-0000-0000-0000-000000000000}"/>
          </ac:spMkLst>
        </pc:spChg>
        <pc:spChg chg="mod">
          <ac:chgData name="Prof Burnett" userId="74f2c40f-8fce-4844-8973-6f8563cbcf16" providerId="ADAL" clId="{A10413BE-04E7-4767-A404-5E19EF3D2943}" dt="2026-10-25T23:01:33.342" v="1467" actId="20577"/>
          <ac:spMkLst>
            <pc:docMk/>
            <pc:sldMk cId="0" sldId="267"/>
            <ac:spMk id="6" creationId="{00000000-0000-0000-0000-000000000000}"/>
          </ac:spMkLst>
        </pc:spChg>
        <pc:spChg chg="del mod">
          <ac:chgData name="Prof Burnett" userId="74f2c40f-8fce-4844-8973-6f8563cbcf16" providerId="ADAL" clId="{A10413BE-04E7-4767-A404-5E19EF3D2943}" dt="2026-10-25T22:59:31.943" v="1419" actId="478"/>
          <ac:spMkLst>
            <pc:docMk/>
            <pc:sldMk cId="0" sldId="267"/>
            <ac:spMk id="7" creationId="{00000000-0000-0000-0000-000000000000}"/>
          </ac:spMkLst>
        </pc:spChg>
        <pc:spChg chg="mod">
          <ac:chgData name="Prof Burnett" userId="74f2c40f-8fce-4844-8973-6f8563cbcf16" providerId="ADAL" clId="{A10413BE-04E7-4767-A404-5E19EF3D2943}" dt="2026-10-25T23:00:49.328" v="1452" actId="21"/>
          <ac:spMkLst>
            <pc:docMk/>
            <pc:sldMk cId="0" sldId="267"/>
            <ac:spMk id="8" creationId="{00000000-0000-0000-0000-000000000000}"/>
          </ac:spMkLst>
        </pc:spChg>
        <pc:spChg chg="mod">
          <ac:chgData name="Prof Burnett" userId="74f2c40f-8fce-4844-8973-6f8563cbcf16" providerId="ADAL" clId="{A10413BE-04E7-4767-A404-5E19EF3D2943}" dt="2026-10-25T21:20:32.866" v="488" actId="207"/>
          <ac:spMkLst>
            <pc:docMk/>
            <pc:sldMk cId="0" sldId="267"/>
            <ac:spMk id="9" creationId="{00000000-0000-0000-0000-000000000000}"/>
          </ac:spMkLst>
        </pc:spChg>
        <pc:spChg chg="mod">
          <ac:chgData name="Prof Burnett" userId="74f2c40f-8fce-4844-8973-6f8563cbcf16" providerId="ADAL" clId="{A10413BE-04E7-4767-A404-5E19EF3D2943}" dt="2026-10-25T23:01:25.527" v="1466" actId="207"/>
          <ac:spMkLst>
            <pc:docMk/>
            <pc:sldMk cId="0" sldId="267"/>
            <ac:spMk id="10" creationId="{00000000-0000-0000-0000-000000000000}"/>
          </ac:spMkLst>
        </pc:spChg>
        <pc:spChg chg="del">
          <ac:chgData name="Prof Burnett" userId="74f2c40f-8fce-4844-8973-6f8563cbcf16" providerId="ADAL" clId="{A10413BE-04E7-4767-A404-5E19EF3D2943}" dt="2026-10-25T22:59:13.216" v="1412" actId="478"/>
          <ac:spMkLst>
            <pc:docMk/>
            <pc:sldMk cId="0" sldId="267"/>
            <ac:spMk id="13" creationId="{00000000-0000-0000-0000-000000000000}"/>
          </ac:spMkLst>
        </pc:spChg>
        <pc:spChg chg="del mod">
          <ac:chgData name="Prof Burnett" userId="74f2c40f-8fce-4844-8973-6f8563cbcf16" providerId="ADAL" clId="{A10413BE-04E7-4767-A404-5E19EF3D2943}" dt="2026-10-25T22:59:18.261" v="1417" actId="478"/>
          <ac:spMkLst>
            <pc:docMk/>
            <pc:sldMk cId="0" sldId="267"/>
            <ac:spMk id="14" creationId="{00000000-0000-0000-0000-000000000000}"/>
          </ac:spMkLst>
        </pc:spChg>
        <pc:spChg chg="del mod">
          <ac:chgData name="Prof Burnett" userId="74f2c40f-8fce-4844-8973-6f8563cbcf16" providerId="ADAL" clId="{A10413BE-04E7-4767-A404-5E19EF3D2943}" dt="2026-10-25T22:59:17.391" v="1416" actId="478"/>
          <ac:spMkLst>
            <pc:docMk/>
            <pc:sldMk cId="0" sldId="267"/>
            <ac:spMk id="15" creationId="{00000000-0000-0000-0000-000000000000}"/>
          </ac:spMkLst>
        </pc:spChg>
        <pc:spChg chg="add mod ord">
          <ac:chgData name="Prof Burnett" userId="74f2c40f-8fce-4844-8973-6f8563cbcf16" providerId="ADAL" clId="{A10413BE-04E7-4767-A404-5E19EF3D2943}" dt="2026-10-25T23:01:13.790" v="1465" actId="20577"/>
          <ac:spMkLst>
            <pc:docMk/>
            <pc:sldMk cId="0" sldId="267"/>
            <ac:spMk id="16" creationId="{0BA8C0AF-1100-C1BE-AA9D-203C7730F7B1}"/>
          </ac:spMkLst>
        </pc:spChg>
      </pc:sldChg>
      <pc:sldChg chg="addSp delSp modSp mod modClrScheme chgLayout">
        <pc:chgData name="Prof Burnett" userId="74f2c40f-8fce-4844-8973-6f8563cbcf16" providerId="ADAL" clId="{A10413BE-04E7-4767-A404-5E19EF3D2943}" dt="2026-10-25T23:20:17.228" v="1798" actId="20577"/>
        <pc:sldMkLst>
          <pc:docMk/>
          <pc:sldMk cId="0" sldId="268"/>
        </pc:sldMkLst>
        <pc:spChg chg="del">
          <ac:chgData name="Prof Burnett" userId="74f2c40f-8fce-4844-8973-6f8563cbcf16" providerId="ADAL" clId="{A10413BE-04E7-4767-A404-5E19EF3D2943}" dt="2026-10-25T23:03:33.327" v="1491" actId="478"/>
          <ac:spMkLst>
            <pc:docMk/>
            <pc:sldMk cId="0" sldId="268"/>
            <ac:spMk id="2" creationId="{00000000-0000-0000-0000-000000000000}"/>
          </ac:spMkLst>
        </pc:spChg>
        <pc:spChg chg="mod">
          <ac:chgData name="Prof Burnett" userId="74f2c40f-8fce-4844-8973-6f8563cbcf16" providerId="ADAL" clId="{A10413BE-04E7-4767-A404-5E19EF3D2943}" dt="2026-10-25T23:20:17.228" v="1798" actId="20577"/>
          <ac:spMkLst>
            <pc:docMk/>
            <pc:sldMk cId="0" sldId="268"/>
            <ac:spMk id="3" creationId="{00000000-0000-0000-0000-000000000000}"/>
          </ac:spMkLst>
        </pc:spChg>
        <pc:spChg chg="del mod">
          <ac:chgData name="Prof Burnett" userId="74f2c40f-8fce-4844-8973-6f8563cbcf16" providerId="ADAL" clId="{A10413BE-04E7-4767-A404-5E19EF3D2943}" dt="2026-10-25T23:20:13.970" v="1797" actId="478"/>
          <ac:spMkLst>
            <pc:docMk/>
            <pc:sldMk cId="0" sldId="268"/>
            <ac:spMk id="4"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5"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6"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9"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10"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11"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12"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13"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15"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18" creationId="{00000000-0000-0000-0000-000000000000}"/>
          </ac:spMkLst>
        </pc:spChg>
        <pc:spChg chg="mod">
          <ac:chgData name="Prof Burnett" userId="74f2c40f-8fce-4844-8973-6f8563cbcf16" providerId="ADAL" clId="{A10413BE-04E7-4767-A404-5E19EF3D2943}" dt="2026-10-25T23:03:11.326" v="1488" actId="1076"/>
          <ac:spMkLst>
            <pc:docMk/>
            <pc:sldMk cId="0" sldId="268"/>
            <ac:spMk id="19" creationId="{00000000-0000-0000-0000-000000000000}"/>
          </ac:spMkLst>
        </pc:spChg>
        <pc:spChg chg="del">
          <ac:chgData name="Prof Burnett" userId="74f2c40f-8fce-4844-8973-6f8563cbcf16" providerId="ADAL" clId="{A10413BE-04E7-4767-A404-5E19EF3D2943}" dt="2026-10-25T23:02:12.807" v="1469" actId="478"/>
          <ac:spMkLst>
            <pc:docMk/>
            <pc:sldMk cId="0" sldId="268"/>
            <ac:spMk id="21" creationId="{00000000-0000-0000-0000-000000000000}"/>
          </ac:spMkLst>
        </pc:spChg>
        <pc:spChg chg="del">
          <ac:chgData name="Prof Burnett" userId="74f2c40f-8fce-4844-8973-6f8563cbcf16" providerId="ADAL" clId="{A10413BE-04E7-4767-A404-5E19EF3D2943}" dt="2026-10-25T23:02:12.807" v="1469" actId="478"/>
          <ac:spMkLst>
            <pc:docMk/>
            <pc:sldMk cId="0" sldId="268"/>
            <ac:spMk id="22" creationId="{00000000-0000-0000-0000-000000000000}"/>
          </ac:spMkLst>
        </pc:spChg>
        <pc:spChg chg="del">
          <ac:chgData name="Prof Burnett" userId="74f2c40f-8fce-4844-8973-6f8563cbcf16" providerId="ADAL" clId="{A10413BE-04E7-4767-A404-5E19EF3D2943}" dt="2026-10-25T23:02:16.408" v="1470" actId="478"/>
          <ac:spMkLst>
            <pc:docMk/>
            <pc:sldMk cId="0" sldId="268"/>
            <ac:spMk id="23" creationId="{00000000-0000-0000-0000-000000000000}"/>
          </ac:spMkLst>
        </pc:spChg>
        <pc:spChg chg="add mod ord">
          <ac:chgData name="Prof Burnett" userId="74f2c40f-8fce-4844-8973-6f8563cbcf16" providerId="ADAL" clId="{A10413BE-04E7-4767-A404-5E19EF3D2943}" dt="2026-10-25T23:03:15.822" v="1489" actId="1076"/>
          <ac:spMkLst>
            <pc:docMk/>
            <pc:sldMk cId="0" sldId="268"/>
            <ac:spMk id="24" creationId="{F3B743B5-3D78-B3A7-2A31-7B2BB277C6DD}"/>
          </ac:spMkLst>
        </pc:spChg>
      </pc:sldChg>
      <pc:sldChg chg="addSp delSp modSp mod modClrScheme chgLayout">
        <pc:chgData name="Prof Burnett" userId="74f2c40f-8fce-4844-8973-6f8563cbcf16" providerId="ADAL" clId="{A10413BE-04E7-4767-A404-5E19EF3D2943}" dt="2026-10-25T23:20:22.023" v="1800" actId="20577"/>
        <pc:sldMkLst>
          <pc:docMk/>
          <pc:sldMk cId="0" sldId="269"/>
        </pc:sldMkLst>
        <pc:spChg chg="del">
          <ac:chgData name="Prof Burnett" userId="74f2c40f-8fce-4844-8973-6f8563cbcf16" providerId="ADAL" clId="{A10413BE-04E7-4767-A404-5E19EF3D2943}" dt="2026-10-25T23:03:48.640" v="1492" actId="478"/>
          <ac:spMkLst>
            <pc:docMk/>
            <pc:sldMk cId="0" sldId="269"/>
            <ac:spMk id="2" creationId="{00000000-0000-0000-0000-000000000000}"/>
          </ac:spMkLst>
        </pc:spChg>
        <pc:spChg chg="mod">
          <ac:chgData name="Prof Burnett" userId="74f2c40f-8fce-4844-8973-6f8563cbcf16" providerId="ADAL" clId="{A10413BE-04E7-4767-A404-5E19EF3D2943}" dt="2026-10-25T23:20:22.023" v="1800" actId="20577"/>
          <ac:spMkLst>
            <pc:docMk/>
            <pc:sldMk cId="0" sldId="269"/>
            <ac:spMk id="3" creationId="{00000000-0000-0000-0000-000000000000}"/>
          </ac:spMkLst>
        </pc:spChg>
        <pc:spChg chg="del mod">
          <ac:chgData name="Prof Burnett" userId="74f2c40f-8fce-4844-8973-6f8563cbcf16" providerId="ADAL" clId="{A10413BE-04E7-4767-A404-5E19EF3D2943}" dt="2026-10-25T23:04:38.087" v="1512" actId="478"/>
          <ac:spMkLst>
            <pc:docMk/>
            <pc:sldMk cId="0" sldId="269"/>
            <ac:spMk id="4"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5"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6"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7"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8"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10"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11"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12"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15"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18" creationId="{00000000-0000-0000-0000-000000000000}"/>
          </ac:spMkLst>
        </pc:spChg>
        <pc:spChg chg="mod">
          <ac:chgData name="Prof Burnett" userId="74f2c40f-8fce-4844-8973-6f8563cbcf16" providerId="ADAL" clId="{A10413BE-04E7-4767-A404-5E19EF3D2943}" dt="2026-10-25T23:04:11.847" v="1503" actId="1035"/>
          <ac:spMkLst>
            <pc:docMk/>
            <pc:sldMk cId="0" sldId="269"/>
            <ac:spMk id="19" creationId="{00000000-0000-0000-0000-000000000000}"/>
          </ac:spMkLst>
        </pc:spChg>
        <pc:spChg chg="del">
          <ac:chgData name="Prof Burnett" userId="74f2c40f-8fce-4844-8973-6f8563cbcf16" providerId="ADAL" clId="{A10413BE-04E7-4767-A404-5E19EF3D2943}" dt="2026-10-25T23:03:53.472" v="1493" actId="478"/>
          <ac:spMkLst>
            <pc:docMk/>
            <pc:sldMk cId="0" sldId="269"/>
            <ac:spMk id="21" creationId="{00000000-0000-0000-0000-000000000000}"/>
          </ac:spMkLst>
        </pc:spChg>
        <pc:spChg chg="del">
          <ac:chgData name="Prof Burnett" userId="74f2c40f-8fce-4844-8973-6f8563cbcf16" providerId="ADAL" clId="{A10413BE-04E7-4767-A404-5E19EF3D2943}" dt="2026-10-25T23:03:53.472" v="1493" actId="478"/>
          <ac:spMkLst>
            <pc:docMk/>
            <pc:sldMk cId="0" sldId="269"/>
            <ac:spMk id="22" creationId="{00000000-0000-0000-0000-000000000000}"/>
          </ac:spMkLst>
        </pc:spChg>
        <pc:spChg chg="del">
          <ac:chgData name="Prof Burnett" userId="74f2c40f-8fce-4844-8973-6f8563cbcf16" providerId="ADAL" clId="{A10413BE-04E7-4767-A404-5E19EF3D2943}" dt="2026-10-25T23:03:53.472" v="1493" actId="478"/>
          <ac:spMkLst>
            <pc:docMk/>
            <pc:sldMk cId="0" sldId="269"/>
            <ac:spMk id="23" creationId="{00000000-0000-0000-0000-000000000000}"/>
          </ac:spMkLst>
        </pc:spChg>
        <pc:spChg chg="add mod ord">
          <ac:chgData name="Prof Burnett" userId="74f2c40f-8fce-4844-8973-6f8563cbcf16" providerId="ADAL" clId="{A10413BE-04E7-4767-A404-5E19EF3D2943}" dt="2026-10-25T23:04:57.246" v="1520" actId="1076"/>
          <ac:spMkLst>
            <pc:docMk/>
            <pc:sldMk cId="0" sldId="269"/>
            <ac:spMk id="24" creationId="{85B556DD-8932-F188-2DF5-D8895F366B41}"/>
          </ac:spMkLst>
        </pc:spChg>
      </pc:sldChg>
      <pc:sldChg chg="addSp delSp modSp mod ord modClrScheme chgLayout">
        <pc:chgData name="Prof Burnett" userId="74f2c40f-8fce-4844-8973-6f8563cbcf16" providerId="ADAL" clId="{A10413BE-04E7-4767-A404-5E19EF3D2943}" dt="2026-10-25T23:30:16.983" v="1908"/>
        <pc:sldMkLst>
          <pc:docMk/>
          <pc:sldMk cId="0" sldId="270"/>
        </pc:sldMkLst>
        <pc:spChg chg="del">
          <ac:chgData name="Prof Burnett" userId="74f2c40f-8fce-4844-8973-6f8563cbcf16" providerId="ADAL" clId="{A10413BE-04E7-4767-A404-5E19EF3D2943}" dt="2026-10-25T23:05:15.642" v="1523" actId="478"/>
          <ac:spMkLst>
            <pc:docMk/>
            <pc:sldMk cId="0" sldId="270"/>
            <ac:spMk id="2" creationId="{00000000-0000-0000-0000-000000000000}"/>
          </ac:spMkLst>
        </pc:spChg>
        <pc:spChg chg="mod">
          <ac:chgData name="Prof Burnett" userId="74f2c40f-8fce-4844-8973-6f8563cbcf16" providerId="ADAL" clId="{A10413BE-04E7-4767-A404-5E19EF3D2943}" dt="2026-10-25T23:20:25.188" v="1801" actId="20577"/>
          <ac:spMkLst>
            <pc:docMk/>
            <pc:sldMk cId="0" sldId="270"/>
            <ac:spMk id="3" creationId="{00000000-0000-0000-0000-000000000000}"/>
          </ac:spMkLst>
        </pc:spChg>
        <pc:spChg chg="del">
          <ac:chgData name="Prof Burnett" userId="74f2c40f-8fce-4844-8973-6f8563cbcf16" providerId="ADAL" clId="{A10413BE-04E7-4767-A404-5E19EF3D2943}" dt="2026-10-25T23:05:42.942" v="1532" actId="478"/>
          <ac:spMkLst>
            <pc:docMk/>
            <pc:sldMk cId="0" sldId="270"/>
            <ac:spMk id="4" creationId="{00000000-0000-0000-0000-000000000000}"/>
          </ac:spMkLst>
        </pc:spChg>
        <pc:spChg chg="mod">
          <ac:chgData name="Prof Burnett" userId="74f2c40f-8fce-4844-8973-6f8563cbcf16" providerId="ADAL" clId="{A10413BE-04E7-4767-A404-5E19EF3D2943}" dt="2026-10-25T23:06:02.799" v="1538" actId="1076"/>
          <ac:spMkLst>
            <pc:docMk/>
            <pc:sldMk cId="0" sldId="270"/>
            <ac:spMk id="5" creationId="{00000000-0000-0000-0000-000000000000}"/>
          </ac:spMkLst>
        </pc:spChg>
        <pc:spChg chg="del">
          <ac:chgData name="Prof Burnett" userId="74f2c40f-8fce-4844-8973-6f8563cbcf16" providerId="ADAL" clId="{A10413BE-04E7-4767-A404-5E19EF3D2943}" dt="2026-10-25T23:05:23.761" v="1525" actId="478"/>
          <ac:spMkLst>
            <pc:docMk/>
            <pc:sldMk cId="0" sldId="270"/>
            <ac:spMk id="6" creationId="{00000000-0000-0000-0000-000000000000}"/>
          </ac:spMkLst>
        </pc:spChg>
        <pc:spChg chg="del">
          <ac:chgData name="Prof Burnett" userId="74f2c40f-8fce-4844-8973-6f8563cbcf16" providerId="ADAL" clId="{A10413BE-04E7-4767-A404-5E19EF3D2943}" dt="2026-10-25T23:05:24.598" v="1526" actId="478"/>
          <ac:spMkLst>
            <pc:docMk/>
            <pc:sldMk cId="0" sldId="270"/>
            <ac:spMk id="7" creationId="{00000000-0000-0000-0000-000000000000}"/>
          </ac:spMkLst>
        </pc:spChg>
        <pc:spChg chg="del">
          <ac:chgData name="Prof Burnett" userId="74f2c40f-8fce-4844-8973-6f8563cbcf16" providerId="ADAL" clId="{A10413BE-04E7-4767-A404-5E19EF3D2943}" dt="2026-10-25T23:05:25.919" v="1527" actId="478"/>
          <ac:spMkLst>
            <pc:docMk/>
            <pc:sldMk cId="0" sldId="270"/>
            <ac:spMk id="8" creationId="{00000000-0000-0000-0000-000000000000}"/>
          </ac:spMkLst>
        </pc:spChg>
        <pc:spChg chg="mod">
          <ac:chgData name="Prof Burnett" userId="74f2c40f-8fce-4844-8973-6f8563cbcf16" providerId="ADAL" clId="{A10413BE-04E7-4767-A404-5E19EF3D2943}" dt="2026-10-25T23:06:26.654" v="1547" actId="1076"/>
          <ac:spMkLst>
            <pc:docMk/>
            <pc:sldMk cId="0" sldId="270"/>
            <ac:spMk id="10" creationId="{00000000-0000-0000-0000-000000000000}"/>
          </ac:spMkLst>
        </pc:spChg>
        <pc:spChg chg="del">
          <ac:chgData name="Prof Burnett" userId="74f2c40f-8fce-4844-8973-6f8563cbcf16" providerId="ADAL" clId="{A10413BE-04E7-4767-A404-5E19EF3D2943}" dt="2026-10-25T23:05:10.910" v="1521" actId="478"/>
          <ac:spMkLst>
            <pc:docMk/>
            <pc:sldMk cId="0" sldId="270"/>
            <ac:spMk id="11" creationId="{00000000-0000-0000-0000-000000000000}"/>
          </ac:spMkLst>
        </pc:spChg>
        <pc:spChg chg="del">
          <ac:chgData name="Prof Burnett" userId="74f2c40f-8fce-4844-8973-6f8563cbcf16" providerId="ADAL" clId="{A10413BE-04E7-4767-A404-5E19EF3D2943}" dt="2026-10-25T23:05:21.262" v="1524" actId="478"/>
          <ac:spMkLst>
            <pc:docMk/>
            <pc:sldMk cId="0" sldId="270"/>
            <ac:spMk id="20" creationId="{00000000-0000-0000-0000-000000000000}"/>
          </ac:spMkLst>
        </pc:spChg>
        <pc:spChg chg="del">
          <ac:chgData name="Prof Burnett" userId="74f2c40f-8fce-4844-8973-6f8563cbcf16" providerId="ADAL" clId="{A10413BE-04E7-4767-A404-5E19EF3D2943}" dt="2026-10-25T23:05:21.262" v="1524" actId="478"/>
          <ac:spMkLst>
            <pc:docMk/>
            <pc:sldMk cId="0" sldId="270"/>
            <ac:spMk id="21" creationId="{00000000-0000-0000-0000-000000000000}"/>
          </ac:spMkLst>
        </pc:spChg>
        <pc:spChg chg="del">
          <ac:chgData name="Prof Burnett" userId="74f2c40f-8fce-4844-8973-6f8563cbcf16" providerId="ADAL" clId="{A10413BE-04E7-4767-A404-5E19EF3D2943}" dt="2026-10-25T23:05:21.262" v="1524" actId="478"/>
          <ac:spMkLst>
            <pc:docMk/>
            <pc:sldMk cId="0" sldId="270"/>
            <ac:spMk id="22" creationId="{00000000-0000-0000-0000-000000000000}"/>
          </ac:spMkLst>
        </pc:spChg>
        <pc:spChg chg="add mod">
          <ac:chgData name="Prof Burnett" userId="74f2c40f-8fce-4844-8973-6f8563cbcf16" providerId="ADAL" clId="{A10413BE-04E7-4767-A404-5E19EF3D2943}" dt="2026-10-25T23:06:47.850" v="1550" actId="21"/>
          <ac:spMkLst>
            <pc:docMk/>
            <pc:sldMk cId="0" sldId="270"/>
            <ac:spMk id="23" creationId="{77EABD5C-6B48-CFC9-0224-3823D0B413D5}"/>
          </ac:spMkLst>
        </pc:spChg>
        <pc:spChg chg="add mod ord">
          <ac:chgData name="Prof Burnett" userId="74f2c40f-8fce-4844-8973-6f8563cbcf16" providerId="ADAL" clId="{A10413BE-04E7-4767-A404-5E19EF3D2943}" dt="2026-10-25T23:06:55.807" v="1555" actId="1076"/>
          <ac:spMkLst>
            <pc:docMk/>
            <pc:sldMk cId="0" sldId="270"/>
            <ac:spMk id="25" creationId="{6EE4CF67-AF03-693A-6CB5-5AE3A80B2F74}"/>
          </ac:spMkLst>
        </pc:spChg>
        <pc:picChg chg="mod">
          <ac:chgData name="Prof Burnett" userId="74f2c40f-8fce-4844-8973-6f8563cbcf16" providerId="ADAL" clId="{A10413BE-04E7-4767-A404-5E19EF3D2943}" dt="2026-10-25T23:06:09.134" v="1541" actId="14100"/>
          <ac:picMkLst>
            <pc:docMk/>
            <pc:sldMk cId="0" sldId="270"/>
            <ac:picMk id="24" creationId="{8E4C4D18-53FC-A73E-C535-8D580BDE5AD7}"/>
          </ac:picMkLst>
        </pc:picChg>
      </pc:sldChg>
      <pc:sldChg chg="addSp delSp modSp mod modClrScheme chgLayout">
        <pc:chgData name="Prof Burnett" userId="74f2c40f-8fce-4844-8973-6f8563cbcf16" providerId="ADAL" clId="{A10413BE-04E7-4767-A404-5E19EF3D2943}" dt="2026-10-25T23:20:35.942" v="1805" actId="6549"/>
        <pc:sldMkLst>
          <pc:docMk/>
          <pc:sldMk cId="0" sldId="271"/>
        </pc:sldMkLst>
        <pc:spChg chg="del">
          <ac:chgData name="Prof Burnett" userId="74f2c40f-8fce-4844-8973-6f8563cbcf16" providerId="ADAL" clId="{A10413BE-04E7-4767-A404-5E19EF3D2943}" dt="2026-10-25T23:07:09.599" v="1556" actId="478"/>
          <ac:spMkLst>
            <pc:docMk/>
            <pc:sldMk cId="0" sldId="271"/>
            <ac:spMk id="2" creationId="{00000000-0000-0000-0000-000000000000}"/>
          </ac:spMkLst>
        </pc:spChg>
        <pc:spChg chg="mod">
          <ac:chgData name="Prof Burnett" userId="74f2c40f-8fce-4844-8973-6f8563cbcf16" providerId="ADAL" clId="{A10413BE-04E7-4767-A404-5E19EF3D2943}" dt="2026-10-25T23:07:17.824" v="1558" actId="208"/>
          <ac:spMkLst>
            <pc:docMk/>
            <pc:sldMk cId="0" sldId="271"/>
            <ac:spMk id="3" creationId="{00000000-0000-0000-0000-000000000000}"/>
          </ac:spMkLst>
        </pc:spChg>
        <pc:spChg chg="mod">
          <ac:chgData name="Prof Burnett" userId="74f2c40f-8fce-4844-8973-6f8563cbcf16" providerId="ADAL" clId="{A10413BE-04E7-4767-A404-5E19EF3D2943}" dt="2026-10-25T23:08:16.994" v="1591"/>
          <ac:spMkLst>
            <pc:docMk/>
            <pc:sldMk cId="0" sldId="271"/>
            <ac:spMk id="4" creationId="{00000000-0000-0000-0000-000000000000}"/>
          </ac:spMkLst>
        </pc:spChg>
        <pc:spChg chg="del mod">
          <ac:chgData name="Prof Burnett" userId="74f2c40f-8fce-4844-8973-6f8563cbcf16" providerId="ADAL" clId="{A10413BE-04E7-4767-A404-5E19EF3D2943}" dt="2026-10-25T23:07:49.472" v="1568" actId="478"/>
          <ac:spMkLst>
            <pc:docMk/>
            <pc:sldMk cId="0" sldId="271"/>
            <ac:spMk id="5" creationId="{00000000-0000-0000-0000-000000000000}"/>
          </ac:spMkLst>
        </pc:spChg>
        <pc:spChg chg="add del mod">
          <ac:chgData name="Prof Burnett" userId="74f2c40f-8fce-4844-8973-6f8563cbcf16" providerId="ADAL" clId="{A10413BE-04E7-4767-A404-5E19EF3D2943}" dt="2026-10-25T23:20:35.942" v="1805" actId="6549"/>
          <ac:spMkLst>
            <pc:docMk/>
            <pc:sldMk cId="0" sldId="271"/>
            <ac:spMk id="6" creationId="{00000000-0000-0000-0000-000000000000}"/>
          </ac:spMkLst>
        </pc:spChg>
        <pc:spChg chg="del mod">
          <ac:chgData name="Prof Burnett" userId="74f2c40f-8fce-4844-8973-6f8563cbcf16" providerId="ADAL" clId="{A10413BE-04E7-4767-A404-5E19EF3D2943}" dt="2026-10-25T23:07:25.560" v="1560" actId="478"/>
          <ac:spMkLst>
            <pc:docMk/>
            <pc:sldMk cId="0" sldId="271"/>
            <ac:spMk id="7" creationId="{00000000-0000-0000-0000-000000000000}"/>
          </ac:spMkLst>
        </pc:spChg>
        <pc:spChg chg="del mod">
          <ac:chgData name="Prof Burnett" userId="74f2c40f-8fce-4844-8973-6f8563cbcf16" providerId="ADAL" clId="{A10413BE-04E7-4767-A404-5E19EF3D2943}" dt="2026-10-25T23:08:56.712" v="1600" actId="478"/>
          <ac:spMkLst>
            <pc:docMk/>
            <pc:sldMk cId="0" sldId="271"/>
            <ac:spMk id="8" creationId="{00000000-0000-0000-0000-000000000000}"/>
          </ac:spMkLst>
        </pc:spChg>
        <pc:spChg chg="mod">
          <ac:chgData name="Prof Burnett" userId="74f2c40f-8fce-4844-8973-6f8563cbcf16" providerId="ADAL" clId="{A10413BE-04E7-4767-A404-5E19EF3D2943}" dt="2026-10-25T23:08:43.832" v="1594" actId="207"/>
          <ac:spMkLst>
            <pc:docMk/>
            <pc:sldMk cId="0" sldId="271"/>
            <ac:spMk id="9" creationId="{00000000-0000-0000-0000-000000000000}"/>
          </ac:spMkLst>
        </pc:spChg>
        <pc:spChg chg="mod">
          <ac:chgData name="Prof Burnett" userId="74f2c40f-8fce-4844-8973-6f8563cbcf16" providerId="ADAL" clId="{A10413BE-04E7-4767-A404-5E19EF3D2943}" dt="2026-10-25T23:08:26.015" v="1592" actId="207"/>
          <ac:spMkLst>
            <pc:docMk/>
            <pc:sldMk cId="0" sldId="271"/>
            <ac:spMk id="10" creationId="{00000000-0000-0000-0000-000000000000}"/>
          </ac:spMkLst>
        </pc:spChg>
        <pc:spChg chg="del">
          <ac:chgData name="Prof Burnett" userId="74f2c40f-8fce-4844-8973-6f8563cbcf16" providerId="ADAL" clId="{A10413BE-04E7-4767-A404-5E19EF3D2943}" dt="2026-10-25T23:08:36.317" v="1593" actId="478"/>
          <ac:spMkLst>
            <pc:docMk/>
            <pc:sldMk cId="0" sldId="271"/>
            <ac:spMk id="13" creationId="{00000000-0000-0000-0000-000000000000}"/>
          </ac:spMkLst>
        </pc:spChg>
        <pc:spChg chg="del">
          <ac:chgData name="Prof Burnett" userId="74f2c40f-8fce-4844-8973-6f8563cbcf16" providerId="ADAL" clId="{A10413BE-04E7-4767-A404-5E19EF3D2943}" dt="2026-10-25T23:08:36.317" v="1593" actId="478"/>
          <ac:spMkLst>
            <pc:docMk/>
            <pc:sldMk cId="0" sldId="271"/>
            <ac:spMk id="14" creationId="{00000000-0000-0000-0000-000000000000}"/>
          </ac:spMkLst>
        </pc:spChg>
        <pc:spChg chg="del">
          <ac:chgData name="Prof Burnett" userId="74f2c40f-8fce-4844-8973-6f8563cbcf16" providerId="ADAL" clId="{A10413BE-04E7-4767-A404-5E19EF3D2943}" dt="2026-10-25T23:08:36.317" v="1593" actId="478"/>
          <ac:spMkLst>
            <pc:docMk/>
            <pc:sldMk cId="0" sldId="271"/>
            <ac:spMk id="15" creationId="{00000000-0000-0000-0000-000000000000}"/>
          </ac:spMkLst>
        </pc:spChg>
        <pc:spChg chg="add mod ord">
          <ac:chgData name="Prof Burnett" userId="74f2c40f-8fce-4844-8973-6f8563cbcf16" providerId="ADAL" clId="{A10413BE-04E7-4767-A404-5E19EF3D2943}" dt="2026-10-25T23:09:21.134" v="1610" actId="20577"/>
          <ac:spMkLst>
            <pc:docMk/>
            <pc:sldMk cId="0" sldId="271"/>
            <ac:spMk id="16" creationId="{9993A1EC-7C62-23CD-7B71-450E31698538}"/>
          </ac:spMkLst>
        </pc:spChg>
      </pc:sldChg>
      <pc:sldChg chg="addSp delSp modSp mod modClrScheme chgLayout">
        <pc:chgData name="Prof Burnett" userId="74f2c40f-8fce-4844-8973-6f8563cbcf16" providerId="ADAL" clId="{A10413BE-04E7-4767-A404-5E19EF3D2943}" dt="2026-10-25T23:21:01.222" v="1813" actId="1076"/>
        <pc:sldMkLst>
          <pc:docMk/>
          <pc:sldMk cId="0" sldId="272"/>
        </pc:sldMkLst>
        <pc:spChg chg="del">
          <ac:chgData name="Prof Burnett" userId="74f2c40f-8fce-4844-8973-6f8563cbcf16" providerId="ADAL" clId="{A10413BE-04E7-4767-A404-5E19EF3D2943}" dt="2026-10-25T23:09:28.086" v="1611" actId="478"/>
          <ac:spMkLst>
            <pc:docMk/>
            <pc:sldMk cId="0" sldId="272"/>
            <ac:spMk id="2" creationId="{00000000-0000-0000-0000-000000000000}"/>
          </ac:spMkLst>
        </pc:spChg>
        <pc:spChg chg="mod">
          <ac:chgData name="Prof Burnett" userId="74f2c40f-8fce-4844-8973-6f8563cbcf16" providerId="ADAL" clId="{A10413BE-04E7-4767-A404-5E19EF3D2943}" dt="2026-10-25T23:20:57.670" v="1812" actId="20577"/>
          <ac:spMkLst>
            <pc:docMk/>
            <pc:sldMk cId="0" sldId="272"/>
            <ac:spMk id="3" creationId="{00000000-0000-0000-0000-000000000000}"/>
          </ac:spMkLst>
        </pc:spChg>
        <pc:spChg chg="del mod">
          <ac:chgData name="Prof Burnett" userId="74f2c40f-8fce-4844-8973-6f8563cbcf16" providerId="ADAL" clId="{A10413BE-04E7-4767-A404-5E19EF3D2943}" dt="2026-10-25T23:09:59.258" v="1619" actId="478"/>
          <ac:spMkLst>
            <pc:docMk/>
            <pc:sldMk cId="0" sldId="272"/>
            <ac:spMk id="4"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9"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0"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1"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2"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3"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5"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6"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7"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8" creationId="{00000000-0000-0000-0000-000000000000}"/>
          </ac:spMkLst>
        </pc:spChg>
        <pc:spChg chg="mod">
          <ac:chgData name="Prof Burnett" userId="74f2c40f-8fce-4844-8973-6f8563cbcf16" providerId="ADAL" clId="{A10413BE-04E7-4767-A404-5E19EF3D2943}" dt="2026-10-25T23:09:43.702" v="1613" actId="1076"/>
          <ac:spMkLst>
            <pc:docMk/>
            <pc:sldMk cId="0" sldId="272"/>
            <ac:spMk id="19" creationId="{00000000-0000-0000-0000-000000000000}"/>
          </ac:spMkLst>
        </pc:spChg>
        <pc:spChg chg="del">
          <ac:chgData name="Prof Burnett" userId="74f2c40f-8fce-4844-8973-6f8563cbcf16" providerId="ADAL" clId="{A10413BE-04E7-4767-A404-5E19EF3D2943}" dt="2026-10-25T23:09:34.119" v="1612" actId="478"/>
          <ac:spMkLst>
            <pc:docMk/>
            <pc:sldMk cId="0" sldId="272"/>
            <ac:spMk id="21" creationId="{00000000-0000-0000-0000-000000000000}"/>
          </ac:spMkLst>
        </pc:spChg>
        <pc:spChg chg="del">
          <ac:chgData name="Prof Burnett" userId="74f2c40f-8fce-4844-8973-6f8563cbcf16" providerId="ADAL" clId="{A10413BE-04E7-4767-A404-5E19EF3D2943}" dt="2026-10-25T23:09:34.119" v="1612" actId="478"/>
          <ac:spMkLst>
            <pc:docMk/>
            <pc:sldMk cId="0" sldId="272"/>
            <ac:spMk id="22" creationId="{00000000-0000-0000-0000-000000000000}"/>
          </ac:spMkLst>
        </pc:spChg>
        <pc:spChg chg="del">
          <ac:chgData name="Prof Burnett" userId="74f2c40f-8fce-4844-8973-6f8563cbcf16" providerId="ADAL" clId="{A10413BE-04E7-4767-A404-5E19EF3D2943}" dt="2026-10-25T23:09:34.119" v="1612" actId="478"/>
          <ac:spMkLst>
            <pc:docMk/>
            <pc:sldMk cId="0" sldId="272"/>
            <ac:spMk id="23" creationId="{00000000-0000-0000-0000-000000000000}"/>
          </ac:spMkLst>
        </pc:spChg>
        <pc:spChg chg="add mod ord">
          <ac:chgData name="Prof Burnett" userId="74f2c40f-8fce-4844-8973-6f8563cbcf16" providerId="ADAL" clId="{A10413BE-04E7-4767-A404-5E19EF3D2943}" dt="2026-10-25T23:21:01.222" v="1813" actId="1076"/>
          <ac:spMkLst>
            <pc:docMk/>
            <pc:sldMk cId="0" sldId="272"/>
            <ac:spMk id="24" creationId="{6769ACD8-5E2D-B8B3-1E1D-992D78D578F0}"/>
          </ac:spMkLst>
        </pc:spChg>
      </pc:sldChg>
      <pc:sldChg chg="addSp delSp modSp mod modClrScheme chgLayout">
        <pc:chgData name="Prof Burnett" userId="74f2c40f-8fce-4844-8973-6f8563cbcf16" providerId="ADAL" clId="{A10413BE-04E7-4767-A404-5E19EF3D2943}" dt="2026-10-25T23:21:14.943" v="1817" actId="20577"/>
        <pc:sldMkLst>
          <pc:docMk/>
          <pc:sldMk cId="0" sldId="273"/>
        </pc:sldMkLst>
        <pc:spChg chg="del">
          <ac:chgData name="Prof Burnett" userId="74f2c40f-8fce-4844-8973-6f8563cbcf16" providerId="ADAL" clId="{A10413BE-04E7-4767-A404-5E19EF3D2943}" dt="2026-10-25T23:10:49.326" v="1638" actId="478"/>
          <ac:spMkLst>
            <pc:docMk/>
            <pc:sldMk cId="0" sldId="273"/>
            <ac:spMk id="2" creationId="{00000000-0000-0000-0000-000000000000}"/>
          </ac:spMkLst>
        </pc:spChg>
        <pc:spChg chg="mod">
          <ac:chgData name="Prof Burnett" userId="74f2c40f-8fce-4844-8973-6f8563cbcf16" providerId="ADAL" clId="{A10413BE-04E7-4767-A404-5E19EF3D2943}" dt="2026-10-25T23:21:14.943" v="1817" actId="20577"/>
          <ac:spMkLst>
            <pc:docMk/>
            <pc:sldMk cId="0" sldId="273"/>
            <ac:spMk id="3" creationId="{00000000-0000-0000-0000-000000000000}"/>
          </ac:spMkLst>
        </pc:spChg>
        <pc:spChg chg="del mod">
          <ac:chgData name="Prof Burnett" userId="74f2c40f-8fce-4844-8973-6f8563cbcf16" providerId="ADAL" clId="{A10413BE-04E7-4767-A404-5E19EF3D2943}" dt="2026-10-25T23:11:19.607" v="1648" actId="478"/>
          <ac:spMkLst>
            <pc:docMk/>
            <pc:sldMk cId="0" sldId="273"/>
            <ac:spMk id="4"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5"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9"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10"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11"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12"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13"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15"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17"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18" creationId="{00000000-0000-0000-0000-000000000000}"/>
          </ac:spMkLst>
        </pc:spChg>
        <pc:spChg chg="mod">
          <ac:chgData name="Prof Burnett" userId="74f2c40f-8fce-4844-8973-6f8563cbcf16" providerId="ADAL" clId="{A10413BE-04E7-4767-A404-5E19EF3D2943}" dt="2026-10-25T23:11:01.558" v="1642" actId="1036"/>
          <ac:spMkLst>
            <pc:docMk/>
            <pc:sldMk cId="0" sldId="273"/>
            <ac:spMk id="19" creationId="{00000000-0000-0000-0000-000000000000}"/>
          </ac:spMkLst>
        </pc:spChg>
        <pc:spChg chg="del">
          <ac:chgData name="Prof Burnett" userId="74f2c40f-8fce-4844-8973-6f8563cbcf16" providerId="ADAL" clId="{A10413BE-04E7-4767-A404-5E19EF3D2943}" dt="2026-10-25T23:10:54.728" v="1639" actId="478"/>
          <ac:spMkLst>
            <pc:docMk/>
            <pc:sldMk cId="0" sldId="273"/>
            <ac:spMk id="21" creationId="{00000000-0000-0000-0000-000000000000}"/>
          </ac:spMkLst>
        </pc:spChg>
        <pc:spChg chg="del">
          <ac:chgData name="Prof Burnett" userId="74f2c40f-8fce-4844-8973-6f8563cbcf16" providerId="ADAL" clId="{A10413BE-04E7-4767-A404-5E19EF3D2943}" dt="2026-10-25T23:10:54.728" v="1639" actId="478"/>
          <ac:spMkLst>
            <pc:docMk/>
            <pc:sldMk cId="0" sldId="273"/>
            <ac:spMk id="22" creationId="{00000000-0000-0000-0000-000000000000}"/>
          </ac:spMkLst>
        </pc:spChg>
        <pc:spChg chg="del">
          <ac:chgData name="Prof Burnett" userId="74f2c40f-8fce-4844-8973-6f8563cbcf16" providerId="ADAL" clId="{A10413BE-04E7-4767-A404-5E19EF3D2943}" dt="2026-10-25T23:10:54.728" v="1639" actId="478"/>
          <ac:spMkLst>
            <pc:docMk/>
            <pc:sldMk cId="0" sldId="273"/>
            <ac:spMk id="23" creationId="{00000000-0000-0000-0000-000000000000}"/>
          </ac:spMkLst>
        </pc:spChg>
        <pc:spChg chg="add mod ord">
          <ac:chgData name="Prof Burnett" userId="74f2c40f-8fce-4844-8973-6f8563cbcf16" providerId="ADAL" clId="{A10413BE-04E7-4767-A404-5E19EF3D2943}" dt="2026-10-25T23:11:37.207" v="1655" actId="1076"/>
          <ac:spMkLst>
            <pc:docMk/>
            <pc:sldMk cId="0" sldId="273"/>
            <ac:spMk id="24" creationId="{19E07421-B6F4-C2A8-A003-1905AA8D5F94}"/>
          </ac:spMkLst>
        </pc:spChg>
      </pc:sldChg>
      <pc:sldChg chg="addSp delSp modSp mod ord modClrScheme chgLayout">
        <pc:chgData name="Prof Burnett" userId="74f2c40f-8fce-4844-8973-6f8563cbcf16" providerId="ADAL" clId="{A10413BE-04E7-4767-A404-5E19EF3D2943}" dt="2026-10-25T23:20:48.662" v="1809" actId="1076"/>
        <pc:sldMkLst>
          <pc:docMk/>
          <pc:sldMk cId="0" sldId="274"/>
        </pc:sldMkLst>
        <pc:spChg chg="del">
          <ac:chgData name="Prof Burnett" userId="74f2c40f-8fce-4844-8973-6f8563cbcf16" providerId="ADAL" clId="{A10413BE-04E7-4767-A404-5E19EF3D2943}" dt="2026-10-25T23:11:48.639" v="1658" actId="478"/>
          <ac:spMkLst>
            <pc:docMk/>
            <pc:sldMk cId="0" sldId="274"/>
            <ac:spMk id="2" creationId="{00000000-0000-0000-0000-000000000000}"/>
          </ac:spMkLst>
        </pc:spChg>
        <pc:spChg chg="mod">
          <ac:chgData name="Prof Burnett" userId="74f2c40f-8fce-4844-8973-6f8563cbcf16" providerId="ADAL" clId="{A10413BE-04E7-4767-A404-5E19EF3D2943}" dt="2026-10-25T23:20:44.087" v="1808" actId="20577"/>
          <ac:spMkLst>
            <pc:docMk/>
            <pc:sldMk cId="0" sldId="274"/>
            <ac:spMk id="3" creationId="{00000000-0000-0000-0000-000000000000}"/>
          </ac:spMkLst>
        </pc:spChg>
        <pc:spChg chg="mod">
          <ac:chgData name="Prof Burnett" userId="74f2c40f-8fce-4844-8973-6f8563cbcf16" providerId="ADAL" clId="{A10413BE-04E7-4767-A404-5E19EF3D2943}" dt="2026-10-25T23:12:15.555" v="1668" actId="21"/>
          <ac:spMkLst>
            <pc:docMk/>
            <pc:sldMk cId="0" sldId="274"/>
            <ac:spMk id="4" creationId="{00000000-0000-0000-0000-000000000000}"/>
          </ac:spMkLst>
        </pc:spChg>
        <pc:spChg chg="del">
          <ac:chgData name="Prof Burnett" userId="74f2c40f-8fce-4844-8973-6f8563cbcf16" providerId="ADAL" clId="{A10413BE-04E7-4767-A404-5E19EF3D2943}" dt="2026-10-25T23:12:00.239" v="1662" actId="478"/>
          <ac:spMkLst>
            <pc:docMk/>
            <pc:sldMk cId="0" sldId="274"/>
            <ac:spMk id="6" creationId="{00000000-0000-0000-0000-000000000000}"/>
          </ac:spMkLst>
        </pc:spChg>
        <pc:spChg chg="del">
          <ac:chgData name="Prof Burnett" userId="74f2c40f-8fce-4844-8973-6f8563cbcf16" providerId="ADAL" clId="{A10413BE-04E7-4767-A404-5E19EF3D2943}" dt="2026-10-25T23:12:01.046" v="1663" actId="478"/>
          <ac:spMkLst>
            <pc:docMk/>
            <pc:sldMk cId="0" sldId="274"/>
            <ac:spMk id="7" creationId="{00000000-0000-0000-0000-000000000000}"/>
          </ac:spMkLst>
        </pc:spChg>
        <pc:spChg chg="del">
          <ac:chgData name="Prof Burnett" userId="74f2c40f-8fce-4844-8973-6f8563cbcf16" providerId="ADAL" clId="{A10413BE-04E7-4767-A404-5E19EF3D2943}" dt="2026-10-25T23:12:01.904" v="1664" actId="478"/>
          <ac:spMkLst>
            <pc:docMk/>
            <pc:sldMk cId="0" sldId="274"/>
            <ac:spMk id="8" creationId="{00000000-0000-0000-0000-000000000000}"/>
          </ac:spMkLst>
        </pc:spChg>
        <pc:spChg chg="mod">
          <ac:chgData name="Prof Burnett" userId="74f2c40f-8fce-4844-8973-6f8563cbcf16" providerId="ADAL" clId="{A10413BE-04E7-4767-A404-5E19EF3D2943}" dt="2026-10-25T23:12:46.616" v="1684" actId="27636"/>
          <ac:spMkLst>
            <pc:docMk/>
            <pc:sldMk cId="0" sldId="274"/>
            <ac:spMk id="10" creationId="{00000000-0000-0000-0000-000000000000}"/>
          </ac:spMkLst>
        </pc:spChg>
        <pc:spChg chg="del">
          <ac:chgData name="Prof Burnett" userId="74f2c40f-8fce-4844-8973-6f8563cbcf16" providerId="ADAL" clId="{A10413BE-04E7-4767-A404-5E19EF3D2943}" dt="2026-10-25T23:11:55.814" v="1660" actId="478"/>
          <ac:spMkLst>
            <pc:docMk/>
            <pc:sldMk cId="0" sldId="274"/>
            <ac:spMk id="11" creationId="{00000000-0000-0000-0000-000000000000}"/>
          </ac:spMkLst>
        </pc:spChg>
        <pc:spChg chg="del">
          <ac:chgData name="Prof Burnett" userId="74f2c40f-8fce-4844-8973-6f8563cbcf16" providerId="ADAL" clId="{A10413BE-04E7-4767-A404-5E19EF3D2943}" dt="2026-10-25T23:11:53.280" v="1659" actId="478"/>
          <ac:spMkLst>
            <pc:docMk/>
            <pc:sldMk cId="0" sldId="274"/>
            <ac:spMk id="20" creationId="{00000000-0000-0000-0000-000000000000}"/>
          </ac:spMkLst>
        </pc:spChg>
        <pc:spChg chg="del">
          <ac:chgData name="Prof Burnett" userId="74f2c40f-8fce-4844-8973-6f8563cbcf16" providerId="ADAL" clId="{A10413BE-04E7-4767-A404-5E19EF3D2943}" dt="2026-10-25T23:11:53.280" v="1659" actId="478"/>
          <ac:spMkLst>
            <pc:docMk/>
            <pc:sldMk cId="0" sldId="274"/>
            <ac:spMk id="21" creationId="{00000000-0000-0000-0000-000000000000}"/>
          </ac:spMkLst>
        </pc:spChg>
        <pc:spChg chg="del">
          <ac:chgData name="Prof Burnett" userId="74f2c40f-8fce-4844-8973-6f8563cbcf16" providerId="ADAL" clId="{A10413BE-04E7-4767-A404-5E19EF3D2943}" dt="2026-10-25T23:11:53.280" v="1659" actId="478"/>
          <ac:spMkLst>
            <pc:docMk/>
            <pc:sldMk cId="0" sldId="274"/>
            <ac:spMk id="22" creationId="{00000000-0000-0000-0000-000000000000}"/>
          </ac:spMkLst>
        </pc:spChg>
        <pc:spChg chg="add mod ord">
          <ac:chgData name="Prof Burnett" userId="74f2c40f-8fce-4844-8973-6f8563cbcf16" providerId="ADAL" clId="{A10413BE-04E7-4767-A404-5E19EF3D2943}" dt="2026-10-25T23:20:48.662" v="1809" actId="1076"/>
          <ac:spMkLst>
            <pc:docMk/>
            <pc:sldMk cId="0" sldId="274"/>
            <ac:spMk id="23" creationId="{FFB04955-BAA2-66C1-5682-23C91F0DFFCC}"/>
          </ac:spMkLst>
        </pc:spChg>
        <pc:picChg chg="mod">
          <ac:chgData name="Prof Burnett" userId="74f2c40f-8fce-4844-8973-6f8563cbcf16" providerId="ADAL" clId="{A10413BE-04E7-4767-A404-5E19EF3D2943}" dt="2026-10-25T23:12:52.391" v="1687" actId="1076"/>
          <ac:picMkLst>
            <pc:docMk/>
            <pc:sldMk cId="0" sldId="274"/>
            <ac:picMk id="24" creationId="{6B49BF13-A4EF-8598-B337-8D330B869AE9}"/>
          </ac:picMkLst>
        </pc:picChg>
      </pc:sldChg>
      <pc:sldChg chg="addSp delSp modSp mod modClrScheme chgLayout">
        <pc:chgData name="Prof Burnett" userId="74f2c40f-8fce-4844-8973-6f8563cbcf16" providerId="ADAL" clId="{A10413BE-04E7-4767-A404-5E19EF3D2943}" dt="2026-10-25T23:23:19.950" v="1871" actId="14100"/>
        <pc:sldMkLst>
          <pc:docMk/>
          <pc:sldMk cId="0" sldId="275"/>
        </pc:sldMkLst>
        <pc:spChg chg="del">
          <ac:chgData name="Prof Burnett" userId="74f2c40f-8fce-4844-8973-6f8563cbcf16" providerId="ADAL" clId="{A10413BE-04E7-4767-A404-5E19EF3D2943}" dt="2026-10-25T23:21:19.711" v="1818" actId="478"/>
          <ac:spMkLst>
            <pc:docMk/>
            <pc:sldMk cId="0" sldId="275"/>
            <ac:spMk id="2" creationId="{00000000-0000-0000-0000-000000000000}"/>
          </ac:spMkLst>
        </pc:spChg>
        <pc:spChg chg="mod">
          <ac:chgData name="Prof Burnett" userId="74f2c40f-8fce-4844-8973-6f8563cbcf16" providerId="ADAL" clId="{A10413BE-04E7-4767-A404-5E19EF3D2943}" dt="2026-10-25T23:21:56.626" v="1833" actId="208"/>
          <ac:spMkLst>
            <pc:docMk/>
            <pc:sldMk cId="0" sldId="275"/>
            <ac:spMk id="3" creationId="{00000000-0000-0000-0000-000000000000}"/>
          </ac:spMkLst>
        </pc:spChg>
        <pc:spChg chg="mod">
          <ac:chgData name="Prof Burnett" userId="74f2c40f-8fce-4844-8973-6f8563cbcf16" providerId="ADAL" clId="{A10413BE-04E7-4767-A404-5E19EF3D2943}" dt="2026-10-25T23:22:21.824" v="1853" actId="113"/>
          <ac:spMkLst>
            <pc:docMk/>
            <pc:sldMk cId="0" sldId="275"/>
            <ac:spMk id="4" creationId="{00000000-0000-0000-0000-000000000000}"/>
          </ac:spMkLst>
        </pc:spChg>
        <pc:spChg chg="del mod">
          <ac:chgData name="Prof Burnett" userId="74f2c40f-8fce-4844-8973-6f8563cbcf16" providerId="ADAL" clId="{A10413BE-04E7-4767-A404-5E19EF3D2943}" dt="2026-10-25T23:22:00.328" v="1834" actId="478"/>
          <ac:spMkLst>
            <pc:docMk/>
            <pc:sldMk cId="0" sldId="275"/>
            <ac:spMk id="5" creationId="{00000000-0000-0000-0000-000000000000}"/>
          </ac:spMkLst>
        </pc:spChg>
        <pc:spChg chg="mod">
          <ac:chgData name="Prof Burnett" userId="74f2c40f-8fce-4844-8973-6f8563cbcf16" providerId="ADAL" clId="{A10413BE-04E7-4767-A404-5E19EF3D2943}" dt="2026-10-25T23:21:51.325" v="1831" actId="242"/>
          <ac:spMkLst>
            <pc:docMk/>
            <pc:sldMk cId="0" sldId="275"/>
            <ac:spMk id="6" creationId="{00000000-0000-0000-0000-000000000000}"/>
          </ac:spMkLst>
        </pc:spChg>
        <pc:spChg chg="del mod">
          <ac:chgData name="Prof Burnett" userId="74f2c40f-8fce-4844-8973-6f8563cbcf16" providerId="ADAL" clId="{A10413BE-04E7-4767-A404-5E19EF3D2943}" dt="2026-10-25T23:21:28.672" v="1821" actId="478"/>
          <ac:spMkLst>
            <pc:docMk/>
            <pc:sldMk cId="0" sldId="275"/>
            <ac:spMk id="7" creationId="{00000000-0000-0000-0000-000000000000}"/>
          </ac:spMkLst>
        </pc:spChg>
        <pc:spChg chg="mod">
          <ac:chgData name="Prof Burnett" userId="74f2c40f-8fce-4844-8973-6f8563cbcf16" providerId="ADAL" clId="{A10413BE-04E7-4767-A404-5E19EF3D2943}" dt="2026-10-25T23:22:51.099" v="1858" actId="21"/>
          <ac:spMkLst>
            <pc:docMk/>
            <pc:sldMk cId="0" sldId="275"/>
            <ac:spMk id="8" creationId="{00000000-0000-0000-0000-000000000000}"/>
          </ac:spMkLst>
        </pc:spChg>
        <pc:spChg chg="mod">
          <ac:chgData name="Prof Burnett" userId="74f2c40f-8fce-4844-8973-6f8563cbcf16" providerId="ADAL" clId="{A10413BE-04E7-4767-A404-5E19EF3D2943}" dt="2026-10-25T23:22:27.582" v="1854" actId="207"/>
          <ac:spMkLst>
            <pc:docMk/>
            <pc:sldMk cId="0" sldId="275"/>
            <ac:spMk id="9" creationId="{00000000-0000-0000-0000-000000000000}"/>
          </ac:spMkLst>
        </pc:spChg>
        <pc:spChg chg="mod">
          <ac:chgData name="Prof Burnett" userId="74f2c40f-8fce-4844-8973-6f8563cbcf16" providerId="ADAL" clId="{A10413BE-04E7-4767-A404-5E19EF3D2943}" dt="2026-10-25T23:22:38.088" v="1855" actId="207"/>
          <ac:spMkLst>
            <pc:docMk/>
            <pc:sldMk cId="0" sldId="275"/>
            <ac:spMk id="10" creationId="{00000000-0000-0000-0000-000000000000}"/>
          </ac:spMkLst>
        </pc:spChg>
        <pc:spChg chg="del">
          <ac:chgData name="Prof Burnett" userId="74f2c40f-8fce-4844-8973-6f8563cbcf16" providerId="ADAL" clId="{A10413BE-04E7-4767-A404-5E19EF3D2943}" dt="2026-10-25T23:22:43.742" v="1856" actId="478"/>
          <ac:spMkLst>
            <pc:docMk/>
            <pc:sldMk cId="0" sldId="275"/>
            <ac:spMk id="13" creationId="{00000000-0000-0000-0000-000000000000}"/>
          </ac:spMkLst>
        </pc:spChg>
        <pc:spChg chg="del">
          <ac:chgData name="Prof Burnett" userId="74f2c40f-8fce-4844-8973-6f8563cbcf16" providerId="ADAL" clId="{A10413BE-04E7-4767-A404-5E19EF3D2943}" dt="2026-10-25T23:22:43.742" v="1856" actId="478"/>
          <ac:spMkLst>
            <pc:docMk/>
            <pc:sldMk cId="0" sldId="275"/>
            <ac:spMk id="14" creationId="{00000000-0000-0000-0000-000000000000}"/>
          </ac:spMkLst>
        </pc:spChg>
        <pc:spChg chg="del">
          <ac:chgData name="Prof Burnett" userId="74f2c40f-8fce-4844-8973-6f8563cbcf16" providerId="ADAL" clId="{A10413BE-04E7-4767-A404-5E19EF3D2943}" dt="2026-10-25T23:22:43.742" v="1856" actId="478"/>
          <ac:spMkLst>
            <pc:docMk/>
            <pc:sldMk cId="0" sldId="275"/>
            <ac:spMk id="15" creationId="{00000000-0000-0000-0000-000000000000}"/>
          </ac:spMkLst>
        </pc:spChg>
        <pc:spChg chg="add mod ord">
          <ac:chgData name="Prof Burnett" userId="74f2c40f-8fce-4844-8973-6f8563cbcf16" providerId="ADAL" clId="{A10413BE-04E7-4767-A404-5E19EF3D2943}" dt="2026-10-25T23:23:19.950" v="1871" actId="14100"/>
          <ac:spMkLst>
            <pc:docMk/>
            <pc:sldMk cId="0" sldId="275"/>
            <ac:spMk id="16" creationId="{1E22BFAC-49E0-8009-A22F-12920391CBE8}"/>
          </ac:spMkLst>
        </pc:spChg>
      </pc:sldChg>
      <pc:sldChg chg="modSp mod">
        <pc:chgData name="Prof Burnett" userId="74f2c40f-8fce-4844-8973-6f8563cbcf16" providerId="ADAL" clId="{A10413BE-04E7-4767-A404-5E19EF3D2943}" dt="2026-10-25T21:55:03.613" v="1225" actId="20577"/>
        <pc:sldMkLst>
          <pc:docMk/>
          <pc:sldMk cId="0" sldId="279"/>
        </pc:sldMkLst>
        <pc:spChg chg="mod">
          <ac:chgData name="Prof Burnett" userId="74f2c40f-8fce-4844-8973-6f8563cbcf16" providerId="ADAL" clId="{A10413BE-04E7-4767-A404-5E19EF3D2943}" dt="2026-10-25T21:55:03.613" v="1225" actId="20577"/>
          <ac:spMkLst>
            <pc:docMk/>
            <pc:sldMk cId="0" sldId="279"/>
            <ac:spMk id="5" creationId="{00000000-0000-0000-0000-000000000000}"/>
          </ac:spMkLst>
        </pc:spChg>
        <pc:spChg chg="mod">
          <ac:chgData name="Prof Burnett" userId="74f2c40f-8fce-4844-8973-6f8563cbcf16" providerId="ADAL" clId="{A10413BE-04E7-4767-A404-5E19EF3D2943}" dt="2026-10-25T21:21:02.232" v="491" actId="207"/>
          <ac:spMkLst>
            <pc:docMk/>
            <pc:sldMk cId="0" sldId="279"/>
            <ac:spMk id="8" creationId="{00000000-0000-0000-0000-000000000000}"/>
          </ac:spMkLst>
        </pc:spChg>
      </pc:sldChg>
      <pc:sldChg chg="modSp mod">
        <pc:chgData name="Prof Burnett" userId="74f2c40f-8fce-4844-8973-6f8563cbcf16" providerId="ADAL" clId="{A10413BE-04E7-4767-A404-5E19EF3D2943}" dt="2026-10-25T21:55:08.340" v="1227" actId="20577"/>
        <pc:sldMkLst>
          <pc:docMk/>
          <pc:sldMk cId="0" sldId="283"/>
        </pc:sldMkLst>
        <pc:spChg chg="mod">
          <ac:chgData name="Prof Burnett" userId="74f2c40f-8fce-4844-8973-6f8563cbcf16" providerId="ADAL" clId="{A10413BE-04E7-4767-A404-5E19EF3D2943}" dt="2026-10-25T21:55:08.340" v="1227" actId="20577"/>
          <ac:spMkLst>
            <pc:docMk/>
            <pc:sldMk cId="0" sldId="283"/>
            <ac:spMk id="5" creationId="{00000000-0000-0000-0000-000000000000}"/>
          </ac:spMkLst>
        </pc:spChg>
        <pc:spChg chg="mod">
          <ac:chgData name="Prof Burnett" userId="74f2c40f-8fce-4844-8973-6f8563cbcf16" providerId="ADAL" clId="{A10413BE-04E7-4767-A404-5E19EF3D2943}" dt="2026-10-25T21:21:10.148" v="492" actId="207"/>
          <ac:spMkLst>
            <pc:docMk/>
            <pc:sldMk cId="0" sldId="283"/>
            <ac:spMk id="8" creationId="{00000000-0000-0000-0000-000000000000}"/>
          </ac:spMkLst>
        </pc:spChg>
      </pc:sldChg>
      <pc:sldChg chg="modSp mod">
        <pc:chgData name="Prof Burnett" userId="74f2c40f-8fce-4844-8973-6f8563cbcf16" providerId="ADAL" clId="{A10413BE-04E7-4767-A404-5E19EF3D2943}" dt="2026-10-25T21:55:12.068" v="1229" actId="20577"/>
        <pc:sldMkLst>
          <pc:docMk/>
          <pc:sldMk cId="0" sldId="287"/>
        </pc:sldMkLst>
        <pc:spChg chg="mod">
          <ac:chgData name="Prof Burnett" userId="74f2c40f-8fce-4844-8973-6f8563cbcf16" providerId="ADAL" clId="{A10413BE-04E7-4767-A404-5E19EF3D2943}" dt="2026-10-25T21:55:12.068" v="1229" actId="20577"/>
          <ac:spMkLst>
            <pc:docMk/>
            <pc:sldMk cId="0" sldId="287"/>
            <ac:spMk id="5" creationId="{00000000-0000-0000-0000-000000000000}"/>
          </ac:spMkLst>
        </pc:spChg>
        <pc:spChg chg="mod">
          <ac:chgData name="Prof Burnett" userId="74f2c40f-8fce-4844-8973-6f8563cbcf16" providerId="ADAL" clId="{A10413BE-04E7-4767-A404-5E19EF3D2943}" dt="2026-10-25T21:21:17.836" v="493" actId="207"/>
          <ac:spMkLst>
            <pc:docMk/>
            <pc:sldMk cId="0" sldId="287"/>
            <ac:spMk id="8" creationId="{00000000-0000-0000-0000-000000000000}"/>
          </ac:spMkLst>
        </pc:spChg>
      </pc:sldChg>
      <pc:sldChg chg="modSp mod">
        <pc:chgData name="Prof Burnett" userId="74f2c40f-8fce-4844-8973-6f8563cbcf16" providerId="ADAL" clId="{A10413BE-04E7-4767-A404-5E19EF3D2943}" dt="2026-10-25T21:55:16.340" v="1231" actId="20577"/>
        <pc:sldMkLst>
          <pc:docMk/>
          <pc:sldMk cId="0" sldId="291"/>
        </pc:sldMkLst>
        <pc:spChg chg="mod">
          <ac:chgData name="Prof Burnett" userId="74f2c40f-8fce-4844-8973-6f8563cbcf16" providerId="ADAL" clId="{A10413BE-04E7-4767-A404-5E19EF3D2943}" dt="2026-10-25T21:55:16.340" v="1231" actId="20577"/>
          <ac:spMkLst>
            <pc:docMk/>
            <pc:sldMk cId="0" sldId="291"/>
            <ac:spMk id="5" creationId="{00000000-0000-0000-0000-000000000000}"/>
          </ac:spMkLst>
        </pc:spChg>
        <pc:spChg chg="mod">
          <ac:chgData name="Prof Burnett" userId="74f2c40f-8fce-4844-8973-6f8563cbcf16" providerId="ADAL" clId="{A10413BE-04E7-4767-A404-5E19EF3D2943}" dt="2026-10-25T21:21:26.446" v="494" actId="207"/>
          <ac:spMkLst>
            <pc:docMk/>
            <pc:sldMk cId="0" sldId="291"/>
            <ac:spMk id="8" creationId="{00000000-0000-0000-0000-000000000000}"/>
          </ac:spMkLst>
        </pc:spChg>
      </pc:sldChg>
      <pc:sldChg chg="addSp delSp modSp add mod modClrScheme chgLayout">
        <pc:chgData name="Prof Burnett" userId="74f2c40f-8fce-4844-8973-6f8563cbcf16" providerId="ADAL" clId="{A10413BE-04E7-4767-A404-5E19EF3D2943}" dt="2026-10-25T23:17:33.959" v="1747" actId="20577"/>
        <pc:sldMkLst>
          <pc:docMk/>
          <pc:sldMk cId="603901388" sldId="295"/>
        </pc:sldMkLst>
        <pc:spChg chg="del">
          <ac:chgData name="Prof Burnett" userId="74f2c40f-8fce-4844-8973-6f8563cbcf16" providerId="ADAL" clId="{A10413BE-04E7-4767-A404-5E19EF3D2943}" dt="2026-10-25T18:50:43.597" v="254" actId="478"/>
          <ac:spMkLst>
            <pc:docMk/>
            <pc:sldMk cId="603901388" sldId="295"/>
            <ac:spMk id="2" creationId="{00000000-0000-0000-0000-000000000000}"/>
          </ac:spMkLst>
        </pc:spChg>
        <pc:spChg chg="mod">
          <ac:chgData name="Prof Burnett" userId="74f2c40f-8fce-4844-8973-6f8563cbcf16" providerId="ADAL" clId="{A10413BE-04E7-4767-A404-5E19EF3D2943}" dt="2026-10-25T18:51:37.506" v="271" actId="208"/>
          <ac:spMkLst>
            <pc:docMk/>
            <pc:sldMk cId="603901388" sldId="295"/>
            <ac:spMk id="3" creationId="{00000000-0000-0000-0000-000000000000}"/>
          </ac:spMkLst>
        </pc:spChg>
        <pc:spChg chg="mod">
          <ac:chgData name="Prof Burnett" userId="74f2c40f-8fce-4844-8973-6f8563cbcf16" providerId="ADAL" clId="{A10413BE-04E7-4767-A404-5E19EF3D2943}" dt="2026-10-25T21:54:34.051" v="1218" actId="20577"/>
          <ac:spMkLst>
            <pc:docMk/>
            <pc:sldMk cId="603901388" sldId="295"/>
            <ac:spMk id="4" creationId="{00000000-0000-0000-0000-000000000000}"/>
          </ac:spMkLst>
        </pc:spChg>
        <pc:spChg chg="del mod">
          <ac:chgData name="Prof Burnett" userId="74f2c40f-8fce-4844-8973-6f8563cbcf16" providerId="ADAL" clId="{A10413BE-04E7-4767-A404-5E19EF3D2943}" dt="2026-10-25T18:50:52.197" v="256" actId="478"/>
          <ac:spMkLst>
            <pc:docMk/>
            <pc:sldMk cId="603901388" sldId="295"/>
            <ac:spMk id="5" creationId="{00000000-0000-0000-0000-000000000000}"/>
          </ac:spMkLst>
        </pc:spChg>
        <pc:spChg chg="mod">
          <ac:chgData name="Prof Burnett" userId="74f2c40f-8fce-4844-8973-6f8563cbcf16" providerId="ADAL" clId="{A10413BE-04E7-4767-A404-5E19EF3D2943}" dt="2026-10-25T23:17:33.959" v="1747" actId="20577"/>
          <ac:spMkLst>
            <pc:docMk/>
            <pc:sldMk cId="603901388" sldId="295"/>
            <ac:spMk id="6" creationId="{00000000-0000-0000-0000-000000000000}"/>
          </ac:spMkLst>
        </pc:spChg>
        <pc:spChg chg="del mod">
          <ac:chgData name="Prof Burnett" userId="74f2c40f-8fce-4844-8973-6f8563cbcf16" providerId="ADAL" clId="{A10413BE-04E7-4767-A404-5E19EF3D2943}" dt="2026-10-25T18:51:53.638" v="275" actId="478"/>
          <ac:spMkLst>
            <pc:docMk/>
            <pc:sldMk cId="603901388" sldId="295"/>
            <ac:spMk id="7" creationId="{00000000-0000-0000-0000-000000000000}"/>
          </ac:spMkLst>
        </pc:spChg>
        <pc:spChg chg="mod">
          <ac:chgData name="Prof Burnett" userId="74f2c40f-8fce-4844-8973-6f8563cbcf16" providerId="ADAL" clId="{A10413BE-04E7-4767-A404-5E19EF3D2943}" dt="2026-10-25T18:53:07.755" v="300" actId="21"/>
          <ac:spMkLst>
            <pc:docMk/>
            <pc:sldMk cId="603901388" sldId="295"/>
            <ac:spMk id="8" creationId="{00000000-0000-0000-0000-000000000000}"/>
          </ac:spMkLst>
        </pc:spChg>
        <pc:spChg chg="mod">
          <ac:chgData name="Prof Burnett" userId="74f2c40f-8fce-4844-8973-6f8563cbcf16" providerId="ADAL" clId="{A10413BE-04E7-4767-A404-5E19EF3D2943}" dt="2026-10-25T18:50:34.034" v="252" actId="207"/>
          <ac:spMkLst>
            <pc:docMk/>
            <pc:sldMk cId="603901388" sldId="295"/>
            <ac:spMk id="9" creationId="{00000000-0000-0000-0000-000000000000}"/>
          </ac:spMkLst>
        </pc:spChg>
        <pc:spChg chg="mod">
          <ac:chgData name="Prof Burnett" userId="74f2c40f-8fce-4844-8973-6f8563cbcf16" providerId="ADAL" clId="{A10413BE-04E7-4767-A404-5E19EF3D2943}" dt="2026-10-25T18:52:57.415" v="298" actId="207"/>
          <ac:spMkLst>
            <pc:docMk/>
            <pc:sldMk cId="603901388" sldId="295"/>
            <ac:spMk id="10" creationId="{00000000-0000-0000-0000-000000000000}"/>
          </ac:spMkLst>
        </pc:spChg>
        <pc:spChg chg="del mod">
          <ac:chgData name="Prof Burnett" userId="74f2c40f-8fce-4844-8973-6f8563cbcf16" providerId="ADAL" clId="{A10413BE-04E7-4767-A404-5E19EF3D2943}" dt="2026-10-25T18:52:38.886" v="290" actId="478"/>
          <ac:spMkLst>
            <pc:docMk/>
            <pc:sldMk cId="603901388" sldId="295"/>
            <ac:spMk id="11" creationId="{00000000-0000-0000-0000-000000000000}"/>
          </ac:spMkLst>
        </pc:spChg>
        <pc:spChg chg="del">
          <ac:chgData name="Prof Burnett" userId="74f2c40f-8fce-4844-8973-6f8563cbcf16" providerId="ADAL" clId="{A10413BE-04E7-4767-A404-5E19EF3D2943}" dt="2026-10-25T18:50:41.424" v="253" actId="478"/>
          <ac:spMkLst>
            <pc:docMk/>
            <pc:sldMk cId="603901388" sldId="295"/>
            <ac:spMk id="13" creationId="{00000000-0000-0000-0000-000000000000}"/>
          </ac:spMkLst>
        </pc:spChg>
        <pc:spChg chg="del">
          <ac:chgData name="Prof Burnett" userId="74f2c40f-8fce-4844-8973-6f8563cbcf16" providerId="ADAL" clId="{A10413BE-04E7-4767-A404-5E19EF3D2943}" dt="2026-10-25T18:50:41.424" v="253" actId="478"/>
          <ac:spMkLst>
            <pc:docMk/>
            <pc:sldMk cId="603901388" sldId="295"/>
            <ac:spMk id="14" creationId="{00000000-0000-0000-0000-000000000000}"/>
          </ac:spMkLst>
        </pc:spChg>
        <pc:spChg chg="del">
          <ac:chgData name="Prof Burnett" userId="74f2c40f-8fce-4844-8973-6f8563cbcf16" providerId="ADAL" clId="{A10413BE-04E7-4767-A404-5E19EF3D2943}" dt="2026-10-25T18:50:41.424" v="253" actId="478"/>
          <ac:spMkLst>
            <pc:docMk/>
            <pc:sldMk cId="603901388" sldId="295"/>
            <ac:spMk id="15" creationId="{00000000-0000-0000-0000-000000000000}"/>
          </ac:spMkLst>
        </pc:spChg>
        <pc:spChg chg="add mod ord">
          <ac:chgData name="Prof Burnett" userId="74f2c40f-8fce-4844-8973-6f8563cbcf16" providerId="ADAL" clId="{A10413BE-04E7-4767-A404-5E19EF3D2943}" dt="2026-10-25T18:53:36.742" v="318" actId="20577"/>
          <ac:spMkLst>
            <pc:docMk/>
            <pc:sldMk cId="603901388" sldId="295"/>
            <ac:spMk id="16" creationId="{13AD2AF3-8294-8AB5-7B32-A38340DB27AD}"/>
          </ac:spMkLst>
        </pc:spChg>
      </pc:sldChg>
      <pc:sldChg chg="addSp delSp modSp add mod modClrScheme chgLayout">
        <pc:chgData name="Prof Burnett" userId="74f2c40f-8fce-4844-8973-6f8563cbcf16" providerId="ADAL" clId="{A10413BE-04E7-4767-A404-5E19EF3D2943}" dt="2026-10-25T23:19:18.374" v="1778" actId="1076"/>
        <pc:sldMkLst>
          <pc:docMk/>
          <pc:sldMk cId="2072462224" sldId="296"/>
        </pc:sldMkLst>
        <pc:spChg chg="del">
          <ac:chgData name="Prof Burnett" userId="74f2c40f-8fce-4844-8973-6f8563cbcf16" providerId="ADAL" clId="{A10413BE-04E7-4767-A404-5E19EF3D2943}" dt="2026-10-25T20:59:38.411" v="320" actId="478"/>
          <ac:spMkLst>
            <pc:docMk/>
            <pc:sldMk cId="2072462224" sldId="296"/>
            <ac:spMk id="2" creationId="{00000000-0000-0000-0000-000000000000}"/>
          </ac:spMkLst>
        </pc:spChg>
        <pc:spChg chg="mod">
          <ac:chgData name="Prof Burnett" userId="74f2c40f-8fce-4844-8973-6f8563cbcf16" providerId="ADAL" clId="{A10413BE-04E7-4767-A404-5E19EF3D2943}" dt="2026-10-25T23:19:14.944" v="1777" actId="27636"/>
          <ac:spMkLst>
            <pc:docMk/>
            <pc:sldMk cId="2072462224" sldId="296"/>
            <ac:spMk id="3" creationId="{00000000-0000-0000-0000-000000000000}"/>
          </ac:spMkLst>
        </pc:spChg>
        <pc:spChg chg="mod">
          <ac:chgData name="Prof Burnett" userId="74f2c40f-8fce-4844-8973-6f8563cbcf16" providerId="ADAL" clId="{A10413BE-04E7-4767-A404-5E19EF3D2943}" dt="2026-10-25T20:59:55.951" v="323" actId="21"/>
          <ac:spMkLst>
            <pc:docMk/>
            <pc:sldMk cId="2072462224" sldId="296"/>
            <ac:spMk id="4" creationId="{00000000-0000-0000-0000-000000000000}"/>
          </ac:spMkLst>
        </pc:spChg>
        <pc:spChg chg="mod">
          <ac:chgData name="Prof Burnett" userId="74f2c40f-8fce-4844-8973-6f8563cbcf16" providerId="ADAL" clId="{A10413BE-04E7-4767-A404-5E19EF3D2943}" dt="2026-10-25T21:01:03.132" v="334" actId="164"/>
          <ac:spMkLst>
            <pc:docMk/>
            <pc:sldMk cId="2072462224" sldId="296"/>
            <ac:spMk id="9" creationId="{00000000-0000-0000-0000-000000000000}"/>
          </ac:spMkLst>
        </pc:spChg>
        <pc:spChg chg="mod">
          <ac:chgData name="Prof Burnett" userId="74f2c40f-8fce-4844-8973-6f8563cbcf16" providerId="ADAL" clId="{A10413BE-04E7-4767-A404-5E19EF3D2943}" dt="2026-10-25T21:01:03.132" v="334" actId="164"/>
          <ac:spMkLst>
            <pc:docMk/>
            <pc:sldMk cId="2072462224" sldId="296"/>
            <ac:spMk id="10" creationId="{00000000-0000-0000-0000-000000000000}"/>
          </ac:spMkLst>
        </pc:spChg>
        <pc:spChg chg="mod">
          <ac:chgData name="Prof Burnett" userId="74f2c40f-8fce-4844-8973-6f8563cbcf16" providerId="ADAL" clId="{A10413BE-04E7-4767-A404-5E19EF3D2943}" dt="2026-10-25T21:01:03.132" v="334" actId="164"/>
          <ac:spMkLst>
            <pc:docMk/>
            <pc:sldMk cId="2072462224" sldId="296"/>
            <ac:spMk id="11" creationId="{00000000-0000-0000-0000-000000000000}"/>
          </ac:spMkLst>
        </pc:spChg>
        <pc:spChg chg="mod">
          <ac:chgData name="Prof Burnett" userId="74f2c40f-8fce-4844-8973-6f8563cbcf16" providerId="ADAL" clId="{A10413BE-04E7-4767-A404-5E19EF3D2943}" dt="2026-10-25T21:00:54.364" v="333" actId="164"/>
          <ac:spMkLst>
            <pc:docMk/>
            <pc:sldMk cId="2072462224" sldId="296"/>
            <ac:spMk id="12" creationId="{00000000-0000-0000-0000-000000000000}"/>
          </ac:spMkLst>
        </pc:spChg>
        <pc:spChg chg="mod">
          <ac:chgData name="Prof Burnett" userId="74f2c40f-8fce-4844-8973-6f8563cbcf16" providerId="ADAL" clId="{A10413BE-04E7-4767-A404-5E19EF3D2943}" dt="2026-10-25T21:00:54.364" v="333" actId="164"/>
          <ac:spMkLst>
            <pc:docMk/>
            <pc:sldMk cId="2072462224" sldId="296"/>
            <ac:spMk id="13" creationId="{00000000-0000-0000-0000-000000000000}"/>
          </ac:spMkLst>
        </pc:spChg>
        <pc:spChg chg="mod">
          <ac:chgData name="Prof Burnett" userId="74f2c40f-8fce-4844-8973-6f8563cbcf16" providerId="ADAL" clId="{A10413BE-04E7-4767-A404-5E19EF3D2943}" dt="2026-10-25T21:00:54.364" v="333" actId="164"/>
          <ac:spMkLst>
            <pc:docMk/>
            <pc:sldMk cId="2072462224" sldId="296"/>
            <ac:spMk id="14" creationId="{00000000-0000-0000-0000-000000000000}"/>
          </ac:spMkLst>
        </pc:spChg>
        <pc:spChg chg="mod">
          <ac:chgData name="Prof Burnett" userId="74f2c40f-8fce-4844-8973-6f8563cbcf16" providerId="ADAL" clId="{A10413BE-04E7-4767-A404-5E19EF3D2943}" dt="2026-10-25T21:00:36.271" v="332" actId="164"/>
          <ac:spMkLst>
            <pc:docMk/>
            <pc:sldMk cId="2072462224" sldId="296"/>
            <ac:spMk id="15" creationId="{00000000-0000-0000-0000-000000000000}"/>
          </ac:spMkLst>
        </pc:spChg>
        <pc:spChg chg="mod">
          <ac:chgData name="Prof Burnett" userId="74f2c40f-8fce-4844-8973-6f8563cbcf16" providerId="ADAL" clId="{A10413BE-04E7-4767-A404-5E19EF3D2943}" dt="2026-10-25T21:00:36.271" v="332" actId="164"/>
          <ac:spMkLst>
            <pc:docMk/>
            <pc:sldMk cId="2072462224" sldId="296"/>
            <ac:spMk id="16" creationId="{00000000-0000-0000-0000-000000000000}"/>
          </ac:spMkLst>
        </pc:spChg>
        <pc:spChg chg="mod">
          <ac:chgData name="Prof Burnett" userId="74f2c40f-8fce-4844-8973-6f8563cbcf16" providerId="ADAL" clId="{A10413BE-04E7-4767-A404-5E19EF3D2943}" dt="2026-10-25T21:00:36.271" v="332" actId="164"/>
          <ac:spMkLst>
            <pc:docMk/>
            <pc:sldMk cId="2072462224" sldId="296"/>
            <ac:spMk id="17" creationId="{00000000-0000-0000-0000-000000000000}"/>
          </ac:spMkLst>
        </pc:spChg>
        <pc:spChg chg="del">
          <ac:chgData name="Prof Burnett" userId="74f2c40f-8fce-4844-8973-6f8563cbcf16" providerId="ADAL" clId="{A10413BE-04E7-4767-A404-5E19EF3D2943}" dt="2026-10-25T20:59:45.892" v="321" actId="478"/>
          <ac:spMkLst>
            <pc:docMk/>
            <pc:sldMk cId="2072462224" sldId="296"/>
            <ac:spMk id="21" creationId="{00000000-0000-0000-0000-000000000000}"/>
          </ac:spMkLst>
        </pc:spChg>
        <pc:spChg chg="del">
          <ac:chgData name="Prof Burnett" userId="74f2c40f-8fce-4844-8973-6f8563cbcf16" providerId="ADAL" clId="{A10413BE-04E7-4767-A404-5E19EF3D2943}" dt="2026-10-25T20:59:45.892" v="321" actId="478"/>
          <ac:spMkLst>
            <pc:docMk/>
            <pc:sldMk cId="2072462224" sldId="296"/>
            <ac:spMk id="22" creationId="{00000000-0000-0000-0000-000000000000}"/>
          </ac:spMkLst>
        </pc:spChg>
        <pc:spChg chg="del">
          <ac:chgData name="Prof Burnett" userId="74f2c40f-8fce-4844-8973-6f8563cbcf16" providerId="ADAL" clId="{A10413BE-04E7-4767-A404-5E19EF3D2943}" dt="2026-10-25T20:59:45.892" v="321" actId="478"/>
          <ac:spMkLst>
            <pc:docMk/>
            <pc:sldMk cId="2072462224" sldId="296"/>
            <ac:spMk id="23" creationId="{00000000-0000-0000-0000-000000000000}"/>
          </ac:spMkLst>
        </pc:spChg>
        <pc:spChg chg="add mod ord">
          <ac:chgData name="Prof Burnett" userId="74f2c40f-8fce-4844-8973-6f8563cbcf16" providerId="ADAL" clId="{A10413BE-04E7-4767-A404-5E19EF3D2943}" dt="2026-10-25T23:19:18.374" v="1778" actId="1076"/>
          <ac:spMkLst>
            <pc:docMk/>
            <pc:sldMk cId="2072462224" sldId="296"/>
            <ac:spMk id="24" creationId="{EFECA6CC-985C-56F0-946A-B0C228AE792E}"/>
          </ac:spMkLst>
        </pc:spChg>
        <pc:grpChg chg="add mod">
          <ac:chgData name="Prof Burnett" userId="74f2c40f-8fce-4844-8973-6f8563cbcf16" providerId="ADAL" clId="{A10413BE-04E7-4767-A404-5E19EF3D2943}" dt="2026-10-25T21:00:36.271" v="332" actId="164"/>
          <ac:grpSpMkLst>
            <pc:docMk/>
            <pc:sldMk cId="2072462224" sldId="296"/>
            <ac:grpSpMk id="25" creationId="{05A23F61-CBC3-6E78-66EE-2A095939FD19}"/>
          </ac:grpSpMkLst>
        </pc:grpChg>
        <pc:grpChg chg="add mod">
          <ac:chgData name="Prof Burnett" userId="74f2c40f-8fce-4844-8973-6f8563cbcf16" providerId="ADAL" clId="{A10413BE-04E7-4767-A404-5E19EF3D2943}" dt="2026-10-25T21:00:54.364" v="333" actId="164"/>
          <ac:grpSpMkLst>
            <pc:docMk/>
            <pc:sldMk cId="2072462224" sldId="296"/>
            <ac:grpSpMk id="26" creationId="{04E1DE16-DAD9-B635-04F9-A812E9F2291E}"/>
          </ac:grpSpMkLst>
        </pc:grpChg>
        <pc:grpChg chg="add mod">
          <ac:chgData name="Prof Burnett" userId="74f2c40f-8fce-4844-8973-6f8563cbcf16" providerId="ADAL" clId="{A10413BE-04E7-4767-A404-5E19EF3D2943}" dt="2026-10-25T21:01:03.132" v="334" actId="164"/>
          <ac:grpSpMkLst>
            <pc:docMk/>
            <pc:sldMk cId="2072462224" sldId="296"/>
            <ac:grpSpMk id="27" creationId="{D4306DA6-0474-C1BF-D105-1126FA1B8019}"/>
          </ac:grpSpMkLst>
        </pc:grpChg>
      </pc:sldChg>
      <pc:sldChg chg="addSp delSp modSp add mod modClrScheme chgLayout">
        <pc:chgData name="Prof Burnett" userId="74f2c40f-8fce-4844-8973-6f8563cbcf16" providerId="ADAL" clId="{A10413BE-04E7-4767-A404-5E19EF3D2943}" dt="2026-10-25T23:19:30.806" v="1786" actId="1076"/>
        <pc:sldMkLst>
          <pc:docMk/>
          <pc:sldMk cId="3185807451" sldId="297"/>
        </pc:sldMkLst>
        <pc:spChg chg="del">
          <ac:chgData name="Prof Burnett" userId="74f2c40f-8fce-4844-8973-6f8563cbcf16" providerId="ADAL" clId="{A10413BE-04E7-4767-A404-5E19EF3D2943}" dt="2026-10-25T21:02:44.875" v="358" actId="478"/>
          <ac:spMkLst>
            <pc:docMk/>
            <pc:sldMk cId="3185807451" sldId="297"/>
            <ac:spMk id="2" creationId="{00000000-0000-0000-0000-000000000000}"/>
          </ac:spMkLst>
        </pc:spChg>
        <pc:spChg chg="mod">
          <ac:chgData name="Prof Burnett" userId="74f2c40f-8fce-4844-8973-6f8563cbcf16" providerId="ADAL" clId="{A10413BE-04E7-4767-A404-5E19EF3D2943}" dt="2026-10-25T23:19:26.744" v="1785" actId="6549"/>
          <ac:spMkLst>
            <pc:docMk/>
            <pc:sldMk cId="3185807451" sldId="297"/>
            <ac:spMk id="3" creationId="{00000000-0000-0000-0000-000000000000}"/>
          </ac:spMkLst>
        </pc:spChg>
        <pc:spChg chg="mod">
          <ac:chgData name="Prof Burnett" userId="74f2c40f-8fce-4844-8973-6f8563cbcf16" providerId="ADAL" clId="{A10413BE-04E7-4767-A404-5E19EF3D2943}" dt="2026-10-25T21:02:07.190" v="342" actId="21"/>
          <ac:spMkLst>
            <pc:docMk/>
            <pc:sldMk cId="3185807451" sldId="297"/>
            <ac:spMk id="4" creationId="{00000000-0000-0000-0000-000000000000}"/>
          </ac:spMkLst>
        </pc:spChg>
        <pc:spChg chg="mod">
          <ac:chgData name="Prof Burnett" userId="74f2c40f-8fce-4844-8973-6f8563cbcf16" providerId="ADAL" clId="{A10413BE-04E7-4767-A404-5E19EF3D2943}" dt="2026-10-25T21:02:48.518" v="359" actId="1076"/>
          <ac:spMkLst>
            <pc:docMk/>
            <pc:sldMk cId="3185807451" sldId="297"/>
            <ac:spMk id="5" creationId="{00000000-0000-0000-0000-000000000000}"/>
          </ac:spMkLst>
        </pc:spChg>
        <pc:spChg chg="mod">
          <ac:chgData name="Prof Burnett" userId="74f2c40f-8fce-4844-8973-6f8563cbcf16" providerId="ADAL" clId="{A10413BE-04E7-4767-A404-5E19EF3D2943}" dt="2026-10-25T21:01:38.968" v="337" actId="164"/>
          <ac:spMkLst>
            <pc:docMk/>
            <pc:sldMk cId="3185807451" sldId="297"/>
            <ac:spMk id="6" creationId="{00000000-0000-0000-0000-000000000000}"/>
          </ac:spMkLst>
        </pc:spChg>
        <pc:spChg chg="mod">
          <ac:chgData name="Prof Burnett" userId="74f2c40f-8fce-4844-8973-6f8563cbcf16" providerId="ADAL" clId="{A10413BE-04E7-4767-A404-5E19EF3D2943}" dt="2026-10-25T21:01:38.968" v="337" actId="164"/>
          <ac:spMkLst>
            <pc:docMk/>
            <pc:sldMk cId="3185807451" sldId="297"/>
            <ac:spMk id="7" creationId="{00000000-0000-0000-0000-000000000000}"/>
          </ac:spMkLst>
        </pc:spChg>
        <pc:spChg chg="mod">
          <ac:chgData name="Prof Burnett" userId="74f2c40f-8fce-4844-8973-6f8563cbcf16" providerId="ADAL" clId="{A10413BE-04E7-4767-A404-5E19EF3D2943}" dt="2026-10-25T21:01:38.968" v="337" actId="164"/>
          <ac:spMkLst>
            <pc:docMk/>
            <pc:sldMk cId="3185807451" sldId="297"/>
            <ac:spMk id="8" creationId="{00000000-0000-0000-0000-000000000000}"/>
          </ac:spMkLst>
        </pc:spChg>
        <pc:spChg chg="mod">
          <ac:chgData name="Prof Burnett" userId="74f2c40f-8fce-4844-8973-6f8563cbcf16" providerId="ADAL" clId="{A10413BE-04E7-4767-A404-5E19EF3D2943}" dt="2026-10-25T21:01:38.968" v="337" actId="164"/>
          <ac:spMkLst>
            <pc:docMk/>
            <pc:sldMk cId="3185807451" sldId="297"/>
            <ac:spMk id="9" creationId="{00000000-0000-0000-0000-000000000000}"/>
          </ac:spMkLst>
        </pc:spChg>
        <pc:spChg chg="mod">
          <ac:chgData name="Prof Burnett" userId="74f2c40f-8fce-4844-8973-6f8563cbcf16" providerId="ADAL" clId="{A10413BE-04E7-4767-A404-5E19EF3D2943}" dt="2026-10-25T21:01:30.397" v="336" actId="164"/>
          <ac:spMkLst>
            <pc:docMk/>
            <pc:sldMk cId="3185807451" sldId="297"/>
            <ac:spMk id="10" creationId="{00000000-0000-0000-0000-000000000000}"/>
          </ac:spMkLst>
        </pc:spChg>
        <pc:spChg chg="mod">
          <ac:chgData name="Prof Burnett" userId="74f2c40f-8fce-4844-8973-6f8563cbcf16" providerId="ADAL" clId="{A10413BE-04E7-4767-A404-5E19EF3D2943}" dt="2026-10-25T21:01:30.397" v="336" actId="164"/>
          <ac:spMkLst>
            <pc:docMk/>
            <pc:sldMk cId="3185807451" sldId="297"/>
            <ac:spMk id="11" creationId="{00000000-0000-0000-0000-000000000000}"/>
          </ac:spMkLst>
        </pc:spChg>
        <pc:spChg chg="mod">
          <ac:chgData name="Prof Burnett" userId="74f2c40f-8fce-4844-8973-6f8563cbcf16" providerId="ADAL" clId="{A10413BE-04E7-4767-A404-5E19EF3D2943}" dt="2026-10-25T21:01:30.397" v="336" actId="164"/>
          <ac:spMkLst>
            <pc:docMk/>
            <pc:sldMk cId="3185807451" sldId="297"/>
            <ac:spMk id="12" creationId="{00000000-0000-0000-0000-000000000000}"/>
          </ac:spMkLst>
        </pc:spChg>
        <pc:spChg chg="mod">
          <ac:chgData name="Prof Burnett" userId="74f2c40f-8fce-4844-8973-6f8563cbcf16" providerId="ADAL" clId="{A10413BE-04E7-4767-A404-5E19EF3D2943}" dt="2026-10-25T21:01:30.397" v="336" actId="164"/>
          <ac:spMkLst>
            <pc:docMk/>
            <pc:sldMk cId="3185807451" sldId="297"/>
            <ac:spMk id="13" creationId="{00000000-0000-0000-0000-000000000000}"/>
          </ac:spMkLst>
        </pc:spChg>
        <pc:spChg chg="mod">
          <ac:chgData name="Prof Burnett" userId="74f2c40f-8fce-4844-8973-6f8563cbcf16" providerId="ADAL" clId="{A10413BE-04E7-4767-A404-5E19EF3D2943}" dt="2026-10-25T21:01:23.674" v="335" actId="164"/>
          <ac:spMkLst>
            <pc:docMk/>
            <pc:sldMk cId="3185807451" sldId="297"/>
            <ac:spMk id="14" creationId="{00000000-0000-0000-0000-000000000000}"/>
          </ac:spMkLst>
        </pc:spChg>
        <pc:spChg chg="mod">
          <ac:chgData name="Prof Burnett" userId="74f2c40f-8fce-4844-8973-6f8563cbcf16" providerId="ADAL" clId="{A10413BE-04E7-4767-A404-5E19EF3D2943}" dt="2026-10-25T21:01:23.674" v="335" actId="164"/>
          <ac:spMkLst>
            <pc:docMk/>
            <pc:sldMk cId="3185807451" sldId="297"/>
            <ac:spMk id="15" creationId="{00000000-0000-0000-0000-000000000000}"/>
          </ac:spMkLst>
        </pc:spChg>
        <pc:spChg chg="mod">
          <ac:chgData name="Prof Burnett" userId="74f2c40f-8fce-4844-8973-6f8563cbcf16" providerId="ADAL" clId="{A10413BE-04E7-4767-A404-5E19EF3D2943}" dt="2026-10-25T21:01:23.674" v="335" actId="164"/>
          <ac:spMkLst>
            <pc:docMk/>
            <pc:sldMk cId="3185807451" sldId="297"/>
            <ac:spMk id="16" creationId="{00000000-0000-0000-0000-000000000000}"/>
          </ac:spMkLst>
        </pc:spChg>
        <pc:spChg chg="mod">
          <ac:chgData name="Prof Burnett" userId="74f2c40f-8fce-4844-8973-6f8563cbcf16" providerId="ADAL" clId="{A10413BE-04E7-4767-A404-5E19EF3D2943}" dt="2026-10-25T21:01:23.674" v="335" actId="164"/>
          <ac:spMkLst>
            <pc:docMk/>
            <pc:sldMk cId="3185807451" sldId="297"/>
            <ac:spMk id="17" creationId="{00000000-0000-0000-0000-000000000000}"/>
          </ac:spMkLst>
        </pc:spChg>
        <pc:spChg chg="mod">
          <ac:chgData name="Prof Burnett" userId="74f2c40f-8fce-4844-8973-6f8563cbcf16" providerId="ADAL" clId="{A10413BE-04E7-4767-A404-5E19EF3D2943}" dt="2026-10-25T21:01:50.404" v="338" actId="164"/>
          <ac:spMkLst>
            <pc:docMk/>
            <pc:sldMk cId="3185807451" sldId="297"/>
            <ac:spMk id="18" creationId="{00000000-0000-0000-0000-000000000000}"/>
          </ac:spMkLst>
        </pc:spChg>
        <pc:spChg chg="mod">
          <ac:chgData name="Prof Burnett" userId="74f2c40f-8fce-4844-8973-6f8563cbcf16" providerId="ADAL" clId="{A10413BE-04E7-4767-A404-5E19EF3D2943}" dt="2026-10-25T21:01:50.404" v="338" actId="164"/>
          <ac:spMkLst>
            <pc:docMk/>
            <pc:sldMk cId="3185807451" sldId="297"/>
            <ac:spMk id="19" creationId="{00000000-0000-0000-0000-000000000000}"/>
          </ac:spMkLst>
        </pc:spChg>
        <pc:spChg chg="del">
          <ac:chgData name="Prof Burnett" userId="74f2c40f-8fce-4844-8973-6f8563cbcf16" providerId="ADAL" clId="{A10413BE-04E7-4767-A404-5E19EF3D2943}" dt="2026-10-25T21:01:54.986" v="339" actId="478"/>
          <ac:spMkLst>
            <pc:docMk/>
            <pc:sldMk cId="3185807451" sldId="297"/>
            <ac:spMk id="21" creationId="{00000000-0000-0000-0000-000000000000}"/>
          </ac:spMkLst>
        </pc:spChg>
        <pc:spChg chg="del">
          <ac:chgData name="Prof Burnett" userId="74f2c40f-8fce-4844-8973-6f8563cbcf16" providerId="ADAL" clId="{A10413BE-04E7-4767-A404-5E19EF3D2943}" dt="2026-10-25T21:01:54.986" v="339" actId="478"/>
          <ac:spMkLst>
            <pc:docMk/>
            <pc:sldMk cId="3185807451" sldId="297"/>
            <ac:spMk id="22" creationId="{00000000-0000-0000-0000-000000000000}"/>
          </ac:spMkLst>
        </pc:spChg>
        <pc:spChg chg="del">
          <ac:chgData name="Prof Burnett" userId="74f2c40f-8fce-4844-8973-6f8563cbcf16" providerId="ADAL" clId="{A10413BE-04E7-4767-A404-5E19EF3D2943}" dt="2026-10-25T21:01:54.986" v="339" actId="478"/>
          <ac:spMkLst>
            <pc:docMk/>
            <pc:sldMk cId="3185807451" sldId="297"/>
            <ac:spMk id="23" creationId="{00000000-0000-0000-0000-000000000000}"/>
          </ac:spMkLst>
        </pc:spChg>
        <pc:spChg chg="add mod ord">
          <ac:chgData name="Prof Burnett" userId="74f2c40f-8fce-4844-8973-6f8563cbcf16" providerId="ADAL" clId="{A10413BE-04E7-4767-A404-5E19EF3D2943}" dt="2026-10-25T23:19:30.806" v="1786" actId="1076"/>
          <ac:spMkLst>
            <pc:docMk/>
            <pc:sldMk cId="3185807451" sldId="297"/>
            <ac:spMk id="28" creationId="{9CA7AF90-B88C-10C5-BA24-3ADEFC11380B}"/>
          </ac:spMkLst>
        </pc:spChg>
        <pc:grpChg chg="add mod">
          <ac:chgData name="Prof Burnett" userId="74f2c40f-8fce-4844-8973-6f8563cbcf16" providerId="ADAL" clId="{A10413BE-04E7-4767-A404-5E19EF3D2943}" dt="2026-10-25T21:01:23.674" v="335" actId="164"/>
          <ac:grpSpMkLst>
            <pc:docMk/>
            <pc:sldMk cId="3185807451" sldId="297"/>
            <ac:grpSpMk id="24" creationId="{34EC9112-3478-46E2-37AD-249090905F80}"/>
          </ac:grpSpMkLst>
        </pc:grpChg>
        <pc:grpChg chg="add mod">
          <ac:chgData name="Prof Burnett" userId="74f2c40f-8fce-4844-8973-6f8563cbcf16" providerId="ADAL" clId="{A10413BE-04E7-4767-A404-5E19EF3D2943}" dt="2026-10-25T21:01:30.397" v="336" actId="164"/>
          <ac:grpSpMkLst>
            <pc:docMk/>
            <pc:sldMk cId="3185807451" sldId="297"/>
            <ac:grpSpMk id="25" creationId="{D7B4AE65-1804-A9D0-47DF-2268E9F0CEBD}"/>
          </ac:grpSpMkLst>
        </pc:grpChg>
        <pc:grpChg chg="add mod">
          <ac:chgData name="Prof Burnett" userId="74f2c40f-8fce-4844-8973-6f8563cbcf16" providerId="ADAL" clId="{A10413BE-04E7-4767-A404-5E19EF3D2943}" dt="2026-10-25T21:01:38.968" v="337" actId="164"/>
          <ac:grpSpMkLst>
            <pc:docMk/>
            <pc:sldMk cId="3185807451" sldId="297"/>
            <ac:grpSpMk id="26" creationId="{69A81EAC-3BB2-1EF4-30A9-CA19ED6FF400}"/>
          </ac:grpSpMkLst>
        </pc:grpChg>
        <pc:grpChg chg="add mod">
          <ac:chgData name="Prof Burnett" userId="74f2c40f-8fce-4844-8973-6f8563cbcf16" providerId="ADAL" clId="{A10413BE-04E7-4767-A404-5E19EF3D2943}" dt="2026-10-25T21:01:50.404" v="338" actId="164"/>
          <ac:grpSpMkLst>
            <pc:docMk/>
            <pc:sldMk cId="3185807451" sldId="297"/>
            <ac:grpSpMk id="27" creationId="{95CEABF0-B4DD-021D-537B-F2B263E9F977}"/>
          </ac:grpSpMkLst>
        </pc:grpChg>
      </pc:sldChg>
      <pc:sldChg chg="addSp delSp modSp add mod ord modClrScheme chgLayout">
        <pc:chgData name="Prof Burnett" userId="74f2c40f-8fce-4844-8973-6f8563cbcf16" providerId="ADAL" clId="{A10413BE-04E7-4767-A404-5E19EF3D2943}" dt="2026-10-25T23:19:07.006" v="1770" actId="1076"/>
        <pc:sldMkLst>
          <pc:docMk/>
          <pc:sldMk cId="1501582846" sldId="298"/>
        </pc:sldMkLst>
        <pc:spChg chg="del">
          <ac:chgData name="Prof Burnett" userId="74f2c40f-8fce-4844-8973-6f8563cbcf16" providerId="ADAL" clId="{A10413BE-04E7-4767-A404-5E19EF3D2943}" dt="2026-10-25T21:05:01.467" v="387" actId="478"/>
          <ac:spMkLst>
            <pc:docMk/>
            <pc:sldMk cId="1501582846" sldId="298"/>
            <ac:spMk id="2" creationId="{00000000-0000-0000-0000-000000000000}"/>
          </ac:spMkLst>
        </pc:spChg>
        <pc:spChg chg="mod">
          <ac:chgData name="Prof Burnett" userId="74f2c40f-8fce-4844-8973-6f8563cbcf16" providerId="ADAL" clId="{A10413BE-04E7-4767-A404-5E19EF3D2943}" dt="2026-10-25T23:19:02.036" v="1769" actId="27636"/>
          <ac:spMkLst>
            <pc:docMk/>
            <pc:sldMk cId="1501582846" sldId="298"/>
            <ac:spMk id="3" creationId="{00000000-0000-0000-0000-000000000000}"/>
          </ac:spMkLst>
        </pc:spChg>
        <pc:spChg chg="mod">
          <ac:chgData name="Prof Burnett" userId="74f2c40f-8fce-4844-8973-6f8563cbcf16" providerId="ADAL" clId="{A10413BE-04E7-4767-A404-5E19EF3D2943}" dt="2026-10-25T21:04:32.008" v="378" actId="21"/>
          <ac:spMkLst>
            <pc:docMk/>
            <pc:sldMk cId="1501582846" sldId="298"/>
            <ac:spMk id="4" creationId="{00000000-0000-0000-0000-000000000000}"/>
          </ac:spMkLst>
        </pc:spChg>
        <pc:spChg chg="mod">
          <ac:chgData name="Prof Burnett" userId="74f2c40f-8fce-4844-8973-6f8563cbcf16" providerId="ADAL" clId="{A10413BE-04E7-4767-A404-5E19EF3D2943}" dt="2026-10-25T21:04:27.475" v="377" actId="1076"/>
          <ac:spMkLst>
            <pc:docMk/>
            <pc:sldMk cId="1501582846" sldId="298"/>
            <ac:spMk id="5" creationId="{00000000-0000-0000-0000-000000000000}"/>
          </ac:spMkLst>
        </pc:spChg>
        <pc:spChg chg="del">
          <ac:chgData name="Prof Burnett" userId="74f2c40f-8fce-4844-8973-6f8563cbcf16" providerId="ADAL" clId="{A10413BE-04E7-4767-A404-5E19EF3D2943}" dt="2026-10-25T21:03:30.003" v="364" actId="478"/>
          <ac:spMkLst>
            <pc:docMk/>
            <pc:sldMk cId="1501582846" sldId="298"/>
            <ac:spMk id="6" creationId="{00000000-0000-0000-0000-000000000000}"/>
          </ac:spMkLst>
        </pc:spChg>
        <pc:spChg chg="del">
          <ac:chgData name="Prof Burnett" userId="74f2c40f-8fce-4844-8973-6f8563cbcf16" providerId="ADAL" clId="{A10413BE-04E7-4767-A404-5E19EF3D2943}" dt="2026-10-25T21:03:31.348" v="365" actId="478"/>
          <ac:spMkLst>
            <pc:docMk/>
            <pc:sldMk cId="1501582846" sldId="298"/>
            <ac:spMk id="7" creationId="{00000000-0000-0000-0000-000000000000}"/>
          </ac:spMkLst>
        </pc:spChg>
        <pc:spChg chg="del">
          <ac:chgData name="Prof Burnett" userId="74f2c40f-8fce-4844-8973-6f8563cbcf16" providerId="ADAL" clId="{A10413BE-04E7-4767-A404-5E19EF3D2943}" dt="2026-10-25T21:03:32.629" v="366" actId="478"/>
          <ac:spMkLst>
            <pc:docMk/>
            <pc:sldMk cId="1501582846" sldId="298"/>
            <ac:spMk id="8" creationId="{00000000-0000-0000-0000-000000000000}"/>
          </ac:spMkLst>
        </pc:spChg>
        <pc:spChg chg="mod">
          <ac:chgData name="Prof Burnett" userId="74f2c40f-8fce-4844-8973-6f8563cbcf16" providerId="ADAL" clId="{A10413BE-04E7-4767-A404-5E19EF3D2943}" dt="2026-10-25T21:04:10.175" v="374"/>
          <ac:spMkLst>
            <pc:docMk/>
            <pc:sldMk cId="1501582846" sldId="298"/>
            <ac:spMk id="10" creationId="{00000000-0000-0000-0000-000000000000}"/>
          </ac:spMkLst>
        </pc:spChg>
        <pc:spChg chg="del">
          <ac:chgData name="Prof Burnett" userId="74f2c40f-8fce-4844-8973-6f8563cbcf16" providerId="ADAL" clId="{A10413BE-04E7-4767-A404-5E19EF3D2943}" dt="2026-10-25T21:03:16.676" v="361" actId="478"/>
          <ac:spMkLst>
            <pc:docMk/>
            <pc:sldMk cId="1501582846" sldId="298"/>
            <ac:spMk id="11" creationId="{00000000-0000-0000-0000-000000000000}"/>
          </ac:spMkLst>
        </pc:spChg>
        <pc:spChg chg="del">
          <ac:chgData name="Prof Burnett" userId="74f2c40f-8fce-4844-8973-6f8563cbcf16" providerId="ADAL" clId="{A10413BE-04E7-4767-A404-5E19EF3D2943}" dt="2026-10-25T21:03:26.715" v="363" actId="478"/>
          <ac:spMkLst>
            <pc:docMk/>
            <pc:sldMk cId="1501582846" sldId="298"/>
            <ac:spMk id="20" creationId="{00000000-0000-0000-0000-000000000000}"/>
          </ac:spMkLst>
        </pc:spChg>
        <pc:spChg chg="del">
          <ac:chgData name="Prof Burnett" userId="74f2c40f-8fce-4844-8973-6f8563cbcf16" providerId="ADAL" clId="{A10413BE-04E7-4767-A404-5E19EF3D2943}" dt="2026-10-25T21:03:26.715" v="363" actId="478"/>
          <ac:spMkLst>
            <pc:docMk/>
            <pc:sldMk cId="1501582846" sldId="298"/>
            <ac:spMk id="21" creationId="{00000000-0000-0000-0000-000000000000}"/>
          </ac:spMkLst>
        </pc:spChg>
        <pc:spChg chg="del">
          <ac:chgData name="Prof Burnett" userId="74f2c40f-8fce-4844-8973-6f8563cbcf16" providerId="ADAL" clId="{A10413BE-04E7-4767-A404-5E19EF3D2943}" dt="2026-10-25T21:03:26.715" v="363" actId="478"/>
          <ac:spMkLst>
            <pc:docMk/>
            <pc:sldMk cId="1501582846" sldId="298"/>
            <ac:spMk id="22" creationId="{00000000-0000-0000-0000-000000000000}"/>
          </ac:spMkLst>
        </pc:spChg>
        <pc:spChg chg="add mod ord">
          <ac:chgData name="Prof Burnett" userId="74f2c40f-8fce-4844-8973-6f8563cbcf16" providerId="ADAL" clId="{A10413BE-04E7-4767-A404-5E19EF3D2943}" dt="2026-10-25T23:19:07.006" v="1770" actId="1076"/>
          <ac:spMkLst>
            <pc:docMk/>
            <pc:sldMk cId="1501582846" sldId="298"/>
            <ac:spMk id="23" creationId="{9F25EF66-0DD2-FA2B-88E5-CC7BD67E28A7}"/>
          </ac:spMkLst>
        </pc:spChg>
        <pc:picChg chg="mod">
          <ac:chgData name="Prof Burnett" userId="74f2c40f-8fce-4844-8973-6f8563cbcf16" providerId="ADAL" clId="{A10413BE-04E7-4767-A404-5E19EF3D2943}" dt="2026-10-25T21:03:40.884" v="368" actId="14100"/>
          <ac:picMkLst>
            <pc:docMk/>
            <pc:sldMk cId="1501582846" sldId="298"/>
            <ac:picMk id="26" creationId="{F06572E4-3F3F-B780-1F98-EB677149D009}"/>
          </ac:picMkLst>
        </pc:picChg>
      </pc:sldChg>
      <pc:sldChg chg="del">
        <pc:chgData name="Prof Burnett" userId="74f2c40f-8fce-4844-8973-6f8563cbcf16" providerId="ADAL" clId="{A10413BE-04E7-4767-A404-5E19EF3D2943}" dt="2026-10-25T21:53:57.320" v="1209" actId="2696"/>
        <pc:sldMkLst>
          <pc:docMk/>
          <pc:sldMk cId="2513314370" sldId="299"/>
        </pc:sldMkLst>
      </pc:sldChg>
      <pc:sldChg chg="modSp add mod">
        <pc:chgData name="Prof Burnett" userId="74f2c40f-8fce-4844-8973-6f8563cbcf16" providerId="ADAL" clId="{A10413BE-04E7-4767-A404-5E19EF3D2943}" dt="2026-10-25T23:28:31.678" v="1902" actId="20577"/>
        <pc:sldMkLst>
          <pc:docMk/>
          <pc:sldMk cId="2599336727" sldId="299"/>
        </pc:sldMkLst>
        <pc:spChg chg="mod">
          <ac:chgData name="Prof Burnett" userId="74f2c40f-8fce-4844-8973-6f8563cbcf16" providerId="ADAL" clId="{A10413BE-04E7-4767-A404-5E19EF3D2943}" dt="2026-10-25T23:28:31.678" v="1902" actId="20577"/>
          <ac:spMkLst>
            <pc:docMk/>
            <pc:sldMk cId="2599336727" sldId="299"/>
            <ac:spMk id="4" creationId="{00000000-0000-0000-0000-000000000000}"/>
          </ac:spMkLst>
        </pc:spChg>
        <pc:spChg chg="mod">
          <ac:chgData name="Prof Burnett" userId="74f2c40f-8fce-4844-8973-6f8563cbcf16" providerId="ADAL" clId="{A10413BE-04E7-4767-A404-5E19EF3D2943}" dt="2026-10-25T23:17:57.928" v="1754" actId="20577"/>
          <ac:spMkLst>
            <pc:docMk/>
            <pc:sldMk cId="2599336727" sldId="299"/>
            <ac:spMk id="6" creationId="{00000000-0000-0000-0000-000000000000}"/>
          </ac:spMkLst>
        </pc:spChg>
      </pc:sldChg>
      <pc:sldChg chg="addSp delSp modSp del mod modClrScheme chgLayout">
        <pc:chgData name="Prof Burnett" userId="74f2c40f-8fce-4844-8973-6f8563cbcf16" providerId="ADAL" clId="{A10413BE-04E7-4767-A404-5E19EF3D2943}" dt="2026-10-25T21:53:57.320" v="1209" actId="2696"/>
        <pc:sldMkLst>
          <pc:docMk/>
          <pc:sldMk cId="481214907" sldId="300"/>
        </pc:sldMkLst>
        <pc:spChg chg="del">
          <ac:chgData name="Prof Burnett" userId="74f2c40f-8fce-4844-8973-6f8563cbcf16" providerId="ADAL" clId="{A10413BE-04E7-4767-A404-5E19EF3D2943}" dt="2026-10-25T18:30:30.430" v="44" actId="478"/>
          <ac:spMkLst>
            <pc:docMk/>
            <pc:sldMk cId="481214907" sldId="300"/>
            <ac:spMk id="2" creationId="{00000000-0000-0000-0000-000000000000}"/>
          </ac:spMkLst>
        </pc:spChg>
        <pc:spChg chg="mod">
          <ac:chgData name="Prof Burnett" userId="74f2c40f-8fce-4844-8973-6f8563cbcf16" providerId="ADAL" clId="{A10413BE-04E7-4767-A404-5E19EF3D2943}" dt="2026-10-25T18:30:27.279" v="43" actId="1076"/>
          <ac:spMkLst>
            <pc:docMk/>
            <pc:sldMk cId="481214907" sldId="300"/>
            <ac:spMk id="3" creationId="{00000000-0000-0000-0000-000000000000}"/>
          </ac:spMkLst>
        </pc:spChg>
        <pc:spChg chg="del mod">
          <ac:chgData name="Prof Burnett" userId="74f2c40f-8fce-4844-8973-6f8563cbcf16" providerId="ADAL" clId="{A10413BE-04E7-4767-A404-5E19EF3D2943}" dt="2026-10-25T18:28:48.420" v="19" actId="478"/>
          <ac:spMkLst>
            <pc:docMk/>
            <pc:sldMk cId="481214907" sldId="300"/>
            <ac:spMk id="4" creationId="{00000000-0000-0000-0000-000000000000}"/>
          </ac:spMkLst>
        </pc:spChg>
        <pc:spChg chg="mod">
          <ac:chgData name="Prof Burnett" userId="74f2c40f-8fce-4844-8973-6f8563cbcf16" providerId="ADAL" clId="{A10413BE-04E7-4767-A404-5E19EF3D2943}" dt="2026-10-25T18:30:00.469" v="39" actId="164"/>
          <ac:spMkLst>
            <pc:docMk/>
            <pc:sldMk cId="481214907" sldId="300"/>
            <ac:spMk id="6" creationId="{00000000-0000-0000-0000-000000000000}"/>
          </ac:spMkLst>
        </pc:spChg>
        <pc:spChg chg="mod">
          <ac:chgData name="Prof Burnett" userId="74f2c40f-8fce-4844-8973-6f8563cbcf16" providerId="ADAL" clId="{A10413BE-04E7-4767-A404-5E19EF3D2943}" dt="2026-10-25T18:30:00.469" v="39" actId="164"/>
          <ac:spMkLst>
            <pc:docMk/>
            <pc:sldMk cId="481214907" sldId="300"/>
            <ac:spMk id="7" creationId="{00000000-0000-0000-0000-000000000000}"/>
          </ac:spMkLst>
        </pc:spChg>
        <pc:spChg chg="mod">
          <ac:chgData name="Prof Burnett" userId="74f2c40f-8fce-4844-8973-6f8563cbcf16" providerId="ADAL" clId="{A10413BE-04E7-4767-A404-5E19EF3D2943}" dt="2026-10-25T18:30:00.469" v="39" actId="164"/>
          <ac:spMkLst>
            <pc:docMk/>
            <pc:sldMk cId="481214907" sldId="300"/>
            <ac:spMk id="8" creationId="{00000000-0000-0000-0000-000000000000}"/>
          </ac:spMkLst>
        </pc:spChg>
        <pc:spChg chg="mod">
          <ac:chgData name="Prof Burnett" userId="74f2c40f-8fce-4844-8973-6f8563cbcf16" providerId="ADAL" clId="{A10413BE-04E7-4767-A404-5E19EF3D2943}" dt="2026-10-25T18:30:00.469" v="39" actId="164"/>
          <ac:spMkLst>
            <pc:docMk/>
            <pc:sldMk cId="481214907" sldId="300"/>
            <ac:spMk id="9" creationId="{00000000-0000-0000-0000-000000000000}"/>
          </ac:spMkLst>
        </pc:spChg>
        <pc:spChg chg="mod">
          <ac:chgData name="Prof Burnett" userId="74f2c40f-8fce-4844-8973-6f8563cbcf16" providerId="ADAL" clId="{A10413BE-04E7-4767-A404-5E19EF3D2943}" dt="2026-10-25T18:30:00.469" v="39" actId="164"/>
          <ac:spMkLst>
            <pc:docMk/>
            <pc:sldMk cId="481214907" sldId="300"/>
            <ac:spMk id="10" creationId="{00000000-0000-0000-0000-000000000000}"/>
          </ac:spMkLst>
        </pc:spChg>
        <pc:spChg chg="mod">
          <ac:chgData name="Prof Burnett" userId="74f2c40f-8fce-4844-8973-6f8563cbcf16" providerId="ADAL" clId="{A10413BE-04E7-4767-A404-5E19EF3D2943}" dt="2026-10-25T18:30:07.504" v="40" actId="164"/>
          <ac:spMkLst>
            <pc:docMk/>
            <pc:sldMk cId="481214907" sldId="300"/>
            <ac:spMk id="11" creationId="{00000000-0000-0000-0000-000000000000}"/>
          </ac:spMkLst>
        </pc:spChg>
        <pc:spChg chg="mod">
          <ac:chgData name="Prof Burnett" userId="74f2c40f-8fce-4844-8973-6f8563cbcf16" providerId="ADAL" clId="{A10413BE-04E7-4767-A404-5E19EF3D2943}" dt="2026-10-25T18:30:07.504" v="40" actId="164"/>
          <ac:spMkLst>
            <pc:docMk/>
            <pc:sldMk cId="481214907" sldId="300"/>
            <ac:spMk id="12" creationId="{00000000-0000-0000-0000-000000000000}"/>
          </ac:spMkLst>
        </pc:spChg>
        <pc:spChg chg="mod">
          <ac:chgData name="Prof Burnett" userId="74f2c40f-8fce-4844-8973-6f8563cbcf16" providerId="ADAL" clId="{A10413BE-04E7-4767-A404-5E19EF3D2943}" dt="2026-10-25T18:30:07.504" v="40" actId="164"/>
          <ac:spMkLst>
            <pc:docMk/>
            <pc:sldMk cId="481214907" sldId="300"/>
            <ac:spMk id="13" creationId="{00000000-0000-0000-0000-000000000000}"/>
          </ac:spMkLst>
        </pc:spChg>
        <pc:spChg chg="mod">
          <ac:chgData name="Prof Burnett" userId="74f2c40f-8fce-4844-8973-6f8563cbcf16" providerId="ADAL" clId="{A10413BE-04E7-4767-A404-5E19EF3D2943}" dt="2026-10-25T18:30:07.504" v="40" actId="164"/>
          <ac:spMkLst>
            <pc:docMk/>
            <pc:sldMk cId="481214907" sldId="300"/>
            <ac:spMk id="14" creationId="{00000000-0000-0000-0000-000000000000}"/>
          </ac:spMkLst>
        </pc:spChg>
        <pc:spChg chg="mod">
          <ac:chgData name="Prof Burnett" userId="74f2c40f-8fce-4844-8973-6f8563cbcf16" providerId="ADAL" clId="{A10413BE-04E7-4767-A404-5E19EF3D2943}" dt="2026-10-25T18:30:07.504" v="40" actId="164"/>
          <ac:spMkLst>
            <pc:docMk/>
            <pc:sldMk cId="481214907" sldId="300"/>
            <ac:spMk id="15" creationId="{00000000-0000-0000-0000-000000000000}"/>
          </ac:spMkLst>
        </pc:spChg>
        <pc:spChg chg="mod">
          <ac:chgData name="Prof Burnett" userId="74f2c40f-8fce-4844-8973-6f8563cbcf16" providerId="ADAL" clId="{A10413BE-04E7-4767-A404-5E19EF3D2943}" dt="2026-10-25T18:30:22.642" v="42" actId="164"/>
          <ac:spMkLst>
            <pc:docMk/>
            <pc:sldMk cId="481214907" sldId="300"/>
            <ac:spMk id="16" creationId="{00000000-0000-0000-0000-000000000000}"/>
          </ac:spMkLst>
        </pc:spChg>
        <pc:spChg chg="mod">
          <ac:chgData name="Prof Burnett" userId="74f2c40f-8fce-4844-8973-6f8563cbcf16" providerId="ADAL" clId="{A10413BE-04E7-4767-A404-5E19EF3D2943}" dt="2026-10-25T18:30:22.642" v="42" actId="164"/>
          <ac:spMkLst>
            <pc:docMk/>
            <pc:sldMk cId="481214907" sldId="300"/>
            <ac:spMk id="17" creationId="{00000000-0000-0000-0000-000000000000}"/>
          </ac:spMkLst>
        </pc:spChg>
        <pc:spChg chg="mod">
          <ac:chgData name="Prof Burnett" userId="74f2c40f-8fce-4844-8973-6f8563cbcf16" providerId="ADAL" clId="{A10413BE-04E7-4767-A404-5E19EF3D2943}" dt="2026-10-25T18:30:22.642" v="42" actId="164"/>
          <ac:spMkLst>
            <pc:docMk/>
            <pc:sldMk cId="481214907" sldId="300"/>
            <ac:spMk id="18" creationId="{00000000-0000-0000-0000-000000000000}"/>
          </ac:spMkLst>
        </pc:spChg>
        <pc:spChg chg="mod">
          <ac:chgData name="Prof Burnett" userId="74f2c40f-8fce-4844-8973-6f8563cbcf16" providerId="ADAL" clId="{A10413BE-04E7-4767-A404-5E19EF3D2943}" dt="2026-10-25T18:30:22.642" v="42" actId="164"/>
          <ac:spMkLst>
            <pc:docMk/>
            <pc:sldMk cId="481214907" sldId="300"/>
            <ac:spMk id="19" creationId="{00000000-0000-0000-0000-000000000000}"/>
          </ac:spMkLst>
        </pc:spChg>
        <pc:spChg chg="mod">
          <ac:chgData name="Prof Burnett" userId="74f2c40f-8fce-4844-8973-6f8563cbcf16" providerId="ADAL" clId="{A10413BE-04E7-4767-A404-5E19EF3D2943}" dt="2026-10-25T18:30:22.642" v="42" actId="164"/>
          <ac:spMkLst>
            <pc:docMk/>
            <pc:sldMk cId="481214907" sldId="300"/>
            <ac:spMk id="20" creationId="{00000000-0000-0000-0000-000000000000}"/>
          </ac:spMkLst>
        </pc:spChg>
        <pc:spChg chg="mod">
          <ac:chgData name="Prof Burnett" userId="74f2c40f-8fce-4844-8973-6f8563cbcf16" providerId="ADAL" clId="{A10413BE-04E7-4767-A404-5E19EF3D2943}" dt="2026-10-25T18:30:14.246" v="41" actId="164"/>
          <ac:spMkLst>
            <pc:docMk/>
            <pc:sldMk cId="481214907" sldId="300"/>
            <ac:spMk id="21" creationId="{00000000-0000-0000-0000-000000000000}"/>
          </ac:spMkLst>
        </pc:spChg>
        <pc:spChg chg="mod">
          <ac:chgData name="Prof Burnett" userId="74f2c40f-8fce-4844-8973-6f8563cbcf16" providerId="ADAL" clId="{A10413BE-04E7-4767-A404-5E19EF3D2943}" dt="2026-10-25T18:30:14.246" v="41" actId="164"/>
          <ac:spMkLst>
            <pc:docMk/>
            <pc:sldMk cId="481214907" sldId="300"/>
            <ac:spMk id="22" creationId="{00000000-0000-0000-0000-000000000000}"/>
          </ac:spMkLst>
        </pc:spChg>
        <pc:spChg chg="mod">
          <ac:chgData name="Prof Burnett" userId="74f2c40f-8fce-4844-8973-6f8563cbcf16" providerId="ADAL" clId="{A10413BE-04E7-4767-A404-5E19EF3D2943}" dt="2026-10-25T18:30:14.246" v="41" actId="164"/>
          <ac:spMkLst>
            <pc:docMk/>
            <pc:sldMk cId="481214907" sldId="300"/>
            <ac:spMk id="23" creationId="{00000000-0000-0000-0000-000000000000}"/>
          </ac:spMkLst>
        </pc:spChg>
        <pc:spChg chg="mod">
          <ac:chgData name="Prof Burnett" userId="74f2c40f-8fce-4844-8973-6f8563cbcf16" providerId="ADAL" clId="{A10413BE-04E7-4767-A404-5E19EF3D2943}" dt="2026-10-25T18:30:14.246" v="41" actId="164"/>
          <ac:spMkLst>
            <pc:docMk/>
            <pc:sldMk cId="481214907" sldId="300"/>
            <ac:spMk id="24" creationId="{00000000-0000-0000-0000-000000000000}"/>
          </ac:spMkLst>
        </pc:spChg>
        <pc:spChg chg="mod">
          <ac:chgData name="Prof Burnett" userId="74f2c40f-8fce-4844-8973-6f8563cbcf16" providerId="ADAL" clId="{A10413BE-04E7-4767-A404-5E19EF3D2943}" dt="2026-10-25T18:30:14.246" v="41" actId="164"/>
          <ac:spMkLst>
            <pc:docMk/>
            <pc:sldMk cId="481214907" sldId="300"/>
            <ac:spMk id="25" creationId="{00000000-0000-0000-0000-000000000000}"/>
          </ac:spMkLst>
        </pc:spChg>
        <pc:spChg chg="del">
          <ac:chgData name="Prof Burnett" userId="74f2c40f-8fce-4844-8973-6f8563cbcf16" providerId="ADAL" clId="{A10413BE-04E7-4767-A404-5E19EF3D2943}" dt="2026-10-25T18:28:13.710" v="14" actId="478"/>
          <ac:spMkLst>
            <pc:docMk/>
            <pc:sldMk cId="481214907" sldId="300"/>
            <ac:spMk id="27" creationId="{00000000-0000-0000-0000-000000000000}"/>
          </ac:spMkLst>
        </pc:spChg>
        <pc:spChg chg="del">
          <ac:chgData name="Prof Burnett" userId="74f2c40f-8fce-4844-8973-6f8563cbcf16" providerId="ADAL" clId="{A10413BE-04E7-4767-A404-5E19EF3D2943}" dt="2026-10-25T18:28:13.710" v="14" actId="478"/>
          <ac:spMkLst>
            <pc:docMk/>
            <pc:sldMk cId="481214907" sldId="300"/>
            <ac:spMk id="28" creationId="{00000000-0000-0000-0000-000000000000}"/>
          </ac:spMkLst>
        </pc:spChg>
        <pc:spChg chg="del">
          <ac:chgData name="Prof Burnett" userId="74f2c40f-8fce-4844-8973-6f8563cbcf16" providerId="ADAL" clId="{A10413BE-04E7-4767-A404-5E19EF3D2943}" dt="2026-10-25T18:28:13.710" v="14" actId="478"/>
          <ac:spMkLst>
            <pc:docMk/>
            <pc:sldMk cId="481214907" sldId="300"/>
            <ac:spMk id="29" creationId="{00000000-0000-0000-0000-000000000000}"/>
          </ac:spMkLst>
        </pc:spChg>
        <pc:spChg chg="add mod ord">
          <ac:chgData name="Prof Burnett" userId="74f2c40f-8fce-4844-8973-6f8563cbcf16" providerId="ADAL" clId="{A10413BE-04E7-4767-A404-5E19EF3D2943}" dt="2026-10-25T18:29:51.740" v="38" actId="1076"/>
          <ac:spMkLst>
            <pc:docMk/>
            <pc:sldMk cId="481214907" sldId="300"/>
            <ac:spMk id="30" creationId="{A8C3B064-9527-9F38-B252-0CD5F28F9332}"/>
          </ac:spMkLst>
        </pc:spChg>
        <pc:grpChg chg="add mod">
          <ac:chgData name="Prof Burnett" userId="74f2c40f-8fce-4844-8973-6f8563cbcf16" providerId="ADAL" clId="{A10413BE-04E7-4767-A404-5E19EF3D2943}" dt="2026-10-25T18:30:00.469" v="39" actId="164"/>
          <ac:grpSpMkLst>
            <pc:docMk/>
            <pc:sldMk cId="481214907" sldId="300"/>
            <ac:grpSpMk id="31" creationId="{26D3A625-7C05-4036-9745-C723D671E25B}"/>
          </ac:grpSpMkLst>
        </pc:grpChg>
        <pc:grpChg chg="add mod">
          <ac:chgData name="Prof Burnett" userId="74f2c40f-8fce-4844-8973-6f8563cbcf16" providerId="ADAL" clId="{A10413BE-04E7-4767-A404-5E19EF3D2943}" dt="2026-10-25T18:30:07.504" v="40" actId="164"/>
          <ac:grpSpMkLst>
            <pc:docMk/>
            <pc:sldMk cId="481214907" sldId="300"/>
            <ac:grpSpMk id="32" creationId="{3E9F5898-58E6-3BF5-BA7D-04B06477937B}"/>
          </ac:grpSpMkLst>
        </pc:grpChg>
        <pc:grpChg chg="add mod">
          <ac:chgData name="Prof Burnett" userId="74f2c40f-8fce-4844-8973-6f8563cbcf16" providerId="ADAL" clId="{A10413BE-04E7-4767-A404-5E19EF3D2943}" dt="2026-10-25T18:30:14.246" v="41" actId="164"/>
          <ac:grpSpMkLst>
            <pc:docMk/>
            <pc:sldMk cId="481214907" sldId="300"/>
            <ac:grpSpMk id="33" creationId="{C7066A10-B60D-1442-F5D3-D83B67B939C6}"/>
          </ac:grpSpMkLst>
        </pc:grpChg>
        <pc:grpChg chg="add mod">
          <ac:chgData name="Prof Burnett" userId="74f2c40f-8fce-4844-8973-6f8563cbcf16" providerId="ADAL" clId="{A10413BE-04E7-4767-A404-5E19EF3D2943}" dt="2026-10-25T18:30:22.642" v="42" actId="164"/>
          <ac:grpSpMkLst>
            <pc:docMk/>
            <pc:sldMk cId="481214907" sldId="300"/>
            <ac:grpSpMk id="34" creationId="{B79614BE-8D9E-4EDA-FBD6-53D0B684FA3B}"/>
          </ac:grpSpMkLst>
        </pc:grpChg>
      </pc:sldChg>
      <pc:sldChg chg="modSp add mod">
        <pc:chgData name="Prof Burnett" userId="74f2c40f-8fce-4844-8973-6f8563cbcf16" providerId="ADAL" clId="{A10413BE-04E7-4767-A404-5E19EF3D2943}" dt="2026-10-25T23:15:47.763" v="1717" actId="20577"/>
        <pc:sldMkLst>
          <pc:docMk/>
          <pc:sldMk cId="2085357487" sldId="300"/>
        </pc:sldMkLst>
        <pc:spChg chg="mod">
          <ac:chgData name="Prof Burnett" userId="74f2c40f-8fce-4844-8973-6f8563cbcf16" providerId="ADAL" clId="{A10413BE-04E7-4767-A404-5E19EF3D2943}" dt="2026-10-25T23:15:47.763" v="1717" actId="20577"/>
          <ac:spMkLst>
            <pc:docMk/>
            <pc:sldMk cId="2085357487" sldId="300"/>
            <ac:spMk id="3" creationId="{00000000-0000-0000-0000-000000000000}"/>
          </ac:spMkLst>
        </pc:spChg>
      </pc:sldChg>
      <pc:sldChg chg="addSp delSp modSp del mod modClrScheme chgLayout">
        <pc:chgData name="Prof Burnett" userId="74f2c40f-8fce-4844-8973-6f8563cbcf16" providerId="ADAL" clId="{A10413BE-04E7-4767-A404-5E19EF3D2943}" dt="2026-10-25T21:53:57.320" v="1209" actId="2696"/>
        <pc:sldMkLst>
          <pc:docMk/>
          <pc:sldMk cId="457350215" sldId="301"/>
        </pc:sldMkLst>
        <pc:spChg chg="del mod">
          <ac:chgData name="Prof Burnett" userId="74f2c40f-8fce-4844-8973-6f8563cbcf16" providerId="ADAL" clId="{A10413BE-04E7-4767-A404-5E19EF3D2943}" dt="2026-10-25T18:32:13.724" v="58" actId="478"/>
          <ac:spMkLst>
            <pc:docMk/>
            <pc:sldMk cId="457350215" sldId="301"/>
            <ac:spMk id="2" creationId="{00000000-0000-0000-0000-000000000000}"/>
          </ac:spMkLst>
        </pc:spChg>
        <pc:spChg chg="mod">
          <ac:chgData name="Prof Burnett" userId="74f2c40f-8fce-4844-8973-6f8563cbcf16" providerId="ADAL" clId="{A10413BE-04E7-4767-A404-5E19EF3D2943}" dt="2026-10-25T18:33:05.237" v="78" actId="20577"/>
          <ac:spMkLst>
            <pc:docMk/>
            <pc:sldMk cId="457350215" sldId="301"/>
            <ac:spMk id="3" creationId="{00000000-0000-0000-0000-000000000000}"/>
          </ac:spMkLst>
        </pc:spChg>
        <pc:spChg chg="mod">
          <ac:chgData name="Prof Burnett" userId="74f2c40f-8fce-4844-8973-6f8563cbcf16" providerId="ADAL" clId="{A10413BE-04E7-4767-A404-5E19EF3D2943}" dt="2026-10-25T18:32:21.236" v="60" actId="21"/>
          <ac:spMkLst>
            <pc:docMk/>
            <pc:sldMk cId="457350215" sldId="301"/>
            <ac:spMk id="4" creationId="{00000000-0000-0000-0000-000000000000}"/>
          </ac:spMkLst>
        </pc:spChg>
        <pc:spChg chg="mod">
          <ac:chgData name="Prof Burnett" userId="74f2c40f-8fce-4844-8973-6f8563cbcf16" providerId="ADAL" clId="{A10413BE-04E7-4767-A404-5E19EF3D2943}" dt="2026-10-25T18:32:07.665" v="56" actId="164"/>
          <ac:spMkLst>
            <pc:docMk/>
            <pc:sldMk cId="457350215" sldId="301"/>
            <ac:spMk id="6" creationId="{00000000-0000-0000-0000-000000000000}"/>
          </ac:spMkLst>
        </pc:spChg>
        <pc:spChg chg="mod">
          <ac:chgData name="Prof Burnett" userId="74f2c40f-8fce-4844-8973-6f8563cbcf16" providerId="ADAL" clId="{A10413BE-04E7-4767-A404-5E19EF3D2943}" dt="2026-10-25T18:32:07.665" v="56" actId="164"/>
          <ac:spMkLst>
            <pc:docMk/>
            <pc:sldMk cId="457350215" sldId="301"/>
            <ac:spMk id="7" creationId="{00000000-0000-0000-0000-000000000000}"/>
          </ac:spMkLst>
        </pc:spChg>
        <pc:spChg chg="mod">
          <ac:chgData name="Prof Burnett" userId="74f2c40f-8fce-4844-8973-6f8563cbcf16" providerId="ADAL" clId="{A10413BE-04E7-4767-A404-5E19EF3D2943}" dt="2026-10-25T18:32:07.665" v="56" actId="164"/>
          <ac:spMkLst>
            <pc:docMk/>
            <pc:sldMk cId="457350215" sldId="301"/>
            <ac:spMk id="8" creationId="{00000000-0000-0000-0000-000000000000}"/>
          </ac:spMkLst>
        </pc:spChg>
        <pc:spChg chg="mod">
          <ac:chgData name="Prof Burnett" userId="74f2c40f-8fce-4844-8973-6f8563cbcf16" providerId="ADAL" clId="{A10413BE-04E7-4767-A404-5E19EF3D2943}" dt="2026-10-25T18:32:07.665" v="56" actId="164"/>
          <ac:spMkLst>
            <pc:docMk/>
            <pc:sldMk cId="457350215" sldId="301"/>
            <ac:spMk id="9" creationId="{00000000-0000-0000-0000-000000000000}"/>
          </ac:spMkLst>
        </pc:spChg>
        <pc:spChg chg="mod">
          <ac:chgData name="Prof Burnett" userId="74f2c40f-8fce-4844-8973-6f8563cbcf16" providerId="ADAL" clId="{A10413BE-04E7-4767-A404-5E19EF3D2943}" dt="2026-10-25T18:32:07.665" v="56" actId="164"/>
          <ac:spMkLst>
            <pc:docMk/>
            <pc:sldMk cId="457350215" sldId="301"/>
            <ac:spMk id="10" creationId="{00000000-0000-0000-0000-000000000000}"/>
          </ac:spMkLst>
        </pc:spChg>
        <pc:spChg chg="mod">
          <ac:chgData name="Prof Burnett" userId="74f2c40f-8fce-4844-8973-6f8563cbcf16" providerId="ADAL" clId="{A10413BE-04E7-4767-A404-5E19EF3D2943}" dt="2026-10-25T18:32:00.056" v="55" actId="164"/>
          <ac:spMkLst>
            <pc:docMk/>
            <pc:sldMk cId="457350215" sldId="301"/>
            <ac:spMk id="11" creationId="{00000000-0000-0000-0000-000000000000}"/>
          </ac:spMkLst>
        </pc:spChg>
        <pc:spChg chg="mod">
          <ac:chgData name="Prof Burnett" userId="74f2c40f-8fce-4844-8973-6f8563cbcf16" providerId="ADAL" clId="{A10413BE-04E7-4767-A404-5E19EF3D2943}" dt="2026-10-25T18:32:00.056" v="55" actId="164"/>
          <ac:spMkLst>
            <pc:docMk/>
            <pc:sldMk cId="457350215" sldId="301"/>
            <ac:spMk id="12" creationId="{00000000-0000-0000-0000-000000000000}"/>
          </ac:spMkLst>
        </pc:spChg>
        <pc:spChg chg="mod">
          <ac:chgData name="Prof Burnett" userId="74f2c40f-8fce-4844-8973-6f8563cbcf16" providerId="ADAL" clId="{A10413BE-04E7-4767-A404-5E19EF3D2943}" dt="2026-10-25T18:32:00.056" v="55" actId="164"/>
          <ac:spMkLst>
            <pc:docMk/>
            <pc:sldMk cId="457350215" sldId="301"/>
            <ac:spMk id="13" creationId="{00000000-0000-0000-0000-000000000000}"/>
          </ac:spMkLst>
        </pc:spChg>
        <pc:spChg chg="mod">
          <ac:chgData name="Prof Burnett" userId="74f2c40f-8fce-4844-8973-6f8563cbcf16" providerId="ADAL" clId="{A10413BE-04E7-4767-A404-5E19EF3D2943}" dt="2026-10-25T18:32:00.056" v="55" actId="164"/>
          <ac:spMkLst>
            <pc:docMk/>
            <pc:sldMk cId="457350215" sldId="301"/>
            <ac:spMk id="14" creationId="{00000000-0000-0000-0000-000000000000}"/>
          </ac:spMkLst>
        </pc:spChg>
        <pc:spChg chg="mod">
          <ac:chgData name="Prof Burnett" userId="74f2c40f-8fce-4844-8973-6f8563cbcf16" providerId="ADAL" clId="{A10413BE-04E7-4767-A404-5E19EF3D2943}" dt="2026-10-25T18:32:00.056" v="55" actId="164"/>
          <ac:spMkLst>
            <pc:docMk/>
            <pc:sldMk cId="457350215" sldId="301"/>
            <ac:spMk id="15" creationId="{00000000-0000-0000-0000-000000000000}"/>
          </ac:spMkLst>
        </pc:spChg>
        <pc:spChg chg="mod">
          <ac:chgData name="Prof Burnett" userId="74f2c40f-8fce-4844-8973-6f8563cbcf16" providerId="ADAL" clId="{A10413BE-04E7-4767-A404-5E19EF3D2943}" dt="2026-10-25T18:31:52.671" v="54" actId="164"/>
          <ac:spMkLst>
            <pc:docMk/>
            <pc:sldMk cId="457350215" sldId="301"/>
            <ac:spMk id="16" creationId="{00000000-0000-0000-0000-000000000000}"/>
          </ac:spMkLst>
        </pc:spChg>
        <pc:spChg chg="mod">
          <ac:chgData name="Prof Burnett" userId="74f2c40f-8fce-4844-8973-6f8563cbcf16" providerId="ADAL" clId="{A10413BE-04E7-4767-A404-5E19EF3D2943}" dt="2026-10-25T18:31:52.671" v="54" actId="164"/>
          <ac:spMkLst>
            <pc:docMk/>
            <pc:sldMk cId="457350215" sldId="301"/>
            <ac:spMk id="17" creationId="{00000000-0000-0000-0000-000000000000}"/>
          </ac:spMkLst>
        </pc:spChg>
        <pc:spChg chg="mod">
          <ac:chgData name="Prof Burnett" userId="74f2c40f-8fce-4844-8973-6f8563cbcf16" providerId="ADAL" clId="{A10413BE-04E7-4767-A404-5E19EF3D2943}" dt="2026-10-25T18:31:52.671" v="54" actId="164"/>
          <ac:spMkLst>
            <pc:docMk/>
            <pc:sldMk cId="457350215" sldId="301"/>
            <ac:spMk id="18" creationId="{00000000-0000-0000-0000-000000000000}"/>
          </ac:spMkLst>
        </pc:spChg>
        <pc:spChg chg="mod">
          <ac:chgData name="Prof Burnett" userId="74f2c40f-8fce-4844-8973-6f8563cbcf16" providerId="ADAL" clId="{A10413BE-04E7-4767-A404-5E19EF3D2943}" dt="2026-10-25T18:31:52.671" v="54" actId="164"/>
          <ac:spMkLst>
            <pc:docMk/>
            <pc:sldMk cId="457350215" sldId="301"/>
            <ac:spMk id="19" creationId="{00000000-0000-0000-0000-000000000000}"/>
          </ac:spMkLst>
        </pc:spChg>
        <pc:spChg chg="mod">
          <ac:chgData name="Prof Burnett" userId="74f2c40f-8fce-4844-8973-6f8563cbcf16" providerId="ADAL" clId="{A10413BE-04E7-4767-A404-5E19EF3D2943}" dt="2026-10-25T18:31:52.671" v="54" actId="164"/>
          <ac:spMkLst>
            <pc:docMk/>
            <pc:sldMk cId="457350215" sldId="301"/>
            <ac:spMk id="20" creationId="{00000000-0000-0000-0000-000000000000}"/>
          </ac:spMkLst>
        </pc:spChg>
        <pc:spChg chg="mod">
          <ac:chgData name="Prof Burnett" userId="74f2c40f-8fce-4844-8973-6f8563cbcf16" providerId="ADAL" clId="{A10413BE-04E7-4767-A404-5E19EF3D2943}" dt="2026-10-25T18:31:43.182" v="53" actId="164"/>
          <ac:spMkLst>
            <pc:docMk/>
            <pc:sldMk cId="457350215" sldId="301"/>
            <ac:spMk id="21" creationId="{00000000-0000-0000-0000-000000000000}"/>
          </ac:spMkLst>
        </pc:spChg>
        <pc:spChg chg="mod">
          <ac:chgData name="Prof Burnett" userId="74f2c40f-8fce-4844-8973-6f8563cbcf16" providerId="ADAL" clId="{A10413BE-04E7-4767-A404-5E19EF3D2943}" dt="2026-10-25T18:31:43.182" v="53" actId="164"/>
          <ac:spMkLst>
            <pc:docMk/>
            <pc:sldMk cId="457350215" sldId="301"/>
            <ac:spMk id="22" creationId="{00000000-0000-0000-0000-000000000000}"/>
          </ac:spMkLst>
        </pc:spChg>
        <pc:spChg chg="mod">
          <ac:chgData name="Prof Burnett" userId="74f2c40f-8fce-4844-8973-6f8563cbcf16" providerId="ADAL" clId="{A10413BE-04E7-4767-A404-5E19EF3D2943}" dt="2026-10-25T18:31:43.182" v="53" actId="164"/>
          <ac:spMkLst>
            <pc:docMk/>
            <pc:sldMk cId="457350215" sldId="301"/>
            <ac:spMk id="23" creationId="{00000000-0000-0000-0000-000000000000}"/>
          </ac:spMkLst>
        </pc:spChg>
        <pc:spChg chg="mod">
          <ac:chgData name="Prof Burnett" userId="74f2c40f-8fce-4844-8973-6f8563cbcf16" providerId="ADAL" clId="{A10413BE-04E7-4767-A404-5E19EF3D2943}" dt="2026-10-25T18:31:43.182" v="53" actId="164"/>
          <ac:spMkLst>
            <pc:docMk/>
            <pc:sldMk cId="457350215" sldId="301"/>
            <ac:spMk id="24" creationId="{00000000-0000-0000-0000-000000000000}"/>
          </ac:spMkLst>
        </pc:spChg>
        <pc:spChg chg="mod">
          <ac:chgData name="Prof Burnett" userId="74f2c40f-8fce-4844-8973-6f8563cbcf16" providerId="ADAL" clId="{A10413BE-04E7-4767-A404-5E19EF3D2943}" dt="2026-10-25T18:31:43.182" v="53" actId="164"/>
          <ac:spMkLst>
            <pc:docMk/>
            <pc:sldMk cId="457350215" sldId="301"/>
            <ac:spMk id="25" creationId="{00000000-0000-0000-0000-000000000000}"/>
          </ac:spMkLst>
        </pc:spChg>
        <pc:spChg chg="mod">
          <ac:chgData name="Prof Burnett" userId="74f2c40f-8fce-4844-8973-6f8563cbcf16" providerId="ADAL" clId="{A10413BE-04E7-4767-A404-5E19EF3D2943}" dt="2026-10-25T18:31:11.511" v="47" actId="1076"/>
          <ac:spMkLst>
            <pc:docMk/>
            <pc:sldMk cId="457350215" sldId="301"/>
            <ac:spMk id="26" creationId="{00000000-0000-0000-0000-000000000000}"/>
          </ac:spMkLst>
        </pc:spChg>
        <pc:spChg chg="mod">
          <ac:chgData name="Prof Burnett" userId="74f2c40f-8fce-4844-8973-6f8563cbcf16" providerId="ADAL" clId="{A10413BE-04E7-4767-A404-5E19EF3D2943}" dt="2026-10-25T18:31:11.511" v="47" actId="1076"/>
          <ac:spMkLst>
            <pc:docMk/>
            <pc:sldMk cId="457350215" sldId="301"/>
            <ac:spMk id="27" creationId="{00000000-0000-0000-0000-000000000000}"/>
          </ac:spMkLst>
        </pc:spChg>
        <pc:spChg chg="mod">
          <ac:chgData name="Prof Burnett" userId="74f2c40f-8fce-4844-8973-6f8563cbcf16" providerId="ADAL" clId="{A10413BE-04E7-4767-A404-5E19EF3D2943}" dt="2026-10-25T18:31:11.511" v="47" actId="1076"/>
          <ac:spMkLst>
            <pc:docMk/>
            <pc:sldMk cId="457350215" sldId="301"/>
            <ac:spMk id="28" creationId="{00000000-0000-0000-0000-000000000000}"/>
          </ac:spMkLst>
        </pc:spChg>
        <pc:spChg chg="del">
          <ac:chgData name="Prof Burnett" userId="74f2c40f-8fce-4844-8973-6f8563cbcf16" providerId="ADAL" clId="{A10413BE-04E7-4767-A404-5E19EF3D2943}" dt="2026-10-25T18:30:59.884" v="46" actId="478"/>
          <ac:spMkLst>
            <pc:docMk/>
            <pc:sldMk cId="457350215" sldId="301"/>
            <ac:spMk id="29" creationId="{00000000-0000-0000-0000-000000000000}"/>
          </ac:spMkLst>
        </pc:spChg>
        <pc:spChg chg="del">
          <ac:chgData name="Prof Burnett" userId="74f2c40f-8fce-4844-8973-6f8563cbcf16" providerId="ADAL" clId="{A10413BE-04E7-4767-A404-5E19EF3D2943}" dt="2026-10-25T18:30:59.884" v="46" actId="478"/>
          <ac:spMkLst>
            <pc:docMk/>
            <pc:sldMk cId="457350215" sldId="301"/>
            <ac:spMk id="30" creationId="{00000000-0000-0000-0000-000000000000}"/>
          </ac:spMkLst>
        </pc:spChg>
        <pc:spChg chg="del">
          <ac:chgData name="Prof Burnett" userId="74f2c40f-8fce-4844-8973-6f8563cbcf16" providerId="ADAL" clId="{A10413BE-04E7-4767-A404-5E19EF3D2943}" dt="2026-10-25T18:30:59.884" v="46" actId="478"/>
          <ac:spMkLst>
            <pc:docMk/>
            <pc:sldMk cId="457350215" sldId="301"/>
            <ac:spMk id="31" creationId="{00000000-0000-0000-0000-000000000000}"/>
          </ac:spMkLst>
        </pc:spChg>
        <pc:spChg chg="add mod ord">
          <ac:chgData name="Prof Burnett" userId="74f2c40f-8fce-4844-8973-6f8563cbcf16" providerId="ADAL" clId="{A10413BE-04E7-4767-A404-5E19EF3D2943}" dt="2026-10-25T18:33:11.517" v="79" actId="1076"/>
          <ac:spMkLst>
            <pc:docMk/>
            <pc:sldMk cId="457350215" sldId="301"/>
            <ac:spMk id="32" creationId="{C9ADE89C-937E-C9DF-08F5-0130F1F07326}"/>
          </ac:spMkLst>
        </pc:spChg>
        <pc:grpChg chg="add mod">
          <ac:chgData name="Prof Burnett" userId="74f2c40f-8fce-4844-8973-6f8563cbcf16" providerId="ADAL" clId="{A10413BE-04E7-4767-A404-5E19EF3D2943}" dt="2026-10-25T18:31:43.182" v="53" actId="164"/>
          <ac:grpSpMkLst>
            <pc:docMk/>
            <pc:sldMk cId="457350215" sldId="301"/>
            <ac:grpSpMk id="33" creationId="{C0F9C576-A04C-DC7A-2ABB-047DC835D656}"/>
          </ac:grpSpMkLst>
        </pc:grpChg>
        <pc:grpChg chg="add mod">
          <ac:chgData name="Prof Burnett" userId="74f2c40f-8fce-4844-8973-6f8563cbcf16" providerId="ADAL" clId="{A10413BE-04E7-4767-A404-5E19EF3D2943}" dt="2026-10-25T18:31:52.671" v="54" actId="164"/>
          <ac:grpSpMkLst>
            <pc:docMk/>
            <pc:sldMk cId="457350215" sldId="301"/>
            <ac:grpSpMk id="34" creationId="{F6E3EA3C-2A8E-973C-E326-3C29B47E097A}"/>
          </ac:grpSpMkLst>
        </pc:grpChg>
        <pc:grpChg chg="add mod">
          <ac:chgData name="Prof Burnett" userId="74f2c40f-8fce-4844-8973-6f8563cbcf16" providerId="ADAL" clId="{A10413BE-04E7-4767-A404-5E19EF3D2943}" dt="2026-10-25T18:32:00.056" v="55" actId="164"/>
          <ac:grpSpMkLst>
            <pc:docMk/>
            <pc:sldMk cId="457350215" sldId="301"/>
            <ac:grpSpMk id="35" creationId="{AA92F96D-2347-0E78-5A3F-CA901B2DDB11}"/>
          </ac:grpSpMkLst>
        </pc:grpChg>
        <pc:grpChg chg="add mod">
          <ac:chgData name="Prof Burnett" userId="74f2c40f-8fce-4844-8973-6f8563cbcf16" providerId="ADAL" clId="{A10413BE-04E7-4767-A404-5E19EF3D2943}" dt="2026-10-25T18:32:07.665" v="56" actId="164"/>
          <ac:grpSpMkLst>
            <pc:docMk/>
            <pc:sldMk cId="457350215" sldId="301"/>
            <ac:grpSpMk id="36" creationId="{207158A0-D77C-B851-E136-E255E0FA212E}"/>
          </ac:grpSpMkLst>
        </pc:grpChg>
      </pc:sldChg>
      <pc:sldChg chg="modSp add mod">
        <pc:chgData name="Prof Burnett" userId="74f2c40f-8fce-4844-8973-6f8563cbcf16" providerId="ADAL" clId="{A10413BE-04E7-4767-A404-5E19EF3D2943}" dt="2026-10-25T23:16:02.695" v="1721" actId="1076"/>
        <pc:sldMkLst>
          <pc:docMk/>
          <pc:sldMk cId="2634585935" sldId="301"/>
        </pc:sldMkLst>
        <pc:spChg chg="mod">
          <ac:chgData name="Prof Burnett" userId="74f2c40f-8fce-4844-8973-6f8563cbcf16" providerId="ADAL" clId="{A10413BE-04E7-4767-A404-5E19EF3D2943}" dt="2026-10-25T23:15:59.437" v="1720" actId="20577"/>
          <ac:spMkLst>
            <pc:docMk/>
            <pc:sldMk cId="2634585935" sldId="301"/>
            <ac:spMk id="3" creationId="{00000000-0000-0000-0000-000000000000}"/>
          </ac:spMkLst>
        </pc:spChg>
        <pc:spChg chg="mod">
          <ac:chgData name="Prof Burnett" userId="74f2c40f-8fce-4844-8973-6f8563cbcf16" providerId="ADAL" clId="{A10413BE-04E7-4767-A404-5E19EF3D2943}" dt="2026-10-25T23:16:02.695" v="1721" actId="1076"/>
          <ac:spMkLst>
            <pc:docMk/>
            <pc:sldMk cId="2634585935" sldId="301"/>
            <ac:spMk id="32" creationId="{C9ADE89C-937E-C9DF-08F5-0130F1F07326}"/>
          </ac:spMkLst>
        </pc:spChg>
      </pc:sldChg>
      <pc:sldChg chg="addSp modSp add mod">
        <pc:chgData name="Prof Burnett" userId="74f2c40f-8fce-4844-8973-6f8563cbcf16" providerId="ADAL" clId="{A10413BE-04E7-4767-A404-5E19EF3D2943}" dt="2026-10-25T23:29:18.623" v="1906" actId="1076"/>
        <pc:sldMkLst>
          <pc:docMk/>
          <pc:sldMk cId="2574147286" sldId="302"/>
        </pc:sldMkLst>
        <pc:spChg chg="mod">
          <ac:chgData name="Prof Burnett" userId="74f2c40f-8fce-4844-8973-6f8563cbcf16" providerId="ADAL" clId="{A10413BE-04E7-4767-A404-5E19EF3D2943}" dt="2026-10-25T23:16:19.423" v="1723" actId="20577"/>
          <ac:spMkLst>
            <pc:docMk/>
            <pc:sldMk cId="2574147286" sldId="302"/>
            <ac:spMk id="3" creationId="{00000000-0000-0000-0000-000000000000}"/>
          </ac:spMkLst>
        </pc:spChg>
        <pc:spChg chg="mod">
          <ac:chgData name="Prof Burnett" userId="74f2c40f-8fce-4844-8973-6f8563cbcf16" providerId="ADAL" clId="{A10413BE-04E7-4767-A404-5E19EF3D2943}" dt="2026-10-25T22:53:07.777" v="1322"/>
          <ac:spMkLst>
            <pc:docMk/>
            <pc:sldMk cId="2574147286" sldId="302"/>
            <ac:spMk id="10" creationId="{00000000-0000-0000-0000-000000000000}"/>
          </ac:spMkLst>
        </pc:spChg>
        <pc:spChg chg="mod">
          <ac:chgData name="Prof Burnett" userId="74f2c40f-8fce-4844-8973-6f8563cbcf16" providerId="ADAL" clId="{A10413BE-04E7-4767-A404-5E19EF3D2943}" dt="2026-10-25T22:53:29.024" v="1327" actId="403"/>
          <ac:spMkLst>
            <pc:docMk/>
            <pc:sldMk cId="2574147286" sldId="302"/>
            <ac:spMk id="15" creationId="{00000000-0000-0000-0000-000000000000}"/>
          </ac:spMkLst>
        </pc:spChg>
        <pc:spChg chg="mod">
          <ac:chgData name="Prof Burnett" userId="74f2c40f-8fce-4844-8973-6f8563cbcf16" providerId="ADAL" clId="{A10413BE-04E7-4767-A404-5E19EF3D2943}" dt="2026-10-25T22:53:32.646" v="1328" actId="403"/>
          <ac:spMkLst>
            <pc:docMk/>
            <pc:sldMk cId="2574147286" sldId="302"/>
            <ac:spMk id="20" creationId="{00000000-0000-0000-0000-000000000000}"/>
          </ac:spMkLst>
        </pc:spChg>
        <pc:spChg chg="mod">
          <ac:chgData name="Prof Burnett" userId="74f2c40f-8fce-4844-8973-6f8563cbcf16" providerId="ADAL" clId="{A10413BE-04E7-4767-A404-5E19EF3D2943}" dt="2026-10-25T22:53:36.182" v="1329" actId="403"/>
          <ac:spMkLst>
            <pc:docMk/>
            <pc:sldMk cId="2574147286" sldId="302"/>
            <ac:spMk id="25" creationId="{00000000-0000-0000-0000-000000000000}"/>
          </ac:spMkLst>
        </pc:spChg>
        <pc:spChg chg="mod">
          <ac:chgData name="Prof Burnett" userId="74f2c40f-8fce-4844-8973-6f8563cbcf16" providerId="ADAL" clId="{A10413BE-04E7-4767-A404-5E19EF3D2943}" dt="2026-10-25T22:53:39.603" v="1331" actId="27636"/>
          <ac:spMkLst>
            <pc:docMk/>
            <pc:sldMk cId="2574147286" sldId="302"/>
            <ac:spMk id="30" creationId="{00000000-0000-0000-0000-000000000000}"/>
          </ac:spMkLst>
        </pc:spChg>
        <pc:picChg chg="add mod">
          <ac:chgData name="Prof Burnett" userId="74f2c40f-8fce-4844-8973-6f8563cbcf16" providerId="ADAL" clId="{A10413BE-04E7-4767-A404-5E19EF3D2943}" dt="2026-10-25T23:29:18.623" v="1906" actId="1076"/>
          <ac:picMkLst>
            <pc:docMk/>
            <pc:sldMk cId="2574147286" sldId="302"/>
            <ac:picMk id="2" creationId="{44C25325-EE19-6154-E62F-6D48BB971F32}"/>
          </ac:picMkLst>
        </pc:picChg>
      </pc:sldChg>
      <pc:sldChg chg="addSp delSp modSp del mod modClrScheme chgLayout">
        <pc:chgData name="Prof Burnett" userId="74f2c40f-8fce-4844-8973-6f8563cbcf16" providerId="ADAL" clId="{A10413BE-04E7-4767-A404-5E19EF3D2943}" dt="2026-10-25T21:53:57.320" v="1209" actId="2696"/>
        <pc:sldMkLst>
          <pc:docMk/>
          <pc:sldMk cId="2767074387" sldId="302"/>
        </pc:sldMkLst>
        <pc:spChg chg="del">
          <ac:chgData name="Prof Burnett" userId="74f2c40f-8fce-4844-8973-6f8563cbcf16" providerId="ADAL" clId="{A10413BE-04E7-4767-A404-5E19EF3D2943}" dt="2026-10-25T18:36:10.223" v="118" actId="478"/>
          <ac:spMkLst>
            <pc:docMk/>
            <pc:sldMk cId="2767074387" sldId="302"/>
            <ac:spMk id="2" creationId="{00000000-0000-0000-0000-000000000000}"/>
          </ac:spMkLst>
        </pc:spChg>
        <pc:spChg chg="mod">
          <ac:chgData name="Prof Burnett" userId="74f2c40f-8fce-4844-8973-6f8563cbcf16" providerId="ADAL" clId="{A10413BE-04E7-4767-A404-5E19EF3D2943}" dt="2026-10-25T18:36:08.101" v="117" actId="14100"/>
          <ac:spMkLst>
            <pc:docMk/>
            <pc:sldMk cId="2767074387" sldId="302"/>
            <ac:spMk id="3" creationId="{00000000-0000-0000-0000-000000000000}"/>
          </ac:spMkLst>
        </pc:spChg>
        <pc:spChg chg="del mod">
          <ac:chgData name="Prof Burnett" userId="74f2c40f-8fce-4844-8973-6f8563cbcf16" providerId="ADAL" clId="{A10413BE-04E7-4767-A404-5E19EF3D2943}" dt="2026-10-25T18:35:52.607" v="111" actId="478"/>
          <ac:spMkLst>
            <pc:docMk/>
            <pc:sldMk cId="2767074387" sldId="302"/>
            <ac:spMk id="4" creationId="{00000000-0000-0000-0000-000000000000}"/>
          </ac:spMkLst>
        </pc:spChg>
        <pc:spChg chg="mod">
          <ac:chgData name="Prof Burnett" userId="74f2c40f-8fce-4844-8973-6f8563cbcf16" providerId="ADAL" clId="{A10413BE-04E7-4767-A404-5E19EF3D2943}" dt="2026-10-25T18:35:08.969" v="96" actId="164"/>
          <ac:spMkLst>
            <pc:docMk/>
            <pc:sldMk cId="2767074387" sldId="302"/>
            <ac:spMk id="6" creationId="{00000000-0000-0000-0000-000000000000}"/>
          </ac:spMkLst>
        </pc:spChg>
        <pc:spChg chg="mod">
          <ac:chgData name="Prof Burnett" userId="74f2c40f-8fce-4844-8973-6f8563cbcf16" providerId="ADAL" clId="{A10413BE-04E7-4767-A404-5E19EF3D2943}" dt="2026-10-25T18:35:08.969" v="96" actId="164"/>
          <ac:spMkLst>
            <pc:docMk/>
            <pc:sldMk cId="2767074387" sldId="302"/>
            <ac:spMk id="7" creationId="{00000000-0000-0000-0000-000000000000}"/>
          </ac:spMkLst>
        </pc:spChg>
        <pc:spChg chg="mod">
          <ac:chgData name="Prof Burnett" userId="74f2c40f-8fce-4844-8973-6f8563cbcf16" providerId="ADAL" clId="{A10413BE-04E7-4767-A404-5E19EF3D2943}" dt="2026-10-25T18:35:08.969" v="96" actId="164"/>
          <ac:spMkLst>
            <pc:docMk/>
            <pc:sldMk cId="2767074387" sldId="302"/>
            <ac:spMk id="8" creationId="{00000000-0000-0000-0000-000000000000}"/>
          </ac:spMkLst>
        </pc:spChg>
        <pc:spChg chg="mod">
          <ac:chgData name="Prof Burnett" userId="74f2c40f-8fce-4844-8973-6f8563cbcf16" providerId="ADAL" clId="{A10413BE-04E7-4767-A404-5E19EF3D2943}" dt="2026-10-25T18:35:08.969" v="96" actId="164"/>
          <ac:spMkLst>
            <pc:docMk/>
            <pc:sldMk cId="2767074387" sldId="302"/>
            <ac:spMk id="9" creationId="{00000000-0000-0000-0000-000000000000}"/>
          </ac:spMkLst>
        </pc:spChg>
        <pc:spChg chg="mod">
          <ac:chgData name="Prof Burnett" userId="74f2c40f-8fce-4844-8973-6f8563cbcf16" providerId="ADAL" clId="{A10413BE-04E7-4767-A404-5E19EF3D2943}" dt="2026-10-25T21:14:30.187" v="466" actId="20577"/>
          <ac:spMkLst>
            <pc:docMk/>
            <pc:sldMk cId="2767074387" sldId="302"/>
            <ac:spMk id="10" creationId="{00000000-0000-0000-0000-000000000000}"/>
          </ac:spMkLst>
        </pc:spChg>
        <pc:spChg chg="mod">
          <ac:chgData name="Prof Burnett" userId="74f2c40f-8fce-4844-8973-6f8563cbcf16" providerId="ADAL" clId="{A10413BE-04E7-4767-A404-5E19EF3D2943}" dt="2026-10-25T18:35:00.921" v="95" actId="164"/>
          <ac:spMkLst>
            <pc:docMk/>
            <pc:sldMk cId="2767074387" sldId="302"/>
            <ac:spMk id="11" creationId="{00000000-0000-0000-0000-000000000000}"/>
          </ac:spMkLst>
        </pc:spChg>
        <pc:spChg chg="mod">
          <ac:chgData name="Prof Burnett" userId="74f2c40f-8fce-4844-8973-6f8563cbcf16" providerId="ADAL" clId="{A10413BE-04E7-4767-A404-5E19EF3D2943}" dt="2026-10-25T18:35:00.921" v="95" actId="164"/>
          <ac:spMkLst>
            <pc:docMk/>
            <pc:sldMk cId="2767074387" sldId="302"/>
            <ac:spMk id="12" creationId="{00000000-0000-0000-0000-000000000000}"/>
          </ac:spMkLst>
        </pc:spChg>
        <pc:spChg chg="mod">
          <ac:chgData name="Prof Burnett" userId="74f2c40f-8fce-4844-8973-6f8563cbcf16" providerId="ADAL" clId="{A10413BE-04E7-4767-A404-5E19EF3D2943}" dt="2026-10-25T18:35:00.921" v="95" actId="164"/>
          <ac:spMkLst>
            <pc:docMk/>
            <pc:sldMk cId="2767074387" sldId="302"/>
            <ac:spMk id="13" creationId="{00000000-0000-0000-0000-000000000000}"/>
          </ac:spMkLst>
        </pc:spChg>
        <pc:spChg chg="mod">
          <ac:chgData name="Prof Burnett" userId="74f2c40f-8fce-4844-8973-6f8563cbcf16" providerId="ADAL" clId="{A10413BE-04E7-4767-A404-5E19EF3D2943}" dt="2026-10-25T18:35:00.921" v="95" actId="164"/>
          <ac:spMkLst>
            <pc:docMk/>
            <pc:sldMk cId="2767074387" sldId="302"/>
            <ac:spMk id="14" creationId="{00000000-0000-0000-0000-000000000000}"/>
          </ac:spMkLst>
        </pc:spChg>
        <pc:spChg chg="mod">
          <ac:chgData name="Prof Burnett" userId="74f2c40f-8fce-4844-8973-6f8563cbcf16" providerId="ADAL" clId="{A10413BE-04E7-4767-A404-5E19EF3D2943}" dt="2026-10-25T21:17:20.767" v="487" actId="1076"/>
          <ac:spMkLst>
            <pc:docMk/>
            <pc:sldMk cId="2767074387" sldId="302"/>
            <ac:spMk id="15" creationId="{00000000-0000-0000-0000-000000000000}"/>
          </ac:spMkLst>
        </pc:spChg>
        <pc:spChg chg="mod">
          <ac:chgData name="Prof Burnett" userId="74f2c40f-8fce-4844-8973-6f8563cbcf16" providerId="ADAL" clId="{A10413BE-04E7-4767-A404-5E19EF3D2943}" dt="2026-10-25T18:34:54.172" v="94" actId="164"/>
          <ac:spMkLst>
            <pc:docMk/>
            <pc:sldMk cId="2767074387" sldId="302"/>
            <ac:spMk id="16" creationId="{00000000-0000-0000-0000-000000000000}"/>
          </ac:spMkLst>
        </pc:spChg>
        <pc:spChg chg="mod">
          <ac:chgData name="Prof Burnett" userId="74f2c40f-8fce-4844-8973-6f8563cbcf16" providerId="ADAL" clId="{A10413BE-04E7-4767-A404-5E19EF3D2943}" dt="2026-10-25T18:34:54.172" v="94" actId="164"/>
          <ac:spMkLst>
            <pc:docMk/>
            <pc:sldMk cId="2767074387" sldId="302"/>
            <ac:spMk id="17" creationId="{00000000-0000-0000-0000-000000000000}"/>
          </ac:spMkLst>
        </pc:spChg>
        <pc:spChg chg="mod">
          <ac:chgData name="Prof Burnett" userId="74f2c40f-8fce-4844-8973-6f8563cbcf16" providerId="ADAL" clId="{A10413BE-04E7-4767-A404-5E19EF3D2943}" dt="2026-10-25T18:34:54.172" v="94" actId="164"/>
          <ac:spMkLst>
            <pc:docMk/>
            <pc:sldMk cId="2767074387" sldId="302"/>
            <ac:spMk id="18" creationId="{00000000-0000-0000-0000-000000000000}"/>
          </ac:spMkLst>
        </pc:spChg>
        <pc:spChg chg="mod">
          <ac:chgData name="Prof Burnett" userId="74f2c40f-8fce-4844-8973-6f8563cbcf16" providerId="ADAL" clId="{A10413BE-04E7-4767-A404-5E19EF3D2943}" dt="2026-10-25T18:34:54.172" v="94" actId="164"/>
          <ac:spMkLst>
            <pc:docMk/>
            <pc:sldMk cId="2767074387" sldId="302"/>
            <ac:spMk id="19" creationId="{00000000-0000-0000-0000-000000000000}"/>
          </ac:spMkLst>
        </pc:spChg>
        <pc:spChg chg="mod">
          <ac:chgData name="Prof Burnett" userId="74f2c40f-8fce-4844-8973-6f8563cbcf16" providerId="ADAL" clId="{A10413BE-04E7-4767-A404-5E19EF3D2943}" dt="2026-10-25T21:16:54.817" v="481"/>
          <ac:spMkLst>
            <pc:docMk/>
            <pc:sldMk cId="2767074387" sldId="302"/>
            <ac:spMk id="20" creationId="{00000000-0000-0000-0000-000000000000}"/>
          </ac:spMkLst>
        </pc:spChg>
        <pc:spChg chg="mod">
          <ac:chgData name="Prof Burnett" userId="74f2c40f-8fce-4844-8973-6f8563cbcf16" providerId="ADAL" clId="{A10413BE-04E7-4767-A404-5E19EF3D2943}" dt="2026-10-25T18:34:47.937" v="93" actId="164"/>
          <ac:spMkLst>
            <pc:docMk/>
            <pc:sldMk cId="2767074387" sldId="302"/>
            <ac:spMk id="21" creationId="{00000000-0000-0000-0000-000000000000}"/>
          </ac:spMkLst>
        </pc:spChg>
        <pc:spChg chg="mod">
          <ac:chgData name="Prof Burnett" userId="74f2c40f-8fce-4844-8973-6f8563cbcf16" providerId="ADAL" clId="{A10413BE-04E7-4767-A404-5E19EF3D2943}" dt="2026-10-25T18:34:47.937" v="93" actId="164"/>
          <ac:spMkLst>
            <pc:docMk/>
            <pc:sldMk cId="2767074387" sldId="302"/>
            <ac:spMk id="22" creationId="{00000000-0000-0000-0000-000000000000}"/>
          </ac:spMkLst>
        </pc:spChg>
        <pc:spChg chg="mod">
          <ac:chgData name="Prof Burnett" userId="74f2c40f-8fce-4844-8973-6f8563cbcf16" providerId="ADAL" clId="{A10413BE-04E7-4767-A404-5E19EF3D2943}" dt="2026-10-25T18:34:47.937" v="93" actId="164"/>
          <ac:spMkLst>
            <pc:docMk/>
            <pc:sldMk cId="2767074387" sldId="302"/>
            <ac:spMk id="23" creationId="{00000000-0000-0000-0000-000000000000}"/>
          </ac:spMkLst>
        </pc:spChg>
        <pc:spChg chg="mod">
          <ac:chgData name="Prof Burnett" userId="74f2c40f-8fce-4844-8973-6f8563cbcf16" providerId="ADAL" clId="{A10413BE-04E7-4767-A404-5E19EF3D2943}" dt="2026-10-25T18:34:47.937" v="93" actId="164"/>
          <ac:spMkLst>
            <pc:docMk/>
            <pc:sldMk cId="2767074387" sldId="302"/>
            <ac:spMk id="24" creationId="{00000000-0000-0000-0000-000000000000}"/>
          </ac:spMkLst>
        </pc:spChg>
        <pc:spChg chg="mod">
          <ac:chgData name="Prof Burnett" userId="74f2c40f-8fce-4844-8973-6f8563cbcf16" providerId="ADAL" clId="{A10413BE-04E7-4767-A404-5E19EF3D2943}" dt="2026-10-25T21:16:56.306" v="482"/>
          <ac:spMkLst>
            <pc:docMk/>
            <pc:sldMk cId="2767074387" sldId="302"/>
            <ac:spMk id="25" creationId="{00000000-0000-0000-0000-000000000000}"/>
          </ac:spMkLst>
        </pc:spChg>
        <pc:spChg chg="mod">
          <ac:chgData name="Prof Burnett" userId="74f2c40f-8fce-4844-8973-6f8563cbcf16" providerId="ADAL" clId="{A10413BE-04E7-4767-A404-5E19EF3D2943}" dt="2026-10-25T18:34:40.054" v="92" actId="164"/>
          <ac:spMkLst>
            <pc:docMk/>
            <pc:sldMk cId="2767074387" sldId="302"/>
            <ac:spMk id="26" creationId="{00000000-0000-0000-0000-000000000000}"/>
          </ac:spMkLst>
        </pc:spChg>
        <pc:spChg chg="mod">
          <ac:chgData name="Prof Burnett" userId="74f2c40f-8fce-4844-8973-6f8563cbcf16" providerId="ADAL" clId="{A10413BE-04E7-4767-A404-5E19EF3D2943}" dt="2026-10-25T18:34:40.054" v="92" actId="164"/>
          <ac:spMkLst>
            <pc:docMk/>
            <pc:sldMk cId="2767074387" sldId="302"/>
            <ac:spMk id="27" creationId="{00000000-0000-0000-0000-000000000000}"/>
          </ac:spMkLst>
        </pc:spChg>
        <pc:spChg chg="mod">
          <ac:chgData name="Prof Burnett" userId="74f2c40f-8fce-4844-8973-6f8563cbcf16" providerId="ADAL" clId="{A10413BE-04E7-4767-A404-5E19EF3D2943}" dt="2026-10-25T18:34:40.054" v="92" actId="164"/>
          <ac:spMkLst>
            <pc:docMk/>
            <pc:sldMk cId="2767074387" sldId="302"/>
            <ac:spMk id="28" creationId="{00000000-0000-0000-0000-000000000000}"/>
          </ac:spMkLst>
        </pc:spChg>
        <pc:spChg chg="mod">
          <ac:chgData name="Prof Burnett" userId="74f2c40f-8fce-4844-8973-6f8563cbcf16" providerId="ADAL" clId="{A10413BE-04E7-4767-A404-5E19EF3D2943}" dt="2026-10-25T18:34:40.054" v="92" actId="164"/>
          <ac:spMkLst>
            <pc:docMk/>
            <pc:sldMk cId="2767074387" sldId="302"/>
            <ac:spMk id="29" creationId="{00000000-0000-0000-0000-000000000000}"/>
          </ac:spMkLst>
        </pc:spChg>
        <pc:spChg chg="mod">
          <ac:chgData name="Prof Burnett" userId="74f2c40f-8fce-4844-8973-6f8563cbcf16" providerId="ADAL" clId="{A10413BE-04E7-4767-A404-5E19EF3D2943}" dt="2026-10-25T21:16:57.756" v="483"/>
          <ac:spMkLst>
            <pc:docMk/>
            <pc:sldMk cId="2767074387" sldId="302"/>
            <ac:spMk id="30" creationId="{00000000-0000-0000-0000-000000000000}"/>
          </ac:spMkLst>
        </pc:spChg>
        <pc:spChg chg="mod">
          <ac:chgData name="Prof Burnett" userId="74f2c40f-8fce-4844-8973-6f8563cbcf16" providerId="ADAL" clId="{A10413BE-04E7-4767-A404-5E19EF3D2943}" dt="2026-10-25T18:34:40.054" v="92" actId="164"/>
          <ac:spMkLst>
            <pc:docMk/>
            <pc:sldMk cId="2767074387" sldId="302"/>
            <ac:spMk id="31" creationId="{00000000-0000-0000-0000-000000000000}"/>
          </ac:spMkLst>
        </pc:spChg>
        <pc:spChg chg="del">
          <ac:chgData name="Prof Burnett" userId="74f2c40f-8fce-4844-8973-6f8563cbcf16" providerId="ADAL" clId="{A10413BE-04E7-4767-A404-5E19EF3D2943}" dt="2026-10-25T18:33:46.830" v="80" actId="478"/>
          <ac:spMkLst>
            <pc:docMk/>
            <pc:sldMk cId="2767074387" sldId="302"/>
            <ac:spMk id="32" creationId="{00000000-0000-0000-0000-000000000000}"/>
          </ac:spMkLst>
        </pc:spChg>
        <pc:spChg chg="del">
          <ac:chgData name="Prof Burnett" userId="74f2c40f-8fce-4844-8973-6f8563cbcf16" providerId="ADAL" clId="{A10413BE-04E7-4767-A404-5E19EF3D2943}" dt="2026-10-25T18:33:46.830" v="80" actId="478"/>
          <ac:spMkLst>
            <pc:docMk/>
            <pc:sldMk cId="2767074387" sldId="302"/>
            <ac:spMk id="33" creationId="{00000000-0000-0000-0000-000000000000}"/>
          </ac:spMkLst>
        </pc:spChg>
        <pc:spChg chg="del">
          <ac:chgData name="Prof Burnett" userId="74f2c40f-8fce-4844-8973-6f8563cbcf16" providerId="ADAL" clId="{A10413BE-04E7-4767-A404-5E19EF3D2943}" dt="2026-10-25T18:33:46.830" v="80" actId="478"/>
          <ac:spMkLst>
            <pc:docMk/>
            <pc:sldMk cId="2767074387" sldId="302"/>
            <ac:spMk id="34" creationId="{00000000-0000-0000-0000-000000000000}"/>
          </ac:spMkLst>
        </pc:spChg>
        <pc:spChg chg="add mod ord">
          <ac:chgData name="Prof Burnett" userId="74f2c40f-8fce-4844-8973-6f8563cbcf16" providerId="ADAL" clId="{A10413BE-04E7-4767-A404-5E19EF3D2943}" dt="2026-10-25T18:35:42.828" v="109" actId="1076"/>
          <ac:spMkLst>
            <pc:docMk/>
            <pc:sldMk cId="2767074387" sldId="302"/>
            <ac:spMk id="40" creationId="{4AC0CA27-9409-7DBB-86CC-C564D3397A48}"/>
          </ac:spMkLst>
        </pc:spChg>
        <pc:grpChg chg="add mod">
          <ac:chgData name="Prof Burnett" userId="74f2c40f-8fce-4844-8973-6f8563cbcf16" providerId="ADAL" clId="{A10413BE-04E7-4767-A404-5E19EF3D2943}" dt="2026-10-25T18:34:40.054" v="92" actId="164"/>
          <ac:grpSpMkLst>
            <pc:docMk/>
            <pc:sldMk cId="2767074387" sldId="302"/>
            <ac:grpSpMk id="35" creationId="{AD9F50B6-27F8-6CC2-A56C-A050F6A491B8}"/>
          </ac:grpSpMkLst>
        </pc:grpChg>
        <pc:grpChg chg="add mod">
          <ac:chgData name="Prof Burnett" userId="74f2c40f-8fce-4844-8973-6f8563cbcf16" providerId="ADAL" clId="{A10413BE-04E7-4767-A404-5E19EF3D2943}" dt="2026-10-25T18:34:47.937" v="93" actId="164"/>
          <ac:grpSpMkLst>
            <pc:docMk/>
            <pc:sldMk cId="2767074387" sldId="302"/>
            <ac:grpSpMk id="36" creationId="{C3B85888-B2A7-8AE0-8153-22ED5EF4D621}"/>
          </ac:grpSpMkLst>
        </pc:grpChg>
        <pc:grpChg chg="add mod">
          <ac:chgData name="Prof Burnett" userId="74f2c40f-8fce-4844-8973-6f8563cbcf16" providerId="ADAL" clId="{A10413BE-04E7-4767-A404-5E19EF3D2943}" dt="2026-10-25T18:34:54.172" v="94" actId="164"/>
          <ac:grpSpMkLst>
            <pc:docMk/>
            <pc:sldMk cId="2767074387" sldId="302"/>
            <ac:grpSpMk id="37" creationId="{7451FF3A-5DAA-C3F7-9FB3-5C1FA9E4D1D9}"/>
          </ac:grpSpMkLst>
        </pc:grpChg>
        <pc:grpChg chg="add mod">
          <ac:chgData name="Prof Burnett" userId="74f2c40f-8fce-4844-8973-6f8563cbcf16" providerId="ADAL" clId="{A10413BE-04E7-4767-A404-5E19EF3D2943}" dt="2026-10-25T21:17:17.114" v="485" actId="1076"/>
          <ac:grpSpMkLst>
            <pc:docMk/>
            <pc:sldMk cId="2767074387" sldId="302"/>
            <ac:grpSpMk id="38" creationId="{331D08DC-C759-9F5F-184C-6FC82482518B}"/>
          </ac:grpSpMkLst>
        </pc:grpChg>
        <pc:grpChg chg="add mod">
          <ac:chgData name="Prof Burnett" userId="74f2c40f-8fce-4844-8973-6f8563cbcf16" providerId="ADAL" clId="{A10413BE-04E7-4767-A404-5E19EF3D2943}" dt="2026-10-25T18:35:08.969" v="96" actId="164"/>
          <ac:grpSpMkLst>
            <pc:docMk/>
            <pc:sldMk cId="2767074387" sldId="302"/>
            <ac:grpSpMk id="39" creationId="{084A3DB5-7992-D9A0-6ECE-42579CC8CA17}"/>
          </ac:grpSpMkLst>
        </pc:grpChg>
      </pc:sldChg>
      <pc:sldChg chg="modSp add mod">
        <pc:chgData name="Prof Burnett" userId="74f2c40f-8fce-4844-8973-6f8563cbcf16" providerId="ADAL" clId="{A10413BE-04E7-4767-A404-5E19EF3D2943}" dt="2026-10-25T23:16:26.328" v="1725" actId="20577"/>
        <pc:sldMkLst>
          <pc:docMk/>
          <pc:sldMk cId="213818885" sldId="303"/>
        </pc:sldMkLst>
        <pc:spChg chg="mod">
          <ac:chgData name="Prof Burnett" userId="74f2c40f-8fce-4844-8973-6f8563cbcf16" providerId="ADAL" clId="{A10413BE-04E7-4767-A404-5E19EF3D2943}" dt="2026-10-25T23:16:26.328" v="1725" actId="20577"/>
          <ac:spMkLst>
            <pc:docMk/>
            <pc:sldMk cId="213818885" sldId="303"/>
            <ac:spMk id="3" creationId="{00000000-0000-0000-0000-000000000000}"/>
          </ac:spMkLst>
        </pc:spChg>
      </pc:sldChg>
      <pc:sldChg chg="addSp delSp modSp del mod modClrScheme chgLayout">
        <pc:chgData name="Prof Burnett" userId="74f2c40f-8fce-4844-8973-6f8563cbcf16" providerId="ADAL" clId="{A10413BE-04E7-4767-A404-5E19EF3D2943}" dt="2026-10-25T21:53:57.320" v="1209" actId="2696"/>
        <pc:sldMkLst>
          <pc:docMk/>
          <pc:sldMk cId="4225786507" sldId="303"/>
        </pc:sldMkLst>
        <pc:spChg chg="del">
          <ac:chgData name="Prof Burnett" userId="74f2c40f-8fce-4844-8973-6f8563cbcf16" providerId="ADAL" clId="{A10413BE-04E7-4767-A404-5E19EF3D2943}" dt="2026-10-25T18:37:29.102" v="120" actId="478"/>
          <ac:spMkLst>
            <pc:docMk/>
            <pc:sldMk cId="4225786507" sldId="303"/>
            <ac:spMk id="2" creationId="{00000000-0000-0000-0000-000000000000}"/>
          </ac:spMkLst>
        </pc:spChg>
        <pc:spChg chg="mod">
          <ac:chgData name="Prof Burnett" userId="74f2c40f-8fce-4844-8973-6f8563cbcf16" providerId="ADAL" clId="{A10413BE-04E7-4767-A404-5E19EF3D2943}" dt="2026-10-25T18:39:16.269" v="149" actId="14100"/>
          <ac:spMkLst>
            <pc:docMk/>
            <pc:sldMk cId="4225786507" sldId="303"/>
            <ac:spMk id="3" creationId="{00000000-0000-0000-0000-000000000000}"/>
          </ac:spMkLst>
        </pc:spChg>
        <pc:spChg chg="del mod">
          <ac:chgData name="Prof Burnett" userId="74f2c40f-8fce-4844-8973-6f8563cbcf16" providerId="ADAL" clId="{A10413BE-04E7-4767-A404-5E19EF3D2943}" dt="2026-10-25T18:38:50.792" v="135" actId="478"/>
          <ac:spMkLst>
            <pc:docMk/>
            <pc:sldMk cId="4225786507" sldId="303"/>
            <ac:spMk id="4" creationId="{00000000-0000-0000-0000-000000000000}"/>
          </ac:spMkLst>
        </pc:spChg>
        <pc:spChg chg="mod ord topLvl">
          <ac:chgData name="Prof Burnett" userId="74f2c40f-8fce-4844-8973-6f8563cbcf16" providerId="ADAL" clId="{A10413BE-04E7-4767-A404-5E19EF3D2943}" dt="2026-10-25T18:41:21.388" v="157" actId="164"/>
          <ac:spMkLst>
            <pc:docMk/>
            <pc:sldMk cId="4225786507" sldId="303"/>
            <ac:spMk id="8" creationId="{00000000-0000-0000-0000-000000000000}"/>
          </ac:spMkLst>
        </pc:spChg>
        <pc:spChg chg="mod">
          <ac:chgData name="Prof Burnett" userId="74f2c40f-8fce-4844-8973-6f8563cbcf16" providerId="ADAL" clId="{A10413BE-04E7-4767-A404-5E19EF3D2943}" dt="2026-10-25T18:41:21.388" v="157" actId="164"/>
          <ac:spMkLst>
            <pc:docMk/>
            <pc:sldMk cId="4225786507" sldId="303"/>
            <ac:spMk id="9" creationId="{00000000-0000-0000-0000-000000000000}"/>
          </ac:spMkLst>
        </pc:spChg>
        <pc:spChg chg="mod topLvl">
          <ac:chgData name="Prof Burnett" userId="74f2c40f-8fce-4844-8973-6f8563cbcf16" providerId="ADAL" clId="{A10413BE-04E7-4767-A404-5E19EF3D2943}" dt="2026-10-25T18:41:21.388" v="157" actId="164"/>
          <ac:spMkLst>
            <pc:docMk/>
            <pc:sldMk cId="4225786507" sldId="303"/>
            <ac:spMk id="10" creationId="{00000000-0000-0000-0000-000000000000}"/>
          </ac:spMkLst>
        </pc:spChg>
        <pc:spChg chg="mod">
          <ac:chgData name="Prof Burnett" userId="74f2c40f-8fce-4844-8973-6f8563cbcf16" providerId="ADAL" clId="{A10413BE-04E7-4767-A404-5E19EF3D2943}" dt="2026-10-25T18:41:29.424" v="158" actId="164"/>
          <ac:spMkLst>
            <pc:docMk/>
            <pc:sldMk cId="4225786507" sldId="303"/>
            <ac:spMk id="11" creationId="{00000000-0000-0000-0000-000000000000}"/>
          </ac:spMkLst>
        </pc:spChg>
        <pc:spChg chg="mod">
          <ac:chgData name="Prof Burnett" userId="74f2c40f-8fce-4844-8973-6f8563cbcf16" providerId="ADAL" clId="{A10413BE-04E7-4767-A404-5E19EF3D2943}" dt="2026-10-25T18:38:05.351" v="126" actId="164"/>
          <ac:spMkLst>
            <pc:docMk/>
            <pc:sldMk cId="4225786507" sldId="303"/>
            <ac:spMk id="12" creationId="{00000000-0000-0000-0000-000000000000}"/>
          </ac:spMkLst>
        </pc:spChg>
        <pc:spChg chg="mod">
          <ac:chgData name="Prof Burnett" userId="74f2c40f-8fce-4844-8973-6f8563cbcf16" providerId="ADAL" clId="{A10413BE-04E7-4767-A404-5E19EF3D2943}" dt="2026-10-25T18:38:05.351" v="126" actId="164"/>
          <ac:spMkLst>
            <pc:docMk/>
            <pc:sldMk cId="4225786507" sldId="303"/>
            <ac:spMk id="13" creationId="{00000000-0000-0000-0000-000000000000}"/>
          </ac:spMkLst>
        </pc:spChg>
        <pc:spChg chg="mod ord topLvl">
          <ac:chgData name="Prof Burnett" userId="74f2c40f-8fce-4844-8973-6f8563cbcf16" providerId="ADAL" clId="{A10413BE-04E7-4767-A404-5E19EF3D2943}" dt="2026-10-25T18:41:46.207" v="159" actId="164"/>
          <ac:spMkLst>
            <pc:docMk/>
            <pc:sldMk cId="4225786507" sldId="303"/>
            <ac:spMk id="14" creationId="{00000000-0000-0000-0000-000000000000}"/>
          </ac:spMkLst>
        </pc:spChg>
        <pc:spChg chg="mod">
          <ac:chgData name="Prof Burnett" userId="74f2c40f-8fce-4844-8973-6f8563cbcf16" providerId="ADAL" clId="{A10413BE-04E7-4767-A404-5E19EF3D2943}" dt="2026-10-25T18:41:46.207" v="159" actId="164"/>
          <ac:spMkLst>
            <pc:docMk/>
            <pc:sldMk cId="4225786507" sldId="303"/>
            <ac:spMk id="15" creationId="{00000000-0000-0000-0000-000000000000}"/>
          </ac:spMkLst>
        </pc:spChg>
        <pc:spChg chg="mod topLvl">
          <ac:chgData name="Prof Burnett" userId="74f2c40f-8fce-4844-8973-6f8563cbcf16" providerId="ADAL" clId="{A10413BE-04E7-4767-A404-5E19EF3D2943}" dt="2026-10-25T18:41:46.207" v="159" actId="164"/>
          <ac:spMkLst>
            <pc:docMk/>
            <pc:sldMk cId="4225786507" sldId="303"/>
            <ac:spMk id="16" creationId="{00000000-0000-0000-0000-000000000000}"/>
          </ac:spMkLst>
        </pc:spChg>
        <pc:spChg chg="mod ord topLvl">
          <ac:chgData name="Prof Burnett" userId="74f2c40f-8fce-4844-8973-6f8563cbcf16" providerId="ADAL" clId="{A10413BE-04E7-4767-A404-5E19EF3D2943}" dt="2026-10-25T18:41:53.826" v="160" actId="164"/>
          <ac:spMkLst>
            <pc:docMk/>
            <pc:sldMk cId="4225786507" sldId="303"/>
            <ac:spMk id="17" creationId="{00000000-0000-0000-0000-000000000000}"/>
          </ac:spMkLst>
        </pc:spChg>
        <pc:spChg chg="mod">
          <ac:chgData name="Prof Burnett" userId="74f2c40f-8fce-4844-8973-6f8563cbcf16" providerId="ADAL" clId="{A10413BE-04E7-4767-A404-5E19EF3D2943}" dt="2026-10-25T18:41:53.826" v="160" actId="164"/>
          <ac:spMkLst>
            <pc:docMk/>
            <pc:sldMk cId="4225786507" sldId="303"/>
            <ac:spMk id="18" creationId="{00000000-0000-0000-0000-000000000000}"/>
          </ac:spMkLst>
        </pc:spChg>
        <pc:spChg chg="mod topLvl">
          <ac:chgData name="Prof Burnett" userId="74f2c40f-8fce-4844-8973-6f8563cbcf16" providerId="ADAL" clId="{A10413BE-04E7-4767-A404-5E19EF3D2943}" dt="2026-10-25T18:41:53.826" v="160" actId="164"/>
          <ac:spMkLst>
            <pc:docMk/>
            <pc:sldMk cId="4225786507" sldId="303"/>
            <ac:spMk id="19" creationId="{00000000-0000-0000-0000-000000000000}"/>
          </ac:spMkLst>
        </pc:spChg>
        <pc:spChg chg="del">
          <ac:chgData name="Prof Burnett" userId="74f2c40f-8fce-4844-8973-6f8563cbcf16" providerId="ADAL" clId="{A10413BE-04E7-4767-A404-5E19EF3D2943}" dt="2026-10-25T18:37:36.975" v="121" actId="478"/>
          <ac:spMkLst>
            <pc:docMk/>
            <pc:sldMk cId="4225786507" sldId="303"/>
            <ac:spMk id="21" creationId="{00000000-0000-0000-0000-000000000000}"/>
          </ac:spMkLst>
        </pc:spChg>
        <pc:spChg chg="del">
          <ac:chgData name="Prof Burnett" userId="74f2c40f-8fce-4844-8973-6f8563cbcf16" providerId="ADAL" clId="{A10413BE-04E7-4767-A404-5E19EF3D2943}" dt="2026-10-25T18:37:36.975" v="121" actId="478"/>
          <ac:spMkLst>
            <pc:docMk/>
            <pc:sldMk cId="4225786507" sldId="303"/>
            <ac:spMk id="22" creationId="{00000000-0000-0000-0000-000000000000}"/>
          </ac:spMkLst>
        </pc:spChg>
        <pc:spChg chg="del">
          <ac:chgData name="Prof Burnett" userId="74f2c40f-8fce-4844-8973-6f8563cbcf16" providerId="ADAL" clId="{A10413BE-04E7-4767-A404-5E19EF3D2943}" dt="2026-10-25T18:37:36.975" v="121" actId="478"/>
          <ac:spMkLst>
            <pc:docMk/>
            <pc:sldMk cId="4225786507" sldId="303"/>
            <ac:spMk id="23" creationId="{00000000-0000-0000-0000-000000000000}"/>
          </ac:spMkLst>
        </pc:spChg>
        <pc:spChg chg="add mod ord">
          <ac:chgData name="Prof Burnett" userId="74f2c40f-8fce-4844-8973-6f8563cbcf16" providerId="ADAL" clId="{A10413BE-04E7-4767-A404-5E19EF3D2943}" dt="2026-10-25T18:38:57.085" v="137" actId="14100"/>
          <ac:spMkLst>
            <pc:docMk/>
            <pc:sldMk cId="4225786507" sldId="303"/>
            <ac:spMk id="24" creationId="{1C1B29FC-6F57-61B6-5C11-54845B3DDA2E}"/>
          </ac:spMkLst>
        </pc:spChg>
        <pc:grpChg chg="add del mod">
          <ac:chgData name="Prof Burnett" userId="74f2c40f-8fce-4844-8973-6f8563cbcf16" providerId="ADAL" clId="{A10413BE-04E7-4767-A404-5E19EF3D2943}" dt="2026-10-25T18:41:05.417" v="155" actId="165"/>
          <ac:grpSpMkLst>
            <pc:docMk/>
            <pc:sldMk cId="4225786507" sldId="303"/>
            <ac:grpSpMk id="25" creationId="{7757CBB4-F3C0-66D9-B91A-6837C34749D8}"/>
          </ac:grpSpMkLst>
        </pc:grpChg>
        <pc:grpChg chg="add mod">
          <ac:chgData name="Prof Burnett" userId="74f2c40f-8fce-4844-8973-6f8563cbcf16" providerId="ADAL" clId="{A10413BE-04E7-4767-A404-5E19EF3D2943}" dt="2026-10-25T18:41:29.424" v="158" actId="164"/>
          <ac:grpSpMkLst>
            <pc:docMk/>
            <pc:sldMk cId="4225786507" sldId="303"/>
            <ac:grpSpMk id="26" creationId="{19A66570-DA50-70A9-B93C-D38B6D3E4CE8}"/>
          </ac:grpSpMkLst>
        </pc:grpChg>
        <pc:grpChg chg="add del mod">
          <ac:chgData name="Prof Burnett" userId="74f2c40f-8fce-4844-8973-6f8563cbcf16" providerId="ADAL" clId="{A10413BE-04E7-4767-A404-5E19EF3D2943}" dt="2026-10-25T18:40:54.720" v="153" actId="165"/>
          <ac:grpSpMkLst>
            <pc:docMk/>
            <pc:sldMk cId="4225786507" sldId="303"/>
            <ac:grpSpMk id="27" creationId="{7D3D7898-5E39-D362-46E6-BE17BDFCBB96}"/>
          </ac:grpSpMkLst>
        </pc:grpChg>
        <pc:grpChg chg="add del mod">
          <ac:chgData name="Prof Burnett" userId="74f2c40f-8fce-4844-8973-6f8563cbcf16" providerId="ADAL" clId="{A10413BE-04E7-4767-A404-5E19EF3D2943}" dt="2026-10-25T18:40:40.601" v="151" actId="165"/>
          <ac:grpSpMkLst>
            <pc:docMk/>
            <pc:sldMk cId="4225786507" sldId="303"/>
            <ac:grpSpMk id="28" creationId="{DB115B40-43A4-3203-8567-8966A2A7564C}"/>
          </ac:grpSpMkLst>
        </pc:grpChg>
        <pc:grpChg chg="add mod">
          <ac:chgData name="Prof Burnett" userId="74f2c40f-8fce-4844-8973-6f8563cbcf16" providerId="ADAL" clId="{A10413BE-04E7-4767-A404-5E19EF3D2943}" dt="2026-10-25T18:41:21.388" v="157" actId="164"/>
          <ac:grpSpMkLst>
            <pc:docMk/>
            <pc:sldMk cId="4225786507" sldId="303"/>
            <ac:grpSpMk id="32" creationId="{240443DF-E857-5BF7-E092-3B877F5FE1D8}"/>
          </ac:grpSpMkLst>
        </pc:grpChg>
        <pc:grpChg chg="add mod">
          <ac:chgData name="Prof Burnett" userId="74f2c40f-8fce-4844-8973-6f8563cbcf16" providerId="ADAL" clId="{A10413BE-04E7-4767-A404-5E19EF3D2943}" dt="2026-10-25T18:41:29.424" v="158" actId="164"/>
          <ac:grpSpMkLst>
            <pc:docMk/>
            <pc:sldMk cId="4225786507" sldId="303"/>
            <ac:grpSpMk id="33" creationId="{252CDF1F-FE7D-8277-9A84-769321F961A3}"/>
          </ac:grpSpMkLst>
        </pc:grpChg>
        <pc:grpChg chg="add mod">
          <ac:chgData name="Prof Burnett" userId="74f2c40f-8fce-4844-8973-6f8563cbcf16" providerId="ADAL" clId="{A10413BE-04E7-4767-A404-5E19EF3D2943}" dt="2026-10-25T18:41:46.207" v="159" actId="164"/>
          <ac:grpSpMkLst>
            <pc:docMk/>
            <pc:sldMk cId="4225786507" sldId="303"/>
            <ac:grpSpMk id="34" creationId="{E432D723-1745-1BDB-53EE-8F11A93C2ACA}"/>
          </ac:grpSpMkLst>
        </pc:grpChg>
        <pc:grpChg chg="add mod">
          <ac:chgData name="Prof Burnett" userId="74f2c40f-8fce-4844-8973-6f8563cbcf16" providerId="ADAL" clId="{A10413BE-04E7-4767-A404-5E19EF3D2943}" dt="2026-10-25T18:41:53.826" v="160" actId="164"/>
          <ac:grpSpMkLst>
            <pc:docMk/>
            <pc:sldMk cId="4225786507" sldId="303"/>
            <ac:grpSpMk id="35" creationId="{80B5FCE8-CB2C-DD12-5B0A-C435D8CFD680}"/>
          </ac:grpSpMkLst>
        </pc:grpChg>
        <pc:picChg chg="mod">
          <ac:chgData name="Prof Burnett" userId="74f2c40f-8fce-4844-8973-6f8563cbcf16" providerId="ADAL" clId="{A10413BE-04E7-4767-A404-5E19EF3D2943}" dt="2026-10-25T18:37:44.009" v="123" actId="1076"/>
          <ac:picMkLst>
            <pc:docMk/>
            <pc:sldMk cId="4225786507" sldId="303"/>
            <ac:picMk id="7" creationId="{00000000-0000-0000-0000-000000000000}"/>
          </ac:picMkLst>
        </pc:picChg>
      </pc:sldChg>
      <pc:sldChg chg="modSp add mod">
        <pc:chgData name="Prof Burnett" userId="74f2c40f-8fce-4844-8973-6f8563cbcf16" providerId="ADAL" clId="{A10413BE-04E7-4767-A404-5E19EF3D2943}" dt="2026-10-25T23:16:49.117" v="1731" actId="20577"/>
        <pc:sldMkLst>
          <pc:docMk/>
          <pc:sldMk cId="756042343" sldId="304"/>
        </pc:sldMkLst>
        <pc:spChg chg="mod">
          <ac:chgData name="Prof Burnett" userId="74f2c40f-8fce-4844-8973-6f8563cbcf16" providerId="ADAL" clId="{A10413BE-04E7-4767-A404-5E19EF3D2943}" dt="2026-10-25T23:16:49.117" v="1731" actId="20577"/>
          <ac:spMkLst>
            <pc:docMk/>
            <pc:sldMk cId="756042343" sldId="304"/>
            <ac:spMk id="3" creationId="{00000000-0000-0000-0000-000000000000}"/>
          </ac:spMkLst>
        </pc:spChg>
        <pc:spChg chg="mod">
          <ac:chgData name="Prof Burnett" userId="74f2c40f-8fce-4844-8973-6f8563cbcf16" providerId="ADAL" clId="{A10413BE-04E7-4767-A404-5E19EF3D2943}" dt="2026-10-25T23:16:44.049" v="1729" actId="1076"/>
          <ac:spMkLst>
            <pc:docMk/>
            <pc:sldMk cId="756042343" sldId="304"/>
            <ac:spMk id="35" creationId="{B00274B5-CA34-6791-5609-74894F7340D5}"/>
          </ac:spMkLst>
        </pc:spChg>
      </pc:sldChg>
      <pc:sldChg chg="addSp delSp modSp del mod modClrScheme chgLayout">
        <pc:chgData name="Prof Burnett" userId="74f2c40f-8fce-4844-8973-6f8563cbcf16" providerId="ADAL" clId="{A10413BE-04E7-4767-A404-5E19EF3D2943}" dt="2026-10-25T21:53:57.320" v="1209" actId="2696"/>
        <pc:sldMkLst>
          <pc:docMk/>
          <pc:sldMk cId="2996438720" sldId="304"/>
        </pc:sldMkLst>
        <pc:spChg chg="del">
          <ac:chgData name="Prof Burnett" userId="74f2c40f-8fce-4844-8973-6f8563cbcf16" providerId="ADAL" clId="{A10413BE-04E7-4767-A404-5E19EF3D2943}" dt="2026-10-25T18:43:30.037" v="184" actId="478"/>
          <ac:spMkLst>
            <pc:docMk/>
            <pc:sldMk cId="2996438720" sldId="304"/>
            <ac:spMk id="2" creationId="{00000000-0000-0000-0000-000000000000}"/>
          </ac:spMkLst>
        </pc:spChg>
        <pc:spChg chg="mod">
          <ac:chgData name="Prof Burnett" userId="74f2c40f-8fce-4844-8973-6f8563cbcf16" providerId="ADAL" clId="{A10413BE-04E7-4767-A404-5E19EF3D2943}" dt="2026-10-25T18:43:26.237" v="183" actId="14100"/>
          <ac:spMkLst>
            <pc:docMk/>
            <pc:sldMk cId="2996438720" sldId="304"/>
            <ac:spMk id="3" creationId="{00000000-0000-0000-0000-000000000000}"/>
          </ac:spMkLst>
        </pc:spChg>
        <pc:spChg chg="del mod">
          <ac:chgData name="Prof Burnett" userId="74f2c40f-8fce-4844-8973-6f8563cbcf16" providerId="ADAL" clId="{A10413BE-04E7-4767-A404-5E19EF3D2943}" dt="2026-10-25T18:42:40.735" v="168" actId="478"/>
          <ac:spMkLst>
            <pc:docMk/>
            <pc:sldMk cId="2996438720" sldId="304"/>
            <ac:spMk id="4"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12"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13"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15"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19"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20"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21"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22"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23"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25" creationId="{00000000-0000-0000-0000-000000000000}"/>
          </ac:spMkLst>
        </pc:spChg>
        <pc:spChg chg="mod">
          <ac:chgData name="Prof Burnett" userId="74f2c40f-8fce-4844-8973-6f8563cbcf16" providerId="ADAL" clId="{A10413BE-04E7-4767-A404-5E19EF3D2943}" dt="2026-10-25T18:42:18.005" v="162" actId="1076"/>
          <ac:spMkLst>
            <pc:docMk/>
            <pc:sldMk cId="2996438720" sldId="304"/>
            <ac:spMk id="30" creationId="{00000000-0000-0000-0000-000000000000}"/>
          </ac:spMkLst>
        </pc:spChg>
        <pc:spChg chg="del">
          <ac:chgData name="Prof Burnett" userId="74f2c40f-8fce-4844-8973-6f8563cbcf16" providerId="ADAL" clId="{A10413BE-04E7-4767-A404-5E19EF3D2943}" dt="2026-10-25T18:42:08.833" v="161" actId="478"/>
          <ac:spMkLst>
            <pc:docMk/>
            <pc:sldMk cId="2996438720" sldId="304"/>
            <ac:spMk id="32" creationId="{00000000-0000-0000-0000-000000000000}"/>
          </ac:spMkLst>
        </pc:spChg>
        <pc:spChg chg="del">
          <ac:chgData name="Prof Burnett" userId="74f2c40f-8fce-4844-8973-6f8563cbcf16" providerId="ADAL" clId="{A10413BE-04E7-4767-A404-5E19EF3D2943}" dt="2026-10-25T18:42:08.833" v="161" actId="478"/>
          <ac:spMkLst>
            <pc:docMk/>
            <pc:sldMk cId="2996438720" sldId="304"/>
            <ac:spMk id="33" creationId="{00000000-0000-0000-0000-000000000000}"/>
          </ac:spMkLst>
        </pc:spChg>
        <pc:spChg chg="del">
          <ac:chgData name="Prof Burnett" userId="74f2c40f-8fce-4844-8973-6f8563cbcf16" providerId="ADAL" clId="{A10413BE-04E7-4767-A404-5E19EF3D2943}" dt="2026-10-25T18:42:08.833" v="161" actId="478"/>
          <ac:spMkLst>
            <pc:docMk/>
            <pc:sldMk cId="2996438720" sldId="304"/>
            <ac:spMk id="34" creationId="{00000000-0000-0000-0000-000000000000}"/>
          </ac:spMkLst>
        </pc:spChg>
        <pc:spChg chg="add mod ord">
          <ac:chgData name="Prof Burnett" userId="74f2c40f-8fce-4844-8973-6f8563cbcf16" providerId="ADAL" clId="{A10413BE-04E7-4767-A404-5E19EF3D2943}" dt="2026-10-25T18:43:12.877" v="174" actId="1076"/>
          <ac:spMkLst>
            <pc:docMk/>
            <pc:sldMk cId="2996438720" sldId="304"/>
            <ac:spMk id="35" creationId="{B00274B5-CA34-6791-5609-74894F7340D5}"/>
          </ac:spMkLst>
        </pc:spChg>
      </pc:sldChg>
      <pc:sldChg chg="addSp delSp modSp del mod modClrScheme chgLayout">
        <pc:chgData name="Prof Burnett" userId="74f2c40f-8fce-4844-8973-6f8563cbcf16" providerId="ADAL" clId="{A10413BE-04E7-4767-A404-5E19EF3D2943}" dt="2026-10-25T21:53:57.320" v="1209" actId="2696"/>
        <pc:sldMkLst>
          <pc:docMk/>
          <pc:sldMk cId="2371425429" sldId="305"/>
        </pc:sldMkLst>
        <pc:spChg chg="del">
          <ac:chgData name="Prof Burnett" userId="74f2c40f-8fce-4844-8973-6f8563cbcf16" providerId="ADAL" clId="{A10413BE-04E7-4767-A404-5E19EF3D2943}" dt="2026-10-25T18:43:45.759" v="185" actId="478"/>
          <ac:spMkLst>
            <pc:docMk/>
            <pc:sldMk cId="2371425429" sldId="305"/>
            <ac:spMk id="2" creationId="{00000000-0000-0000-0000-000000000000}"/>
          </ac:spMkLst>
        </pc:spChg>
        <pc:spChg chg="mod">
          <ac:chgData name="Prof Burnett" userId="74f2c40f-8fce-4844-8973-6f8563cbcf16" providerId="ADAL" clId="{A10413BE-04E7-4767-A404-5E19EF3D2943}" dt="2026-10-25T18:46:13.340" v="214" actId="14100"/>
          <ac:spMkLst>
            <pc:docMk/>
            <pc:sldMk cId="2371425429" sldId="305"/>
            <ac:spMk id="3" creationId="{00000000-0000-0000-0000-000000000000}"/>
          </ac:spMkLst>
        </pc:spChg>
        <pc:spChg chg="del mod">
          <ac:chgData name="Prof Burnett" userId="74f2c40f-8fce-4844-8973-6f8563cbcf16" providerId="ADAL" clId="{A10413BE-04E7-4767-A404-5E19EF3D2943}" dt="2026-10-25T18:45:51.615" v="207" actId="478"/>
          <ac:spMkLst>
            <pc:docMk/>
            <pc:sldMk cId="2371425429" sldId="305"/>
            <ac:spMk id="4" creationId="{00000000-0000-0000-0000-000000000000}"/>
          </ac:spMkLst>
        </pc:spChg>
        <pc:spChg chg="mod">
          <ac:chgData name="Prof Burnett" userId="74f2c40f-8fce-4844-8973-6f8563cbcf16" providerId="ADAL" clId="{A10413BE-04E7-4767-A404-5E19EF3D2943}" dt="2026-10-25T18:44:36.783" v="199" actId="1035"/>
          <ac:spMkLst>
            <pc:docMk/>
            <pc:sldMk cId="2371425429" sldId="305"/>
            <ac:spMk id="5" creationId="{00000000-0000-0000-0000-000000000000}"/>
          </ac:spMkLst>
        </pc:spChg>
        <pc:spChg chg="mod">
          <ac:chgData name="Prof Burnett" userId="74f2c40f-8fce-4844-8973-6f8563cbcf16" providerId="ADAL" clId="{A10413BE-04E7-4767-A404-5E19EF3D2943}" dt="2026-10-25T18:45:12.692" v="203" actId="164"/>
          <ac:spMkLst>
            <pc:docMk/>
            <pc:sldMk cId="2371425429" sldId="305"/>
            <ac:spMk id="6" creationId="{00000000-0000-0000-0000-000000000000}"/>
          </ac:spMkLst>
        </pc:spChg>
        <pc:spChg chg="mod">
          <ac:chgData name="Prof Burnett" userId="74f2c40f-8fce-4844-8973-6f8563cbcf16" providerId="ADAL" clId="{A10413BE-04E7-4767-A404-5E19EF3D2943}" dt="2026-10-25T18:45:12.692" v="203" actId="164"/>
          <ac:spMkLst>
            <pc:docMk/>
            <pc:sldMk cId="2371425429" sldId="305"/>
            <ac:spMk id="7" creationId="{00000000-0000-0000-0000-000000000000}"/>
          </ac:spMkLst>
        </pc:spChg>
        <pc:spChg chg="mod">
          <ac:chgData name="Prof Burnett" userId="74f2c40f-8fce-4844-8973-6f8563cbcf16" providerId="ADAL" clId="{A10413BE-04E7-4767-A404-5E19EF3D2943}" dt="2026-10-25T18:45:12.692" v="203" actId="164"/>
          <ac:spMkLst>
            <pc:docMk/>
            <pc:sldMk cId="2371425429" sldId="305"/>
            <ac:spMk id="8" creationId="{00000000-0000-0000-0000-000000000000}"/>
          </ac:spMkLst>
        </pc:spChg>
        <pc:spChg chg="mod">
          <ac:chgData name="Prof Burnett" userId="74f2c40f-8fce-4844-8973-6f8563cbcf16" providerId="ADAL" clId="{A10413BE-04E7-4767-A404-5E19EF3D2943}" dt="2026-10-25T18:45:12.692" v="203" actId="164"/>
          <ac:spMkLst>
            <pc:docMk/>
            <pc:sldMk cId="2371425429" sldId="305"/>
            <ac:spMk id="9" creationId="{00000000-0000-0000-0000-000000000000}"/>
          </ac:spMkLst>
        </pc:spChg>
        <pc:spChg chg="mod">
          <ac:chgData name="Prof Burnett" userId="74f2c40f-8fce-4844-8973-6f8563cbcf16" providerId="ADAL" clId="{A10413BE-04E7-4767-A404-5E19EF3D2943}" dt="2026-10-25T18:45:04.940" v="202" actId="164"/>
          <ac:spMkLst>
            <pc:docMk/>
            <pc:sldMk cId="2371425429" sldId="305"/>
            <ac:spMk id="10" creationId="{00000000-0000-0000-0000-000000000000}"/>
          </ac:spMkLst>
        </pc:spChg>
        <pc:spChg chg="mod">
          <ac:chgData name="Prof Burnett" userId="74f2c40f-8fce-4844-8973-6f8563cbcf16" providerId="ADAL" clId="{A10413BE-04E7-4767-A404-5E19EF3D2943}" dt="2026-10-25T18:45:04.940" v="202" actId="164"/>
          <ac:spMkLst>
            <pc:docMk/>
            <pc:sldMk cId="2371425429" sldId="305"/>
            <ac:spMk id="11" creationId="{00000000-0000-0000-0000-000000000000}"/>
          </ac:spMkLst>
        </pc:spChg>
        <pc:spChg chg="mod">
          <ac:chgData name="Prof Burnett" userId="74f2c40f-8fce-4844-8973-6f8563cbcf16" providerId="ADAL" clId="{A10413BE-04E7-4767-A404-5E19EF3D2943}" dt="2026-10-25T18:45:04.940" v="202" actId="164"/>
          <ac:spMkLst>
            <pc:docMk/>
            <pc:sldMk cId="2371425429" sldId="305"/>
            <ac:spMk id="12" creationId="{00000000-0000-0000-0000-000000000000}"/>
          </ac:spMkLst>
        </pc:spChg>
        <pc:spChg chg="mod">
          <ac:chgData name="Prof Burnett" userId="74f2c40f-8fce-4844-8973-6f8563cbcf16" providerId="ADAL" clId="{A10413BE-04E7-4767-A404-5E19EF3D2943}" dt="2026-10-25T18:45:04.940" v="202" actId="164"/>
          <ac:spMkLst>
            <pc:docMk/>
            <pc:sldMk cId="2371425429" sldId="305"/>
            <ac:spMk id="13" creationId="{00000000-0000-0000-0000-000000000000}"/>
          </ac:spMkLst>
        </pc:spChg>
        <pc:spChg chg="mod">
          <ac:chgData name="Prof Burnett" userId="74f2c40f-8fce-4844-8973-6f8563cbcf16" providerId="ADAL" clId="{A10413BE-04E7-4767-A404-5E19EF3D2943}" dt="2026-10-25T18:44:57.388" v="201" actId="164"/>
          <ac:spMkLst>
            <pc:docMk/>
            <pc:sldMk cId="2371425429" sldId="305"/>
            <ac:spMk id="14" creationId="{00000000-0000-0000-0000-000000000000}"/>
          </ac:spMkLst>
        </pc:spChg>
        <pc:spChg chg="mod">
          <ac:chgData name="Prof Burnett" userId="74f2c40f-8fce-4844-8973-6f8563cbcf16" providerId="ADAL" clId="{A10413BE-04E7-4767-A404-5E19EF3D2943}" dt="2026-10-25T18:44:57.388" v="201" actId="164"/>
          <ac:spMkLst>
            <pc:docMk/>
            <pc:sldMk cId="2371425429" sldId="305"/>
            <ac:spMk id="15" creationId="{00000000-0000-0000-0000-000000000000}"/>
          </ac:spMkLst>
        </pc:spChg>
        <pc:spChg chg="mod">
          <ac:chgData name="Prof Burnett" userId="74f2c40f-8fce-4844-8973-6f8563cbcf16" providerId="ADAL" clId="{A10413BE-04E7-4767-A404-5E19EF3D2943}" dt="2026-10-25T18:44:57.388" v="201" actId="164"/>
          <ac:spMkLst>
            <pc:docMk/>
            <pc:sldMk cId="2371425429" sldId="305"/>
            <ac:spMk id="16" creationId="{00000000-0000-0000-0000-000000000000}"/>
          </ac:spMkLst>
        </pc:spChg>
        <pc:spChg chg="mod">
          <ac:chgData name="Prof Burnett" userId="74f2c40f-8fce-4844-8973-6f8563cbcf16" providerId="ADAL" clId="{A10413BE-04E7-4767-A404-5E19EF3D2943}" dt="2026-10-25T18:44:57.388" v="201" actId="164"/>
          <ac:spMkLst>
            <pc:docMk/>
            <pc:sldMk cId="2371425429" sldId="305"/>
            <ac:spMk id="17" creationId="{00000000-0000-0000-0000-000000000000}"/>
          </ac:spMkLst>
        </pc:spChg>
        <pc:spChg chg="mod">
          <ac:chgData name="Prof Burnett" userId="74f2c40f-8fce-4844-8973-6f8563cbcf16" providerId="ADAL" clId="{A10413BE-04E7-4767-A404-5E19EF3D2943}" dt="2026-10-25T18:44:48.695" v="200" actId="164"/>
          <ac:spMkLst>
            <pc:docMk/>
            <pc:sldMk cId="2371425429" sldId="305"/>
            <ac:spMk id="18" creationId="{00000000-0000-0000-0000-000000000000}"/>
          </ac:spMkLst>
        </pc:spChg>
        <pc:spChg chg="mod">
          <ac:chgData name="Prof Burnett" userId="74f2c40f-8fce-4844-8973-6f8563cbcf16" providerId="ADAL" clId="{A10413BE-04E7-4767-A404-5E19EF3D2943}" dt="2026-10-25T18:44:48.695" v="200" actId="164"/>
          <ac:spMkLst>
            <pc:docMk/>
            <pc:sldMk cId="2371425429" sldId="305"/>
            <ac:spMk id="19" creationId="{00000000-0000-0000-0000-000000000000}"/>
          </ac:spMkLst>
        </pc:spChg>
        <pc:spChg chg="mod">
          <ac:chgData name="Prof Burnett" userId="74f2c40f-8fce-4844-8973-6f8563cbcf16" providerId="ADAL" clId="{A10413BE-04E7-4767-A404-5E19EF3D2943}" dt="2026-10-25T18:44:48.695" v="200" actId="164"/>
          <ac:spMkLst>
            <pc:docMk/>
            <pc:sldMk cId="2371425429" sldId="305"/>
            <ac:spMk id="20" creationId="{00000000-0000-0000-0000-000000000000}"/>
          </ac:spMkLst>
        </pc:spChg>
        <pc:spChg chg="mod">
          <ac:chgData name="Prof Burnett" userId="74f2c40f-8fce-4844-8973-6f8563cbcf16" providerId="ADAL" clId="{A10413BE-04E7-4767-A404-5E19EF3D2943}" dt="2026-10-25T18:44:48.695" v="200" actId="164"/>
          <ac:spMkLst>
            <pc:docMk/>
            <pc:sldMk cId="2371425429" sldId="305"/>
            <ac:spMk id="21" creationId="{00000000-0000-0000-0000-000000000000}"/>
          </ac:spMkLst>
        </pc:spChg>
        <pc:spChg chg="del">
          <ac:chgData name="Prof Burnett" userId="74f2c40f-8fce-4844-8973-6f8563cbcf16" providerId="ADAL" clId="{A10413BE-04E7-4767-A404-5E19EF3D2943}" dt="2026-10-25T18:43:53.718" v="186" actId="478"/>
          <ac:spMkLst>
            <pc:docMk/>
            <pc:sldMk cId="2371425429" sldId="305"/>
            <ac:spMk id="25" creationId="{00000000-0000-0000-0000-000000000000}"/>
          </ac:spMkLst>
        </pc:spChg>
        <pc:spChg chg="del">
          <ac:chgData name="Prof Burnett" userId="74f2c40f-8fce-4844-8973-6f8563cbcf16" providerId="ADAL" clId="{A10413BE-04E7-4767-A404-5E19EF3D2943}" dt="2026-10-25T18:43:53.718" v="186" actId="478"/>
          <ac:spMkLst>
            <pc:docMk/>
            <pc:sldMk cId="2371425429" sldId="305"/>
            <ac:spMk id="26" creationId="{00000000-0000-0000-0000-000000000000}"/>
          </ac:spMkLst>
        </pc:spChg>
        <pc:spChg chg="del">
          <ac:chgData name="Prof Burnett" userId="74f2c40f-8fce-4844-8973-6f8563cbcf16" providerId="ADAL" clId="{A10413BE-04E7-4767-A404-5E19EF3D2943}" dt="2026-10-25T18:43:53.718" v="186" actId="478"/>
          <ac:spMkLst>
            <pc:docMk/>
            <pc:sldMk cId="2371425429" sldId="305"/>
            <ac:spMk id="27" creationId="{00000000-0000-0000-0000-000000000000}"/>
          </ac:spMkLst>
        </pc:spChg>
        <pc:spChg chg="add mod ord">
          <ac:chgData name="Prof Burnett" userId="74f2c40f-8fce-4844-8973-6f8563cbcf16" providerId="ADAL" clId="{A10413BE-04E7-4767-A404-5E19EF3D2943}" dt="2026-10-25T21:28:47.459" v="684" actId="20577"/>
          <ac:spMkLst>
            <pc:docMk/>
            <pc:sldMk cId="2371425429" sldId="305"/>
            <ac:spMk id="28" creationId="{E2B021B8-BE86-B5F4-1258-3F349843227C}"/>
          </ac:spMkLst>
        </pc:spChg>
        <pc:grpChg chg="add mod">
          <ac:chgData name="Prof Burnett" userId="74f2c40f-8fce-4844-8973-6f8563cbcf16" providerId="ADAL" clId="{A10413BE-04E7-4767-A404-5E19EF3D2943}" dt="2026-10-25T18:44:48.695" v="200" actId="164"/>
          <ac:grpSpMkLst>
            <pc:docMk/>
            <pc:sldMk cId="2371425429" sldId="305"/>
            <ac:grpSpMk id="29" creationId="{C10CBD74-2187-9053-09C9-B39CD52694C9}"/>
          </ac:grpSpMkLst>
        </pc:grpChg>
        <pc:grpChg chg="add mod">
          <ac:chgData name="Prof Burnett" userId="74f2c40f-8fce-4844-8973-6f8563cbcf16" providerId="ADAL" clId="{A10413BE-04E7-4767-A404-5E19EF3D2943}" dt="2026-10-25T18:44:57.388" v="201" actId="164"/>
          <ac:grpSpMkLst>
            <pc:docMk/>
            <pc:sldMk cId="2371425429" sldId="305"/>
            <ac:grpSpMk id="30" creationId="{21A301DB-0A30-5402-0DCC-02771289E091}"/>
          </ac:grpSpMkLst>
        </pc:grpChg>
        <pc:grpChg chg="add mod">
          <ac:chgData name="Prof Burnett" userId="74f2c40f-8fce-4844-8973-6f8563cbcf16" providerId="ADAL" clId="{A10413BE-04E7-4767-A404-5E19EF3D2943}" dt="2026-10-25T18:45:04.940" v="202" actId="164"/>
          <ac:grpSpMkLst>
            <pc:docMk/>
            <pc:sldMk cId="2371425429" sldId="305"/>
            <ac:grpSpMk id="31" creationId="{0F8F06A8-BE18-7189-B8A9-CEDB76A6B0B3}"/>
          </ac:grpSpMkLst>
        </pc:grpChg>
        <pc:grpChg chg="add mod">
          <ac:chgData name="Prof Burnett" userId="74f2c40f-8fce-4844-8973-6f8563cbcf16" providerId="ADAL" clId="{A10413BE-04E7-4767-A404-5E19EF3D2943}" dt="2026-10-25T18:45:12.692" v="203" actId="164"/>
          <ac:grpSpMkLst>
            <pc:docMk/>
            <pc:sldMk cId="2371425429" sldId="305"/>
            <ac:grpSpMk id="32" creationId="{87F98455-FAF3-F32F-6FF6-D805D87AD5EF}"/>
          </ac:grpSpMkLst>
        </pc:grpChg>
      </pc:sldChg>
      <pc:sldChg chg="modSp add mod">
        <pc:chgData name="Prof Burnett" userId="74f2c40f-8fce-4844-8973-6f8563cbcf16" providerId="ADAL" clId="{A10413BE-04E7-4767-A404-5E19EF3D2943}" dt="2026-10-25T23:17:11.134" v="1737" actId="1076"/>
        <pc:sldMkLst>
          <pc:docMk/>
          <pc:sldMk cId="3232653041" sldId="305"/>
        </pc:sldMkLst>
        <pc:spChg chg="mod">
          <ac:chgData name="Prof Burnett" userId="74f2c40f-8fce-4844-8973-6f8563cbcf16" providerId="ADAL" clId="{A10413BE-04E7-4767-A404-5E19EF3D2943}" dt="2026-10-25T23:17:06.392" v="1736" actId="20577"/>
          <ac:spMkLst>
            <pc:docMk/>
            <pc:sldMk cId="3232653041" sldId="305"/>
            <ac:spMk id="3" creationId="{00000000-0000-0000-0000-000000000000}"/>
          </ac:spMkLst>
        </pc:spChg>
        <pc:spChg chg="mod">
          <ac:chgData name="Prof Burnett" userId="74f2c40f-8fce-4844-8973-6f8563cbcf16" providerId="ADAL" clId="{A10413BE-04E7-4767-A404-5E19EF3D2943}" dt="2026-10-25T23:17:11.134" v="1737" actId="1076"/>
          <ac:spMkLst>
            <pc:docMk/>
            <pc:sldMk cId="3232653041" sldId="305"/>
            <ac:spMk id="28" creationId="{E2B021B8-BE86-B5F4-1258-3F349843227C}"/>
          </ac:spMkLst>
        </pc:spChg>
      </pc:sldChg>
      <pc:sldChg chg="addSp delSp modSp del mod ord modClrScheme chgLayout">
        <pc:chgData name="Prof Burnett" userId="74f2c40f-8fce-4844-8973-6f8563cbcf16" providerId="ADAL" clId="{A10413BE-04E7-4767-A404-5E19EF3D2943}" dt="2026-10-25T21:53:57.320" v="1209" actId="2696"/>
        <pc:sldMkLst>
          <pc:docMk/>
          <pc:sldMk cId="2314416166" sldId="306"/>
        </pc:sldMkLst>
        <pc:spChg chg="del">
          <ac:chgData name="Prof Burnett" userId="74f2c40f-8fce-4844-8973-6f8563cbcf16" providerId="ADAL" clId="{A10413BE-04E7-4767-A404-5E19EF3D2943}" dt="2026-10-25T18:48:44.382" v="249" actId="478"/>
          <ac:spMkLst>
            <pc:docMk/>
            <pc:sldMk cId="2314416166" sldId="306"/>
            <ac:spMk id="2" creationId="{00000000-0000-0000-0000-000000000000}"/>
          </ac:spMkLst>
        </pc:spChg>
        <pc:spChg chg="mod">
          <ac:chgData name="Prof Burnett" userId="74f2c40f-8fce-4844-8973-6f8563cbcf16" providerId="ADAL" clId="{A10413BE-04E7-4767-A404-5E19EF3D2943}" dt="2026-10-25T18:48:29.549" v="247" actId="20577"/>
          <ac:spMkLst>
            <pc:docMk/>
            <pc:sldMk cId="2314416166" sldId="306"/>
            <ac:spMk id="3" creationId="{00000000-0000-0000-0000-000000000000}"/>
          </ac:spMkLst>
        </pc:spChg>
        <pc:spChg chg="mod">
          <ac:chgData name="Prof Burnett" userId="74f2c40f-8fce-4844-8973-6f8563cbcf16" providerId="ADAL" clId="{A10413BE-04E7-4767-A404-5E19EF3D2943}" dt="2026-10-25T18:47:57.786" v="235" actId="21"/>
          <ac:spMkLst>
            <pc:docMk/>
            <pc:sldMk cId="2314416166" sldId="306"/>
            <ac:spMk id="4" creationId="{00000000-0000-0000-0000-000000000000}"/>
          </ac:spMkLst>
        </pc:spChg>
        <pc:spChg chg="mod">
          <ac:chgData name="Prof Burnett" userId="74f2c40f-8fce-4844-8973-6f8563cbcf16" providerId="ADAL" clId="{A10413BE-04E7-4767-A404-5E19EF3D2943}" dt="2026-10-25T18:47:48.837" v="232" actId="1076"/>
          <ac:spMkLst>
            <pc:docMk/>
            <pc:sldMk cId="2314416166" sldId="306"/>
            <ac:spMk id="5" creationId="{00000000-0000-0000-0000-000000000000}"/>
          </ac:spMkLst>
        </pc:spChg>
        <pc:spChg chg="del">
          <ac:chgData name="Prof Burnett" userId="74f2c40f-8fce-4844-8973-6f8563cbcf16" providerId="ADAL" clId="{A10413BE-04E7-4767-A404-5E19EF3D2943}" dt="2026-10-25T18:46:49.367" v="218" actId="478"/>
          <ac:spMkLst>
            <pc:docMk/>
            <pc:sldMk cId="2314416166" sldId="306"/>
            <ac:spMk id="6" creationId="{00000000-0000-0000-0000-000000000000}"/>
          </ac:spMkLst>
        </pc:spChg>
        <pc:spChg chg="del">
          <ac:chgData name="Prof Burnett" userId="74f2c40f-8fce-4844-8973-6f8563cbcf16" providerId="ADAL" clId="{A10413BE-04E7-4767-A404-5E19EF3D2943}" dt="2026-10-25T18:46:50.805" v="219" actId="478"/>
          <ac:spMkLst>
            <pc:docMk/>
            <pc:sldMk cId="2314416166" sldId="306"/>
            <ac:spMk id="7" creationId="{00000000-0000-0000-0000-000000000000}"/>
          </ac:spMkLst>
        </pc:spChg>
        <pc:spChg chg="del">
          <ac:chgData name="Prof Burnett" userId="74f2c40f-8fce-4844-8973-6f8563cbcf16" providerId="ADAL" clId="{A10413BE-04E7-4767-A404-5E19EF3D2943}" dt="2026-10-25T18:46:51.846" v="220" actId="478"/>
          <ac:spMkLst>
            <pc:docMk/>
            <pc:sldMk cId="2314416166" sldId="306"/>
            <ac:spMk id="8" creationId="{00000000-0000-0000-0000-000000000000}"/>
          </ac:spMkLst>
        </pc:spChg>
        <pc:spChg chg="del">
          <ac:chgData name="Prof Burnett" userId="74f2c40f-8fce-4844-8973-6f8563cbcf16" providerId="ADAL" clId="{A10413BE-04E7-4767-A404-5E19EF3D2943}" dt="2026-10-25T18:47:15.109" v="226" actId="478"/>
          <ac:spMkLst>
            <pc:docMk/>
            <pc:sldMk cId="2314416166" sldId="306"/>
            <ac:spMk id="9" creationId="{00000000-0000-0000-0000-000000000000}"/>
          </ac:spMkLst>
        </pc:spChg>
        <pc:spChg chg="mod">
          <ac:chgData name="Prof Burnett" userId="74f2c40f-8fce-4844-8973-6f8563cbcf16" providerId="ADAL" clId="{A10413BE-04E7-4767-A404-5E19EF3D2943}" dt="2026-10-25T18:47:19.212" v="227" actId="1076"/>
          <ac:spMkLst>
            <pc:docMk/>
            <pc:sldMk cId="2314416166" sldId="306"/>
            <ac:spMk id="10" creationId="{00000000-0000-0000-0000-000000000000}"/>
          </ac:spMkLst>
        </pc:spChg>
        <pc:spChg chg="del mod">
          <ac:chgData name="Prof Burnett" userId="74f2c40f-8fce-4844-8973-6f8563cbcf16" providerId="ADAL" clId="{A10413BE-04E7-4767-A404-5E19EF3D2943}" dt="2026-10-25T18:46:41.902" v="216" actId="478"/>
          <ac:spMkLst>
            <pc:docMk/>
            <pc:sldMk cId="2314416166" sldId="306"/>
            <ac:spMk id="11" creationId="{00000000-0000-0000-0000-000000000000}"/>
          </ac:spMkLst>
        </pc:spChg>
        <pc:spChg chg="mod">
          <ac:chgData name="Prof Burnett" userId="74f2c40f-8fce-4844-8973-6f8563cbcf16" providerId="ADAL" clId="{A10413BE-04E7-4767-A404-5E19EF3D2943}" dt="2026-10-25T18:47:28.022" v="228" actId="1076"/>
          <ac:spMkLst>
            <pc:docMk/>
            <pc:sldMk cId="2314416166" sldId="306"/>
            <ac:spMk id="18" creationId="{00000000-0000-0000-0000-000000000000}"/>
          </ac:spMkLst>
        </pc:spChg>
        <pc:spChg chg="add del">
          <ac:chgData name="Prof Burnett" userId="74f2c40f-8fce-4844-8973-6f8563cbcf16" providerId="ADAL" clId="{A10413BE-04E7-4767-A404-5E19EF3D2943}" dt="2026-10-25T18:47:37.946" v="230" actId="478"/>
          <ac:spMkLst>
            <pc:docMk/>
            <pc:sldMk cId="2314416166" sldId="306"/>
            <ac:spMk id="19" creationId="{00000000-0000-0000-0000-000000000000}"/>
          </ac:spMkLst>
        </pc:spChg>
        <pc:spChg chg="add del">
          <ac:chgData name="Prof Burnett" userId="74f2c40f-8fce-4844-8973-6f8563cbcf16" providerId="ADAL" clId="{A10413BE-04E7-4767-A404-5E19EF3D2943}" dt="2026-10-25T18:47:44.021" v="231" actId="478"/>
          <ac:spMkLst>
            <pc:docMk/>
            <pc:sldMk cId="2314416166" sldId="306"/>
            <ac:spMk id="20" creationId="{00000000-0000-0000-0000-000000000000}"/>
          </ac:spMkLst>
        </pc:spChg>
        <pc:spChg chg="add del">
          <ac:chgData name="Prof Burnett" userId="74f2c40f-8fce-4844-8973-6f8563cbcf16" providerId="ADAL" clId="{A10413BE-04E7-4767-A404-5E19EF3D2943}" dt="2026-10-25T18:47:44.021" v="231" actId="478"/>
          <ac:spMkLst>
            <pc:docMk/>
            <pc:sldMk cId="2314416166" sldId="306"/>
            <ac:spMk id="21" creationId="{00000000-0000-0000-0000-000000000000}"/>
          </ac:spMkLst>
        </pc:spChg>
        <pc:spChg chg="add del">
          <ac:chgData name="Prof Burnett" userId="74f2c40f-8fce-4844-8973-6f8563cbcf16" providerId="ADAL" clId="{A10413BE-04E7-4767-A404-5E19EF3D2943}" dt="2026-10-25T18:47:44.021" v="231" actId="478"/>
          <ac:spMkLst>
            <pc:docMk/>
            <pc:sldMk cId="2314416166" sldId="306"/>
            <ac:spMk id="22" creationId="{00000000-0000-0000-0000-000000000000}"/>
          </ac:spMkLst>
        </pc:spChg>
        <pc:spChg chg="add mod ord">
          <ac:chgData name="Prof Burnett" userId="74f2c40f-8fce-4844-8973-6f8563cbcf16" providerId="ADAL" clId="{A10413BE-04E7-4767-A404-5E19EF3D2943}" dt="2026-10-25T18:48:37.021" v="248" actId="1076"/>
          <ac:spMkLst>
            <pc:docMk/>
            <pc:sldMk cId="2314416166" sldId="306"/>
            <ac:spMk id="23" creationId="{4725BC34-ED40-837B-0E84-5B81914E4764}"/>
          </ac:spMkLst>
        </pc:spChg>
        <pc:picChg chg="mod ord">
          <ac:chgData name="Prof Burnett" userId="74f2c40f-8fce-4844-8973-6f8563cbcf16" providerId="ADAL" clId="{A10413BE-04E7-4767-A404-5E19EF3D2943}" dt="2026-10-25T18:47:10.690" v="225" actId="167"/>
          <ac:picMkLst>
            <pc:docMk/>
            <pc:sldMk cId="2314416166" sldId="306"/>
            <ac:picMk id="24" creationId="{149D94DC-A1A2-A248-00E6-C3B15B9AB4E1}"/>
          </ac:picMkLst>
        </pc:picChg>
      </pc:sldChg>
      <pc:sldChg chg="modSp add mod">
        <pc:chgData name="Prof Burnett" userId="74f2c40f-8fce-4844-8973-6f8563cbcf16" providerId="ADAL" clId="{A10413BE-04E7-4767-A404-5E19EF3D2943}" dt="2026-10-25T23:15:39.241" v="1714" actId="20577"/>
        <pc:sldMkLst>
          <pc:docMk/>
          <pc:sldMk cId="3513848355" sldId="306"/>
        </pc:sldMkLst>
        <pc:spChg chg="mod">
          <ac:chgData name="Prof Burnett" userId="74f2c40f-8fce-4844-8973-6f8563cbcf16" providerId="ADAL" clId="{A10413BE-04E7-4767-A404-5E19EF3D2943}" dt="2026-10-25T23:15:39.241" v="1714" actId="20577"/>
          <ac:spMkLst>
            <pc:docMk/>
            <pc:sldMk cId="3513848355" sldId="306"/>
            <ac:spMk id="3" creationId="{00000000-0000-0000-0000-000000000000}"/>
          </ac:spMkLst>
        </pc:spChg>
        <pc:spChg chg="mod">
          <ac:chgData name="Prof Burnett" userId="74f2c40f-8fce-4844-8973-6f8563cbcf16" providerId="ADAL" clId="{A10413BE-04E7-4767-A404-5E19EF3D2943}" dt="2026-10-25T23:15:31.623" v="1712" actId="27636"/>
          <ac:spMkLst>
            <pc:docMk/>
            <pc:sldMk cId="3513848355" sldId="306"/>
            <ac:spMk id="23" creationId="{4725BC34-ED40-837B-0E84-5B81914E4764}"/>
          </ac:spMkLst>
        </pc:spChg>
      </pc:sldChg>
      <pc:sldChg chg="modSp mod">
        <pc:chgData name="Prof Burnett" userId="74f2c40f-8fce-4844-8973-6f8563cbcf16" providerId="ADAL" clId="{A10413BE-04E7-4767-A404-5E19EF3D2943}" dt="2026-10-25T21:55:21.973" v="1233" actId="20577"/>
        <pc:sldMkLst>
          <pc:docMk/>
          <pc:sldMk cId="0" sldId="307"/>
        </pc:sldMkLst>
        <pc:spChg chg="mod">
          <ac:chgData name="Prof Burnett" userId="74f2c40f-8fce-4844-8973-6f8563cbcf16" providerId="ADAL" clId="{A10413BE-04E7-4767-A404-5E19EF3D2943}" dt="2026-10-25T21:55:21.973" v="1233" actId="20577"/>
          <ac:spMkLst>
            <pc:docMk/>
            <pc:sldMk cId="0" sldId="307"/>
            <ac:spMk id="5" creationId="{00000000-0000-0000-0000-000000000000}"/>
          </ac:spMkLst>
        </pc:spChg>
        <pc:spChg chg="mod">
          <ac:chgData name="Prof Burnett" userId="74f2c40f-8fce-4844-8973-6f8563cbcf16" providerId="ADAL" clId="{A10413BE-04E7-4767-A404-5E19EF3D2943}" dt="2026-10-25T21:21:32.757" v="495" actId="207"/>
          <ac:spMkLst>
            <pc:docMk/>
            <pc:sldMk cId="0" sldId="307"/>
            <ac:spMk id="8" creationId="{00000000-0000-0000-0000-000000000000}"/>
          </ac:spMkLst>
        </pc:spChg>
      </pc:sldChg>
      <pc:sldChg chg="modSp mod">
        <pc:chgData name="Prof Burnett" userId="74f2c40f-8fce-4844-8973-6f8563cbcf16" providerId="ADAL" clId="{A10413BE-04E7-4767-A404-5E19EF3D2943}" dt="2026-10-25T21:21:43.414" v="496" actId="207"/>
        <pc:sldMkLst>
          <pc:docMk/>
          <pc:sldMk cId="0" sldId="313"/>
        </pc:sldMkLst>
        <pc:spChg chg="mod">
          <ac:chgData name="Prof Burnett" userId="74f2c40f-8fce-4844-8973-6f8563cbcf16" providerId="ADAL" clId="{A10413BE-04E7-4767-A404-5E19EF3D2943}" dt="2026-10-25T21:21:43.414" v="496" actId="207"/>
          <ac:spMkLst>
            <pc:docMk/>
            <pc:sldMk cId="0" sldId="313"/>
            <ac:spMk id="4" creationId="{00000000-0000-0000-0000-000000000000}"/>
          </ac:spMkLst>
        </pc:spChg>
      </pc:sldChg>
      <pc:sldChg chg="modSp mod">
        <pc:chgData name="Prof Burnett" userId="74f2c40f-8fce-4844-8973-6f8563cbcf16" providerId="ADAL" clId="{A10413BE-04E7-4767-A404-5E19EF3D2943}" dt="2026-10-25T21:22:03.520" v="497" actId="207"/>
        <pc:sldMkLst>
          <pc:docMk/>
          <pc:sldMk cId="0" sldId="316"/>
        </pc:sldMkLst>
        <pc:spChg chg="mod">
          <ac:chgData name="Prof Burnett" userId="74f2c40f-8fce-4844-8973-6f8563cbcf16" providerId="ADAL" clId="{A10413BE-04E7-4767-A404-5E19EF3D2943}" dt="2026-10-25T21:22:03.520" v="497" actId="207"/>
          <ac:spMkLst>
            <pc:docMk/>
            <pc:sldMk cId="0" sldId="316"/>
            <ac:spMk id="3" creationId="{00000000-0000-0000-0000-000000000000}"/>
          </ac:spMkLst>
        </pc:spChg>
        <pc:spChg chg="mod">
          <ac:chgData name="Prof Burnett" userId="74f2c40f-8fce-4844-8973-6f8563cbcf16" providerId="ADAL" clId="{A10413BE-04E7-4767-A404-5E19EF3D2943}" dt="2026-10-25T21:22:03.520" v="497" actId="207"/>
          <ac:spMkLst>
            <pc:docMk/>
            <pc:sldMk cId="0" sldId="316"/>
            <ac:spMk id="4" creationId="{00000000-0000-0000-0000-000000000000}"/>
          </ac:spMkLst>
        </pc:spChg>
        <pc:spChg chg="mod">
          <ac:chgData name="Prof Burnett" userId="74f2c40f-8fce-4844-8973-6f8563cbcf16" providerId="ADAL" clId="{A10413BE-04E7-4767-A404-5E19EF3D2943}" dt="2026-10-25T21:22:03.520" v="497" actId="207"/>
          <ac:spMkLst>
            <pc:docMk/>
            <pc:sldMk cId="0" sldId="316"/>
            <ac:spMk id="5" creationId="{00000000-0000-0000-0000-000000000000}"/>
          </ac:spMkLst>
        </pc:spChg>
      </pc:sldChg>
      <pc:sldChg chg="add">
        <pc:chgData name="Prof Burnett" userId="74f2c40f-8fce-4844-8973-6f8563cbcf16" providerId="ADAL" clId="{A10413BE-04E7-4767-A404-5E19EF3D2943}" dt="2026-10-25T21:10:42.650" v="438"/>
        <pc:sldMkLst>
          <pc:docMk/>
          <pc:sldMk cId="2445723848" sldId="343"/>
        </pc:sldMkLst>
      </pc:sldChg>
      <pc:sldChg chg="addSp modSp new mod">
        <pc:chgData name="Prof Burnett" userId="74f2c40f-8fce-4844-8973-6f8563cbcf16" providerId="ADAL" clId="{A10413BE-04E7-4767-A404-5E19EF3D2943}" dt="2026-10-25T23:28:10.858" v="1900" actId="20577"/>
        <pc:sldMkLst>
          <pc:docMk/>
          <pc:sldMk cId="2973992634" sldId="344"/>
        </pc:sldMkLst>
        <pc:spChg chg="mod">
          <ac:chgData name="Prof Burnett" userId="74f2c40f-8fce-4844-8973-6f8563cbcf16" providerId="ADAL" clId="{A10413BE-04E7-4767-A404-5E19EF3D2943}" dt="2026-10-25T21:24:15.692" v="534"/>
          <ac:spMkLst>
            <pc:docMk/>
            <pc:sldMk cId="2973992634" sldId="344"/>
            <ac:spMk id="2" creationId="{73A32BAF-0FBD-6072-7BA4-FE3D18AAF12A}"/>
          </ac:spMkLst>
        </pc:spChg>
        <pc:spChg chg="add mod">
          <ac:chgData name="Prof Burnett" userId="74f2c40f-8fce-4844-8973-6f8563cbcf16" providerId="ADAL" clId="{A10413BE-04E7-4767-A404-5E19EF3D2943}" dt="2026-10-25T22:52:05.493" v="1313" actId="20577"/>
          <ac:spMkLst>
            <pc:docMk/>
            <pc:sldMk cId="2973992634" sldId="344"/>
            <ac:spMk id="8" creationId="{7200CBCE-7570-C601-E729-8A0CB024BBC1}"/>
          </ac:spMkLst>
        </pc:spChg>
        <pc:spChg chg="add mod">
          <ac:chgData name="Prof Burnett" userId="74f2c40f-8fce-4844-8973-6f8563cbcf16" providerId="ADAL" clId="{A10413BE-04E7-4767-A404-5E19EF3D2943}" dt="2026-10-25T23:28:10.858" v="1900" actId="20577"/>
          <ac:spMkLst>
            <pc:docMk/>
            <pc:sldMk cId="2973992634" sldId="344"/>
            <ac:spMk id="11" creationId="{0843EE3F-7517-5B42-5152-D1293DFBFC7F}"/>
          </ac:spMkLst>
        </pc:spChg>
        <pc:spChg chg="add mod">
          <ac:chgData name="Prof Burnett" userId="74f2c40f-8fce-4844-8973-6f8563cbcf16" providerId="ADAL" clId="{A10413BE-04E7-4767-A404-5E19EF3D2943}" dt="2026-10-25T22:52:15.158" v="1316" actId="1076"/>
          <ac:spMkLst>
            <pc:docMk/>
            <pc:sldMk cId="2973992634" sldId="344"/>
            <ac:spMk id="16" creationId="{6B117387-ED24-1FDB-B430-C599C646376F}"/>
          </ac:spMkLst>
        </pc:spChg>
        <pc:spChg chg="add">
          <ac:chgData name="Prof Burnett" userId="74f2c40f-8fce-4844-8973-6f8563cbcf16" providerId="ADAL" clId="{A10413BE-04E7-4767-A404-5E19EF3D2943}" dt="2026-10-25T21:52:40.055" v="1197" actId="22"/>
          <ac:spMkLst>
            <pc:docMk/>
            <pc:sldMk cId="2973992634" sldId="344"/>
            <ac:spMk id="20" creationId="{C20DB03E-A406-3AB7-5C05-BF2406D114D3}"/>
          </ac:spMkLst>
        </pc:spChg>
        <pc:spChg chg="add mod">
          <ac:chgData name="Prof Burnett" userId="74f2c40f-8fce-4844-8973-6f8563cbcf16" providerId="ADAL" clId="{A10413BE-04E7-4767-A404-5E19EF3D2943}" dt="2026-10-25T21:53:07.420" v="1205" actId="20577"/>
          <ac:spMkLst>
            <pc:docMk/>
            <pc:sldMk cId="2973992634" sldId="344"/>
            <ac:spMk id="22" creationId="{1E8157FF-1DB0-EAF1-9CA2-7FB94B9425B3}"/>
          </ac:spMkLst>
        </pc:spChg>
        <pc:spChg chg="add mod">
          <ac:chgData name="Prof Burnett" userId="74f2c40f-8fce-4844-8973-6f8563cbcf16" providerId="ADAL" clId="{A10413BE-04E7-4767-A404-5E19EF3D2943}" dt="2026-10-25T23:18:29.631" v="1759" actId="1076"/>
          <ac:spMkLst>
            <pc:docMk/>
            <pc:sldMk cId="2973992634" sldId="344"/>
            <ac:spMk id="24" creationId="{E47E0146-5C4B-1B9F-EF30-2CAF74F2C213}"/>
          </ac:spMkLst>
        </pc:spChg>
        <pc:picChg chg="add mod">
          <ac:chgData name="Prof Burnett" userId="74f2c40f-8fce-4844-8973-6f8563cbcf16" providerId="ADAL" clId="{A10413BE-04E7-4767-A404-5E19EF3D2943}" dt="2026-10-25T21:37:55.347" v="846" actId="1076"/>
          <ac:picMkLst>
            <pc:docMk/>
            <pc:sldMk cId="2973992634" sldId="344"/>
            <ac:picMk id="7" creationId="{1949EEDA-583C-18B9-AF89-5F077DAB7C14}"/>
          </ac:picMkLst>
        </pc:picChg>
        <pc:picChg chg="add mod modCrop">
          <ac:chgData name="Prof Burnett" userId="74f2c40f-8fce-4844-8973-6f8563cbcf16" providerId="ADAL" clId="{A10413BE-04E7-4767-A404-5E19EF3D2943}" dt="2026-10-25T21:52:44.988" v="1198" actId="1076"/>
          <ac:picMkLst>
            <pc:docMk/>
            <pc:sldMk cId="2973992634" sldId="344"/>
            <ac:picMk id="9" creationId="{C8F3A73C-1B0B-4D23-F143-6866C87EEDD9}"/>
          </ac:picMkLst>
        </pc:picChg>
        <pc:picChg chg="add mod">
          <ac:chgData name="Prof Burnett" userId="74f2c40f-8fce-4844-8973-6f8563cbcf16" providerId="ADAL" clId="{A10413BE-04E7-4767-A404-5E19EF3D2943}" dt="2026-10-25T22:52:21" v="1317" actId="1076"/>
          <ac:picMkLst>
            <pc:docMk/>
            <pc:sldMk cId="2973992634" sldId="344"/>
            <ac:picMk id="12" creationId="{7BB428F0-E606-87AA-12D6-F95C7F176D8A}"/>
          </ac:picMkLst>
        </pc:picChg>
        <pc:picChg chg="add mod modCrop">
          <ac:chgData name="Prof Burnett" userId="74f2c40f-8fce-4844-8973-6f8563cbcf16" providerId="ADAL" clId="{A10413BE-04E7-4767-A404-5E19EF3D2943}" dt="2026-10-25T22:52:12.255" v="1315" actId="1076"/>
          <ac:picMkLst>
            <pc:docMk/>
            <pc:sldMk cId="2973992634" sldId="344"/>
            <ac:picMk id="13" creationId="{6C09EBFE-21A9-ABBD-F5DD-4719B1FE7E3C}"/>
          </ac:picMkLst>
        </pc:picChg>
        <pc:picChg chg="add mod">
          <ac:chgData name="Prof Burnett" userId="74f2c40f-8fce-4844-8973-6f8563cbcf16" providerId="ADAL" clId="{A10413BE-04E7-4767-A404-5E19EF3D2943}" dt="2026-10-25T21:40:11.020" v="896" actId="1076"/>
          <ac:picMkLst>
            <pc:docMk/>
            <pc:sldMk cId="2973992634" sldId="344"/>
            <ac:picMk id="14" creationId="{2C8E9465-9A9D-7DED-D415-5E8D30382876}"/>
          </ac:picMkLst>
        </pc:picChg>
        <pc:picChg chg="add mod">
          <ac:chgData name="Prof Burnett" userId="74f2c40f-8fce-4844-8973-6f8563cbcf16" providerId="ADAL" clId="{A10413BE-04E7-4767-A404-5E19EF3D2943}" dt="2026-10-25T21:52:59.701" v="1202" actId="1076"/>
          <ac:picMkLst>
            <pc:docMk/>
            <pc:sldMk cId="2973992634" sldId="344"/>
            <ac:picMk id="17" creationId="{14E44D60-A13F-7E44-8A21-ABFD7ACE55AC}"/>
          </ac:picMkLst>
        </pc:picChg>
        <pc:picChg chg="add mod">
          <ac:chgData name="Prof Burnett" userId="74f2c40f-8fce-4844-8973-6f8563cbcf16" providerId="ADAL" clId="{A10413BE-04E7-4767-A404-5E19EF3D2943}" dt="2026-10-25T22:52:33.934" v="1318" actId="1076"/>
          <ac:picMkLst>
            <pc:docMk/>
            <pc:sldMk cId="2973992634" sldId="344"/>
            <ac:picMk id="18" creationId="{A34838EE-0D7D-BD1E-3E92-47088885DB0F}"/>
          </ac:picMkLst>
        </pc:picChg>
      </pc:sldChg>
      <pc:sldChg chg="addSp modSp new mod ord">
        <pc:chgData name="Prof Burnett" userId="74f2c40f-8fce-4844-8973-6f8563cbcf16" providerId="ADAL" clId="{A10413BE-04E7-4767-A404-5E19EF3D2943}" dt="2026-10-25T23:18:35.252" v="1761" actId="20577"/>
        <pc:sldMkLst>
          <pc:docMk/>
          <pc:sldMk cId="536429744" sldId="345"/>
        </pc:sldMkLst>
        <pc:spChg chg="mod">
          <ac:chgData name="Prof Burnett" userId="74f2c40f-8fce-4844-8973-6f8563cbcf16" providerId="ADAL" clId="{A10413BE-04E7-4767-A404-5E19EF3D2943}" dt="2026-10-25T21:24:26.260" v="548" actId="20577"/>
          <ac:spMkLst>
            <pc:docMk/>
            <pc:sldMk cId="536429744" sldId="345"/>
            <ac:spMk id="2" creationId="{2BD160E7-8EEC-ADC4-0DB2-C68174851E5A}"/>
          </ac:spMkLst>
        </pc:spChg>
        <pc:spChg chg="add mod">
          <ac:chgData name="Prof Burnett" userId="74f2c40f-8fce-4844-8973-6f8563cbcf16" providerId="ADAL" clId="{A10413BE-04E7-4767-A404-5E19EF3D2943}" dt="2026-10-25T21:49:54.490" v="1093" actId="20577"/>
          <ac:spMkLst>
            <pc:docMk/>
            <pc:sldMk cId="536429744" sldId="345"/>
            <ac:spMk id="11" creationId="{93B27EBE-6478-7C3B-9A6B-9FD51C53733E}"/>
          </ac:spMkLst>
        </pc:spChg>
        <pc:spChg chg="add mod">
          <ac:chgData name="Prof Burnett" userId="74f2c40f-8fce-4844-8973-6f8563cbcf16" providerId="ADAL" clId="{A10413BE-04E7-4767-A404-5E19EF3D2943}" dt="2026-10-25T21:53:25.517" v="1207" actId="1076"/>
          <ac:spMkLst>
            <pc:docMk/>
            <pc:sldMk cId="536429744" sldId="345"/>
            <ac:spMk id="13" creationId="{B4F44811-B05F-8AE6-3F79-DCAC59FC7345}"/>
          </ac:spMkLst>
        </pc:spChg>
        <pc:spChg chg="add">
          <ac:chgData name="Prof Burnett" userId="74f2c40f-8fce-4844-8973-6f8563cbcf16" providerId="ADAL" clId="{A10413BE-04E7-4767-A404-5E19EF3D2943}" dt="2026-10-25T21:53:19.612" v="1206" actId="22"/>
          <ac:spMkLst>
            <pc:docMk/>
            <pc:sldMk cId="536429744" sldId="345"/>
            <ac:spMk id="15" creationId="{72671DC4-3B06-79BA-3AB1-6773AA87F67F}"/>
          </ac:spMkLst>
        </pc:spChg>
        <pc:spChg chg="add mod">
          <ac:chgData name="Prof Burnett" userId="74f2c40f-8fce-4844-8973-6f8563cbcf16" providerId="ADAL" clId="{A10413BE-04E7-4767-A404-5E19EF3D2943}" dt="2026-10-25T21:53:28.720" v="1208" actId="20577"/>
          <ac:spMkLst>
            <pc:docMk/>
            <pc:sldMk cId="536429744" sldId="345"/>
            <ac:spMk id="17" creationId="{55CC0876-29A6-1501-5364-7139DA549297}"/>
          </ac:spMkLst>
        </pc:spChg>
        <pc:spChg chg="add mod">
          <ac:chgData name="Prof Burnett" userId="74f2c40f-8fce-4844-8973-6f8563cbcf16" providerId="ADAL" clId="{A10413BE-04E7-4767-A404-5E19EF3D2943}" dt="2026-10-25T23:18:35.252" v="1761" actId="20577"/>
          <ac:spMkLst>
            <pc:docMk/>
            <pc:sldMk cId="536429744" sldId="345"/>
            <ac:spMk id="19" creationId="{85E174CD-59A9-5194-BFD8-BA418BCC1618}"/>
          </ac:spMkLst>
        </pc:spChg>
        <pc:picChg chg="add mod">
          <ac:chgData name="Prof Burnett" userId="74f2c40f-8fce-4844-8973-6f8563cbcf16" providerId="ADAL" clId="{A10413BE-04E7-4767-A404-5E19EF3D2943}" dt="2026-10-25T21:47:42.683" v="968" actId="1076"/>
          <ac:picMkLst>
            <pc:docMk/>
            <pc:sldMk cId="536429744" sldId="345"/>
            <ac:picMk id="7" creationId="{C8A964A7-8B90-695E-55EC-94359B23C623}"/>
          </ac:picMkLst>
        </pc:picChg>
        <pc:picChg chg="add mod">
          <ac:chgData name="Prof Burnett" userId="74f2c40f-8fce-4844-8973-6f8563cbcf16" providerId="ADAL" clId="{A10413BE-04E7-4767-A404-5E19EF3D2943}" dt="2026-10-25T21:53:25.517" v="1207" actId="1076"/>
          <ac:picMkLst>
            <pc:docMk/>
            <pc:sldMk cId="536429744" sldId="345"/>
            <ac:picMk id="9" creationId="{1C866574-B3C4-DF47-EB70-630608D1D98F}"/>
          </ac:picMkLst>
        </pc:picChg>
      </pc:sldChg>
      <pc:sldChg chg="modSp add mod">
        <pc:chgData name="Prof Burnett" userId="74f2c40f-8fce-4844-8973-6f8563cbcf16" providerId="ADAL" clId="{A10413BE-04E7-4767-A404-5E19EF3D2943}" dt="2026-10-25T23:34:09.985" v="1911" actId="3626"/>
        <pc:sldMkLst>
          <pc:docMk/>
          <pc:sldMk cId="3028209814" sldId="353"/>
        </pc:sldMkLst>
        <pc:picChg chg="mod">
          <ac:chgData name="Prof Burnett" userId="74f2c40f-8fce-4844-8973-6f8563cbcf16" providerId="ADAL" clId="{A10413BE-04E7-4767-A404-5E19EF3D2943}" dt="2026-10-25T23:34:09.985" v="1911" actId="3626"/>
          <ac:picMkLst>
            <pc:docMk/>
            <pc:sldMk cId="3028209814" sldId="353"/>
            <ac:picMk id="3" creationId="{4B36AC9B-4066-4949-8D48-9BC80A31C79C}"/>
          </ac:picMkLst>
        </pc:picChg>
      </pc:sldChg>
      <pc:sldChg chg="add">
        <pc:chgData name="Prof Burnett" userId="74f2c40f-8fce-4844-8973-6f8563cbcf16" providerId="ADAL" clId="{A10413BE-04E7-4767-A404-5E19EF3D2943}" dt="2026-10-25T21:46:33.677" v="962"/>
        <pc:sldMkLst>
          <pc:docMk/>
          <pc:sldMk cId="2258734435" sldId="354"/>
        </pc:sldMkLst>
      </pc:sldChg>
      <pc:sldChg chg="add del">
        <pc:chgData name="Prof Burnett" userId="74f2c40f-8fce-4844-8973-6f8563cbcf16" providerId="ADAL" clId="{A10413BE-04E7-4767-A404-5E19EF3D2943}" dt="2026-10-25T21:52:02.271" v="1196" actId="47"/>
        <pc:sldMkLst>
          <pc:docMk/>
          <pc:sldMk cId="4027962924" sldId="514"/>
        </pc:sldMkLst>
      </pc:sldChg>
      <pc:sldChg chg="add ord">
        <pc:chgData name="Prof Burnett" userId="74f2c40f-8fce-4844-8973-6f8563cbcf16" providerId="ADAL" clId="{A10413BE-04E7-4767-A404-5E19EF3D2943}" dt="2026-10-25T21:47:14.418" v="965"/>
        <pc:sldMkLst>
          <pc:docMk/>
          <pc:sldMk cId="2249889380" sldId="515"/>
        </pc:sldMkLst>
      </pc:sldChg>
      <pc:sldChg chg="addSp delSp modSp new mod chgLayout">
        <pc:chgData name="Prof Burnett" userId="74f2c40f-8fce-4844-8973-6f8563cbcf16" providerId="ADAL" clId="{A10413BE-04E7-4767-A404-5E19EF3D2943}" dt="2026-10-25T23:25:55.177" v="1897" actId="122"/>
        <pc:sldMkLst>
          <pc:docMk/>
          <pc:sldMk cId="1542972115" sldId="516"/>
        </pc:sldMkLst>
        <pc:spChg chg="del mod ord">
          <ac:chgData name="Prof Burnett" userId="74f2c40f-8fce-4844-8973-6f8563cbcf16" providerId="ADAL" clId="{A10413BE-04E7-4767-A404-5E19EF3D2943}" dt="2026-10-25T23:25:39.330" v="1876" actId="700"/>
          <ac:spMkLst>
            <pc:docMk/>
            <pc:sldMk cId="1542972115" sldId="516"/>
            <ac:spMk id="2" creationId="{9FB755A3-CA92-6C8A-12C7-2352A0F91B6F}"/>
          </ac:spMkLst>
        </pc:spChg>
        <pc:spChg chg="mod ord">
          <ac:chgData name="Prof Burnett" userId="74f2c40f-8fce-4844-8973-6f8563cbcf16" providerId="ADAL" clId="{A10413BE-04E7-4767-A404-5E19EF3D2943}" dt="2026-10-25T23:25:39.330" v="1876" actId="700"/>
          <ac:spMkLst>
            <pc:docMk/>
            <pc:sldMk cId="1542972115" sldId="516"/>
            <ac:spMk id="3" creationId="{6C809D60-16EF-076B-C1DF-288CA8EF3576}"/>
          </ac:spMkLst>
        </pc:spChg>
        <pc:spChg chg="mod ord">
          <ac:chgData name="Prof Burnett" userId="74f2c40f-8fce-4844-8973-6f8563cbcf16" providerId="ADAL" clId="{A10413BE-04E7-4767-A404-5E19EF3D2943}" dt="2026-10-25T23:25:39.330" v="1876" actId="700"/>
          <ac:spMkLst>
            <pc:docMk/>
            <pc:sldMk cId="1542972115" sldId="516"/>
            <ac:spMk id="4" creationId="{3589001D-1110-87FC-E239-2D666D21468B}"/>
          </ac:spMkLst>
        </pc:spChg>
        <pc:spChg chg="mod ord">
          <ac:chgData name="Prof Burnett" userId="74f2c40f-8fce-4844-8973-6f8563cbcf16" providerId="ADAL" clId="{A10413BE-04E7-4767-A404-5E19EF3D2943}" dt="2026-10-25T23:25:39.330" v="1876" actId="700"/>
          <ac:spMkLst>
            <pc:docMk/>
            <pc:sldMk cId="1542972115" sldId="516"/>
            <ac:spMk id="5" creationId="{63BE43E9-A56B-9790-42AB-DEF33CCF6795}"/>
          </ac:spMkLst>
        </pc:spChg>
        <pc:spChg chg="add mod ord">
          <ac:chgData name="Prof Burnett" userId="74f2c40f-8fce-4844-8973-6f8563cbcf16" providerId="ADAL" clId="{A10413BE-04E7-4767-A404-5E19EF3D2943}" dt="2026-10-25T23:25:55.177" v="1897" actId="122"/>
          <ac:spMkLst>
            <pc:docMk/>
            <pc:sldMk cId="1542972115" sldId="516"/>
            <ac:spMk id="6" creationId="{DBB99B15-0AB9-322C-85F4-84A4A9DD1C2C}"/>
          </ac:spMkLst>
        </pc:spChg>
        <pc:spChg chg="add mod ord">
          <ac:chgData name="Prof Burnett" userId="74f2c40f-8fce-4844-8973-6f8563cbcf16" providerId="ADAL" clId="{A10413BE-04E7-4767-A404-5E19EF3D2943}" dt="2026-10-25T23:25:39.330" v="1876" actId="700"/>
          <ac:spMkLst>
            <pc:docMk/>
            <pc:sldMk cId="1542972115" sldId="516"/>
            <ac:spMk id="7" creationId="{B21D33E7-8615-9CA2-B625-3A6F5502F2BA}"/>
          </ac:spMkLst>
        </pc:spChg>
      </pc:sldChg>
      <pc:sldChg chg="add">
        <pc:chgData name="Prof Burnett" userId="74f2c40f-8fce-4844-8973-6f8563cbcf16" providerId="ADAL" clId="{A10413BE-04E7-4767-A404-5E19EF3D2943}" dt="2026-10-25T23:26:15.633" v="1898"/>
        <pc:sldMkLst>
          <pc:docMk/>
          <pc:sldMk cId="3743061536" sldId="51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56414" cy="465455"/>
          </a:xfrm>
          <a:prstGeom prst="rect">
            <a:avLst/>
          </a:prstGeom>
        </p:spPr>
        <p:txBody>
          <a:bodyPr vert="horz" lIns="93487" tIns="46744" rIns="93487" bIns="46744" rtlCol="0"/>
          <a:lstStyle>
            <a:lvl1pPr algn="l">
              <a:defRPr sz="1200"/>
            </a:lvl1pPr>
          </a:lstStyle>
          <a:p>
            <a:endParaRPr lang="en-US"/>
          </a:p>
        </p:txBody>
      </p:sp>
      <p:sp>
        <p:nvSpPr>
          <p:cNvPr id="3" name="Date Placeholder 2"/>
          <p:cNvSpPr>
            <a:spLocks noGrp="1"/>
          </p:cNvSpPr>
          <p:nvPr>
            <p:ph type="dt" idx="1"/>
          </p:nvPr>
        </p:nvSpPr>
        <p:spPr>
          <a:xfrm>
            <a:off x="3995217" y="1"/>
            <a:ext cx="3056414" cy="465455"/>
          </a:xfrm>
          <a:prstGeom prst="rect">
            <a:avLst/>
          </a:prstGeom>
        </p:spPr>
        <p:txBody>
          <a:bodyPr vert="horz" lIns="93487" tIns="46744" rIns="93487" bIns="46744" rtlCol="0"/>
          <a:lstStyle>
            <a:lvl1pPr algn="r">
              <a:defRPr sz="1200"/>
            </a:lvl1pPr>
          </a:lstStyle>
          <a:p>
            <a:fld id="{B9B22155-F6E3-406E-B04F-D5269B29CDF0}" type="datetimeFigureOut">
              <a:rPr lang="en-US" smtClean="0"/>
              <a:t>10/26/2026</a:t>
            </a:fld>
            <a:endParaRPr lang="en-US"/>
          </a:p>
        </p:txBody>
      </p:sp>
      <p:sp>
        <p:nvSpPr>
          <p:cNvPr id="4" name="Slide Image Placeholder 3"/>
          <p:cNvSpPr>
            <a:spLocks noGrp="1" noRot="1" noChangeAspect="1"/>
          </p:cNvSpPr>
          <p:nvPr>
            <p:ph type="sldImg" idx="2"/>
          </p:nvPr>
        </p:nvSpPr>
        <p:spPr>
          <a:xfrm>
            <a:off x="423863" y="698500"/>
            <a:ext cx="6205537" cy="3490913"/>
          </a:xfrm>
          <a:prstGeom prst="rect">
            <a:avLst/>
          </a:prstGeom>
          <a:noFill/>
          <a:ln w="12700">
            <a:solidFill>
              <a:prstClr val="black"/>
            </a:solidFill>
          </a:ln>
        </p:spPr>
        <p:txBody>
          <a:bodyPr vert="horz" lIns="93487" tIns="46744" rIns="93487" bIns="46744"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87" tIns="46744" rIns="93487" bIns="467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5455"/>
          </a:xfrm>
          <a:prstGeom prst="rect">
            <a:avLst/>
          </a:prstGeom>
        </p:spPr>
        <p:txBody>
          <a:bodyPr vert="horz" lIns="93487" tIns="46744" rIns="93487" bIns="46744"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5455"/>
          </a:xfrm>
          <a:prstGeom prst="rect">
            <a:avLst/>
          </a:prstGeom>
        </p:spPr>
        <p:txBody>
          <a:bodyPr vert="horz" lIns="93487" tIns="46744" rIns="93487" bIns="46744" rtlCol="0" anchor="b"/>
          <a:lstStyle>
            <a:lvl1pPr algn="r">
              <a:defRPr sz="1200"/>
            </a:lvl1pPr>
          </a:lstStyle>
          <a:p>
            <a:fld id="{C9977555-22F0-4940-AEB2-481FD6E5A477}" type="slidenum">
              <a:rPr lang="en-US" smtClean="0"/>
              <a:t>‹#›</a:t>
            </a:fld>
            <a:endParaRPr lang="en-US"/>
          </a:p>
        </p:txBody>
      </p:sp>
    </p:spTree>
    <p:extLst>
      <p:ext uri="{BB962C8B-B14F-4D97-AF65-F5344CB8AC3E}">
        <p14:creationId xmlns:p14="http://schemas.microsoft.com/office/powerpoint/2010/main" val="1755355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Speak slowly; repeat key safety habits. 2027 is a forward-looking teaching year. All statistics reflect 2025 official data, published by October 2026. Use accessible seating, microphones and closed captions.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a show of hands: who has seen a suspicious text in the past month? No one needs to share personal losses. (Opening, part of 10 minutes)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privacy ground rule: no one should say passwords, financial information, names, phone numbers, or sensitive personal stories aloud. We are practicing, not testing.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https://www.ic3.gov/AnnualReport/Reports/2025_IC3Report.pdf , elder fraud section, published in 2026. These figures are reported complaints and reported dollar losses, not a national census of all fraud. Emphasize that older adults are effective at spotting fraud and more often report no-loss incidents.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scammers are not only using technical hacks. The human decision point is often the weakest link; a pause can prevent loss. Invite learners to identify the pressure step in any example shown today.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projection / planning outlook for the 2027 classroom. Do not claim these trends are new 2027 data. Use 2025-2026 agency findings to motivate defensive habits.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Pacing: 10-minute introduction; topics 1-4 at 12 minutes each; a 10-minute break; topics 5-8 at 12 minutes each; topic 9 at 18 minutes; topic 10 dedicated device malware protection at 16 minutes; topic 11 recovery at 14 minutes; closing 16 minutes. Total = 180 minutes. Video slides use short excerpts, usually 1-3 minutes, and captions; do not play full long interviews/podcasts unless time allows.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977555-22F0-4940-AEB2-481FD6E5A477}" type="slidenum">
              <a:rPr lang="en-US" smtClean="0"/>
              <a:t>12</a:t>
            </a:fld>
            <a:endParaRPr lang="en-US"/>
          </a:p>
        </p:txBody>
      </p:sp>
    </p:spTree>
    <p:extLst>
      <p:ext uri="{BB962C8B-B14F-4D97-AF65-F5344CB8AC3E}">
        <p14:creationId xmlns:p14="http://schemas.microsoft.com/office/powerpoint/2010/main" val="844619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10 (16 minutes). Ask: Have you heard of this? Don’t ask for identifiable personal experiences. Introduce Protect computers, phones, tablets and home devices. Example: “Verify you are human: run these commands.” Source: https://consumer.ftc.gov/articles/malware-how-protect-against-detect-and-remove-it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407225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https://www.youtube.com/watch?v=XU8PHihT_P4 and test access and captions. This is an external YouTube link; click the video panel. Play about 1–3 minutes, depending on video length. Discuss: A web page says to paste a command to prove you are human. What now? Expected answer: Close the page—real CAPTCHAs never ask you to execute commands. Total module time, including brief teaching slides and a discussion: 16 minutes. Video credit: Federal Trade Commission • FTCvideos. URL: https://www.youtube.com/watch?v=XU8PHihT_P4</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713641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Source 1: FTC 2026 fake CAPTCHA warning https://consumer.ftc.gov/consumer-alerts/2026/06/how-spot-captcha-scam . Source 2: CISA WannaCry ransomware historical incident, May 2017 https://www.cisa.gov/news-events/ics-alerts/ics-alert-17-135-01i . Source 3: FTC 2016 ASUS insecure router case https://www.ftc.gov/news-events/news/press-releases/2016/02/asus-settles-ftc-charges-insecure-home-routers-cloud-services-put-consumers-privacy-risk . The fourth is a representative common infection pathway: https://consumer.ftc.gov/articles/malware-how-protect-against-detect-and-remove-it . Explain financial safety, privacy, family photos and connectivity.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966293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Explain malware is the umbrella term and not all device threats are classical viruses. Security software is one protective layer. Do not promise a virus-free system. Examples are simplified for learners. Source: https://consumer.ftc.gov/articles/malware-how-protect-against-detect-and-remove-it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573501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Do NOT imply every device can or should run traditional antivirus: Windows and Mac have built-in malware defenses; Google Play Protect scans Android apps; Apple mobile platforms use a different layered approach. Routers and IoT devices need firmware updates, strong credentials, and secure Wi-Fi—not a desktop antivirus program. Mac users can consider extra security if needed; no single product is universally required. Each right-column row is clickable to official guidance.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989033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Fake CAPTCHA is a documented 2026 scam pattern. A slowdown or pop-up can have innocent explanations; these are warning signs, not definitive proof of infection. Ask: is this message displayed by a trusted app or by an unknown web page? Never read or type commands supplied by a random website. Source: https://consumer.ftc.gov/consumer-alerts/2026/06/how-spot-captcha-scam</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661116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Demonstrate Windows: Start &gt; Windows Security &gt; Virus &amp; threat protection (do not change settings on learners’ devices). Android: Google Play Store &gt; profile &gt; Play Protect. Apple: check Software Update and app warnings. Emphasize that buying a second antivirus is not automatically necessary: first verify existing protection is active. Ask attendees to perform steps later with a trusted helper, not while sharing passwords.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171637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FTC advice: stop signing in on potentially infected device, update security software, run scan, remove malware, change passwords and enable MFA; enlist trusted professional help if needed. On an active fake-CAPTCHA command attack, FTC recommends disconnecting from internet before cleaning. If any money is lost, contact bank and FTC as taught in next module. Sources: https://consumer.ftc.gov/articles/malware-how-protect-against-detect-and-remove-it and https://consumer.ftc.gov/consumer-alerts/2026/06/how-spot-captcha-scam .</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717208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9 (18 minutes). Ask: Have you heard of this? Don’t ask for identifiable personal experiences. Introduce Strong sign-ins stop many account takeovers. Example: “Someone is trying to sign in to your email.” Source: https://www.cisa.gov/secure-our-world/turn-mfa</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887269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https://www.youtube.com/watch?v=XIlF2qkav5c and test access and captions. This is an external YouTube link; click the video panel. Play about 1–3 minutes, depending on video length. Discuss: A caller asks for a 6-digit code “to prove your identity.” Expected answer: Never share it; independently check your account for unauthorized access. Total module time, including brief teaching slides and a discussion: 18 minutes. Video credit: CISA. URL: https://www.youtube.com/watch?v=XIlF2qkav5c</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3969041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“Someone is trying to sign in to your email.”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679667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Never share it; independently check your account for unauthorized access. Useful source for instructor: https://www.cisa.gov/secure-our-world/turn-mfa</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2826818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1 (12 minutes). Ask: Have you heard of this? Don’t ask for identifiable personal experiences. Introduce A message can look official and still be a trap. Example: “Your bank is locked. VERIFY NOW.” Source: https://www.cisa.gov/secure-our-world/recognize-and-report-phishing</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https://www.youtube.com/watch?v=tR64APeWACg and test access and captions. This is an external YouTube link; click the video panel. Play about 1–3 minutes, depending on video length. Discuss: Text: “Your toll is overdue. Pay $4.12 today.” What would you do? Expected answer: Open the toll agency website yourself; do not use the text link. Total module time, including brief teaching slides and a discussion: 12 minutes. Video credit: Federal Trade Commission. URL: https://www.youtube.com/watch?v=tR64APeWACg</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“Your bank is locked. VERIFY NOW.”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Open the toll agency website yourself; do not use the text link. Useful source for instructor: https://www.cisa.gov/secure-our-world/recognize-and-report-phishing</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2 (12 minutes). Ask: Have you heard of this? Don’t ask for identifiable personal experiences. Introduce A familiar voice alone is no longer proof. Example: “Grandma, I need bail money. Don’t tell Mom!” Source: https://www.ssa.gov/scam/</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https://www.youtube.com/watch?v=U97w2eRxB6c and test access and captions. This is an external YouTube link; click the video panel. For the long-form video, play only a selected 1–3 minute segment. Discuss: A caller sounds exactly like your grandchild and asks for a wire. Next step? Expected answer: End the call and independently contact the grandchild or parent. Total module time, including brief teaching slides and a discussion: 12 minutes. Video credit: AARP Fraud Watch Network. URL: https://www.youtube.com/watch?v=U97w2eRxB6c</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“Grandma, I need bail money. Don’t tell Mom!”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End the call and independently contact the grandchild or parent. Useful source for instructor: https://www.ssa.gov/scam/</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3 (12 minutes). Ask: Have you heard of this? Don’t ask for identifiable personal experiences. Introduce Caller ID, badges and official seals can be copied. Example: “SSA: your account is frozen. Move your money.” Source: https://www.ssa.gov/scam/</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https://www.youtube.com/watch?v=-89h8FGgypQ and test access and captions. This is an external YouTube link; click the video panel. Play about 1–3 minutes, depending on video length. Discuss: Someone from “the fraud department” says to withdraw cash to keep it safe. Expected answer: Refuse; contact your bank with the number on your card. Total module time, including brief teaching slides and a discussion: 12 minutes. Video credit: Federal Trade Commission. URL: https://www.youtube.com/watch?v=-89h8FGgypQ</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“SSA: your account is frozen. Move your money.”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Refuse; contact your bank with the number on your card. Useful source for instructor: https://www.ssa.gov/scam/</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4 (12 minutes). Ask: Have you heard of this? Don’t ask for identifiable personal experiences. Introduce A scary pop-up is not a repair diagnosis. Example: “VIRUS DETECTED. CALL TECH SUPPORT NOW.” Source: https://consumer.ftc.gov/articles/how-spot-avoid-and-report-tech-support-scams</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https://www.youtube.com/watch?v=wuj5tvnbJwg and test access and captions. This is an external YouTube link; click the video panel. Play about 1–3 minutes, depending on video length. Discuss: A screen alarm says Microsoft must fix your computer by phone. Expected answer: Do not call; close the browser and seek your own trusted support. Total module time, including brief teaching slides and a discussion: 12 minutes. Video credit: Federal Trade Commission. URL: https://www.youtube.com/watch?v=wuj5tvnbJwg</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“VIRUS DETECTED. CALL TECH SUPPORT NOW.”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Do not call; close the browser and seek your own trusted support. Useful source for instructor: https://consumer.ftc.gov/articles/how-spot-avoid-and-report-tech-support-scams</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5 (12 minutes). Ask: Have you heard of this? Don’t ask for identifiable personal experiences. Introduce Guaranteed fast profits are a warning, not an opportunity. Example: “Double retirement savings in 30 days—guaranteed!” Source: https://www.ic3.gov/AnnualReport/Reports/2025_IC3Report.pdf</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https://www.youtube.com/watch?v=vUE03dqE0Zw and test access and captions. This is an external YouTube link; click the video panel. For the long-form video, play only a selected 1–3 minute segment. Discuss: An online friend sends you an app showing amazing crypto profits. Expected answer: Do not invest; verify independently and consult a trusted adviser. Total module time, including brief teaching slides and a discussion: 12 minutes. Video credit: AARP Live. URL: https://www.youtube.com/watch?v=vUE03dqE0Zw</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“Double retirement savings in 30 days—guaranteed!”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Do not invest; verify independently and consult a trusted adviser. Useful source for instructor: https://www.ic3.gov/AnnualReport/Reports/2025_IC3Report.pdf</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6 (12 minutes). Ask: Have you heard of this? Don’t ask for identifiable personal experiences. Introduce Trust can be built slowly, then used to ask for money. Example: “I love you. Please pay my travel or medical bill.” Source: https://consumer.ftc.gov/articles/what-know-about-romance-scams</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https://www.youtube.com/watch?v=jlxWxH0mgU8 and test access and captions. This is an external YouTube link; click the video panel. Play about 1–3 minutes, depending on video length. Discuss: After weeks of affectionate messages, a partner needs help with customs fees. Expected answer: Do not send funds; ask a trusted person for another perspective. Total module time, including brief teaching slides and a discussion: 12 minutes. Video credit: Federal Trade Commission. URL: https://www.youtube.com/watch?v=jlxWxH0mgU8</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“I love you. Please pay my travel or medical bill.”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Do not send funds; ask a trusted person for another perspective. Useful source for instructor: https://consumer.ftc.gov/articles/what-know-about-romance-scams</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7 (12 minutes). Ask: Have you heard of this? Don’t ask for identifiable personal experiences. Introduce Stolen information can open accounts in your name. Example: “New credit card approved!” — but you never applied. Source: https://www.identitytheft.gov/</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https://www.youtube.com/shorts/eiMLxkAmv3k and test access and captions. This is an external YouTube link; click the video panel. Play about 1–3 minutes, depending on video length. Discuss: You receive a card for an account you never opened. Expected answer: Contact issuer using independently verified details and go to IdentityTheft.gov. Total module time, including brief teaching slides and a discussion: 12 minutes. Video credit: Federal Trade Commission. URL: https://www.youtube.com/shorts/eiMLxkAmv3k</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“New credit card approved!” — but you never applied.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Contact issuer using independently verified details and go to IdentityTheft.gov. Useful source for instructor: https://www.identitytheft.gov/</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8 (12 minutes). Ask: Have you heard of this? Don’t ask for identifiable personal experiences. Introduce Advertisements and logos are not verification. Example: “Package held / Medicare plan ending. Click here.” Source: https://consumer.ftc.gov/consumer-alerts/2026/09/what-know-ahead-open-enrollment-avoid-health-insurance-scams</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https://www.youtube.com/watch?v=vOEi9Qe9AZQ and test access and captions. This is an external YouTube link; click the video panel. Play about 1–3 minutes, depending on video length. Discuss: A sponsored search result promises a “free” Medicare renewal. Expected answer: Visit Medicare.gov or call the number on your Medicare card. Total module time, including brief teaching slides and a discussion: 12 minutes. Video credit: Federal Trade Commission. URL: https://www.youtube.com/watch?v=vOEi9Qe9AZQ</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“Package held / Medicare plan ending. Click here.”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Visit Medicare.gov or call the number on your Medicare card. Useful source for instructor: https://consumer.ftc.gov/consumer-alerts/2026/09/what-know-ahead-open-enrollment-avoid-health-insurance-scams</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11 (14 minutes). Ask: Have you heard of this? Don’t ask for identifiable personal experiences. Introduce Fast action and a trusted helper can limit the damage. Example: “I already sent money. What should I do now?” Source: https://consumer.ftc.gov/articles/what-do-if-you-were-scammed</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class, open https://www.youtube.com/watch?v=IoKTR4QR6-w and test access and captions. This is an external YouTube link; click the video panel. Play about 1–3 minutes, depending on video length. Discuss: A friend paid a fake support company yesterday. What do you say? Expected answer: Help them contact the payment provider and report—without judgment. Total module time, including brief teaching slides and a discussion: 14 minutes. Video credit: Federal Trade Commission. URL: https://www.youtube.com/watch?v=IoKTR4QR6-w</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illustrated example. Read the red flags slowly. Ask learners which word/action produces urgency. Case: “I already sent money. What should I do now?” Make clear the graphic is fictional and not an actual message or screenshot of a real service.</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say one of the action steps out loud. Try repeating with a role-play. Example response: Help them contact the payment provider and report—without judgment. Useful source for instructor: https://consumer.ftc.gov/articles/what-do-if-you-were-scammed</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Recovery slide. Direct participants to act quickly, but do not guarantee money recovery. The FTC advises contacting the payment company immediately and requesting reversal/refund. For remote access, disconnect and get trusted help; update security software and scan, then change passwords from a trusted device.</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AARP Fraud Watch Network helpline 877-908-3360 is available Mon–Fri, 8am–8pm ET as of October 2026. Medicare 1-800-633-4227. Ask learners to add a trusted contact to their address book.</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action commitment. Invite everyone to select ONE item to complete this week. Do not ask them to turn on MFA publicly or type passwords in front of the class.</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group repeat: STOP. CHECK. PROTECT. End on confidence, not fear. Thank the class for engaging.</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11 video links are external YouTube URLs, to be checked for access and captions before class. The new malware topic links to the classic FTC Protect Your Computer from Malware video, published 2012; principles remain useful but the FTC 2026 fake-CAPTCHA advisory is more current. Select short clips.</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11 video links are external YouTube URLs, to be checked for access and captions before class. The new malware topic links to the classic FTC Protect Your Computer from Malware video, published 2012; principles remain useful but the FTC 2026 fake-CAPTCHA advisory is more current. Select short clips.</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resources were consulted in October 2026. This is a 2027 awareness class, not a claim that 2027 loss totals or threat rankings are established. The FBI and FTC collect different fraud reports; their figures are not additive. Video owners retain their rights. Use YouTube externally with an internet connection.</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Official sources for the new device malware module, consulted October 2026. iPhone/iPad info: https://support.apple.com/en-us/116947. Router and Wi-Fi safety: https://consumer.ftc.gov/articles/how-secure-your-home-wi-fi-network. Malware video: https://www.youtube.com/watch?v=XU8PHihT_P4</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028700"/>
            <a:ext cx="7851648" cy="1371600"/>
          </a:xfrm>
          <a:ln>
            <a:noFill/>
          </a:ln>
        </p:spPr>
        <p:txBody>
          <a:bodyPr vert="horz" tIns="0" rIns="18288" bIns="0" anchor="ctr">
            <a:no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8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2421402"/>
            <a:ext cx="7854696" cy="1314450"/>
          </a:xfrm>
        </p:spPr>
        <p:txBody>
          <a:bodyPr lIns="0" rIns="18288"/>
          <a:lstStyle>
            <a:lvl1pPr marL="0" marR="45720" indent="0" algn="r">
              <a:buNone/>
              <a:defRPr>
                <a:solidFill>
                  <a:schemeClr val="tx1"/>
                </a:solidFill>
                <a:effectLst>
                  <a:outerShdw blurRad="38100" dist="38100" dir="2700000" algn="tl">
                    <a:srgbClr val="000000">
                      <a:alpha val="43137"/>
                    </a:srgbClr>
                  </a:outerShdw>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30" name="Date Placeholder 29"/>
          <p:cNvSpPr>
            <a:spLocks noGrp="1"/>
          </p:cNvSpPr>
          <p:nvPr>
            <p:ph type="dt" sz="half" idx="10"/>
          </p:nvPr>
        </p:nvSpPr>
        <p:spPr/>
        <p:txBody>
          <a:bodyPr/>
          <a:lstStyle/>
          <a:p>
            <a:fld id="{8375676B-E0AF-4BC9-BCEE-1CE2F45D21F5}" type="datetime1">
              <a:rPr lang="en-US" smtClean="0"/>
              <a:t>10/26/2026</a:t>
            </a:fld>
            <a:endParaRPr lang="en-US"/>
          </a:p>
        </p:txBody>
      </p:sp>
      <p:sp>
        <p:nvSpPr>
          <p:cNvPr id="19" name="Footer Placeholder 18"/>
          <p:cNvSpPr>
            <a:spLocks noGrp="1"/>
          </p:cNvSpPr>
          <p:nvPr>
            <p:ph type="ftr" sz="quarter" idx="11"/>
          </p:nvPr>
        </p:nvSpPr>
        <p:spPr/>
        <p:txBody>
          <a:bodyPr/>
          <a:lstStyle/>
          <a:p>
            <a:r>
              <a:rPr lang="en-US"/>
              <a:t>2027 Senior Cybersecurity Awareness </a:t>
            </a:r>
            <a:endParaRPr lang="en-US" dirty="0"/>
          </a:p>
        </p:txBody>
      </p:sp>
      <p:sp>
        <p:nvSpPr>
          <p:cNvPr id="27" name="Slide Number Placeholder 26"/>
          <p:cNvSpPr>
            <a:spLocks noGrp="1"/>
          </p:cNvSpPr>
          <p:nvPr>
            <p:ph type="sldNum" sz="quarter" idx="12"/>
          </p:nvPr>
        </p:nvSpPr>
        <p:spPr/>
        <p:txBody>
          <a:bodyPr/>
          <a:lstStyle/>
          <a:p>
            <a:fld id="{3D46CBA2-ECE5-4BE9-B546-6761E0E6708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8D251C8-5F9B-47F8-8D02-C4D859AF932B}" type="datetime1">
              <a:rPr lang="en-US" smtClean="0"/>
              <a:t>10/26/2026</a:t>
            </a:fld>
            <a:endParaRPr lang="en-US"/>
          </a:p>
        </p:txBody>
      </p:sp>
      <p:sp>
        <p:nvSpPr>
          <p:cNvPr id="5" name="Footer Placeholder 4"/>
          <p:cNvSpPr>
            <a:spLocks noGrp="1"/>
          </p:cNvSpPr>
          <p:nvPr>
            <p:ph type="ftr" sz="quarter" idx="11"/>
          </p:nvPr>
        </p:nvSpPr>
        <p:spPr/>
        <p:txBody>
          <a:bodyPr/>
          <a:lstStyle/>
          <a:p>
            <a:r>
              <a:rPr lang="en-US"/>
              <a:t>2027 Senior Cybersecurity Awareness </a:t>
            </a:r>
          </a:p>
        </p:txBody>
      </p:sp>
      <p:sp>
        <p:nvSpPr>
          <p:cNvPr id="6" name="Slide Number Placeholder 5"/>
          <p:cNvSpPr>
            <a:spLocks noGrp="1"/>
          </p:cNvSpPr>
          <p:nvPr>
            <p:ph type="sldNum" sz="quarter" idx="12"/>
          </p:nvPr>
        </p:nvSpPr>
        <p:spPr/>
        <p:txBody>
          <a:bodyPr/>
          <a:lstStyle/>
          <a:p>
            <a:fld id="{3D46CBA2-ECE5-4BE9-B546-6761E0E6708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l="-22000" r="-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987552"/>
            <a:ext cx="7772400" cy="1021842"/>
          </a:xfrm>
          <a:ln>
            <a:noFill/>
          </a:ln>
        </p:spPr>
        <p:txBody>
          <a:bodyPr vert="horz" tIns="0" bIns="0" anchor="ctr">
            <a:noAutofit/>
            <a:scene3d>
              <a:camera prst="orthographicFront"/>
              <a:lightRig rig="freezing" dir="t">
                <a:rot lat="0" lon="0" rev="5640000"/>
              </a:lightRig>
            </a:scene3d>
            <a:sp3d prstMaterial="flat">
              <a:bevelT w="38100" h="38100"/>
            </a:sp3d>
          </a:bodyPr>
          <a:lstStyle>
            <a:lvl1pPr algn="l" rtl="0">
              <a:spcBef>
                <a:spcPct val="0"/>
              </a:spcBef>
              <a:buNone/>
              <a:defRPr lang="en-US" sz="48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530352" y="2028498"/>
            <a:ext cx="7772400" cy="1132284"/>
          </a:xfrm>
        </p:spPr>
        <p:txBody>
          <a:bodyPr lIns="45720" rIns="45720" anchor="t"/>
          <a:lstStyle>
            <a:lvl1pPr marL="0" indent="0">
              <a:buNone/>
              <a:defRPr sz="2200" b="1">
                <a:solidFill>
                  <a:schemeClr val="tx1"/>
                </a:solidFill>
                <a:effectLst>
                  <a:outerShdw blurRad="38100" dist="38100" dir="2700000" algn="tl">
                    <a:srgbClr val="000000">
                      <a:alpha val="43137"/>
                    </a:srgbClr>
                  </a:outerShdw>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3641498-9986-4FBC-8312-2C97BDB8A529}" type="datetime1">
              <a:rPr lang="en-US" smtClean="0"/>
              <a:t>10/26/2026</a:t>
            </a:fld>
            <a:endParaRPr lang="en-US"/>
          </a:p>
        </p:txBody>
      </p:sp>
      <p:sp>
        <p:nvSpPr>
          <p:cNvPr id="5" name="Footer Placeholder 4"/>
          <p:cNvSpPr>
            <a:spLocks noGrp="1"/>
          </p:cNvSpPr>
          <p:nvPr>
            <p:ph type="ftr" sz="quarter" idx="11"/>
          </p:nvPr>
        </p:nvSpPr>
        <p:spPr/>
        <p:txBody>
          <a:bodyPr/>
          <a:lstStyle/>
          <a:p>
            <a:r>
              <a:rPr lang="en-US"/>
              <a:t>2027 Senior Cybersecurity Awareness </a:t>
            </a:r>
          </a:p>
        </p:txBody>
      </p:sp>
      <p:sp>
        <p:nvSpPr>
          <p:cNvPr id="6" name="Slide Number Placeholder 5"/>
          <p:cNvSpPr>
            <a:spLocks noGrp="1"/>
          </p:cNvSpPr>
          <p:nvPr>
            <p:ph type="sldNum" sz="quarter" idx="12"/>
          </p:nvPr>
        </p:nvSpPr>
        <p:spPr/>
        <p:txBody>
          <a:bodyPr/>
          <a:lstStyle/>
          <a:p>
            <a:fld id="{3D46CBA2-ECE5-4BE9-B546-6761E0E6708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a:lstStyle/>
          <a:p>
            <a:r>
              <a:rPr kumimoji="0" lang="en-US"/>
              <a:t>Click to edit Master title style</a:t>
            </a:r>
          </a:p>
        </p:txBody>
      </p:sp>
      <p:sp>
        <p:nvSpPr>
          <p:cNvPr id="3" name="Content Placeholder 2"/>
          <p:cNvSpPr>
            <a:spLocks noGrp="1"/>
          </p:cNvSpPr>
          <p:nvPr>
            <p:ph sz="half" idx="1"/>
          </p:nvPr>
        </p:nvSpPr>
        <p:spPr>
          <a:xfrm>
            <a:off x="457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6D17BD2-B74F-44BA-8F26-2F8D28AEFDCF}" type="datetime1">
              <a:rPr lang="en-US" smtClean="0"/>
              <a:t>10/26/2026</a:t>
            </a:fld>
            <a:endParaRPr lang="en-US"/>
          </a:p>
        </p:txBody>
      </p:sp>
      <p:sp>
        <p:nvSpPr>
          <p:cNvPr id="6" name="Footer Placeholder 5"/>
          <p:cNvSpPr>
            <a:spLocks noGrp="1"/>
          </p:cNvSpPr>
          <p:nvPr>
            <p:ph type="ftr" sz="quarter" idx="11"/>
          </p:nvPr>
        </p:nvSpPr>
        <p:spPr/>
        <p:txBody>
          <a:bodyPr/>
          <a:lstStyle/>
          <a:p>
            <a:r>
              <a:rPr lang="en-US"/>
              <a:t>2027 Senior Cybersecurity Awareness </a:t>
            </a:r>
          </a:p>
        </p:txBody>
      </p:sp>
      <p:sp>
        <p:nvSpPr>
          <p:cNvPr id="7" name="Slide Number Placeholder 6"/>
          <p:cNvSpPr>
            <a:spLocks noGrp="1"/>
          </p:cNvSpPr>
          <p:nvPr>
            <p:ph type="sldNum" sz="quarter" idx="12"/>
          </p:nvPr>
        </p:nvSpPr>
        <p:spPr/>
        <p:txBody>
          <a:bodyPr/>
          <a:lstStyle/>
          <a:p>
            <a:fld id="{3D46CBA2-ECE5-4BE9-B546-6761E0E6708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391436"/>
            <a:ext cx="4040188" cy="494514"/>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394818"/>
            <a:ext cx="4041775" cy="491132"/>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885950"/>
            <a:ext cx="4040188"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1885950"/>
            <a:ext cx="4041775"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AFE357C-5947-4892-89C2-7903A8154F5C}" type="datetime1">
              <a:rPr lang="en-US" smtClean="0"/>
              <a:t>10/26/2026</a:t>
            </a:fld>
            <a:endParaRPr lang="en-US"/>
          </a:p>
        </p:txBody>
      </p:sp>
      <p:sp>
        <p:nvSpPr>
          <p:cNvPr id="8" name="Footer Placeholder 7"/>
          <p:cNvSpPr>
            <a:spLocks noGrp="1"/>
          </p:cNvSpPr>
          <p:nvPr>
            <p:ph type="ftr" sz="quarter" idx="11"/>
          </p:nvPr>
        </p:nvSpPr>
        <p:spPr/>
        <p:txBody>
          <a:bodyPr/>
          <a:lstStyle/>
          <a:p>
            <a:r>
              <a:rPr lang="en-US"/>
              <a:t>2027 Senior Cybersecurity Awareness </a:t>
            </a:r>
          </a:p>
        </p:txBody>
      </p:sp>
      <p:sp>
        <p:nvSpPr>
          <p:cNvPr id="9" name="Slide Number Placeholder 8"/>
          <p:cNvSpPr>
            <a:spLocks noGrp="1"/>
          </p:cNvSpPr>
          <p:nvPr>
            <p:ph type="sldNum" sz="quarter" idx="12"/>
          </p:nvPr>
        </p:nvSpPr>
        <p:spPr/>
        <p:txBody>
          <a:bodyPr/>
          <a:lstStyle/>
          <a:p>
            <a:fld id="{3D46CBA2-ECE5-4BE9-B546-6761E0E6708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305800" cy="85725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kumimoji="0" lang="en-US" sz="5000" b="1" kern="1200" dirty="0">
                <a:ln>
                  <a:noFill/>
                </a:ln>
                <a:solidFill>
                  <a:schemeClr val="tx2"/>
                </a:solidFill>
                <a:effectLst>
                  <a:outerShdw blurRad="38100" dist="38100" dir="2700000" algn="tl">
                    <a:srgbClr val="000000">
                      <a:alpha val="43137"/>
                    </a:srgbClr>
                  </a:outerShdw>
                </a:effectLst>
                <a:latin typeface="+mj-lt"/>
                <a:ea typeface="+mj-ea"/>
                <a:cs typeface="+mj-cs"/>
              </a:defRPr>
            </a:lvl1pPr>
          </a:lstStyle>
          <a:p>
            <a:r>
              <a:rPr kumimoji="0" lang="en-US"/>
              <a:t>Click to edit Master title style</a:t>
            </a:r>
            <a:endParaRPr kumimoji="0" lang="en-US" dirty="0"/>
          </a:p>
        </p:txBody>
      </p:sp>
      <p:sp>
        <p:nvSpPr>
          <p:cNvPr id="3" name="Date Placeholder 2"/>
          <p:cNvSpPr>
            <a:spLocks noGrp="1"/>
          </p:cNvSpPr>
          <p:nvPr>
            <p:ph type="dt" sz="half" idx="10"/>
          </p:nvPr>
        </p:nvSpPr>
        <p:spPr/>
        <p:txBody>
          <a:bodyPr/>
          <a:lstStyle/>
          <a:p>
            <a:fld id="{794629B0-ED4E-4703-8FC3-36495AE03EF7}" type="datetime1">
              <a:rPr lang="en-US" smtClean="0"/>
              <a:t>10/26/2026</a:t>
            </a:fld>
            <a:endParaRPr lang="en-US"/>
          </a:p>
        </p:txBody>
      </p:sp>
      <p:sp>
        <p:nvSpPr>
          <p:cNvPr id="4" name="Footer Placeholder 3"/>
          <p:cNvSpPr>
            <a:spLocks noGrp="1"/>
          </p:cNvSpPr>
          <p:nvPr>
            <p:ph type="ftr" sz="quarter" idx="11"/>
          </p:nvPr>
        </p:nvSpPr>
        <p:spPr/>
        <p:txBody>
          <a:bodyPr/>
          <a:lstStyle/>
          <a:p>
            <a:r>
              <a:rPr lang="en-US"/>
              <a:t>2027 Senior Cybersecurity Awareness </a:t>
            </a:r>
          </a:p>
        </p:txBody>
      </p:sp>
      <p:sp>
        <p:nvSpPr>
          <p:cNvPr id="5" name="Slide Number Placeholder 4"/>
          <p:cNvSpPr>
            <a:spLocks noGrp="1"/>
          </p:cNvSpPr>
          <p:nvPr>
            <p:ph type="sldNum" sz="quarter" idx="12"/>
          </p:nvPr>
        </p:nvSpPr>
        <p:spPr/>
        <p:txBody>
          <a:bodyPr/>
          <a:lstStyle/>
          <a:p>
            <a:fld id="{3D46CBA2-ECE5-4BE9-B546-6761E0E6708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B00779-4140-4435-8C8D-5C733E2EB3C4}" type="datetime1">
              <a:rPr lang="en-US" smtClean="0"/>
              <a:t>10/26/2026</a:t>
            </a:fld>
            <a:endParaRPr lang="en-US"/>
          </a:p>
        </p:txBody>
      </p:sp>
      <p:sp>
        <p:nvSpPr>
          <p:cNvPr id="3" name="Footer Placeholder 2"/>
          <p:cNvSpPr>
            <a:spLocks noGrp="1"/>
          </p:cNvSpPr>
          <p:nvPr>
            <p:ph type="ftr" sz="quarter" idx="11"/>
          </p:nvPr>
        </p:nvSpPr>
        <p:spPr/>
        <p:txBody>
          <a:bodyPr/>
          <a:lstStyle/>
          <a:p>
            <a:r>
              <a:rPr lang="en-US"/>
              <a:t>2027 Senior Cybersecurity Awareness </a:t>
            </a:r>
          </a:p>
        </p:txBody>
      </p:sp>
      <p:sp>
        <p:nvSpPr>
          <p:cNvPr id="4" name="Slide Number Placeholder 3"/>
          <p:cNvSpPr>
            <a:spLocks noGrp="1"/>
          </p:cNvSpPr>
          <p:nvPr>
            <p:ph type="sldNum" sz="quarter" idx="12"/>
          </p:nvPr>
        </p:nvSpPr>
        <p:spPr/>
        <p:txBody>
          <a:bodyPr/>
          <a:lstStyle/>
          <a:p>
            <a:fld id="{3D46CBA2-ECE5-4BE9-B546-6761E0E6708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85764"/>
            <a:ext cx="2743200" cy="871538"/>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257300"/>
            <a:ext cx="2743200" cy="3429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257300"/>
            <a:ext cx="5111750" cy="3429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D5152A6-C5F7-47D4-8964-2034E63513DF}" type="datetime1">
              <a:rPr lang="en-US" smtClean="0"/>
              <a:t>10/26/2026</a:t>
            </a:fld>
            <a:endParaRPr lang="en-US"/>
          </a:p>
        </p:txBody>
      </p:sp>
      <p:sp>
        <p:nvSpPr>
          <p:cNvPr id="6" name="Footer Placeholder 5"/>
          <p:cNvSpPr>
            <a:spLocks noGrp="1"/>
          </p:cNvSpPr>
          <p:nvPr>
            <p:ph type="ftr" sz="quarter" idx="11"/>
          </p:nvPr>
        </p:nvSpPr>
        <p:spPr/>
        <p:txBody>
          <a:bodyPr/>
          <a:lstStyle/>
          <a:p>
            <a:r>
              <a:rPr lang="en-US"/>
              <a:t>2027 Senior Cybersecurity Awareness </a:t>
            </a:r>
          </a:p>
        </p:txBody>
      </p:sp>
      <p:sp>
        <p:nvSpPr>
          <p:cNvPr id="7" name="Slide Number Placeholder 6"/>
          <p:cNvSpPr>
            <a:spLocks noGrp="1"/>
          </p:cNvSpPr>
          <p:nvPr>
            <p:ph type="sldNum" sz="quarter" idx="12"/>
          </p:nvPr>
        </p:nvSpPr>
        <p:spPr/>
        <p:txBody>
          <a:bodyPr/>
          <a:lstStyle/>
          <a:p>
            <a:fld id="{3D46CBA2-ECE5-4BE9-B546-6761E0E6708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831058"/>
            <a:ext cx="5257800" cy="30861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4019827"/>
            <a:ext cx="155448" cy="11658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882747"/>
            <a:ext cx="2212848" cy="1186966"/>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121589"/>
            <a:ext cx="2209800" cy="163449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D5407BD-858E-48F7-B06B-EE1FC9C81471}" type="datetime1">
              <a:rPr lang="en-US" smtClean="0"/>
              <a:t>10/26/2026</a:t>
            </a:fld>
            <a:endParaRPr lang="en-US"/>
          </a:p>
        </p:txBody>
      </p:sp>
      <p:sp>
        <p:nvSpPr>
          <p:cNvPr id="6" name="Footer Placeholder 5"/>
          <p:cNvSpPr>
            <a:spLocks noGrp="1"/>
          </p:cNvSpPr>
          <p:nvPr>
            <p:ph type="ftr" sz="quarter" idx="11"/>
          </p:nvPr>
        </p:nvSpPr>
        <p:spPr/>
        <p:txBody>
          <a:bodyPr/>
          <a:lstStyle/>
          <a:p>
            <a:r>
              <a:rPr lang="en-US"/>
              <a:t>2027 Senior Cybersecurity Awareness </a:t>
            </a:r>
          </a:p>
        </p:txBody>
      </p:sp>
      <p:sp>
        <p:nvSpPr>
          <p:cNvPr id="7" name="Slide Number Placeholder 6"/>
          <p:cNvSpPr>
            <a:spLocks noGrp="1"/>
          </p:cNvSpPr>
          <p:nvPr>
            <p:ph type="sldNum" sz="quarter" idx="12"/>
          </p:nvPr>
        </p:nvSpPr>
        <p:spPr>
          <a:xfrm>
            <a:off x="8077200" y="4767263"/>
            <a:ext cx="609600" cy="273844"/>
          </a:xfrm>
        </p:spPr>
        <p:txBody>
          <a:bodyPr/>
          <a:lstStyle/>
          <a:p>
            <a:fld id="{3D46CBA2-ECE5-4BE9-B546-6761E0E67089}" type="slidenum">
              <a:rPr lang="en-US" smtClean="0"/>
              <a:t>‹#›</a:t>
            </a:fld>
            <a:endParaRPr lang="en-US"/>
          </a:p>
        </p:txBody>
      </p:sp>
      <p:sp>
        <p:nvSpPr>
          <p:cNvPr id="3" name="Picture Placeholder 2"/>
          <p:cNvSpPr>
            <a:spLocks noGrp="1"/>
          </p:cNvSpPr>
          <p:nvPr>
            <p:ph type="pic" idx="1"/>
          </p:nvPr>
        </p:nvSpPr>
        <p:spPr>
          <a:xfrm rot="420000">
            <a:off x="3485793" y="899638"/>
            <a:ext cx="4617720" cy="29489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4362450"/>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4664869"/>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B5BFFFE-E9E0-4F13-B741-F43EAC2EF51A}" type="datetime1">
              <a:rPr lang="en-US" smtClean="0"/>
              <a:t>10/26/2026</a:t>
            </a:fld>
            <a:endParaRPr lang="en-US"/>
          </a:p>
        </p:txBody>
      </p:sp>
      <p:sp>
        <p:nvSpPr>
          <p:cNvPr id="5" name="Footer Placeholder 4"/>
          <p:cNvSpPr>
            <a:spLocks noGrp="1"/>
          </p:cNvSpPr>
          <p:nvPr>
            <p:ph type="ftr" sz="quarter" idx="11"/>
          </p:nvPr>
        </p:nvSpPr>
        <p:spPr/>
        <p:txBody>
          <a:bodyPr/>
          <a:lstStyle/>
          <a:p>
            <a:r>
              <a:rPr lang="en-US"/>
              <a:t>2027 Senior Cybersecurity Awareness </a:t>
            </a:r>
          </a:p>
        </p:txBody>
      </p:sp>
      <p:sp>
        <p:nvSpPr>
          <p:cNvPr id="6" name="Slide Number Placeholder 5"/>
          <p:cNvSpPr>
            <a:spLocks noGrp="1"/>
          </p:cNvSpPr>
          <p:nvPr>
            <p:ph type="sldNum" sz="quarter" idx="12"/>
          </p:nvPr>
        </p:nvSpPr>
        <p:spPr/>
        <p:txBody>
          <a:bodyPr/>
          <a:lstStyle/>
          <a:p>
            <a:fld id="{3D46CBA2-ECE5-4BE9-B546-6761E0E6708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1"/>
            <a:ext cx="2057400" cy="3908822"/>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85801"/>
            <a:ext cx="6019800" cy="390882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C679DB4-D8BA-40E0-A2D6-DCF2744B4A47}" type="datetime1">
              <a:rPr lang="en-US" smtClean="0"/>
              <a:t>10/26/2026</a:t>
            </a:fld>
            <a:endParaRPr lang="en-US"/>
          </a:p>
        </p:txBody>
      </p:sp>
      <p:sp>
        <p:nvSpPr>
          <p:cNvPr id="5" name="Footer Placeholder 4"/>
          <p:cNvSpPr>
            <a:spLocks noGrp="1"/>
          </p:cNvSpPr>
          <p:nvPr>
            <p:ph type="ftr" sz="quarter" idx="11"/>
          </p:nvPr>
        </p:nvSpPr>
        <p:spPr/>
        <p:txBody>
          <a:bodyPr/>
          <a:lstStyle/>
          <a:p>
            <a:r>
              <a:rPr lang="en-US"/>
              <a:t>2027 Senior Cybersecurity Awareness </a:t>
            </a:r>
          </a:p>
        </p:txBody>
      </p:sp>
      <p:sp>
        <p:nvSpPr>
          <p:cNvPr id="6" name="Slide Number Placeholder 5"/>
          <p:cNvSpPr>
            <a:spLocks noGrp="1"/>
          </p:cNvSpPr>
          <p:nvPr>
            <p:ph type="sldNum" sz="quarter" idx="12"/>
          </p:nvPr>
        </p:nvSpPr>
        <p:spPr/>
        <p:txBody>
          <a:bodyPr/>
          <a:lstStyle/>
          <a:p>
            <a:fld id="{3D46CBA2-ECE5-4BE9-B546-6761E0E6708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9050" y="-26611"/>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7030A0"/>
              </a:gs>
              <a:gs pos="100000">
                <a:schemeClr val="accent3">
                  <a:lumMod val="40000"/>
                  <a:lumOff val="6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60558" y="16288"/>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FFFF00"/>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528066"/>
            <a:ext cx="8229600" cy="85725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457200" y="1451610"/>
            <a:ext cx="8229600" cy="329184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457200" y="4767263"/>
            <a:ext cx="2133600" cy="273844"/>
          </a:xfrm>
          <a:prstGeom prst="rect">
            <a:avLst/>
          </a:prstGeom>
        </p:spPr>
        <p:txBody>
          <a:bodyPr vert="horz" lIns="0" tIns="0" rIns="0" bIns="0" anchor="b"/>
          <a:lstStyle>
            <a:lvl1pPr algn="l" eaLnBrk="1" latinLnBrk="0" hangingPunct="1">
              <a:defRPr kumimoji="0" sz="1200" b="1">
                <a:solidFill>
                  <a:schemeClr val="tx1"/>
                </a:solidFill>
                <a:latin typeface="+mj-lt"/>
              </a:defRPr>
            </a:lvl1pPr>
          </a:lstStyle>
          <a:p>
            <a:fld id="{138E798C-111E-42B7-9D3F-303915A3D4DB}" type="datetime1">
              <a:rPr lang="en-US" smtClean="0"/>
              <a:t>10/26/2026</a:t>
            </a:fld>
            <a:endParaRPr lang="en-US" dirty="0"/>
          </a:p>
        </p:txBody>
      </p:sp>
      <p:sp>
        <p:nvSpPr>
          <p:cNvPr id="22" name="Footer Placeholder 21"/>
          <p:cNvSpPr>
            <a:spLocks noGrp="1"/>
          </p:cNvSpPr>
          <p:nvPr>
            <p:ph type="ftr" sz="quarter" idx="3"/>
          </p:nvPr>
        </p:nvSpPr>
        <p:spPr>
          <a:xfrm>
            <a:off x="2667000" y="4767263"/>
            <a:ext cx="3352800" cy="273844"/>
          </a:xfrm>
          <a:prstGeom prst="rect">
            <a:avLst/>
          </a:prstGeom>
        </p:spPr>
        <p:txBody>
          <a:bodyPr vert="horz" lIns="0" tIns="0" rIns="0" bIns="0" anchor="b"/>
          <a:lstStyle>
            <a:lvl1pPr algn="l" eaLnBrk="1" latinLnBrk="0" hangingPunct="1">
              <a:defRPr kumimoji="0" sz="1200" b="1">
                <a:solidFill>
                  <a:schemeClr val="tx1"/>
                </a:solidFill>
                <a:latin typeface="+mj-lt"/>
              </a:defRPr>
            </a:lvl1pPr>
          </a:lstStyle>
          <a:p>
            <a:r>
              <a:rPr lang="en-US"/>
              <a:t>2027 Senior Cybersecurity Awareness </a:t>
            </a:r>
            <a:endParaRPr lang="en-US" dirty="0"/>
          </a:p>
        </p:txBody>
      </p:sp>
      <p:sp>
        <p:nvSpPr>
          <p:cNvPr id="18" name="Slide Number Placeholder 17"/>
          <p:cNvSpPr>
            <a:spLocks noGrp="1"/>
          </p:cNvSpPr>
          <p:nvPr>
            <p:ph type="sldNum" sz="quarter" idx="4"/>
          </p:nvPr>
        </p:nvSpPr>
        <p:spPr>
          <a:xfrm>
            <a:off x="7924800" y="4767263"/>
            <a:ext cx="762000" cy="273844"/>
          </a:xfrm>
          <a:prstGeom prst="rect">
            <a:avLst/>
          </a:prstGeom>
        </p:spPr>
        <p:txBody>
          <a:bodyPr vert="horz" lIns="0" tIns="0" rIns="0" bIns="0" anchor="b"/>
          <a:lstStyle>
            <a:lvl1pPr algn="r" eaLnBrk="1" latinLnBrk="0" hangingPunct="1">
              <a:defRPr kumimoji="0" sz="1200" b="1">
                <a:solidFill>
                  <a:schemeClr val="tx1"/>
                </a:solidFill>
                <a:latin typeface="+mj-lt"/>
              </a:defRPr>
            </a:lvl1pPr>
          </a:lstStyle>
          <a:p>
            <a:fld id="{3D46CBA2-ECE5-4BE9-B546-6761E0E67089}" type="slidenum">
              <a:rPr lang="en-US" smtClean="0"/>
              <a:pPr/>
              <a:t>‹#›</a:t>
            </a:fld>
            <a:endParaRPr lang="en-US"/>
          </a:p>
        </p:txBody>
      </p:sp>
      <p:grpSp>
        <p:nvGrpSpPr>
          <p:cNvPr id="2" name="Group 1"/>
          <p:cNvGrpSpPr/>
          <p:nvPr/>
        </p:nvGrpSpPr>
        <p:grpSpPr>
          <a:xfrm>
            <a:off x="-61753" y="49468"/>
            <a:ext cx="9180548" cy="48691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5000" b="1" kern="1200">
          <a:ln>
            <a:noFill/>
          </a:ln>
          <a:solidFill>
            <a:schemeClr val="tx2"/>
          </a:solidFill>
          <a:effectLst>
            <a:outerShdw blurRad="38100" dist="38100" dir="2700000" algn="tl">
              <a:srgbClr val="000000">
                <a:alpha val="43137"/>
              </a:srgbClr>
            </a:outerShdw>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b="1" kern="1200">
          <a:solidFill>
            <a:schemeClr val="tx1"/>
          </a:solidFill>
          <a:latin typeface="+mj-lt"/>
          <a:ea typeface="Verdana" panose="020B0604030504040204" pitchFamily="34" charset="0"/>
          <a:cs typeface="Verdana" panose="020B0604030504040204" pitchFamily="34" charset="0"/>
        </a:defRPr>
      </a:lvl1pPr>
      <a:lvl2pPr marL="640080" indent="-246888" algn="l" rtl="0" eaLnBrk="1" latinLnBrk="0" hangingPunct="1">
        <a:spcBef>
          <a:spcPct val="20000"/>
        </a:spcBef>
        <a:buClr>
          <a:schemeClr val="accent1"/>
        </a:buClr>
        <a:buSzPct val="85000"/>
        <a:buFont typeface="Wingdings 2"/>
        <a:buChar char=""/>
        <a:defRPr kumimoji="0" sz="2400" b="1" kern="1200">
          <a:solidFill>
            <a:schemeClr val="tx1"/>
          </a:solidFill>
          <a:latin typeface="+mj-lt"/>
          <a:ea typeface="Verdana" panose="020B0604030504040204" pitchFamily="34" charset="0"/>
          <a:cs typeface="Verdana" panose="020B0604030504040204" pitchFamily="34" charset="0"/>
        </a:defRPr>
      </a:lvl2pPr>
      <a:lvl3pPr marL="914400" indent="-246888" algn="l" rtl="0" eaLnBrk="1" latinLnBrk="0" hangingPunct="1">
        <a:spcBef>
          <a:spcPct val="20000"/>
        </a:spcBef>
        <a:buClr>
          <a:schemeClr val="accent2"/>
        </a:buClr>
        <a:buSzPct val="70000"/>
        <a:buFont typeface="Wingdings 2"/>
        <a:buChar char=""/>
        <a:defRPr kumimoji="0" sz="2100" b="1" kern="1200">
          <a:solidFill>
            <a:schemeClr val="tx1"/>
          </a:solidFill>
          <a:latin typeface="+mj-lt"/>
          <a:ea typeface="Verdana" panose="020B0604030504040204" pitchFamily="34" charset="0"/>
          <a:cs typeface="Verdana" panose="020B0604030504040204" pitchFamily="34" charset="0"/>
        </a:defRPr>
      </a:lvl3pPr>
      <a:lvl4pPr marL="1188720" indent="-210312" algn="l" rtl="0" eaLnBrk="1" latinLnBrk="0" hangingPunct="1">
        <a:spcBef>
          <a:spcPct val="20000"/>
        </a:spcBef>
        <a:buClr>
          <a:schemeClr val="accent3"/>
        </a:buClr>
        <a:buSzPct val="65000"/>
        <a:buFont typeface="Wingdings 2"/>
        <a:buChar char=""/>
        <a:defRPr kumimoji="0" sz="2000" b="1" kern="1200">
          <a:solidFill>
            <a:schemeClr val="tx1"/>
          </a:solidFill>
          <a:latin typeface="+mj-lt"/>
          <a:ea typeface="Verdana" panose="020B0604030504040204" pitchFamily="34" charset="0"/>
          <a:cs typeface="Verdana" panose="020B0604030504040204" pitchFamily="34" charset="0"/>
        </a:defRPr>
      </a:lvl4pPr>
      <a:lvl5pPr marL="1463040" indent="-210312" algn="l" rtl="0" eaLnBrk="1" latinLnBrk="0" hangingPunct="1">
        <a:spcBef>
          <a:spcPct val="20000"/>
        </a:spcBef>
        <a:buClr>
          <a:schemeClr val="accent4"/>
        </a:buClr>
        <a:buSzPct val="65000"/>
        <a:buFont typeface="Wingdings 2"/>
        <a:buChar char=""/>
        <a:defRPr kumimoji="0" sz="2000" b="1" kern="1200">
          <a:solidFill>
            <a:schemeClr val="tx1"/>
          </a:solidFill>
          <a:latin typeface="+mj-lt"/>
          <a:ea typeface="Verdana" panose="020B0604030504040204" pitchFamily="34" charset="0"/>
          <a:cs typeface="Verdana" panose="020B060403050404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www.profburnett.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openclipart.org/detail/133897/fwd__bubble_hand_drawn-by-rejon-177666" TargetMode="External"/><Relationship Id="rId9"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hyperlink" Target="https://openclipart.org/detail/133897/fwd__bubble_hand_drawn-by-rejon-177666" TargetMode="External"/><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Senior%20CyberSecurity%20Videos/Tech_defaults.mp4"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hyperlink" Target="https://joindeleteme.com/" TargetMode="External"/><Relationship Id="rId5" Type="http://schemas.openxmlformats.org/officeDocument/2006/relationships/image" Target="../media/image15.jpeg"/><Relationship Id="rId10" Type="http://schemas.openxmlformats.org/officeDocument/2006/relationships/hyperlink" Target="https://www.optery.com/" TargetMode="External"/><Relationship Id="rId4" Type="http://schemas.openxmlformats.org/officeDocument/2006/relationships/image" Target="../media/image14.png"/><Relationship Id="rId9" Type="http://schemas.openxmlformats.org/officeDocument/2006/relationships/hyperlink" Target="https://www.aura.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Senior%20CyberSecurity%20Videos/Protect%20Your%20Computer%20from%20Malware%20_%20Federal%20Trade%20Commission%20(720p).mp4"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s://www.youtube.com/watch?v=XU8PHihT_P4" TargetMode="Externa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s://consumer.ftc.gov/articles/securing-your-internet-connected-devices-home" TargetMode="External"/><Relationship Id="rId3" Type="http://schemas.openxmlformats.org/officeDocument/2006/relationships/hyperlink" Target="https://support.microsoft.com/en-us/windows/security/windows-security/stay-protected-with-the-windows-security-app" TargetMode="External"/><Relationship Id="rId7" Type="http://schemas.openxmlformats.org/officeDocument/2006/relationships/hyperlink" Target="https://support.apple.com/en-us/116947"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support.google.com/googleplay/answer/2812853" TargetMode="External"/><Relationship Id="rId5" Type="http://schemas.openxmlformats.org/officeDocument/2006/relationships/hyperlink" Target="https://support.apple.com/en-ca/guide/security/sec469d47bd8/web" TargetMode="External"/><Relationship Id="rId4" Type="http://schemas.openxmlformats.org/officeDocument/2006/relationships/hyperlink" Target="https://www.bitdefender.com/en-us/consumer/" TargetMode="External"/><Relationship Id="rId9"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XIlF2qkav5c"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hyperlink" Target="Senior%20CyberSecurity%20Videos/Make%20Your%20Accounts%20Safer%20with%20Multifactor%20Authentication%20(MFA)%20(1080p).mp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hyperlink" Target="https://www.intuitivepassword.com/" TargetMode="External"/><Relationship Id="rId3" Type="http://schemas.openxmlformats.org/officeDocument/2006/relationships/hyperlink" Target="https://keepersecurity.com/" TargetMode="External"/><Relationship Id="rId7" Type="http://schemas.openxmlformats.org/officeDocument/2006/relationships/hyperlink" Target="https://www.stickypassword.com/" TargetMode="External"/><Relationship Id="rId2" Type="http://schemas.openxmlformats.org/officeDocument/2006/relationships/hyperlink" Target="https://www.dashlane.com/" TargetMode="External"/><Relationship Id="rId1" Type="http://schemas.openxmlformats.org/officeDocument/2006/relationships/slideLayout" Target="../slideLayouts/slideLayout2.xml"/><Relationship Id="rId6" Type="http://schemas.openxmlformats.org/officeDocument/2006/relationships/hyperlink" Target="https://www.zoho.com/vault/" TargetMode="External"/><Relationship Id="rId11" Type="http://schemas.openxmlformats.org/officeDocument/2006/relationships/hyperlink" Target="https://www.pcmag.com/picks/the-best-password-managers" TargetMode="External"/><Relationship Id="rId5" Type="http://schemas.openxmlformats.org/officeDocument/2006/relationships/hyperlink" Target="https://www.lastpass.com/" TargetMode="External"/><Relationship Id="rId10" Type="http://schemas.openxmlformats.org/officeDocument/2006/relationships/hyperlink" Target="https://www.my1login.com/" TargetMode="External"/><Relationship Id="rId4" Type="http://schemas.openxmlformats.org/officeDocument/2006/relationships/hyperlink" Target="https://www.roboform.com/" TargetMode="External"/><Relationship Id="rId9" Type="http://schemas.openxmlformats.org/officeDocument/2006/relationships/hyperlink" Target="https://my.norton.com/extspa/idsafe"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tR64APeWACg"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hyperlink" Target="Senior%20CyberSecurity%20Videos/Phishy%20Office_%20Avoid%20Phishing%20Scams%20_%20Federal%20Trade%20Commission%20(480p).mp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U97w2eRxB6c"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hyperlink" Target="Senior%20CyberSecurity%20Videos/AI%20scams%20are%20evolving_%20here&#8217;s%20how%20to%20stay%20safe%20(720p).mp4"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89h8FGgypQ"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hyperlink" Target="Senior%20CyberSecurity%20Videos/Let's%20Talk%20About%20How%20Impersonation%20Scams%20Work%20(1080p).mp4"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wuj5tvnbJwg"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hyperlink" Target="Senior%20CyberSecurity%20Videos/How%20to%20Avoid%20a%20Tech%20Support%20Scam%20-%20Updated%20with%20ReportFraud.ftc.gov%20(1080p).mp4"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hyperlink" Target="https://www.youtube.com/watch?v=vUE03dqE0Zw" TargetMode="External"/><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hyperlink" Target="Senior%20CyberSecurity%20Videos/How%20Crypto%20Investment%20Scams%20Work%20(1080p).mp4"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hyperlink" Target="https://www.youtube.com/watch?v=jlxWxH0mgU8" TargetMode="External"/><Relationship Id="rId2" Type="http://schemas.openxmlformats.org/officeDocument/2006/relationships/notesSlide" Target="../notesSlides/notesSlide42.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hyperlink" Target="Senior%20CyberSecurity%20Videos/Online%20Romance%20Imposter%20Scams%20_%20Federal%20Trade%20Commission%20(1080p).mp4"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hyperlink" Target="https://www.youtube.com/shorts/eiMLxkAmv3k" TargetMode="External"/><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hyperlink" Target="Senior%20CyberSecurity%20Videos/5%20Ways%20to%20Protect%20Yourself%20from%20Identity%20Theft%20(1080p).mp4"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vOEi9Qe9AZQ"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hyperlink" Target="Senior%20CyberSecurity%20Videos/Avoid%20health%20insurance%20search%20scams%20this%20open%20season%20(1080p).mp4"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hyperlink" Target="https://www.youtube.com/watch?v=IoKTR4QR6-w" TargetMode="External"/><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hyperlink" Target="Senior%20CyberSecurity%20Videos/How%20to%20Report%20Fraud%20at%20ReportFraud.ftc.gov%20_%20Federal%20Trade%20Commission%20(720p).mp4"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hyperlink" Target="https://reportfraud.ftc.gov/" TargetMode="External"/><Relationship Id="rId7" Type="http://schemas.openxmlformats.org/officeDocument/2006/relationships/hyperlink" Target="https://www.medicare.gov/" TargetMode="External"/><Relationship Id="rId2" Type="http://schemas.openxmlformats.org/officeDocument/2006/relationships/notesSlide" Target="../notesSlides/notesSlide58.xml"/><Relationship Id="rId1" Type="http://schemas.openxmlformats.org/officeDocument/2006/relationships/slideLayout" Target="../slideLayouts/slideLayout6.xml"/><Relationship Id="rId6" Type="http://schemas.openxmlformats.org/officeDocument/2006/relationships/hyperlink" Target="https://www.aarp.org/money/scams-fraud/helpline.html" TargetMode="External"/><Relationship Id="rId5" Type="http://schemas.openxmlformats.org/officeDocument/2006/relationships/hyperlink" Target="https://www.identitytheft.gov/" TargetMode="External"/><Relationship Id="rId4" Type="http://schemas.openxmlformats.org/officeDocument/2006/relationships/hyperlink" Target="https://www.ic3.gov/"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8" Type="http://schemas.openxmlformats.org/officeDocument/2006/relationships/hyperlink" Target="https://www.youtube.com/watch?v=jlxWxH0mgU8" TargetMode="External"/><Relationship Id="rId3" Type="http://schemas.openxmlformats.org/officeDocument/2006/relationships/hyperlink" Target="https://www.youtube.com/watch?v=tR64APeWACg" TargetMode="External"/><Relationship Id="rId7" Type="http://schemas.openxmlformats.org/officeDocument/2006/relationships/hyperlink" Target="https://www.youtube.com/watch?v=vUE03dqE0Zw"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hyperlink" Target="https://www.youtube.com/watch?v=wuj5tvnbJwg" TargetMode="External"/><Relationship Id="rId5" Type="http://schemas.openxmlformats.org/officeDocument/2006/relationships/hyperlink" Target="https://www.youtube.com/watch?v=-89h8FGgypQ" TargetMode="External"/><Relationship Id="rId4" Type="http://schemas.openxmlformats.org/officeDocument/2006/relationships/hyperlink" Target="https://www.youtube.com/watch?v=U97w2eRxB6c"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www.youtube.com/shorts/eiMLxkAmv3k" TargetMode="External"/><Relationship Id="rId7" Type="http://schemas.openxmlformats.org/officeDocument/2006/relationships/hyperlink" Target="https://www.youtube.com/watch?v=IoKTR4QR6-w"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hyperlink" Target="https://www.youtube.com/watch?v=XU8PHihT_P4" TargetMode="External"/><Relationship Id="rId5" Type="http://schemas.openxmlformats.org/officeDocument/2006/relationships/hyperlink" Target="https://www.youtube.com/watch?v=XIlF2qkav5c" TargetMode="External"/><Relationship Id="rId4" Type="http://schemas.openxmlformats.org/officeDocument/2006/relationships/hyperlink" Target="https://www.youtube.com/watch?v=vOEi9Qe9AZQ" TargetMode="External"/></Relationships>
</file>

<file path=ppt/slides/_rels/slide71.xml.rels><?xml version="1.0" encoding="UTF-8" standalone="yes"?>
<Relationships xmlns="http://schemas.openxmlformats.org/package/2006/relationships"><Relationship Id="rId8" Type="http://schemas.openxmlformats.org/officeDocument/2006/relationships/hyperlink" Target="https://www.aarp.org/money/scams-fraud/helpline.html" TargetMode="External"/><Relationship Id="rId3" Type="http://schemas.openxmlformats.org/officeDocument/2006/relationships/hyperlink" Target="https://www.ic3.gov/AnnualReport/Reports/2025_IC3Report.pdf" TargetMode="External"/><Relationship Id="rId7" Type="http://schemas.openxmlformats.org/officeDocument/2006/relationships/hyperlink" Target="https://www.ssa.gov/scam/"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hyperlink" Target="https://www.cisa.gov/secure-our-world" TargetMode="External"/><Relationship Id="rId5" Type="http://schemas.openxmlformats.org/officeDocument/2006/relationships/hyperlink" Target="https://consumer.ftc.gov/articles/what-do-if-you-were-scammed" TargetMode="External"/><Relationship Id="rId4" Type="http://schemas.openxmlformats.org/officeDocument/2006/relationships/hyperlink" Target="https://www.ftc.gov/news-events/news/press-releases/2026/10/ftc-issues-annual-report-congress-agencys-actions-protect-older-adults" TargetMode="External"/></Relationships>
</file>

<file path=ppt/slides/_rels/slide72.xml.rels><?xml version="1.0" encoding="UTF-8" standalone="yes"?>
<Relationships xmlns="http://schemas.openxmlformats.org/package/2006/relationships"><Relationship Id="rId8" Type="http://schemas.openxmlformats.org/officeDocument/2006/relationships/hyperlink" Target="https://consumer.ftc.gov/articles/securing-your-internet-connected-devices-home" TargetMode="External"/><Relationship Id="rId3" Type="http://schemas.openxmlformats.org/officeDocument/2006/relationships/hyperlink" Target="https://consumer.ftc.gov/articles/malware-how-protect-against-detect-and-remove-it" TargetMode="External"/><Relationship Id="rId7" Type="http://schemas.openxmlformats.org/officeDocument/2006/relationships/hyperlink" Target="https://support.google.com/googleplay/answer/2812853"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hyperlink" Target="https://support.apple.com/en-ca/guide/security/sec469d47bd8/web" TargetMode="External"/><Relationship Id="rId5" Type="http://schemas.openxmlformats.org/officeDocument/2006/relationships/hyperlink" Target="https://support.microsoft.com/en-us/windows/security/windows-security/stay-protected-with-the-windows-security-app" TargetMode="External"/><Relationship Id="rId4" Type="http://schemas.openxmlformats.org/officeDocument/2006/relationships/hyperlink" Target="https://consumer.ftc.gov/consumer-alerts/2026/06/how-spot-captcha-scam"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outlook.office365.com/owa/calendar/ProfessorBurnett@montgomerycollege0.onmicrosoft.com/bookings/" TargetMode="External"/><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png"/><Relationship Id="rId4" Type="http://schemas.openxmlformats.org/officeDocument/2006/relationships/hyperlink" Target="https://profburnet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r>
              <a:rPr lang="en-US" dirty="0"/>
              <a:t>2027 Senior Cybersecurity Awareness</a:t>
            </a:r>
          </a:p>
        </p:txBody>
      </p:sp>
      <p:sp>
        <p:nvSpPr>
          <p:cNvPr id="3" name="Subtitle 2"/>
          <p:cNvSpPr>
            <a:spLocks noGrp="1"/>
          </p:cNvSpPr>
          <p:nvPr>
            <p:ph type="subTitle" idx="1"/>
          </p:nvPr>
        </p:nvSpPr>
        <p:spPr>
          <a:xfrm>
            <a:off x="508311" y="3638550"/>
            <a:ext cx="7854696" cy="706902"/>
          </a:xfrm>
        </p:spPr>
        <p:txBody>
          <a:bodyPr>
            <a:noAutofit/>
          </a:bodyPr>
          <a:lstStyle/>
          <a:p>
            <a:r>
              <a:rPr lang="en-US" sz="1800" dirty="0">
                <a:hlinkClick r:id="rId2"/>
              </a:rPr>
              <a:t>http://www.profburnett.com</a:t>
            </a:r>
            <a:endParaRPr lang="en-US" sz="1800" dirty="0"/>
          </a:p>
          <a:p>
            <a:r>
              <a:rPr lang="en-US" sz="1600" i="1" dirty="0">
                <a:solidFill>
                  <a:srgbClr val="FFD700"/>
                </a:solidFill>
                <a:effectLst/>
              </a:rPr>
              <a:t>Embrace AI </a:t>
            </a:r>
            <a:r>
              <a:rPr lang="en-US" sz="1600" i="1" dirty="0"/>
              <a:t>/ </a:t>
            </a:r>
            <a:r>
              <a:rPr lang="en-US" sz="1600" i="1" dirty="0">
                <a:solidFill>
                  <a:srgbClr val="00B0F0"/>
                </a:solidFill>
              </a:rPr>
              <a:t>Master Your Future</a:t>
            </a:r>
            <a:endParaRPr lang="en-US" sz="2400" i="1"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517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457200" y="1515618"/>
            <a:ext cx="2969514" cy="288036"/>
          </a:xfrm>
          <a:prstGeom prst="roundRect">
            <a:avLst>
              <a:gd name="adj" fmla="val 35714"/>
            </a:avLst>
          </a:prstGeom>
          <a:solidFill>
            <a:schemeClr val="accent2"/>
          </a:solidFill>
          <a:ln w="12700">
            <a:solidFill>
              <a:srgbClr val="183C4E">
                <a:alpha val="0"/>
              </a:srgbClr>
            </a:solidFill>
            <a:prstDash val="solid"/>
          </a:ln>
        </p:spPr>
        <p:txBody>
          <a:bodyPr anchor="ctr"/>
          <a:lstStyle/>
          <a:p>
            <a:pPr algn="ctr"/>
            <a:r>
              <a:rPr lang="en-US" sz="1050" b="1" dirty="0">
                <a:solidFill>
                  <a:schemeClr val="bg1"/>
                </a:solidFill>
                <a:latin typeface="Arial" pitchFamily="34" charset="0"/>
                <a:ea typeface="Arial" pitchFamily="34" charset="-122"/>
                <a:cs typeface="Arial" pitchFamily="34" charset="-120"/>
              </a:rPr>
              <a:t>2027 • THREE-HOUR COMMUNITY CLASS</a:t>
            </a:r>
            <a:endParaRPr lang="en-US" sz="1050" dirty="0">
              <a:solidFill>
                <a:schemeClr val="bg1"/>
              </a:solidFill>
            </a:endParaRPr>
          </a:p>
        </p:txBody>
      </p:sp>
      <p:sp>
        <p:nvSpPr>
          <p:cNvPr id="6" name="Text 4"/>
          <p:cNvSpPr txBox="1"/>
          <p:nvPr/>
        </p:nvSpPr>
        <p:spPr>
          <a:xfrm>
            <a:off x="603504" y="2729484"/>
            <a:ext cx="4080510" cy="754380"/>
          </a:xfrm>
          <a:prstGeom prst="rect">
            <a:avLst/>
          </a:prstGeom>
          <a:noFill/>
          <a:ln/>
        </p:spPr>
        <p:txBody>
          <a:bodyPr wrap="square" lIns="0" tIns="0" rIns="0" bIns="0" rtlCol="0" anchor="ctr">
            <a:normAutofit/>
          </a:bodyPr>
          <a:lstStyle/>
          <a:p>
            <a:r>
              <a:rPr lang="en-US" sz="2175" dirty="0">
                <a:latin typeface="Arial" pitchFamily="34" charset="0"/>
                <a:ea typeface="Arial" pitchFamily="34" charset="-122"/>
                <a:cs typeface="Arial" pitchFamily="34" charset="-120"/>
              </a:rPr>
              <a:t>Cybersecurity Awareness</a:t>
            </a:r>
            <a:endParaRPr lang="en-US" sz="2175" dirty="0"/>
          </a:p>
          <a:p>
            <a:r>
              <a:rPr lang="en-US" sz="2175" dirty="0">
                <a:latin typeface="Arial" pitchFamily="34" charset="0"/>
                <a:ea typeface="Arial" pitchFamily="34" charset="-122"/>
                <a:cs typeface="Arial" pitchFamily="34" charset="-120"/>
              </a:rPr>
              <a:t>for Older Adults</a:t>
            </a:r>
            <a:endParaRPr lang="en-US" sz="2175" dirty="0"/>
          </a:p>
        </p:txBody>
      </p:sp>
      <p:sp>
        <p:nvSpPr>
          <p:cNvPr id="7" name="Text 5"/>
          <p:cNvSpPr txBox="1"/>
          <p:nvPr/>
        </p:nvSpPr>
        <p:spPr>
          <a:xfrm>
            <a:off x="603504" y="4032504"/>
            <a:ext cx="3977640" cy="534924"/>
          </a:xfrm>
          <a:prstGeom prst="rect">
            <a:avLst/>
          </a:prstGeom>
          <a:noFill/>
          <a:ln/>
        </p:spPr>
        <p:txBody>
          <a:bodyPr wrap="square" lIns="0" tIns="0" rIns="0" bIns="0" rtlCol="0" anchor="ctr">
            <a:normAutofit/>
          </a:bodyPr>
          <a:lstStyle/>
          <a:p>
            <a:r>
              <a:rPr lang="en-US" sz="1425" dirty="0">
                <a:latin typeface="Arial" pitchFamily="34" charset="0"/>
                <a:ea typeface="Arial" pitchFamily="34" charset="-122"/>
                <a:cs typeface="Arial" pitchFamily="34" charset="-120"/>
              </a:rPr>
              <a:t>Real examples • Short videos • Practice • </a:t>
            </a:r>
            <a:br>
              <a:rPr lang="en-US" sz="1425" dirty="0">
                <a:latin typeface="Arial" pitchFamily="34" charset="0"/>
                <a:ea typeface="Arial" pitchFamily="34" charset="-122"/>
                <a:cs typeface="Arial" pitchFamily="34" charset="-120"/>
              </a:rPr>
            </a:br>
            <a:r>
              <a:rPr lang="en-US" sz="1425" dirty="0">
                <a:latin typeface="Arial" pitchFamily="34" charset="0"/>
                <a:ea typeface="Arial" pitchFamily="34" charset="-122"/>
                <a:cs typeface="Arial" pitchFamily="34" charset="-120"/>
              </a:rPr>
              <a:t>Take-home actions</a:t>
            </a:r>
            <a:endParaRPr lang="en-US" sz="1425" dirty="0"/>
          </a:p>
        </p:txBody>
      </p:sp>
      <p:sp>
        <p:nvSpPr>
          <p:cNvPr id="10" name="Title 9">
            <a:extLst>
              <a:ext uri="{FF2B5EF4-FFF2-40B4-BE49-F238E27FC236}">
                <a16:creationId xmlns:a16="http://schemas.microsoft.com/office/drawing/2014/main" id="{98D87E7B-464D-260A-D16E-6AF13FE94D0C}"/>
              </a:ext>
            </a:extLst>
          </p:cNvPr>
          <p:cNvSpPr>
            <a:spLocks noGrp="1"/>
          </p:cNvSpPr>
          <p:nvPr>
            <p:ph type="title"/>
          </p:nvPr>
        </p:nvSpPr>
        <p:spPr>
          <a:xfrm>
            <a:off x="457200" y="493776"/>
            <a:ext cx="8305800" cy="857250"/>
          </a:xfrm>
        </p:spPr>
        <p:txBody>
          <a:bodyPr>
            <a:normAutofit fontScale="90000"/>
          </a:bodyPr>
          <a:lstStyle/>
          <a:p>
            <a:r>
              <a:rPr lang="en-US" sz="5400" dirty="0">
                <a:latin typeface="Arial" pitchFamily="34" charset="0"/>
                <a:ea typeface="Arial" pitchFamily="34" charset="-122"/>
                <a:cs typeface="Arial" pitchFamily="34" charset="-120"/>
              </a:rPr>
              <a:t>Stay Safe Online</a:t>
            </a:r>
            <a:endParaRPr lang="en-US" sz="5400" dirty="0"/>
          </a:p>
        </p:txBody>
      </p:sp>
      <p:pic>
        <p:nvPicPr>
          <p:cNvPr id="12" name="Picture 11">
            <a:extLst>
              <a:ext uri="{FF2B5EF4-FFF2-40B4-BE49-F238E27FC236}">
                <a16:creationId xmlns:a16="http://schemas.microsoft.com/office/drawing/2014/main" id="{64F575A8-81EF-7281-29AB-B04E81E595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6394" y="1589532"/>
            <a:ext cx="4287947" cy="2858262"/>
          </a:xfrm>
          <a:prstGeom prst="rect">
            <a:avLst/>
          </a:prstGeom>
        </p:spPr>
      </p:pic>
      <p:sp>
        <p:nvSpPr>
          <p:cNvPr id="13" name="Date Placeholder 12">
            <a:extLst>
              <a:ext uri="{FF2B5EF4-FFF2-40B4-BE49-F238E27FC236}">
                <a16:creationId xmlns:a16="http://schemas.microsoft.com/office/drawing/2014/main" id="{21E0C48C-945C-8D14-7691-33176B69A892}"/>
              </a:ext>
            </a:extLst>
          </p:cNvPr>
          <p:cNvSpPr>
            <a:spLocks noGrp="1"/>
          </p:cNvSpPr>
          <p:nvPr>
            <p:ph type="dt" sz="half" idx="10"/>
          </p:nvPr>
        </p:nvSpPr>
        <p:spPr/>
        <p:txBody>
          <a:bodyPr/>
          <a:lstStyle/>
          <a:p>
            <a:fld id="{DF987815-B7D2-4875-BE3F-891E48FA20B6}" type="datetime1">
              <a:rPr lang="en-US" smtClean="0"/>
              <a:t>10/26/2026</a:t>
            </a:fld>
            <a:endParaRPr lang="en-US"/>
          </a:p>
        </p:txBody>
      </p:sp>
      <p:sp>
        <p:nvSpPr>
          <p:cNvPr id="14" name="Footer Placeholder 13">
            <a:extLst>
              <a:ext uri="{FF2B5EF4-FFF2-40B4-BE49-F238E27FC236}">
                <a16:creationId xmlns:a16="http://schemas.microsoft.com/office/drawing/2014/main" id="{E9FFBA44-E764-F981-C576-B715ADBBAC1E}"/>
              </a:ext>
            </a:extLst>
          </p:cNvPr>
          <p:cNvSpPr>
            <a:spLocks noGrp="1"/>
          </p:cNvSpPr>
          <p:nvPr>
            <p:ph type="ftr" sz="quarter" idx="11"/>
          </p:nvPr>
        </p:nvSpPr>
        <p:spPr/>
        <p:txBody>
          <a:bodyPr/>
          <a:lstStyle/>
          <a:p>
            <a:r>
              <a:rPr lang="en-US"/>
              <a:t>2027 Senior Cybersecurity Awareness </a:t>
            </a:r>
          </a:p>
        </p:txBody>
      </p:sp>
      <p:sp>
        <p:nvSpPr>
          <p:cNvPr id="15" name="Slide Number Placeholder 14">
            <a:extLst>
              <a:ext uri="{FF2B5EF4-FFF2-40B4-BE49-F238E27FC236}">
                <a16:creationId xmlns:a16="http://schemas.microsoft.com/office/drawing/2014/main" id="{E0735DA0-38C9-BD4D-8C8A-35521800EEF8}"/>
              </a:ext>
            </a:extLst>
          </p:cNvPr>
          <p:cNvSpPr>
            <a:spLocks noGrp="1"/>
          </p:cNvSpPr>
          <p:nvPr>
            <p:ph type="sldNum" sz="quarter" idx="12"/>
          </p:nvPr>
        </p:nvSpPr>
        <p:spPr/>
        <p:txBody>
          <a:bodyPr/>
          <a:lstStyle/>
          <a:p>
            <a:fld id="{3D46CBA2-ECE5-4BE9-B546-6761E0E67089}"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418338" y="657606"/>
            <a:ext cx="8229600" cy="192024"/>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OUR LEARNING GOALS</a:t>
            </a:r>
            <a:endParaRPr lang="en-US" sz="975" dirty="0"/>
          </a:p>
        </p:txBody>
      </p:sp>
      <p:sp>
        <p:nvSpPr>
          <p:cNvPr id="5" name="Shape 3"/>
          <p:cNvSpPr/>
          <p:nvPr/>
        </p:nvSpPr>
        <p:spPr>
          <a:xfrm>
            <a:off x="418338" y="1466850"/>
            <a:ext cx="8250174" cy="0"/>
          </a:xfrm>
          <a:prstGeom prst="line">
            <a:avLst/>
          </a:prstGeom>
          <a:noFill/>
          <a:ln w="16510">
            <a:solidFill>
              <a:srgbClr val="E5ECF5"/>
            </a:solidFill>
            <a:prstDash val="solid"/>
          </a:ln>
        </p:spPr>
        <p:txBody>
          <a:bodyPr/>
          <a:lstStyle/>
          <a:p>
            <a:endParaRPr lang="en-US" sz="1350"/>
          </a:p>
        </p:txBody>
      </p:sp>
      <p:grpSp>
        <p:nvGrpSpPr>
          <p:cNvPr id="2" name="Group 1">
            <a:extLst>
              <a:ext uri="{FF2B5EF4-FFF2-40B4-BE49-F238E27FC236}">
                <a16:creationId xmlns:a16="http://schemas.microsoft.com/office/drawing/2014/main" id="{32EB1BCA-1343-9806-9080-0F4E3BEDD0CC}"/>
              </a:ext>
            </a:extLst>
          </p:cNvPr>
          <p:cNvGrpSpPr/>
          <p:nvPr/>
        </p:nvGrpSpPr>
        <p:grpSpPr>
          <a:xfrm>
            <a:off x="466344" y="1754886"/>
            <a:ext cx="3991356" cy="1165860"/>
            <a:chOff x="466344" y="1754886"/>
            <a:chExt cx="3991356" cy="1165860"/>
          </a:xfrm>
        </p:grpSpPr>
        <p:sp>
          <p:nvSpPr>
            <p:cNvPr id="6" name="Shape 4"/>
            <p:cNvSpPr/>
            <p:nvPr/>
          </p:nvSpPr>
          <p:spPr>
            <a:xfrm>
              <a:off x="466344" y="1754886"/>
              <a:ext cx="3991356" cy="1165860"/>
            </a:xfrm>
            <a:prstGeom prst="roundRect">
              <a:avLst>
                <a:gd name="adj" fmla="val 12941"/>
              </a:avLst>
            </a:prstGeom>
            <a:solidFill>
              <a:srgbClr val="E1F7F2"/>
            </a:solidFill>
            <a:ln w="12700">
              <a:solidFill>
                <a:srgbClr val="E1F7F2">
                  <a:alpha val="0"/>
                </a:srgbClr>
              </a:solidFill>
              <a:prstDash val="solid"/>
            </a:ln>
          </p:spPr>
          <p:txBody>
            <a:bodyPr/>
            <a:lstStyle/>
            <a:p>
              <a:endParaRPr lang="en-US" sz="1350"/>
            </a:p>
          </p:txBody>
        </p:sp>
        <p:sp>
          <p:nvSpPr>
            <p:cNvPr id="7" name="Shape 5"/>
            <p:cNvSpPr/>
            <p:nvPr/>
          </p:nvSpPr>
          <p:spPr>
            <a:xfrm>
              <a:off x="630936" y="1885188"/>
              <a:ext cx="809244" cy="233172"/>
            </a:xfrm>
            <a:prstGeom prst="roundRect">
              <a:avLst>
                <a:gd name="adj" fmla="val 41176"/>
              </a:avLst>
            </a:prstGeom>
            <a:solidFill>
              <a:srgbClr val="157A60"/>
            </a:solidFill>
            <a:ln w="12700">
              <a:solidFill>
                <a:srgbClr val="157A60">
                  <a:alpha val="0"/>
                </a:srgbClr>
              </a:solidFill>
              <a:prstDash val="solid"/>
            </a:ln>
          </p:spPr>
          <p:txBody>
            <a:bodyPr/>
            <a:lstStyle/>
            <a:p>
              <a:endParaRPr lang="en-US" sz="1350"/>
            </a:p>
          </p:txBody>
        </p:sp>
        <p:sp>
          <p:nvSpPr>
            <p:cNvPr id="8" name="Text 6"/>
            <p:cNvSpPr txBox="1"/>
            <p:nvPr/>
          </p:nvSpPr>
          <p:spPr>
            <a:xfrm>
              <a:off x="713232" y="1885188"/>
              <a:ext cx="644652" cy="233172"/>
            </a:xfrm>
            <a:prstGeom prst="rect">
              <a:avLst/>
            </a:prstGeom>
            <a:noFill/>
            <a:ln/>
          </p:spPr>
          <p:txBody>
            <a:bodyPr wrap="square" lIns="0" tIns="0" rIns="0" bIns="0" rtlCol="0" anchor="ctr">
              <a:normAutofit/>
            </a:bodyPr>
            <a:lstStyle/>
            <a:p>
              <a:r>
                <a:rPr lang="en-US" sz="975" b="1" dirty="0">
                  <a:solidFill>
                    <a:srgbClr val="FFFFFF"/>
                  </a:solidFill>
                  <a:latin typeface="Arial" pitchFamily="34" charset="0"/>
                  <a:ea typeface="Arial" pitchFamily="34" charset="-122"/>
                  <a:cs typeface="Arial" pitchFamily="34" charset="-120"/>
                </a:rPr>
                <a:t>SPOT</a:t>
              </a:r>
              <a:endParaRPr lang="en-US" sz="975" dirty="0"/>
            </a:p>
          </p:txBody>
        </p:sp>
        <p:sp>
          <p:nvSpPr>
            <p:cNvPr id="9" name="Text 7"/>
            <p:cNvSpPr txBox="1"/>
            <p:nvPr/>
          </p:nvSpPr>
          <p:spPr>
            <a:xfrm>
              <a:off x="630936" y="2234946"/>
              <a:ext cx="3607308" cy="507492"/>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Recognize a scam message, call or fake website.</a:t>
              </a:r>
              <a:endParaRPr lang="en-US" sz="1650" dirty="0"/>
            </a:p>
          </p:txBody>
        </p:sp>
      </p:grpSp>
      <p:grpSp>
        <p:nvGrpSpPr>
          <p:cNvPr id="4" name="Group 3">
            <a:extLst>
              <a:ext uri="{FF2B5EF4-FFF2-40B4-BE49-F238E27FC236}">
                <a16:creationId xmlns:a16="http://schemas.microsoft.com/office/drawing/2014/main" id="{F151FDD2-5B7D-1CF0-AE72-50BB2B9DE3D4}"/>
              </a:ext>
            </a:extLst>
          </p:cNvPr>
          <p:cNvGrpSpPr/>
          <p:nvPr/>
        </p:nvGrpSpPr>
        <p:grpSpPr>
          <a:xfrm>
            <a:off x="4684014" y="1754886"/>
            <a:ext cx="3991356" cy="1165860"/>
            <a:chOff x="4684014" y="1754886"/>
            <a:chExt cx="3991356" cy="1165860"/>
          </a:xfrm>
        </p:grpSpPr>
        <p:sp>
          <p:nvSpPr>
            <p:cNvPr id="10" name="Shape 8"/>
            <p:cNvSpPr/>
            <p:nvPr/>
          </p:nvSpPr>
          <p:spPr>
            <a:xfrm>
              <a:off x="4684014" y="1754886"/>
              <a:ext cx="3991356" cy="1165860"/>
            </a:xfrm>
            <a:prstGeom prst="roundRect">
              <a:avLst>
                <a:gd name="adj" fmla="val 12941"/>
              </a:avLst>
            </a:prstGeom>
            <a:solidFill>
              <a:srgbClr val="E4EEFF"/>
            </a:solidFill>
            <a:ln w="12700">
              <a:solidFill>
                <a:srgbClr val="E4EEFF">
                  <a:alpha val="0"/>
                </a:srgbClr>
              </a:solidFill>
              <a:prstDash val="solid"/>
            </a:ln>
          </p:spPr>
          <p:txBody>
            <a:bodyPr/>
            <a:lstStyle/>
            <a:p>
              <a:endParaRPr lang="en-US" sz="1350"/>
            </a:p>
          </p:txBody>
        </p:sp>
        <p:sp>
          <p:nvSpPr>
            <p:cNvPr id="11" name="Shape 9"/>
            <p:cNvSpPr/>
            <p:nvPr/>
          </p:nvSpPr>
          <p:spPr>
            <a:xfrm>
              <a:off x="4848606" y="1885188"/>
              <a:ext cx="809244" cy="233172"/>
            </a:xfrm>
            <a:prstGeom prst="roundRect">
              <a:avLst>
                <a:gd name="adj" fmla="val 41176"/>
              </a:avLst>
            </a:prstGeom>
            <a:solidFill>
              <a:srgbClr val="3388FF"/>
            </a:solidFill>
            <a:ln w="12700">
              <a:solidFill>
                <a:srgbClr val="3388FF">
                  <a:alpha val="0"/>
                </a:srgbClr>
              </a:solidFill>
              <a:prstDash val="solid"/>
            </a:ln>
          </p:spPr>
          <p:txBody>
            <a:bodyPr/>
            <a:lstStyle/>
            <a:p>
              <a:endParaRPr lang="en-US" sz="1350"/>
            </a:p>
          </p:txBody>
        </p:sp>
        <p:sp>
          <p:nvSpPr>
            <p:cNvPr id="12" name="Text 10"/>
            <p:cNvSpPr txBox="1"/>
            <p:nvPr/>
          </p:nvSpPr>
          <p:spPr>
            <a:xfrm>
              <a:off x="4930902" y="1885188"/>
              <a:ext cx="644652" cy="233172"/>
            </a:xfrm>
            <a:prstGeom prst="rect">
              <a:avLst/>
            </a:prstGeom>
            <a:noFill/>
            <a:ln/>
          </p:spPr>
          <p:txBody>
            <a:bodyPr wrap="square" lIns="0" tIns="0" rIns="0" bIns="0" rtlCol="0" anchor="ctr">
              <a:normAutofit/>
            </a:bodyPr>
            <a:lstStyle/>
            <a:p>
              <a:r>
                <a:rPr lang="en-US" sz="975" b="1" dirty="0">
                  <a:solidFill>
                    <a:srgbClr val="FFFFFF"/>
                  </a:solidFill>
                  <a:latin typeface="Arial" pitchFamily="34" charset="0"/>
                  <a:ea typeface="Arial" pitchFamily="34" charset="-122"/>
                  <a:cs typeface="Arial" pitchFamily="34" charset="-120"/>
                </a:rPr>
                <a:t>VERIFY</a:t>
              </a:r>
              <a:endParaRPr lang="en-US" sz="975" dirty="0"/>
            </a:p>
          </p:txBody>
        </p:sp>
        <p:sp>
          <p:nvSpPr>
            <p:cNvPr id="13" name="Text 11"/>
            <p:cNvSpPr txBox="1"/>
            <p:nvPr/>
          </p:nvSpPr>
          <p:spPr>
            <a:xfrm>
              <a:off x="4848606" y="2234946"/>
              <a:ext cx="3607308" cy="507492"/>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Reach the real person or organization independently.</a:t>
              </a:r>
              <a:endParaRPr lang="en-US" sz="1650" dirty="0"/>
            </a:p>
          </p:txBody>
        </p:sp>
      </p:grpSp>
      <p:grpSp>
        <p:nvGrpSpPr>
          <p:cNvPr id="22" name="Group 21">
            <a:extLst>
              <a:ext uri="{FF2B5EF4-FFF2-40B4-BE49-F238E27FC236}">
                <a16:creationId xmlns:a16="http://schemas.microsoft.com/office/drawing/2014/main" id="{F06406F1-F17C-68C9-DC52-8A9493B5FE61}"/>
              </a:ext>
            </a:extLst>
          </p:cNvPr>
          <p:cNvGrpSpPr/>
          <p:nvPr/>
        </p:nvGrpSpPr>
        <p:grpSpPr>
          <a:xfrm>
            <a:off x="466344" y="3181350"/>
            <a:ext cx="3991356" cy="1165860"/>
            <a:chOff x="466344" y="3181350"/>
            <a:chExt cx="3991356" cy="1165860"/>
          </a:xfrm>
        </p:grpSpPr>
        <p:sp>
          <p:nvSpPr>
            <p:cNvPr id="14" name="Shape 12"/>
            <p:cNvSpPr/>
            <p:nvPr/>
          </p:nvSpPr>
          <p:spPr>
            <a:xfrm>
              <a:off x="466344" y="3181350"/>
              <a:ext cx="3991356" cy="1165860"/>
            </a:xfrm>
            <a:prstGeom prst="roundRect">
              <a:avLst>
                <a:gd name="adj" fmla="val 12941"/>
              </a:avLst>
            </a:prstGeom>
            <a:solidFill>
              <a:srgbClr val="FFF2DB"/>
            </a:solidFill>
            <a:ln w="12700">
              <a:solidFill>
                <a:srgbClr val="FFF2DB">
                  <a:alpha val="0"/>
                </a:srgbClr>
              </a:solidFill>
              <a:prstDash val="solid"/>
            </a:ln>
          </p:spPr>
          <p:txBody>
            <a:bodyPr/>
            <a:lstStyle/>
            <a:p>
              <a:endParaRPr lang="en-US" sz="1350"/>
            </a:p>
          </p:txBody>
        </p:sp>
        <p:sp>
          <p:nvSpPr>
            <p:cNvPr id="15" name="Shape 13"/>
            <p:cNvSpPr/>
            <p:nvPr/>
          </p:nvSpPr>
          <p:spPr>
            <a:xfrm>
              <a:off x="630936" y="3311652"/>
              <a:ext cx="809244" cy="233172"/>
            </a:xfrm>
            <a:prstGeom prst="roundRect">
              <a:avLst>
                <a:gd name="adj" fmla="val 41176"/>
              </a:avLst>
            </a:prstGeom>
            <a:solidFill>
              <a:srgbClr val="B17826"/>
            </a:solidFill>
            <a:ln w="12700">
              <a:solidFill>
                <a:srgbClr val="B17826">
                  <a:alpha val="0"/>
                </a:srgbClr>
              </a:solidFill>
              <a:prstDash val="solid"/>
            </a:ln>
          </p:spPr>
          <p:txBody>
            <a:bodyPr/>
            <a:lstStyle/>
            <a:p>
              <a:endParaRPr lang="en-US" sz="1350"/>
            </a:p>
          </p:txBody>
        </p:sp>
        <p:sp>
          <p:nvSpPr>
            <p:cNvPr id="16" name="Text 14"/>
            <p:cNvSpPr txBox="1"/>
            <p:nvPr/>
          </p:nvSpPr>
          <p:spPr>
            <a:xfrm>
              <a:off x="713232" y="3311652"/>
              <a:ext cx="644652" cy="233172"/>
            </a:xfrm>
            <a:prstGeom prst="rect">
              <a:avLst/>
            </a:prstGeom>
            <a:noFill/>
            <a:ln/>
          </p:spPr>
          <p:txBody>
            <a:bodyPr wrap="square" lIns="0" tIns="0" rIns="0" bIns="0" rtlCol="0" anchor="ctr">
              <a:normAutofit/>
            </a:bodyPr>
            <a:lstStyle/>
            <a:p>
              <a:r>
                <a:rPr lang="en-US" sz="975" b="1" dirty="0">
                  <a:solidFill>
                    <a:srgbClr val="FFFFFF"/>
                  </a:solidFill>
                  <a:latin typeface="Arial" pitchFamily="34" charset="0"/>
                  <a:ea typeface="Arial" pitchFamily="34" charset="-122"/>
                  <a:cs typeface="Arial" pitchFamily="34" charset="-120"/>
                </a:rPr>
                <a:t>PROTECT</a:t>
              </a:r>
              <a:endParaRPr lang="en-US" sz="975" dirty="0"/>
            </a:p>
          </p:txBody>
        </p:sp>
        <p:sp>
          <p:nvSpPr>
            <p:cNvPr id="17" name="Text 15"/>
            <p:cNvSpPr txBox="1"/>
            <p:nvPr/>
          </p:nvSpPr>
          <p:spPr>
            <a:xfrm>
              <a:off x="630936" y="3661410"/>
              <a:ext cx="3607308" cy="507492"/>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Use settings that protect accounts, devices and money.</a:t>
              </a:r>
              <a:endParaRPr lang="en-US" sz="1650" dirty="0"/>
            </a:p>
          </p:txBody>
        </p:sp>
      </p:grpSp>
      <p:grpSp>
        <p:nvGrpSpPr>
          <p:cNvPr id="23" name="Group 22">
            <a:extLst>
              <a:ext uri="{FF2B5EF4-FFF2-40B4-BE49-F238E27FC236}">
                <a16:creationId xmlns:a16="http://schemas.microsoft.com/office/drawing/2014/main" id="{7C9AC908-6B74-46E0-8F24-69F1CB51BB37}"/>
              </a:ext>
            </a:extLst>
          </p:cNvPr>
          <p:cNvGrpSpPr/>
          <p:nvPr/>
        </p:nvGrpSpPr>
        <p:grpSpPr>
          <a:xfrm>
            <a:off x="4684014" y="3181350"/>
            <a:ext cx="3991356" cy="1165860"/>
            <a:chOff x="4684014" y="3181350"/>
            <a:chExt cx="3991356" cy="1165860"/>
          </a:xfrm>
        </p:grpSpPr>
        <p:sp>
          <p:nvSpPr>
            <p:cNvPr id="18" name="Shape 16"/>
            <p:cNvSpPr/>
            <p:nvPr/>
          </p:nvSpPr>
          <p:spPr>
            <a:xfrm>
              <a:off x="4684014" y="3181350"/>
              <a:ext cx="3991356" cy="1165860"/>
            </a:xfrm>
            <a:prstGeom prst="roundRect">
              <a:avLst>
                <a:gd name="adj" fmla="val 12941"/>
              </a:avLst>
            </a:prstGeom>
            <a:solidFill>
              <a:srgbClr val="F1EAFE"/>
            </a:solidFill>
            <a:ln w="12700">
              <a:solidFill>
                <a:srgbClr val="F1EAFE">
                  <a:alpha val="0"/>
                </a:srgbClr>
              </a:solidFill>
              <a:prstDash val="solid"/>
            </a:ln>
          </p:spPr>
          <p:txBody>
            <a:bodyPr/>
            <a:lstStyle/>
            <a:p>
              <a:endParaRPr lang="en-US" sz="1350"/>
            </a:p>
          </p:txBody>
        </p:sp>
        <p:sp>
          <p:nvSpPr>
            <p:cNvPr id="19" name="Shape 17"/>
            <p:cNvSpPr/>
            <p:nvPr/>
          </p:nvSpPr>
          <p:spPr>
            <a:xfrm>
              <a:off x="4848606" y="3311652"/>
              <a:ext cx="809244" cy="233172"/>
            </a:xfrm>
            <a:prstGeom prst="roundRect">
              <a:avLst>
                <a:gd name="adj" fmla="val 41176"/>
              </a:avLst>
            </a:prstGeom>
            <a:solidFill>
              <a:srgbClr val="8063CF"/>
            </a:solidFill>
            <a:ln w="12700">
              <a:solidFill>
                <a:srgbClr val="8063CF">
                  <a:alpha val="0"/>
                </a:srgbClr>
              </a:solidFill>
              <a:prstDash val="solid"/>
            </a:ln>
          </p:spPr>
          <p:txBody>
            <a:bodyPr/>
            <a:lstStyle/>
            <a:p>
              <a:endParaRPr lang="en-US" sz="1350"/>
            </a:p>
          </p:txBody>
        </p:sp>
        <p:sp>
          <p:nvSpPr>
            <p:cNvPr id="20" name="Text 18"/>
            <p:cNvSpPr txBox="1"/>
            <p:nvPr/>
          </p:nvSpPr>
          <p:spPr>
            <a:xfrm>
              <a:off x="4930902" y="3311652"/>
              <a:ext cx="644652" cy="233172"/>
            </a:xfrm>
            <a:prstGeom prst="rect">
              <a:avLst/>
            </a:prstGeom>
            <a:noFill/>
            <a:ln/>
          </p:spPr>
          <p:txBody>
            <a:bodyPr wrap="square" lIns="0" tIns="0" rIns="0" bIns="0" rtlCol="0" anchor="ctr">
              <a:normAutofit/>
            </a:bodyPr>
            <a:lstStyle/>
            <a:p>
              <a:r>
                <a:rPr lang="en-US" sz="975" b="1" dirty="0">
                  <a:solidFill>
                    <a:srgbClr val="FFFFFF"/>
                  </a:solidFill>
                  <a:latin typeface="Arial" pitchFamily="34" charset="0"/>
                  <a:ea typeface="Arial" pitchFamily="34" charset="-122"/>
                  <a:cs typeface="Arial" pitchFamily="34" charset="-120"/>
                </a:rPr>
                <a:t>RESPOND</a:t>
              </a:r>
              <a:endParaRPr lang="en-US" sz="975" dirty="0"/>
            </a:p>
          </p:txBody>
        </p:sp>
        <p:sp>
          <p:nvSpPr>
            <p:cNvPr id="21" name="Text 19"/>
            <p:cNvSpPr txBox="1"/>
            <p:nvPr/>
          </p:nvSpPr>
          <p:spPr>
            <a:xfrm>
              <a:off x="4848606" y="3661410"/>
              <a:ext cx="3607308" cy="507492"/>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Know where to get help if something happens.</a:t>
              </a:r>
              <a:endParaRPr lang="en-US" sz="1650" dirty="0"/>
            </a:p>
          </p:txBody>
        </p:sp>
      </p:grpSp>
      <p:sp>
        <p:nvSpPr>
          <p:cNvPr id="25" name="Title 24">
            <a:extLst>
              <a:ext uri="{FF2B5EF4-FFF2-40B4-BE49-F238E27FC236}">
                <a16:creationId xmlns:a16="http://schemas.microsoft.com/office/drawing/2014/main" id="{C8751780-A235-5294-3AFF-EBC8CC7C7EA8}"/>
              </a:ext>
            </a:extLst>
          </p:cNvPr>
          <p:cNvSpPr>
            <a:spLocks noGrp="1"/>
          </p:cNvSpPr>
          <p:nvPr>
            <p:ph type="title"/>
          </p:nvPr>
        </p:nvSpPr>
        <p:spPr>
          <a:xfrm>
            <a:off x="419862" y="815960"/>
            <a:ext cx="8305800" cy="857250"/>
          </a:xfrm>
        </p:spPr>
        <p:txBody>
          <a:bodyPr>
            <a:normAutofit fontScale="90000"/>
          </a:bodyPr>
          <a:lstStyle/>
          <a:p>
            <a:r>
              <a:rPr lang="en-US" sz="5400" dirty="0">
                <a:latin typeface="Arial" pitchFamily="34" charset="0"/>
                <a:ea typeface="Arial" pitchFamily="34" charset="-122"/>
                <a:cs typeface="Arial" pitchFamily="34" charset="-120"/>
              </a:rPr>
              <a:t>What you will be able to do</a:t>
            </a:r>
            <a:endParaRPr lang="en-US" dirty="0"/>
          </a:p>
        </p:txBody>
      </p:sp>
      <p:sp>
        <p:nvSpPr>
          <p:cNvPr id="26" name="Date Placeholder 25">
            <a:extLst>
              <a:ext uri="{FF2B5EF4-FFF2-40B4-BE49-F238E27FC236}">
                <a16:creationId xmlns:a16="http://schemas.microsoft.com/office/drawing/2014/main" id="{68DC9130-AC6F-4B42-4171-80A0756185E6}"/>
              </a:ext>
            </a:extLst>
          </p:cNvPr>
          <p:cNvSpPr>
            <a:spLocks noGrp="1"/>
          </p:cNvSpPr>
          <p:nvPr>
            <p:ph type="dt" sz="half" idx="10"/>
          </p:nvPr>
        </p:nvSpPr>
        <p:spPr/>
        <p:txBody>
          <a:bodyPr/>
          <a:lstStyle/>
          <a:p>
            <a:fld id="{D5122642-2E3A-4980-A927-D22B74479239}" type="datetime1">
              <a:rPr lang="en-US" smtClean="0"/>
              <a:t>10/26/2026</a:t>
            </a:fld>
            <a:endParaRPr lang="en-US"/>
          </a:p>
        </p:txBody>
      </p:sp>
      <p:sp>
        <p:nvSpPr>
          <p:cNvPr id="27" name="Footer Placeholder 26">
            <a:extLst>
              <a:ext uri="{FF2B5EF4-FFF2-40B4-BE49-F238E27FC236}">
                <a16:creationId xmlns:a16="http://schemas.microsoft.com/office/drawing/2014/main" id="{0CC361C8-9AFE-8687-D3B2-8DA1EBA98BD5}"/>
              </a:ext>
            </a:extLst>
          </p:cNvPr>
          <p:cNvSpPr>
            <a:spLocks noGrp="1"/>
          </p:cNvSpPr>
          <p:nvPr>
            <p:ph type="ftr" sz="quarter" idx="11"/>
          </p:nvPr>
        </p:nvSpPr>
        <p:spPr/>
        <p:txBody>
          <a:bodyPr/>
          <a:lstStyle/>
          <a:p>
            <a:r>
              <a:rPr lang="en-US"/>
              <a:t>2027 Senior Cybersecurity Awareness </a:t>
            </a:r>
          </a:p>
        </p:txBody>
      </p:sp>
      <p:sp>
        <p:nvSpPr>
          <p:cNvPr id="28" name="Slide Number Placeholder 27">
            <a:extLst>
              <a:ext uri="{FF2B5EF4-FFF2-40B4-BE49-F238E27FC236}">
                <a16:creationId xmlns:a16="http://schemas.microsoft.com/office/drawing/2014/main" id="{541AD9B1-7BBF-35DD-BC56-CFDECFBCC5FF}"/>
              </a:ext>
            </a:extLst>
          </p:cNvPr>
          <p:cNvSpPr>
            <a:spLocks noGrp="1"/>
          </p:cNvSpPr>
          <p:nvPr>
            <p:ph type="sldNum" sz="quarter" idx="12"/>
          </p:nvPr>
        </p:nvSpPr>
        <p:spPr>
          <a:xfrm>
            <a:off x="7940802" y="4767263"/>
            <a:ext cx="762000" cy="273844"/>
          </a:xfrm>
        </p:spPr>
        <p:txBody>
          <a:bodyPr/>
          <a:lstStyle/>
          <a:p>
            <a:fld id="{3D46CBA2-ECE5-4BE9-B546-6761E0E67089}" type="slidenum">
              <a:rPr lang="en-US" smtClean="0"/>
              <a:t>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040130" y="538121"/>
            <a:ext cx="7075170" cy="240030"/>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HOW WE LEARN</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35483" y="1268730"/>
            <a:ext cx="8250174" cy="0"/>
          </a:xfrm>
          <a:prstGeom prst="line">
            <a:avLst/>
          </a:prstGeom>
          <a:noFill/>
          <a:ln w="16510">
            <a:solidFill>
              <a:srgbClr val="E5ECF5"/>
            </a:solidFill>
            <a:prstDash val="solid"/>
          </a:ln>
        </p:spPr>
        <p:txBody>
          <a:bodyPr/>
          <a:lstStyle/>
          <a:p>
            <a:endParaRPr lang="en-US" sz="1350"/>
          </a:p>
        </p:txBody>
      </p:sp>
      <p:sp>
        <p:nvSpPr>
          <p:cNvPr id="6" name="Text 4"/>
          <p:cNvSpPr txBox="1"/>
          <p:nvPr/>
        </p:nvSpPr>
        <p:spPr>
          <a:xfrm>
            <a:off x="546652" y="1388745"/>
            <a:ext cx="7920990" cy="754380"/>
          </a:xfrm>
          <a:prstGeom prst="rect">
            <a:avLst/>
          </a:prstGeom>
          <a:noFill/>
          <a:ln/>
        </p:spPr>
        <p:txBody>
          <a:bodyPr wrap="square" lIns="0" tIns="0" rIns="0" bIns="0" rtlCol="0" anchor="ctr">
            <a:normAutofit lnSpcReduction="10000"/>
          </a:bodyPr>
          <a:lstStyle/>
          <a:p>
            <a:r>
              <a:rPr lang="en-US" sz="2550" b="1" dirty="0">
                <a:solidFill>
                  <a:srgbClr val="0B172A"/>
                </a:solidFill>
                <a:latin typeface="Arial" pitchFamily="34" charset="0"/>
                <a:ea typeface="Arial" pitchFamily="34" charset="-122"/>
                <a:cs typeface="Arial" pitchFamily="34" charset="-120"/>
              </a:rPr>
              <a:t>Scammers use practiced scripts and convincing technology. They can fool anyone.</a:t>
            </a:r>
            <a:endParaRPr lang="en-US" sz="2550" dirty="0"/>
          </a:p>
        </p:txBody>
      </p:sp>
      <p:sp>
        <p:nvSpPr>
          <p:cNvPr id="7" name="Shape 5"/>
          <p:cNvSpPr/>
          <p:nvPr/>
        </p:nvSpPr>
        <p:spPr>
          <a:xfrm>
            <a:off x="548640" y="2283714"/>
            <a:ext cx="8023860" cy="1234440"/>
          </a:xfrm>
          <a:prstGeom prst="roundRect">
            <a:avLst>
              <a:gd name="adj" fmla="val 11111"/>
            </a:avLst>
          </a:prstGeom>
          <a:solidFill>
            <a:srgbClr val="CC0099"/>
          </a:solidFill>
          <a:ln w="12700">
            <a:solidFill>
              <a:srgbClr val="13243D">
                <a:alpha val="0"/>
              </a:srgbClr>
            </a:solidFill>
            <a:prstDash val="solid"/>
          </a:ln>
        </p:spPr>
        <p:txBody>
          <a:bodyPr/>
          <a:lstStyle/>
          <a:p>
            <a:endParaRPr lang="en-US" sz="1350"/>
          </a:p>
        </p:txBody>
      </p:sp>
      <p:sp>
        <p:nvSpPr>
          <p:cNvPr id="8" name="Text 6"/>
          <p:cNvSpPr txBox="1"/>
          <p:nvPr/>
        </p:nvSpPr>
        <p:spPr>
          <a:xfrm>
            <a:off x="809244" y="2455164"/>
            <a:ext cx="6858000" cy="315468"/>
          </a:xfrm>
          <a:prstGeom prst="rect">
            <a:avLst/>
          </a:prstGeom>
          <a:noFill/>
          <a:ln/>
        </p:spPr>
        <p:txBody>
          <a:bodyPr wrap="square" lIns="0" tIns="0" rIns="0" bIns="0" rtlCol="0" anchor="ctr">
            <a:normAutofit/>
          </a:bodyPr>
          <a:lstStyle/>
          <a:p>
            <a:r>
              <a:rPr lang="en-US" sz="1725" dirty="0">
                <a:solidFill>
                  <a:srgbClr val="D8F7F0"/>
                </a:solidFill>
                <a:latin typeface="Arial" pitchFamily="34" charset="0"/>
                <a:ea typeface="Arial" pitchFamily="34" charset="-122"/>
                <a:cs typeface="Arial" pitchFamily="34" charset="-120"/>
              </a:rPr>
              <a:t>In this room, the safest response is always:</a:t>
            </a:r>
            <a:endParaRPr lang="en-US" sz="1725" dirty="0"/>
          </a:p>
        </p:txBody>
      </p:sp>
      <p:sp>
        <p:nvSpPr>
          <p:cNvPr id="9" name="Text 7"/>
          <p:cNvSpPr txBox="1"/>
          <p:nvPr/>
        </p:nvSpPr>
        <p:spPr>
          <a:xfrm>
            <a:off x="795528" y="2832354"/>
            <a:ext cx="7269480" cy="493776"/>
          </a:xfrm>
          <a:prstGeom prst="rect">
            <a:avLst/>
          </a:prstGeom>
          <a:noFill/>
          <a:ln/>
        </p:spPr>
        <p:txBody>
          <a:bodyPr wrap="square" lIns="0" tIns="0" rIns="0" bIns="0" rtlCol="0" anchor="ctr">
            <a:normAutofit/>
          </a:bodyPr>
          <a:lstStyle/>
          <a:p>
            <a:r>
              <a:rPr lang="en-US" sz="2775" b="1" dirty="0">
                <a:solidFill>
                  <a:srgbClr val="FFFFFF"/>
                </a:solidFill>
                <a:latin typeface="Arial" pitchFamily="34" charset="0"/>
                <a:ea typeface="Arial" pitchFamily="34" charset="-122"/>
                <a:cs typeface="Arial" pitchFamily="34" charset="-120"/>
              </a:rPr>
              <a:t>“I will check before I act.”</a:t>
            </a:r>
            <a:endParaRPr lang="en-US" sz="2775" dirty="0"/>
          </a:p>
        </p:txBody>
      </p:sp>
      <p:sp>
        <p:nvSpPr>
          <p:cNvPr id="10" name="Shape 8"/>
          <p:cNvSpPr/>
          <p:nvPr/>
        </p:nvSpPr>
        <p:spPr>
          <a:xfrm>
            <a:off x="548640" y="4183380"/>
            <a:ext cx="3758184" cy="233172"/>
          </a:xfrm>
          <a:prstGeom prst="roundRect">
            <a:avLst>
              <a:gd name="adj" fmla="val 41176"/>
            </a:avLst>
          </a:prstGeom>
          <a:solidFill>
            <a:srgbClr val="CC0099"/>
          </a:solidFill>
          <a:ln w="12700">
            <a:solidFill>
              <a:srgbClr val="08B7A5">
                <a:alpha val="0"/>
              </a:srgbClr>
            </a:solidFill>
            <a:prstDash val="solid"/>
          </a:ln>
        </p:spPr>
        <p:txBody>
          <a:bodyPr anchor="ctr"/>
          <a:lstStyle/>
          <a:p>
            <a:r>
              <a:rPr lang="en-US" sz="1050" b="1">
                <a:solidFill>
                  <a:schemeClr val="bg1"/>
                </a:solidFill>
                <a:latin typeface="Arial" pitchFamily="34" charset="0"/>
                <a:ea typeface="Arial" pitchFamily="34" charset="-122"/>
                <a:cs typeface="Arial" pitchFamily="34" charset="-120"/>
              </a:rPr>
              <a:t>KEEP YOUR QUESTIONS • SKIP PERSONAL DETAILS</a:t>
            </a:r>
            <a:endParaRPr lang="en-US" sz="1050" dirty="0">
              <a:solidFill>
                <a:schemeClr val="bg1"/>
              </a:solidFill>
            </a:endParaRPr>
          </a:p>
        </p:txBody>
      </p:sp>
      <p:sp>
        <p:nvSpPr>
          <p:cNvPr id="12" name="Shape 10"/>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15" name="Title 14">
            <a:extLst>
              <a:ext uri="{FF2B5EF4-FFF2-40B4-BE49-F238E27FC236}">
                <a16:creationId xmlns:a16="http://schemas.microsoft.com/office/drawing/2014/main" id="{04497D1F-2D7D-40EA-EA3B-FE6F3B0AA18A}"/>
              </a:ext>
            </a:extLst>
          </p:cNvPr>
          <p:cNvSpPr>
            <a:spLocks noGrp="1"/>
          </p:cNvSpPr>
          <p:nvPr>
            <p:ph type="title"/>
          </p:nvPr>
        </p:nvSpPr>
        <p:spPr>
          <a:xfrm>
            <a:off x="546652" y="565785"/>
            <a:ext cx="8305800" cy="857250"/>
          </a:xfrm>
        </p:spPr>
        <p:txBody>
          <a:bodyPr anchor="ctr">
            <a:normAutofit fontScale="90000"/>
          </a:bodyPr>
          <a:lstStyle/>
          <a:p>
            <a:r>
              <a:rPr lang="pt-BR" dirty="0"/>
              <a:t>No </a:t>
            </a:r>
            <a:r>
              <a:rPr lang="pt-BR" dirty="0" err="1"/>
              <a:t>Shame</a:t>
            </a:r>
            <a:r>
              <a:rPr lang="pt-BR" dirty="0"/>
              <a:t>. No </a:t>
            </a:r>
            <a:r>
              <a:rPr lang="pt-BR" dirty="0" err="1"/>
              <a:t>Panic</a:t>
            </a:r>
            <a:r>
              <a:rPr lang="pt-BR" dirty="0"/>
              <a:t>. No </a:t>
            </a:r>
            <a:r>
              <a:rPr lang="pt-BR" dirty="0" err="1"/>
              <a:t>Pressure</a:t>
            </a:r>
            <a:r>
              <a:rPr lang="pt-BR" dirty="0"/>
              <a:t>.</a:t>
            </a:r>
            <a:endParaRPr lang="en-US" dirty="0"/>
          </a:p>
        </p:txBody>
      </p:sp>
      <p:sp>
        <p:nvSpPr>
          <p:cNvPr id="16" name="Date Placeholder 15">
            <a:extLst>
              <a:ext uri="{FF2B5EF4-FFF2-40B4-BE49-F238E27FC236}">
                <a16:creationId xmlns:a16="http://schemas.microsoft.com/office/drawing/2014/main" id="{978EC3BC-6BA9-70C9-80A3-5A580C8AABB8}"/>
              </a:ext>
            </a:extLst>
          </p:cNvPr>
          <p:cNvSpPr>
            <a:spLocks noGrp="1"/>
          </p:cNvSpPr>
          <p:nvPr>
            <p:ph type="dt" sz="half" idx="10"/>
          </p:nvPr>
        </p:nvSpPr>
        <p:spPr/>
        <p:txBody>
          <a:bodyPr/>
          <a:lstStyle/>
          <a:p>
            <a:fld id="{19196340-F54E-47E8-AFFE-B1B32BB1FC0D}" type="datetime1">
              <a:rPr lang="en-US" smtClean="0"/>
              <a:t>10/26/2026</a:t>
            </a:fld>
            <a:endParaRPr lang="en-US"/>
          </a:p>
        </p:txBody>
      </p:sp>
      <p:sp>
        <p:nvSpPr>
          <p:cNvPr id="17" name="Footer Placeholder 16">
            <a:extLst>
              <a:ext uri="{FF2B5EF4-FFF2-40B4-BE49-F238E27FC236}">
                <a16:creationId xmlns:a16="http://schemas.microsoft.com/office/drawing/2014/main" id="{7892C1F4-1A31-5848-8E2F-3C7BF8BE4662}"/>
              </a:ext>
            </a:extLst>
          </p:cNvPr>
          <p:cNvSpPr>
            <a:spLocks noGrp="1"/>
          </p:cNvSpPr>
          <p:nvPr>
            <p:ph type="ftr" sz="quarter" idx="11"/>
          </p:nvPr>
        </p:nvSpPr>
        <p:spPr/>
        <p:txBody>
          <a:bodyPr/>
          <a:lstStyle/>
          <a:p>
            <a:r>
              <a:rPr lang="en-US"/>
              <a:t>2027 Senior Cybersecurity Awareness </a:t>
            </a:r>
          </a:p>
        </p:txBody>
      </p:sp>
      <p:sp>
        <p:nvSpPr>
          <p:cNvPr id="18" name="Slide Number Placeholder 17">
            <a:extLst>
              <a:ext uri="{FF2B5EF4-FFF2-40B4-BE49-F238E27FC236}">
                <a16:creationId xmlns:a16="http://schemas.microsoft.com/office/drawing/2014/main" id="{A63350D5-0AA9-B4FF-7CE9-8C029E75CF80}"/>
              </a:ext>
            </a:extLst>
          </p:cNvPr>
          <p:cNvSpPr>
            <a:spLocks noGrp="1"/>
          </p:cNvSpPr>
          <p:nvPr>
            <p:ph type="sldNum" sz="quarter" idx="12"/>
          </p:nvPr>
        </p:nvSpPr>
        <p:spPr/>
        <p:txBody>
          <a:bodyPr/>
          <a:lstStyle/>
          <a:p>
            <a:fld id="{3D46CBA2-ECE5-4BE9-B546-6761E0E67089}"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990600" y="518693"/>
            <a:ext cx="1840230" cy="230586"/>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WHAT THE DATA SHOW</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390144" y="1405890"/>
            <a:ext cx="8250174" cy="0"/>
          </a:xfrm>
          <a:prstGeom prst="line">
            <a:avLst/>
          </a:prstGeom>
          <a:noFill/>
          <a:ln w="16510">
            <a:solidFill>
              <a:srgbClr val="E5ECF5"/>
            </a:solidFill>
            <a:prstDash val="solid"/>
          </a:ln>
        </p:spPr>
        <p:txBody>
          <a:bodyPr/>
          <a:lstStyle/>
          <a:p>
            <a:endParaRPr lang="en-US" sz="1350"/>
          </a:p>
        </p:txBody>
      </p:sp>
      <p:sp>
        <p:nvSpPr>
          <p:cNvPr id="6" name="Text 4"/>
          <p:cNvSpPr txBox="1"/>
          <p:nvPr/>
        </p:nvSpPr>
        <p:spPr>
          <a:xfrm>
            <a:off x="617220" y="1344168"/>
            <a:ext cx="3531870" cy="617220"/>
          </a:xfrm>
          <a:prstGeom prst="rect">
            <a:avLst/>
          </a:prstGeom>
          <a:noFill/>
          <a:ln/>
        </p:spPr>
        <p:txBody>
          <a:bodyPr wrap="square" lIns="0" tIns="0" rIns="0" bIns="0" rtlCol="0" anchor="ctr">
            <a:normAutofit/>
          </a:bodyPr>
          <a:lstStyle/>
          <a:p>
            <a:r>
              <a:rPr lang="en-US" sz="3750" b="1" dirty="0">
                <a:solidFill>
                  <a:srgbClr val="3388FF"/>
                </a:solidFill>
                <a:latin typeface="Arial" pitchFamily="34" charset="0"/>
                <a:ea typeface="Arial" pitchFamily="34" charset="-122"/>
                <a:cs typeface="Arial" pitchFamily="34" charset="-120"/>
              </a:rPr>
              <a:t>$7.75B</a:t>
            </a:r>
            <a:endParaRPr lang="en-US" sz="3750" dirty="0"/>
          </a:p>
        </p:txBody>
      </p:sp>
      <p:sp>
        <p:nvSpPr>
          <p:cNvPr id="7" name="Text 5"/>
          <p:cNvSpPr txBox="1"/>
          <p:nvPr/>
        </p:nvSpPr>
        <p:spPr>
          <a:xfrm>
            <a:off x="617220" y="1975104"/>
            <a:ext cx="3531870" cy="480060"/>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2025 internet-crime losses</a:t>
            </a:r>
            <a:endParaRPr lang="en-US" sz="1575" dirty="0"/>
          </a:p>
          <a:p>
            <a:r>
              <a:rPr lang="en-US" sz="1575" dirty="0">
                <a:solidFill>
                  <a:srgbClr val="152337"/>
                </a:solidFill>
                <a:latin typeface="Arial" pitchFamily="34" charset="0"/>
                <a:ea typeface="Arial" pitchFamily="34" charset="-122"/>
                <a:cs typeface="Arial" pitchFamily="34" charset="-120"/>
              </a:rPr>
              <a:t>reported by adults 60+</a:t>
            </a:r>
            <a:endParaRPr lang="en-US" sz="1575" dirty="0"/>
          </a:p>
        </p:txBody>
      </p:sp>
      <p:sp>
        <p:nvSpPr>
          <p:cNvPr id="8" name="Text 6"/>
          <p:cNvSpPr txBox="1"/>
          <p:nvPr/>
        </p:nvSpPr>
        <p:spPr>
          <a:xfrm>
            <a:off x="4855464" y="1344168"/>
            <a:ext cx="3566160" cy="617220"/>
          </a:xfrm>
          <a:prstGeom prst="rect">
            <a:avLst/>
          </a:prstGeom>
          <a:noFill/>
          <a:ln/>
        </p:spPr>
        <p:txBody>
          <a:bodyPr wrap="square" lIns="0" tIns="0" rIns="0" bIns="0" rtlCol="0" anchor="ctr">
            <a:normAutofit/>
          </a:bodyPr>
          <a:lstStyle/>
          <a:p>
            <a:r>
              <a:rPr lang="en-US" sz="3750" b="1" dirty="0">
                <a:solidFill>
                  <a:srgbClr val="08B7A5"/>
                </a:solidFill>
                <a:latin typeface="Arial" pitchFamily="34" charset="0"/>
                <a:ea typeface="Arial" pitchFamily="34" charset="-122"/>
                <a:cs typeface="Arial" pitchFamily="34" charset="-120"/>
              </a:rPr>
              <a:t>201,266</a:t>
            </a:r>
            <a:endParaRPr lang="en-US" sz="3750" dirty="0"/>
          </a:p>
        </p:txBody>
      </p:sp>
      <p:sp>
        <p:nvSpPr>
          <p:cNvPr id="9" name="Text 7"/>
          <p:cNvSpPr txBox="1"/>
          <p:nvPr/>
        </p:nvSpPr>
        <p:spPr>
          <a:xfrm>
            <a:off x="4855464" y="1975104"/>
            <a:ext cx="3566160" cy="480060"/>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2025 internet-crime</a:t>
            </a:r>
            <a:endParaRPr lang="en-US" sz="1575" dirty="0"/>
          </a:p>
          <a:p>
            <a:r>
              <a:rPr lang="en-US" sz="1575" dirty="0">
                <a:solidFill>
                  <a:srgbClr val="152337"/>
                </a:solidFill>
                <a:latin typeface="Arial" pitchFamily="34" charset="0"/>
                <a:ea typeface="Arial" pitchFamily="34" charset="-122"/>
                <a:cs typeface="Arial" pitchFamily="34" charset="-120"/>
              </a:rPr>
              <a:t>complaints from adults 60+</a:t>
            </a:r>
            <a:endParaRPr lang="en-US" sz="1575" dirty="0"/>
          </a:p>
        </p:txBody>
      </p:sp>
      <p:sp>
        <p:nvSpPr>
          <p:cNvPr id="10" name="Shape 8"/>
          <p:cNvSpPr/>
          <p:nvPr/>
        </p:nvSpPr>
        <p:spPr>
          <a:xfrm>
            <a:off x="4560570" y="1405890"/>
            <a:ext cx="0" cy="1728216"/>
          </a:xfrm>
          <a:prstGeom prst="line">
            <a:avLst/>
          </a:prstGeom>
          <a:noFill/>
          <a:ln w="25400">
            <a:solidFill>
              <a:srgbClr val="E5ECF5"/>
            </a:solidFill>
            <a:prstDash val="solid"/>
          </a:ln>
        </p:spPr>
        <p:txBody>
          <a:bodyPr/>
          <a:lstStyle/>
          <a:p>
            <a:endParaRPr lang="en-US" sz="1350"/>
          </a:p>
        </p:txBody>
      </p:sp>
      <p:sp>
        <p:nvSpPr>
          <p:cNvPr id="11" name="Shape 9"/>
          <p:cNvSpPr/>
          <p:nvPr/>
        </p:nvSpPr>
        <p:spPr>
          <a:xfrm>
            <a:off x="534924" y="3675888"/>
            <a:ext cx="8078724" cy="624078"/>
          </a:xfrm>
          <a:prstGeom prst="roundRect">
            <a:avLst>
              <a:gd name="adj" fmla="val 17582"/>
            </a:avLst>
          </a:prstGeom>
          <a:solidFill>
            <a:srgbClr val="E9F2FA"/>
          </a:solidFill>
          <a:ln w="12700">
            <a:solidFill>
              <a:srgbClr val="E9F2FA">
                <a:alpha val="0"/>
              </a:srgbClr>
            </a:solidFill>
            <a:prstDash val="solid"/>
          </a:ln>
        </p:spPr>
        <p:txBody>
          <a:bodyPr/>
          <a:lstStyle/>
          <a:p>
            <a:endParaRPr lang="en-US" sz="1350"/>
          </a:p>
        </p:txBody>
      </p:sp>
      <p:sp>
        <p:nvSpPr>
          <p:cNvPr id="12" name="Text 10"/>
          <p:cNvSpPr txBox="1"/>
          <p:nvPr/>
        </p:nvSpPr>
        <p:spPr>
          <a:xfrm>
            <a:off x="726948" y="3806190"/>
            <a:ext cx="7680960" cy="342900"/>
          </a:xfrm>
          <a:prstGeom prst="rect">
            <a:avLst/>
          </a:prstGeom>
          <a:noFill/>
          <a:ln/>
        </p:spPr>
        <p:txBody>
          <a:bodyPr wrap="square" lIns="0" tIns="0" rIns="0" bIns="0" rtlCol="0" anchor="ctr">
            <a:normAutofit/>
          </a:bodyPr>
          <a:lstStyle/>
          <a:p>
            <a:r>
              <a:rPr lang="en-US" sz="1500" b="1" dirty="0">
                <a:solidFill>
                  <a:srgbClr val="152337"/>
                </a:solidFill>
                <a:latin typeface="Arial" pitchFamily="34" charset="0"/>
                <a:ea typeface="Arial" pitchFamily="34" charset="-122"/>
                <a:cs typeface="Arial" pitchFamily="34" charset="-120"/>
              </a:rPr>
              <a:t>These are 2025 FBI IC3 reports—not a forecast of 2027 losses.</a:t>
            </a:r>
            <a:endParaRPr lang="en-US" sz="1500" dirty="0"/>
          </a:p>
        </p:txBody>
      </p:sp>
      <p:sp>
        <p:nvSpPr>
          <p:cNvPr id="13" name="Shape 11"/>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17" name="Title 16">
            <a:extLst>
              <a:ext uri="{FF2B5EF4-FFF2-40B4-BE49-F238E27FC236}">
                <a16:creationId xmlns:a16="http://schemas.microsoft.com/office/drawing/2014/main" id="{630EE0C0-30D8-84D8-CAF7-FE0215798B5A}"/>
              </a:ext>
            </a:extLst>
          </p:cNvPr>
          <p:cNvSpPr>
            <a:spLocks noGrp="1"/>
          </p:cNvSpPr>
          <p:nvPr>
            <p:ph type="title"/>
          </p:nvPr>
        </p:nvSpPr>
        <p:spPr>
          <a:xfrm>
            <a:off x="407670" y="485625"/>
            <a:ext cx="8305800" cy="857250"/>
          </a:xfrm>
        </p:spPr>
        <p:txBody>
          <a:bodyPr anchor="ctr">
            <a:noAutofit/>
          </a:bodyPr>
          <a:lstStyle/>
          <a:p>
            <a:r>
              <a:rPr lang="en-US" sz="3600" dirty="0"/>
              <a:t>A serious problem—and we can respond</a:t>
            </a:r>
          </a:p>
        </p:txBody>
      </p:sp>
      <p:sp>
        <p:nvSpPr>
          <p:cNvPr id="18" name="Date Placeholder 17">
            <a:extLst>
              <a:ext uri="{FF2B5EF4-FFF2-40B4-BE49-F238E27FC236}">
                <a16:creationId xmlns:a16="http://schemas.microsoft.com/office/drawing/2014/main" id="{B1430E87-A6BD-5226-780D-2F2B5771D9F3}"/>
              </a:ext>
            </a:extLst>
          </p:cNvPr>
          <p:cNvSpPr>
            <a:spLocks noGrp="1"/>
          </p:cNvSpPr>
          <p:nvPr>
            <p:ph type="dt" sz="half" idx="10"/>
          </p:nvPr>
        </p:nvSpPr>
        <p:spPr/>
        <p:txBody>
          <a:bodyPr/>
          <a:lstStyle/>
          <a:p>
            <a:fld id="{9EC255E9-EEA1-425E-A4AA-F809440B7CD6}" type="datetime1">
              <a:rPr lang="en-US" smtClean="0"/>
              <a:t>10/26/2026</a:t>
            </a:fld>
            <a:endParaRPr lang="en-US"/>
          </a:p>
        </p:txBody>
      </p:sp>
      <p:sp>
        <p:nvSpPr>
          <p:cNvPr id="19" name="Footer Placeholder 18">
            <a:extLst>
              <a:ext uri="{FF2B5EF4-FFF2-40B4-BE49-F238E27FC236}">
                <a16:creationId xmlns:a16="http://schemas.microsoft.com/office/drawing/2014/main" id="{259501C9-C028-47F0-F35A-6E28E95EF535}"/>
              </a:ext>
            </a:extLst>
          </p:cNvPr>
          <p:cNvSpPr>
            <a:spLocks noGrp="1"/>
          </p:cNvSpPr>
          <p:nvPr>
            <p:ph type="ftr" sz="quarter" idx="11"/>
          </p:nvPr>
        </p:nvSpPr>
        <p:spPr/>
        <p:txBody>
          <a:bodyPr/>
          <a:lstStyle/>
          <a:p>
            <a:r>
              <a:rPr lang="en-US"/>
              <a:t>2027 Senior Cybersecurity Awareness </a:t>
            </a:r>
          </a:p>
        </p:txBody>
      </p:sp>
      <p:sp>
        <p:nvSpPr>
          <p:cNvPr id="20" name="Slide Number Placeholder 19">
            <a:extLst>
              <a:ext uri="{FF2B5EF4-FFF2-40B4-BE49-F238E27FC236}">
                <a16:creationId xmlns:a16="http://schemas.microsoft.com/office/drawing/2014/main" id="{389C4C53-C6CC-7A37-C456-AFB9118BBE6B}"/>
              </a:ext>
            </a:extLst>
          </p:cNvPr>
          <p:cNvSpPr>
            <a:spLocks noGrp="1"/>
          </p:cNvSpPr>
          <p:nvPr>
            <p:ph type="sldNum" sz="quarter" idx="12"/>
          </p:nvPr>
        </p:nvSpPr>
        <p:spPr/>
        <p:txBody>
          <a:bodyPr/>
          <a:lstStyle/>
          <a:p>
            <a:fld id="{3D46CBA2-ECE5-4BE9-B546-6761E0E67089}"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292385" y="469939"/>
            <a:ext cx="1764030" cy="167740"/>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RECOGNIZE THE PATTERN</a:t>
            </a:r>
            <a:endParaRPr lang="en-US" sz="975" dirty="0"/>
          </a:p>
        </p:txBody>
      </p:sp>
      <p:sp>
        <p:nvSpPr>
          <p:cNvPr id="5" name="Shape 3"/>
          <p:cNvSpPr/>
          <p:nvPr/>
        </p:nvSpPr>
        <p:spPr>
          <a:xfrm>
            <a:off x="392430" y="1123950"/>
            <a:ext cx="8250174" cy="0"/>
          </a:xfrm>
          <a:prstGeom prst="line">
            <a:avLst/>
          </a:prstGeom>
          <a:noFill/>
          <a:ln w="16510">
            <a:solidFill>
              <a:srgbClr val="E5ECF5"/>
            </a:solidFill>
            <a:prstDash val="solid"/>
          </a:ln>
        </p:spPr>
        <p:txBody>
          <a:bodyPr/>
          <a:lstStyle/>
          <a:p>
            <a:endParaRPr lang="en-US" sz="1350"/>
          </a:p>
        </p:txBody>
      </p:sp>
      <p:grpSp>
        <p:nvGrpSpPr>
          <p:cNvPr id="4" name="Group 3">
            <a:extLst>
              <a:ext uri="{FF2B5EF4-FFF2-40B4-BE49-F238E27FC236}">
                <a16:creationId xmlns:a16="http://schemas.microsoft.com/office/drawing/2014/main" id="{030FB9C8-D33B-D8D3-30B3-0FCB5F35108A}"/>
              </a:ext>
            </a:extLst>
          </p:cNvPr>
          <p:cNvGrpSpPr/>
          <p:nvPr/>
        </p:nvGrpSpPr>
        <p:grpSpPr>
          <a:xfrm>
            <a:off x="299847" y="1307476"/>
            <a:ext cx="2023110" cy="2366010"/>
            <a:chOff x="299847" y="1307476"/>
            <a:chExt cx="2023110" cy="2366010"/>
          </a:xfrm>
        </p:grpSpPr>
        <p:sp>
          <p:nvSpPr>
            <p:cNvPr id="6" name="Shape 4"/>
            <p:cNvSpPr/>
            <p:nvPr/>
          </p:nvSpPr>
          <p:spPr>
            <a:xfrm>
              <a:off x="299847" y="1307476"/>
              <a:ext cx="2023110" cy="2366010"/>
            </a:xfrm>
            <a:prstGeom prst="roundRect">
              <a:avLst>
                <a:gd name="adj" fmla="val 6780"/>
              </a:avLst>
            </a:prstGeom>
            <a:solidFill>
              <a:srgbClr val="E7F8F2"/>
            </a:solidFill>
            <a:ln w="12700">
              <a:solidFill>
                <a:srgbClr val="E7F8F2">
                  <a:alpha val="0"/>
                </a:srgbClr>
              </a:solidFill>
              <a:prstDash val="solid"/>
            </a:ln>
          </p:spPr>
          <p:txBody>
            <a:bodyPr/>
            <a:lstStyle/>
            <a:p>
              <a:endParaRPr lang="en-US" sz="1350"/>
            </a:p>
          </p:txBody>
        </p:sp>
        <p:sp>
          <p:nvSpPr>
            <p:cNvPr id="7" name="Shape 5"/>
            <p:cNvSpPr/>
            <p:nvPr/>
          </p:nvSpPr>
          <p:spPr>
            <a:xfrm>
              <a:off x="965073" y="1492642"/>
              <a:ext cx="685800" cy="685800"/>
            </a:xfrm>
            <a:prstGeom prst="ellipse">
              <a:avLst/>
            </a:prstGeom>
            <a:solidFill>
              <a:srgbClr val="08B7A5"/>
            </a:solidFill>
            <a:ln w="12700">
              <a:solidFill>
                <a:srgbClr val="08B7A5"/>
              </a:solidFill>
              <a:prstDash val="solid"/>
            </a:ln>
          </p:spPr>
          <p:txBody>
            <a:bodyPr/>
            <a:lstStyle/>
            <a:p>
              <a:endParaRPr lang="en-US" sz="1350"/>
            </a:p>
          </p:txBody>
        </p:sp>
        <p:sp>
          <p:nvSpPr>
            <p:cNvPr id="8" name="Text 6"/>
            <p:cNvSpPr txBox="1"/>
            <p:nvPr/>
          </p:nvSpPr>
          <p:spPr>
            <a:xfrm>
              <a:off x="1136523" y="1609228"/>
              <a:ext cx="377190" cy="377190"/>
            </a:xfrm>
            <a:prstGeom prst="rect">
              <a:avLst/>
            </a:prstGeom>
            <a:noFill/>
            <a:ln/>
          </p:spPr>
          <p:txBody>
            <a:bodyPr wrap="square" lIns="0" tIns="0" rIns="0" bIns="0" rtlCol="0" anchor="ctr">
              <a:normAutofit lnSpcReduction="10000"/>
            </a:bodyPr>
            <a:lstStyle/>
            <a:p>
              <a:pPr algn="ctr"/>
              <a:r>
                <a:rPr lang="en-US" sz="2625" b="1" dirty="0">
                  <a:solidFill>
                    <a:srgbClr val="FFFFFF"/>
                  </a:solidFill>
                  <a:latin typeface="Arial" pitchFamily="34" charset="0"/>
                  <a:ea typeface="Arial" pitchFamily="34" charset="-122"/>
                  <a:cs typeface="Arial" pitchFamily="34" charset="-120"/>
                </a:rPr>
                <a:t>1</a:t>
              </a:r>
              <a:endParaRPr lang="en-US" sz="2625" dirty="0"/>
            </a:p>
          </p:txBody>
        </p:sp>
        <p:sp>
          <p:nvSpPr>
            <p:cNvPr id="9" name="Text 7"/>
            <p:cNvSpPr txBox="1"/>
            <p:nvPr/>
          </p:nvSpPr>
          <p:spPr>
            <a:xfrm>
              <a:off x="450723" y="2329318"/>
              <a:ext cx="1714500" cy="377190"/>
            </a:xfrm>
            <a:prstGeom prst="rect">
              <a:avLst/>
            </a:prstGeom>
            <a:noFill/>
            <a:ln/>
          </p:spPr>
          <p:txBody>
            <a:bodyPr wrap="square" lIns="0" tIns="0" rIns="0" bIns="0" rtlCol="0" anchor="ctr">
              <a:normAutofit/>
            </a:bodyPr>
            <a:lstStyle/>
            <a:p>
              <a:pPr algn="ctr"/>
              <a:r>
                <a:rPr lang="en-US" sz="1875" b="1" dirty="0">
                  <a:solidFill>
                    <a:srgbClr val="0B172A"/>
                  </a:solidFill>
                  <a:latin typeface="Arial" pitchFamily="34" charset="0"/>
                  <a:ea typeface="Arial" pitchFamily="34" charset="-122"/>
                  <a:cs typeface="Arial" pitchFamily="34" charset="-120"/>
                </a:rPr>
                <a:t>CONTACT</a:t>
              </a:r>
              <a:endParaRPr lang="en-US" sz="1875" dirty="0"/>
            </a:p>
          </p:txBody>
        </p:sp>
        <p:sp>
          <p:nvSpPr>
            <p:cNvPr id="10" name="Text 8"/>
            <p:cNvSpPr txBox="1"/>
            <p:nvPr/>
          </p:nvSpPr>
          <p:spPr>
            <a:xfrm>
              <a:off x="464439" y="2795662"/>
              <a:ext cx="1693926" cy="534924"/>
            </a:xfrm>
            <a:prstGeom prst="rect">
              <a:avLst/>
            </a:prstGeom>
            <a:noFill/>
            <a:ln/>
          </p:spPr>
          <p:txBody>
            <a:bodyPr wrap="square" lIns="0" tIns="0" rIns="0" bIns="0" rtlCol="0" anchor="ctr">
              <a:normAutofit/>
            </a:bodyPr>
            <a:lstStyle/>
            <a:p>
              <a:pPr algn="ctr"/>
              <a:r>
                <a:rPr lang="en-US" sz="1350" dirty="0">
                  <a:solidFill>
                    <a:srgbClr val="152337"/>
                  </a:solidFill>
                  <a:latin typeface="Arial" pitchFamily="34" charset="0"/>
                  <a:ea typeface="Arial" pitchFamily="34" charset="-122"/>
                  <a:cs typeface="Arial" pitchFamily="34" charset="-120"/>
                </a:rPr>
                <a:t>A call, ad, link, message</a:t>
              </a:r>
              <a:endParaRPr lang="en-US" sz="1350" dirty="0"/>
            </a:p>
          </p:txBody>
        </p:sp>
      </p:grpSp>
      <p:grpSp>
        <p:nvGrpSpPr>
          <p:cNvPr id="30" name="Group 29">
            <a:extLst>
              <a:ext uri="{FF2B5EF4-FFF2-40B4-BE49-F238E27FC236}">
                <a16:creationId xmlns:a16="http://schemas.microsoft.com/office/drawing/2014/main" id="{0309AF1B-3D0C-DFD0-9C78-D04C4BD55AA7}"/>
              </a:ext>
            </a:extLst>
          </p:cNvPr>
          <p:cNvGrpSpPr/>
          <p:nvPr/>
        </p:nvGrpSpPr>
        <p:grpSpPr>
          <a:xfrm>
            <a:off x="2350389" y="1307476"/>
            <a:ext cx="2167128" cy="2366010"/>
            <a:chOff x="2350389" y="1307476"/>
            <a:chExt cx="2167128" cy="2366010"/>
          </a:xfrm>
        </p:grpSpPr>
        <p:sp>
          <p:nvSpPr>
            <p:cNvPr id="11" name="Shape 9"/>
            <p:cNvSpPr/>
            <p:nvPr/>
          </p:nvSpPr>
          <p:spPr>
            <a:xfrm>
              <a:off x="2350389" y="2226448"/>
              <a:ext cx="274320" cy="329184"/>
            </a:xfrm>
            <a:prstGeom prst="chevron">
              <a:avLst/>
            </a:prstGeom>
            <a:solidFill>
              <a:srgbClr val="08B7A5"/>
            </a:solidFill>
            <a:ln w="12700">
              <a:solidFill>
                <a:srgbClr val="08B7A5">
                  <a:alpha val="0"/>
                </a:srgbClr>
              </a:solidFill>
              <a:prstDash val="solid"/>
            </a:ln>
          </p:spPr>
          <p:txBody>
            <a:bodyPr/>
            <a:lstStyle/>
            <a:p>
              <a:endParaRPr lang="en-US" sz="1350"/>
            </a:p>
          </p:txBody>
        </p:sp>
        <p:sp>
          <p:nvSpPr>
            <p:cNvPr id="12" name="Shape 10"/>
            <p:cNvSpPr/>
            <p:nvPr/>
          </p:nvSpPr>
          <p:spPr>
            <a:xfrm>
              <a:off x="2494407" y="1307476"/>
              <a:ext cx="2023110" cy="2366010"/>
            </a:xfrm>
            <a:prstGeom prst="roundRect">
              <a:avLst>
                <a:gd name="adj" fmla="val 6780"/>
              </a:avLst>
            </a:prstGeom>
            <a:solidFill>
              <a:srgbClr val="EDF4FE"/>
            </a:solidFill>
            <a:ln w="12700">
              <a:solidFill>
                <a:srgbClr val="EDF4FE">
                  <a:alpha val="0"/>
                </a:srgbClr>
              </a:solidFill>
              <a:prstDash val="solid"/>
            </a:ln>
          </p:spPr>
          <p:txBody>
            <a:bodyPr/>
            <a:lstStyle/>
            <a:p>
              <a:endParaRPr lang="en-US" sz="1350"/>
            </a:p>
          </p:txBody>
        </p:sp>
        <p:sp>
          <p:nvSpPr>
            <p:cNvPr id="13" name="Shape 11"/>
            <p:cNvSpPr/>
            <p:nvPr/>
          </p:nvSpPr>
          <p:spPr>
            <a:xfrm>
              <a:off x="3159633" y="1492642"/>
              <a:ext cx="685800" cy="685800"/>
            </a:xfrm>
            <a:prstGeom prst="ellipse">
              <a:avLst/>
            </a:prstGeom>
            <a:solidFill>
              <a:srgbClr val="3388FF"/>
            </a:solidFill>
            <a:ln w="12700">
              <a:solidFill>
                <a:srgbClr val="3388FF"/>
              </a:solidFill>
              <a:prstDash val="solid"/>
            </a:ln>
          </p:spPr>
          <p:txBody>
            <a:bodyPr/>
            <a:lstStyle/>
            <a:p>
              <a:endParaRPr lang="en-US" sz="1350"/>
            </a:p>
          </p:txBody>
        </p:sp>
        <p:sp>
          <p:nvSpPr>
            <p:cNvPr id="14" name="Text 12"/>
            <p:cNvSpPr txBox="1"/>
            <p:nvPr/>
          </p:nvSpPr>
          <p:spPr>
            <a:xfrm>
              <a:off x="3331083" y="1609228"/>
              <a:ext cx="377190" cy="377190"/>
            </a:xfrm>
            <a:prstGeom prst="rect">
              <a:avLst/>
            </a:prstGeom>
            <a:noFill/>
            <a:ln/>
          </p:spPr>
          <p:txBody>
            <a:bodyPr wrap="square" lIns="0" tIns="0" rIns="0" bIns="0" rtlCol="0" anchor="ctr">
              <a:normAutofit lnSpcReduction="10000"/>
            </a:bodyPr>
            <a:lstStyle/>
            <a:p>
              <a:pPr algn="ctr"/>
              <a:r>
                <a:rPr lang="en-US" sz="2625" b="1" dirty="0">
                  <a:solidFill>
                    <a:srgbClr val="FFFFFF"/>
                  </a:solidFill>
                  <a:latin typeface="Arial" pitchFamily="34" charset="0"/>
                  <a:ea typeface="Arial" pitchFamily="34" charset="-122"/>
                  <a:cs typeface="Arial" pitchFamily="34" charset="-120"/>
                </a:rPr>
                <a:t>2</a:t>
              </a:r>
              <a:endParaRPr lang="en-US" sz="2625" dirty="0"/>
            </a:p>
          </p:txBody>
        </p:sp>
        <p:sp>
          <p:nvSpPr>
            <p:cNvPr id="15" name="Text 13"/>
            <p:cNvSpPr txBox="1"/>
            <p:nvPr/>
          </p:nvSpPr>
          <p:spPr>
            <a:xfrm>
              <a:off x="2645283" y="2329318"/>
              <a:ext cx="1714500" cy="377190"/>
            </a:xfrm>
            <a:prstGeom prst="rect">
              <a:avLst/>
            </a:prstGeom>
            <a:noFill/>
            <a:ln/>
          </p:spPr>
          <p:txBody>
            <a:bodyPr wrap="square" lIns="0" tIns="0" rIns="0" bIns="0" rtlCol="0" anchor="ctr">
              <a:normAutofit/>
            </a:bodyPr>
            <a:lstStyle/>
            <a:p>
              <a:pPr algn="ctr"/>
              <a:r>
                <a:rPr lang="en-US" sz="1875" b="1" dirty="0">
                  <a:solidFill>
                    <a:srgbClr val="0B172A"/>
                  </a:solidFill>
                  <a:latin typeface="Arial" pitchFamily="34" charset="0"/>
                  <a:ea typeface="Arial" pitchFamily="34" charset="-122"/>
                  <a:cs typeface="Arial" pitchFamily="34" charset="-120"/>
                </a:rPr>
                <a:t>EMOTION</a:t>
              </a:r>
              <a:endParaRPr lang="en-US" sz="1875" dirty="0"/>
            </a:p>
          </p:txBody>
        </p:sp>
        <p:sp>
          <p:nvSpPr>
            <p:cNvPr id="16" name="Text 14"/>
            <p:cNvSpPr txBox="1"/>
            <p:nvPr/>
          </p:nvSpPr>
          <p:spPr>
            <a:xfrm>
              <a:off x="2658999" y="2795662"/>
              <a:ext cx="1693926" cy="534924"/>
            </a:xfrm>
            <a:prstGeom prst="rect">
              <a:avLst/>
            </a:prstGeom>
            <a:noFill/>
            <a:ln/>
          </p:spPr>
          <p:txBody>
            <a:bodyPr wrap="square" lIns="0" tIns="0" rIns="0" bIns="0" rtlCol="0" anchor="ctr">
              <a:normAutofit/>
            </a:bodyPr>
            <a:lstStyle/>
            <a:p>
              <a:pPr algn="ctr"/>
              <a:r>
                <a:rPr lang="en-US" sz="1350" dirty="0">
                  <a:solidFill>
                    <a:srgbClr val="152337"/>
                  </a:solidFill>
                  <a:latin typeface="Arial" pitchFamily="34" charset="0"/>
                  <a:ea typeface="Arial" pitchFamily="34" charset="-122"/>
                  <a:cs typeface="Arial" pitchFamily="34" charset="-120"/>
                </a:rPr>
                <a:t>Fear, excitement or love</a:t>
              </a:r>
              <a:endParaRPr lang="en-US" sz="1350" dirty="0"/>
            </a:p>
          </p:txBody>
        </p:sp>
      </p:grpSp>
      <p:grpSp>
        <p:nvGrpSpPr>
          <p:cNvPr id="32" name="Group 31">
            <a:extLst>
              <a:ext uri="{FF2B5EF4-FFF2-40B4-BE49-F238E27FC236}">
                <a16:creationId xmlns:a16="http://schemas.microsoft.com/office/drawing/2014/main" id="{13D0F0BE-0D4C-86FA-E8F6-83759E114599}"/>
              </a:ext>
            </a:extLst>
          </p:cNvPr>
          <p:cNvGrpSpPr/>
          <p:nvPr/>
        </p:nvGrpSpPr>
        <p:grpSpPr>
          <a:xfrm>
            <a:off x="4544949" y="1307476"/>
            <a:ext cx="2167128" cy="2366010"/>
            <a:chOff x="4544949" y="1307476"/>
            <a:chExt cx="2167128" cy="2366010"/>
          </a:xfrm>
        </p:grpSpPr>
        <p:sp>
          <p:nvSpPr>
            <p:cNvPr id="17" name="Shape 15"/>
            <p:cNvSpPr/>
            <p:nvPr/>
          </p:nvSpPr>
          <p:spPr>
            <a:xfrm>
              <a:off x="4544949" y="2226448"/>
              <a:ext cx="274320" cy="329184"/>
            </a:xfrm>
            <a:prstGeom prst="chevron">
              <a:avLst/>
            </a:prstGeom>
            <a:solidFill>
              <a:srgbClr val="08B7A5"/>
            </a:solidFill>
            <a:ln w="12700">
              <a:solidFill>
                <a:srgbClr val="08B7A5">
                  <a:alpha val="0"/>
                </a:srgbClr>
              </a:solidFill>
              <a:prstDash val="solid"/>
            </a:ln>
          </p:spPr>
          <p:txBody>
            <a:bodyPr/>
            <a:lstStyle/>
            <a:p>
              <a:endParaRPr lang="en-US" sz="1350"/>
            </a:p>
          </p:txBody>
        </p:sp>
        <p:sp>
          <p:nvSpPr>
            <p:cNvPr id="18" name="Shape 16"/>
            <p:cNvSpPr/>
            <p:nvPr/>
          </p:nvSpPr>
          <p:spPr>
            <a:xfrm>
              <a:off x="4688967" y="1307476"/>
              <a:ext cx="2023110" cy="2366010"/>
            </a:xfrm>
            <a:prstGeom prst="roundRect">
              <a:avLst>
                <a:gd name="adj" fmla="val 6780"/>
              </a:avLst>
            </a:prstGeom>
            <a:solidFill>
              <a:srgbClr val="E7F8F2"/>
            </a:solidFill>
            <a:ln w="12700">
              <a:solidFill>
                <a:srgbClr val="E7F8F2">
                  <a:alpha val="0"/>
                </a:srgbClr>
              </a:solidFill>
              <a:prstDash val="solid"/>
            </a:ln>
          </p:spPr>
          <p:txBody>
            <a:bodyPr/>
            <a:lstStyle/>
            <a:p>
              <a:endParaRPr lang="en-US" sz="1350"/>
            </a:p>
          </p:txBody>
        </p:sp>
        <p:sp>
          <p:nvSpPr>
            <p:cNvPr id="19" name="Shape 17"/>
            <p:cNvSpPr/>
            <p:nvPr/>
          </p:nvSpPr>
          <p:spPr>
            <a:xfrm>
              <a:off x="5354193" y="1492642"/>
              <a:ext cx="685800" cy="685800"/>
            </a:xfrm>
            <a:prstGeom prst="ellipse">
              <a:avLst/>
            </a:prstGeom>
            <a:solidFill>
              <a:srgbClr val="F26D6D"/>
            </a:solidFill>
            <a:ln w="12700">
              <a:solidFill>
                <a:srgbClr val="F26D6D"/>
              </a:solidFill>
              <a:prstDash val="solid"/>
            </a:ln>
          </p:spPr>
          <p:txBody>
            <a:bodyPr/>
            <a:lstStyle/>
            <a:p>
              <a:endParaRPr lang="en-US" sz="1350"/>
            </a:p>
          </p:txBody>
        </p:sp>
        <p:sp>
          <p:nvSpPr>
            <p:cNvPr id="20" name="Text 18"/>
            <p:cNvSpPr txBox="1"/>
            <p:nvPr/>
          </p:nvSpPr>
          <p:spPr>
            <a:xfrm>
              <a:off x="5525643" y="1609228"/>
              <a:ext cx="377190" cy="377190"/>
            </a:xfrm>
            <a:prstGeom prst="rect">
              <a:avLst/>
            </a:prstGeom>
            <a:noFill/>
            <a:ln/>
          </p:spPr>
          <p:txBody>
            <a:bodyPr wrap="square" lIns="0" tIns="0" rIns="0" bIns="0" rtlCol="0" anchor="ctr">
              <a:normAutofit lnSpcReduction="10000"/>
            </a:bodyPr>
            <a:lstStyle/>
            <a:p>
              <a:pPr algn="ctr"/>
              <a:r>
                <a:rPr lang="en-US" sz="2625" b="1" dirty="0">
                  <a:solidFill>
                    <a:srgbClr val="FFFFFF"/>
                  </a:solidFill>
                  <a:latin typeface="Arial" pitchFamily="34" charset="0"/>
                  <a:ea typeface="Arial" pitchFamily="34" charset="-122"/>
                  <a:cs typeface="Arial" pitchFamily="34" charset="-120"/>
                </a:rPr>
                <a:t>3</a:t>
              </a:r>
              <a:endParaRPr lang="en-US" sz="2625" dirty="0"/>
            </a:p>
          </p:txBody>
        </p:sp>
        <p:sp>
          <p:nvSpPr>
            <p:cNvPr id="21" name="Text 19"/>
            <p:cNvSpPr txBox="1"/>
            <p:nvPr/>
          </p:nvSpPr>
          <p:spPr>
            <a:xfrm>
              <a:off x="4839843" y="2329318"/>
              <a:ext cx="1714500" cy="377190"/>
            </a:xfrm>
            <a:prstGeom prst="rect">
              <a:avLst/>
            </a:prstGeom>
            <a:noFill/>
            <a:ln/>
          </p:spPr>
          <p:txBody>
            <a:bodyPr wrap="square" lIns="0" tIns="0" rIns="0" bIns="0" rtlCol="0" anchor="ctr">
              <a:normAutofit/>
            </a:bodyPr>
            <a:lstStyle/>
            <a:p>
              <a:pPr algn="ctr"/>
              <a:r>
                <a:rPr lang="en-US" sz="1875" b="1" dirty="0">
                  <a:solidFill>
                    <a:srgbClr val="0B172A"/>
                  </a:solidFill>
                  <a:latin typeface="Arial" pitchFamily="34" charset="0"/>
                  <a:ea typeface="Arial" pitchFamily="34" charset="-122"/>
                  <a:cs typeface="Arial" pitchFamily="34" charset="-120"/>
                </a:rPr>
                <a:t>PRESSURE</a:t>
              </a:r>
              <a:endParaRPr lang="en-US" sz="1875" dirty="0"/>
            </a:p>
          </p:txBody>
        </p:sp>
        <p:sp>
          <p:nvSpPr>
            <p:cNvPr id="22" name="Text 20"/>
            <p:cNvSpPr txBox="1"/>
            <p:nvPr/>
          </p:nvSpPr>
          <p:spPr>
            <a:xfrm>
              <a:off x="4853559" y="2795662"/>
              <a:ext cx="1693926" cy="534924"/>
            </a:xfrm>
            <a:prstGeom prst="rect">
              <a:avLst/>
            </a:prstGeom>
            <a:noFill/>
            <a:ln/>
          </p:spPr>
          <p:txBody>
            <a:bodyPr wrap="square" lIns="0" tIns="0" rIns="0" bIns="0" rtlCol="0" anchor="ctr">
              <a:normAutofit/>
            </a:bodyPr>
            <a:lstStyle/>
            <a:p>
              <a:pPr algn="ctr"/>
              <a:r>
                <a:rPr lang="en-US" sz="1350" dirty="0">
                  <a:solidFill>
                    <a:srgbClr val="152337"/>
                  </a:solidFill>
                  <a:latin typeface="Arial" pitchFamily="34" charset="0"/>
                  <a:ea typeface="Arial" pitchFamily="34" charset="-122"/>
                  <a:cs typeface="Arial" pitchFamily="34" charset="-120"/>
                </a:rPr>
                <a:t>“Act now. Don’t tell anyone.”</a:t>
              </a:r>
              <a:endParaRPr lang="en-US" sz="1350" dirty="0"/>
            </a:p>
          </p:txBody>
        </p:sp>
      </p:grpSp>
      <p:grpSp>
        <p:nvGrpSpPr>
          <p:cNvPr id="33" name="Group 32">
            <a:extLst>
              <a:ext uri="{FF2B5EF4-FFF2-40B4-BE49-F238E27FC236}">
                <a16:creationId xmlns:a16="http://schemas.microsoft.com/office/drawing/2014/main" id="{43E35197-7BEB-EC6D-C7A1-014E1C378383}"/>
              </a:ext>
            </a:extLst>
          </p:cNvPr>
          <p:cNvGrpSpPr/>
          <p:nvPr/>
        </p:nvGrpSpPr>
        <p:grpSpPr>
          <a:xfrm>
            <a:off x="6739509" y="1307476"/>
            <a:ext cx="2167128" cy="2366010"/>
            <a:chOff x="6739509" y="1307476"/>
            <a:chExt cx="2167128" cy="2366010"/>
          </a:xfrm>
        </p:grpSpPr>
        <p:sp>
          <p:nvSpPr>
            <p:cNvPr id="23" name="Shape 21"/>
            <p:cNvSpPr/>
            <p:nvPr/>
          </p:nvSpPr>
          <p:spPr>
            <a:xfrm>
              <a:off x="6739509" y="2226448"/>
              <a:ext cx="274320" cy="329184"/>
            </a:xfrm>
            <a:prstGeom prst="chevron">
              <a:avLst/>
            </a:prstGeom>
            <a:solidFill>
              <a:srgbClr val="08B7A5"/>
            </a:solidFill>
            <a:ln w="12700">
              <a:solidFill>
                <a:srgbClr val="08B7A5">
                  <a:alpha val="0"/>
                </a:srgbClr>
              </a:solidFill>
              <a:prstDash val="solid"/>
            </a:ln>
          </p:spPr>
          <p:txBody>
            <a:bodyPr/>
            <a:lstStyle/>
            <a:p>
              <a:endParaRPr lang="en-US" sz="1350"/>
            </a:p>
          </p:txBody>
        </p:sp>
        <p:sp>
          <p:nvSpPr>
            <p:cNvPr id="24" name="Shape 22"/>
            <p:cNvSpPr/>
            <p:nvPr/>
          </p:nvSpPr>
          <p:spPr>
            <a:xfrm>
              <a:off x="6883527" y="1307476"/>
              <a:ext cx="2023110" cy="2366010"/>
            </a:xfrm>
            <a:prstGeom prst="roundRect">
              <a:avLst>
                <a:gd name="adj" fmla="val 6780"/>
              </a:avLst>
            </a:prstGeom>
            <a:solidFill>
              <a:srgbClr val="EDF4FE"/>
            </a:solidFill>
            <a:ln w="12700">
              <a:solidFill>
                <a:srgbClr val="EDF4FE">
                  <a:alpha val="0"/>
                </a:srgbClr>
              </a:solidFill>
              <a:prstDash val="solid"/>
            </a:ln>
          </p:spPr>
          <p:txBody>
            <a:bodyPr/>
            <a:lstStyle/>
            <a:p>
              <a:endParaRPr lang="en-US" sz="1350"/>
            </a:p>
          </p:txBody>
        </p:sp>
        <p:sp>
          <p:nvSpPr>
            <p:cNvPr id="25" name="Shape 23"/>
            <p:cNvSpPr/>
            <p:nvPr/>
          </p:nvSpPr>
          <p:spPr>
            <a:xfrm>
              <a:off x="7548753" y="1492642"/>
              <a:ext cx="685800" cy="685800"/>
            </a:xfrm>
            <a:prstGeom prst="ellipse">
              <a:avLst/>
            </a:prstGeom>
            <a:solidFill>
              <a:srgbClr val="A98CFB"/>
            </a:solidFill>
            <a:ln w="12700">
              <a:solidFill>
                <a:srgbClr val="A98CFB"/>
              </a:solidFill>
              <a:prstDash val="solid"/>
            </a:ln>
          </p:spPr>
          <p:txBody>
            <a:bodyPr/>
            <a:lstStyle/>
            <a:p>
              <a:endParaRPr lang="en-US" sz="1350"/>
            </a:p>
          </p:txBody>
        </p:sp>
        <p:sp>
          <p:nvSpPr>
            <p:cNvPr id="26" name="Text 24"/>
            <p:cNvSpPr txBox="1"/>
            <p:nvPr/>
          </p:nvSpPr>
          <p:spPr>
            <a:xfrm>
              <a:off x="7720203" y="1609228"/>
              <a:ext cx="377190" cy="377190"/>
            </a:xfrm>
            <a:prstGeom prst="rect">
              <a:avLst/>
            </a:prstGeom>
            <a:noFill/>
            <a:ln/>
          </p:spPr>
          <p:txBody>
            <a:bodyPr wrap="square" lIns="0" tIns="0" rIns="0" bIns="0" rtlCol="0" anchor="ctr">
              <a:normAutofit lnSpcReduction="10000"/>
            </a:bodyPr>
            <a:lstStyle/>
            <a:p>
              <a:pPr algn="ctr"/>
              <a:r>
                <a:rPr lang="en-US" sz="2625" b="1" dirty="0">
                  <a:solidFill>
                    <a:srgbClr val="FFFFFF"/>
                  </a:solidFill>
                  <a:latin typeface="Arial" pitchFamily="34" charset="0"/>
                  <a:ea typeface="Arial" pitchFamily="34" charset="-122"/>
                  <a:cs typeface="Arial" pitchFamily="34" charset="-120"/>
                </a:rPr>
                <a:t>4</a:t>
              </a:r>
              <a:endParaRPr lang="en-US" sz="2625" dirty="0"/>
            </a:p>
          </p:txBody>
        </p:sp>
        <p:sp>
          <p:nvSpPr>
            <p:cNvPr id="27" name="Text 25"/>
            <p:cNvSpPr txBox="1"/>
            <p:nvPr/>
          </p:nvSpPr>
          <p:spPr>
            <a:xfrm>
              <a:off x="7034403" y="2329318"/>
              <a:ext cx="1714500" cy="377190"/>
            </a:xfrm>
            <a:prstGeom prst="rect">
              <a:avLst/>
            </a:prstGeom>
            <a:noFill/>
            <a:ln/>
          </p:spPr>
          <p:txBody>
            <a:bodyPr wrap="square" lIns="0" tIns="0" rIns="0" bIns="0" rtlCol="0" anchor="ctr">
              <a:normAutofit/>
            </a:bodyPr>
            <a:lstStyle/>
            <a:p>
              <a:pPr algn="ctr"/>
              <a:r>
                <a:rPr lang="en-US" sz="1875" b="1" dirty="0">
                  <a:solidFill>
                    <a:srgbClr val="0B172A"/>
                  </a:solidFill>
                  <a:latin typeface="Arial" pitchFamily="34" charset="0"/>
                  <a:ea typeface="Arial" pitchFamily="34" charset="-122"/>
                  <a:cs typeface="Arial" pitchFamily="34" charset="-120"/>
                </a:rPr>
                <a:t>TRANSFER</a:t>
              </a:r>
              <a:endParaRPr lang="en-US" sz="1875" dirty="0"/>
            </a:p>
          </p:txBody>
        </p:sp>
        <p:sp>
          <p:nvSpPr>
            <p:cNvPr id="28" name="Text 26"/>
            <p:cNvSpPr txBox="1"/>
            <p:nvPr/>
          </p:nvSpPr>
          <p:spPr>
            <a:xfrm>
              <a:off x="7048119" y="2795662"/>
              <a:ext cx="1693926" cy="534924"/>
            </a:xfrm>
            <a:prstGeom prst="rect">
              <a:avLst/>
            </a:prstGeom>
            <a:noFill/>
            <a:ln/>
          </p:spPr>
          <p:txBody>
            <a:bodyPr wrap="square" lIns="0" tIns="0" rIns="0" bIns="0" rtlCol="0" anchor="ctr">
              <a:normAutofit/>
            </a:bodyPr>
            <a:lstStyle/>
            <a:p>
              <a:pPr algn="ctr"/>
              <a:r>
                <a:rPr lang="en-US" sz="1350" dirty="0">
                  <a:solidFill>
                    <a:srgbClr val="152337"/>
                  </a:solidFill>
                  <a:latin typeface="Arial" pitchFamily="34" charset="0"/>
                  <a:ea typeface="Arial" pitchFamily="34" charset="-122"/>
                  <a:cs typeface="Arial" pitchFamily="34" charset="-120"/>
                </a:rPr>
                <a:t>Money, credentials or access</a:t>
              </a:r>
              <a:endParaRPr lang="en-US" sz="1350" dirty="0"/>
            </a:p>
          </p:txBody>
        </p:sp>
      </p:grpSp>
      <p:sp>
        <p:nvSpPr>
          <p:cNvPr id="29" name="Shape 27"/>
          <p:cNvSpPr/>
          <p:nvPr/>
        </p:nvSpPr>
        <p:spPr>
          <a:xfrm>
            <a:off x="1447038" y="4046220"/>
            <a:ext cx="6261354" cy="493776"/>
          </a:xfrm>
          <a:prstGeom prst="roundRect">
            <a:avLst>
              <a:gd name="adj" fmla="val 20833"/>
            </a:avLst>
          </a:prstGeom>
          <a:solidFill>
            <a:srgbClr val="FF0000"/>
          </a:solidFill>
          <a:ln w="12700">
            <a:solidFill>
              <a:srgbClr val="0B172A">
                <a:alpha val="0"/>
              </a:srgbClr>
            </a:solidFill>
            <a:prstDash val="solid"/>
          </a:ln>
        </p:spPr>
        <p:txBody>
          <a:bodyPr anchor="ctr"/>
          <a:lstStyle/>
          <a:p>
            <a:pPr algn="ctr"/>
            <a:r>
              <a:rPr lang="en-US" b="1" dirty="0">
                <a:solidFill>
                  <a:srgbClr val="FFFFFF"/>
                </a:solidFill>
                <a:effectLst>
                  <a:outerShdw blurRad="38100" dist="38100" dir="2700000" algn="tl">
                    <a:srgbClr val="000000">
                      <a:alpha val="43137"/>
                    </a:srgbClr>
                  </a:outerShdw>
                </a:effectLst>
                <a:latin typeface="Arial" pitchFamily="34" charset="0"/>
                <a:ea typeface="Arial" pitchFamily="34" charset="-122"/>
                <a:cs typeface="Arial" pitchFamily="34" charset="-120"/>
              </a:rPr>
              <a:t>BREAK THE CHAIN: pause and verify before step 4.</a:t>
            </a:r>
            <a:endParaRPr lang="en-US" dirty="0">
              <a:effectLst>
                <a:outerShdw blurRad="38100" dist="38100" dir="2700000" algn="tl">
                  <a:srgbClr val="000000">
                    <a:alpha val="43137"/>
                  </a:srgbClr>
                </a:outerShdw>
              </a:effectLst>
            </a:endParaRPr>
          </a:p>
        </p:txBody>
      </p:sp>
      <p:sp>
        <p:nvSpPr>
          <p:cNvPr id="31" name="Shape 29"/>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34" name="Title 33">
            <a:extLst>
              <a:ext uri="{FF2B5EF4-FFF2-40B4-BE49-F238E27FC236}">
                <a16:creationId xmlns:a16="http://schemas.microsoft.com/office/drawing/2014/main" id="{F1E66D50-E849-BBEE-8800-9DBEF5F6C93A}"/>
              </a:ext>
            </a:extLst>
          </p:cNvPr>
          <p:cNvSpPr>
            <a:spLocks noGrp="1"/>
          </p:cNvSpPr>
          <p:nvPr>
            <p:ph type="title"/>
          </p:nvPr>
        </p:nvSpPr>
        <p:spPr>
          <a:xfrm>
            <a:off x="429370" y="308610"/>
            <a:ext cx="8305800" cy="857250"/>
          </a:xfrm>
        </p:spPr>
        <p:txBody>
          <a:bodyPr anchor="ctr">
            <a:normAutofit/>
          </a:bodyPr>
          <a:lstStyle/>
          <a:p>
            <a:r>
              <a:rPr lang="en-US" dirty="0"/>
              <a:t>The scammer’s playbook</a:t>
            </a:r>
          </a:p>
        </p:txBody>
      </p:sp>
      <p:sp>
        <p:nvSpPr>
          <p:cNvPr id="35" name="Date Placeholder 34">
            <a:extLst>
              <a:ext uri="{FF2B5EF4-FFF2-40B4-BE49-F238E27FC236}">
                <a16:creationId xmlns:a16="http://schemas.microsoft.com/office/drawing/2014/main" id="{ECDB6465-6721-B819-D6B3-94714B7FC307}"/>
              </a:ext>
            </a:extLst>
          </p:cNvPr>
          <p:cNvSpPr>
            <a:spLocks noGrp="1"/>
          </p:cNvSpPr>
          <p:nvPr>
            <p:ph type="dt" sz="half" idx="10"/>
          </p:nvPr>
        </p:nvSpPr>
        <p:spPr/>
        <p:txBody>
          <a:bodyPr/>
          <a:lstStyle/>
          <a:p>
            <a:fld id="{7076FA0D-509B-45DF-9901-38A58BCD1991}" type="datetime1">
              <a:rPr lang="en-US" smtClean="0"/>
              <a:t>10/26/2026</a:t>
            </a:fld>
            <a:endParaRPr lang="en-US"/>
          </a:p>
        </p:txBody>
      </p:sp>
      <p:sp>
        <p:nvSpPr>
          <p:cNvPr id="36" name="Footer Placeholder 35">
            <a:extLst>
              <a:ext uri="{FF2B5EF4-FFF2-40B4-BE49-F238E27FC236}">
                <a16:creationId xmlns:a16="http://schemas.microsoft.com/office/drawing/2014/main" id="{117E6ABB-F185-48FC-FEDA-DBF889FEFC4A}"/>
              </a:ext>
            </a:extLst>
          </p:cNvPr>
          <p:cNvSpPr>
            <a:spLocks noGrp="1"/>
          </p:cNvSpPr>
          <p:nvPr>
            <p:ph type="ftr" sz="quarter" idx="11"/>
          </p:nvPr>
        </p:nvSpPr>
        <p:spPr/>
        <p:txBody>
          <a:bodyPr/>
          <a:lstStyle/>
          <a:p>
            <a:r>
              <a:rPr lang="en-US"/>
              <a:t>2027 Senior Cybersecurity Awareness </a:t>
            </a:r>
          </a:p>
        </p:txBody>
      </p:sp>
      <p:sp>
        <p:nvSpPr>
          <p:cNvPr id="37" name="Slide Number Placeholder 36">
            <a:extLst>
              <a:ext uri="{FF2B5EF4-FFF2-40B4-BE49-F238E27FC236}">
                <a16:creationId xmlns:a16="http://schemas.microsoft.com/office/drawing/2014/main" id="{231021E2-7F7F-669F-B540-823E72126DCA}"/>
              </a:ext>
            </a:extLst>
          </p:cNvPr>
          <p:cNvSpPr>
            <a:spLocks noGrp="1"/>
          </p:cNvSpPr>
          <p:nvPr>
            <p:ph type="sldNum" sz="quarter" idx="12"/>
          </p:nvPr>
        </p:nvSpPr>
        <p:spPr/>
        <p:txBody>
          <a:bodyPr/>
          <a:lstStyle/>
          <a:p>
            <a:fld id="{3D46CBA2-ECE5-4BE9-B546-6761E0E67089}" type="slidenum">
              <a:rPr lang="en-US" smtClean="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1101090" y="627507"/>
            <a:ext cx="1981200" cy="274320"/>
          </a:xfrm>
          <a:prstGeom prst="rect">
            <a:avLst/>
          </a:prstGeom>
          <a:noFill/>
          <a:ln/>
        </p:spPr>
        <p:txBody>
          <a:bodyPr wrap="square" lIns="0" tIns="0" rIns="0" bIns="0" rtlCol="0" anchor="ctr">
            <a:normAutofit/>
          </a:bodyPr>
          <a:lstStyle/>
          <a:p>
            <a:r>
              <a:rPr lang="en-US" sz="1275" b="1" dirty="0">
                <a:solidFill>
                  <a:srgbClr val="08B7A5"/>
                </a:solidFill>
                <a:latin typeface="Arial" pitchFamily="34" charset="0"/>
                <a:ea typeface="Arial" pitchFamily="34" charset="-122"/>
                <a:cs typeface="Arial" pitchFamily="34" charset="-120"/>
              </a:rPr>
              <a:t>2027 RISK OUTLOOK</a:t>
            </a:r>
            <a:endParaRPr lang="en-US" sz="1275" dirty="0"/>
          </a:p>
        </p:txBody>
      </p:sp>
      <p:sp>
        <p:nvSpPr>
          <p:cNvPr id="3" name="Text 1"/>
          <p:cNvSpPr txBox="1"/>
          <p:nvPr/>
        </p:nvSpPr>
        <p:spPr>
          <a:xfrm>
            <a:off x="528066" y="925830"/>
            <a:ext cx="8037576" cy="514350"/>
          </a:xfrm>
          <a:prstGeom prst="rect">
            <a:avLst/>
          </a:prstGeom>
          <a:noFill/>
          <a:ln/>
        </p:spPr>
        <p:txBody>
          <a:bodyPr wrap="square" lIns="0" tIns="0" rIns="0" bIns="0" rtlCol="0" anchor="ctr">
            <a:normAutofit/>
          </a:bodyPr>
          <a:lstStyle/>
          <a:p>
            <a:endParaRPr lang="en-US" sz="2625" dirty="0"/>
          </a:p>
        </p:txBody>
      </p:sp>
      <p:grpSp>
        <p:nvGrpSpPr>
          <p:cNvPr id="25" name="Group 24">
            <a:extLst>
              <a:ext uri="{FF2B5EF4-FFF2-40B4-BE49-F238E27FC236}">
                <a16:creationId xmlns:a16="http://schemas.microsoft.com/office/drawing/2014/main" id="{DF07D322-132C-02F5-3757-074C220EB0AD}"/>
              </a:ext>
            </a:extLst>
          </p:cNvPr>
          <p:cNvGrpSpPr/>
          <p:nvPr/>
        </p:nvGrpSpPr>
        <p:grpSpPr>
          <a:xfrm>
            <a:off x="610362" y="1670072"/>
            <a:ext cx="7786712" cy="390906"/>
            <a:chOff x="610362" y="1670072"/>
            <a:chExt cx="7786712" cy="390906"/>
          </a:xfrm>
        </p:grpSpPr>
        <p:sp>
          <p:nvSpPr>
            <p:cNvPr id="4" name="Shape 2"/>
            <p:cNvSpPr/>
            <p:nvPr/>
          </p:nvSpPr>
          <p:spPr>
            <a:xfrm>
              <a:off x="610362" y="1789938"/>
              <a:ext cx="123444" cy="123444"/>
            </a:xfrm>
            <a:prstGeom prst="ellipse">
              <a:avLst/>
            </a:prstGeom>
            <a:solidFill>
              <a:srgbClr val="08B7A5"/>
            </a:solidFill>
            <a:ln w="12700">
              <a:solidFill>
                <a:srgbClr val="08B7A5"/>
              </a:solidFill>
              <a:prstDash val="solid"/>
            </a:ln>
          </p:spPr>
          <p:txBody>
            <a:bodyPr/>
            <a:lstStyle/>
            <a:p>
              <a:endParaRPr lang="en-US" sz="1350"/>
            </a:p>
          </p:txBody>
        </p:sp>
        <p:sp>
          <p:nvSpPr>
            <p:cNvPr id="5" name="Text 3"/>
            <p:cNvSpPr txBox="1"/>
            <p:nvPr/>
          </p:nvSpPr>
          <p:spPr>
            <a:xfrm>
              <a:off x="857250" y="1700784"/>
              <a:ext cx="2468880" cy="260604"/>
            </a:xfrm>
            <a:prstGeom prst="rect">
              <a:avLst/>
            </a:prstGeom>
            <a:noFill/>
            <a:ln/>
          </p:spPr>
          <p:txBody>
            <a:bodyPr wrap="square" lIns="0" tIns="0" rIns="0" bIns="0" rtlCol="0" anchor="ctr">
              <a:normAutofit lnSpcReduction="10000"/>
            </a:bodyPr>
            <a:lstStyle/>
            <a:p>
              <a:r>
                <a:rPr lang="en-US" sz="1725" b="1" dirty="0">
                  <a:latin typeface="Arial" pitchFamily="34" charset="0"/>
                  <a:ea typeface="Arial" pitchFamily="34" charset="-122"/>
                  <a:cs typeface="Arial" pitchFamily="34" charset="-120"/>
                </a:rPr>
                <a:t>AI imitation</a:t>
              </a:r>
              <a:endParaRPr lang="en-US" sz="1725" dirty="0"/>
            </a:p>
          </p:txBody>
        </p:sp>
        <p:sp>
          <p:nvSpPr>
            <p:cNvPr id="6" name="Text 4"/>
            <p:cNvSpPr txBox="1"/>
            <p:nvPr/>
          </p:nvSpPr>
          <p:spPr>
            <a:xfrm>
              <a:off x="3322154" y="1670072"/>
              <a:ext cx="5074920" cy="390906"/>
            </a:xfrm>
            <a:prstGeom prst="rect">
              <a:avLst/>
            </a:prstGeom>
            <a:noFill/>
            <a:ln/>
          </p:spPr>
          <p:txBody>
            <a:bodyPr wrap="square" lIns="0" tIns="0" rIns="0" bIns="0" rtlCol="0" anchor="ctr">
              <a:normAutofit/>
            </a:bodyPr>
            <a:lstStyle/>
            <a:p>
              <a:r>
                <a:rPr lang="en-US" sz="1500" dirty="0">
                  <a:solidFill>
                    <a:schemeClr val="tx2"/>
                  </a:solidFill>
                  <a:latin typeface="Arial" pitchFamily="34" charset="0"/>
                  <a:ea typeface="Arial" pitchFamily="34" charset="-122"/>
                  <a:cs typeface="Arial" pitchFamily="34" charset="-120"/>
                </a:rPr>
                <a:t>Voices, images and messages easier to imitate</a:t>
              </a:r>
              <a:endParaRPr lang="en-US" sz="1500" dirty="0">
                <a:solidFill>
                  <a:schemeClr val="tx2"/>
                </a:solidFill>
              </a:endParaRPr>
            </a:p>
          </p:txBody>
        </p:sp>
      </p:grpSp>
      <p:grpSp>
        <p:nvGrpSpPr>
          <p:cNvPr id="26" name="Group 25">
            <a:extLst>
              <a:ext uri="{FF2B5EF4-FFF2-40B4-BE49-F238E27FC236}">
                <a16:creationId xmlns:a16="http://schemas.microsoft.com/office/drawing/2014/main" id="{45578E74-6DDD-E2E8-8548-C7125671F23A}"/>
              </a:ext>
            </a:extLst>
          </p:cNvPr>
          <p:cNvGrpSpPr/>
          <p:nvPr/>
        </p:nvGrpSpPr>
        <p:grpSpPr>
          <a:xfrm>
            <a:off x="610362" y="2372868"/>
            <a:ext cx="7790688" cy="390906"/>
            <a:chOff x="610362" y="2372868"/>
            <a:chExt cx="7790688" cy="390906"/>
          </a:xfrm>
        </p:grpSpPr>
        <p:sp>
          <p:nvSpPr>
            <p:cNvPr id="7" name="Shape 5"/>
            <p:cNvSpPr/>
            <p:nvPr/>
          </p:nvSpPr>
          <p:spPr>
            <a:xfrm>
              <a:off x="610362" y="2489454"/>
              <a:ext cx="123444" cy="123444"/>
            </a:xfrm>
            <a:prstGeom prst="ellipse">
              <a:avLst/>
            </a:prstGeom>
            <a:solidFill>
              <a:srgbClr val="3388FF"/>
            </a:solidFill>
            <a:ln w="12700">
              <a:solidFill>
                <a:srgbClr val="3388FF"/>
              </a:solidFill>
              <a:prstDash val="solid"/>
            </a:ln>
          </p:spPr>
          <p:txBody>
            <a:bodyPr/>
            <a:lstStyle/>
            <a:p>
              <a:endParaRPr lang="en-US" sz="1350"/>
            </a:p>
          </p:txBody>
        </p:sp>
        <p:sp>
          <p:nvSpPr>
            <p:cNvPr id="8" name="Text 6"/>
            <p:cNvSpPr txBox="1"/>
            <p:nvPr/>
          </p:nvSpPr>
          <p:spPr>
            <a:xfrm>
              <a:off x="857250" y="2400300"/>
              <a:ext cx="2468880" cy="260604"/>
            </a:xfrm>
            <a:prstGeom prst="rect">
              <a:avLst/>
            </a:prstGeom>
            <a:noFill/>
            <a:ln/>
          </p:spPr>
          <p:txBody>
            <a:bodyPr wrap="square" lIns="0" tIns="0" rIns="0" bIns="0" rtlCol="0" anchor="ctr">
              <a:normAutofit lnSpcReduction="10000"/>
            </a:bodyPr>
            <a:lstStyle/>
            <a:p>
              <a:r>
                <a:rPr lang="en-US" sz="1725" b="1" dirty="0">
                  <a:latin typeface="Arial" pitchFamily="34" charset="0"/>
                  <a:ea typeface="Arial" pitchFamily="34" charset="-122"/>
                  <a:cs typeface="Arial" pitchFamily="34" charset="-120"/>
                </a:rPr>
                <a:t>Cross-channel scams</a:t>
              </a:r>
              <a:endParaRPr lang="en-US" sz="1725" dirty="0"/>
            </a:p>
          </p:txBody>
        </p:sp>
        <p:sp>
          <p:nvSpPr>
            <p:cNvPr id="9" name="Text 7"/>
            <p:cNvSpPr txBox="1"/>
            <p:nvPr/>
          </p:nvSpPr>
          <p:spPr>
            <a:xfrm>
              <a:off x="3326130" y="2372868"/>
              <a:ext cx="5074920" cy="390906"/>
            </a:xfrm>
            <a:prstGeom prst="rect">
              <a:avLst/>
            </a:prstGeom>
            <a:noFill/>
            <a:ln/>
          </p:spPr>
          <p:txBody>
            <a:bodyPr wrap="square" lIns="0" tIns="0" rIns="0" bIns="0" rtlCol="0" anchor="ctr">
              <a:normAutofit/>
            </a:bodyPr>
            <a:lstStyle/>
            <a:p>
              <a:r>
                <a:rPr lang="en-US" sz="1500" dirty="0">
                  <a:solidFill>
                    <a:schemeClr val="tx2"/>
                  </a:solidFill>
                  <a:latin typeface="Arial" pitchFamily="34" charset="0"/>
                  <a:ea typeface="Arial" pitchFamily="34" charset="-122"/>
                  <a:cs typeface="Arial" pitchFamily="34" charset="-120"/>
                </a:rPr>
                <a:t>Text → phone call → fake website</a:t>
              </a:r>
              <a:endParaRPr lang="en-US" sz="1500" dirty="0">
                <a:solidFill>
                  <a:schemeClr val="tx2"/>
                </a:solidFill>
              </a:endParaRPr>
            </a:p>
          </p:txBody>
        </p:sp>
      </p:grpSp>
      <p:grpSp>
        <p:nvGrpSpPr>
          <p:cNvPr id="27" name="Group 26">
            <a:extLst>
              <a:ext uri="{FF2B5EF4-FFF2-40B4-BE49-F238E27FC236}">
                <a16:creationId xmlns:a16="http://schemas.microsoft.com/office/drawing/2014/main" id="{13A4B9E2-D6EC-768E-DE18-99A4FF45E62E}"/>
              </a:ext>
            </a:extLst>
          </p:cNvPr>
          <p:cNvGrpSpPr/>
          <p:nvPr/>
        </p:nvGrpSpPr>
        <p:grpSpPr>
          <a:xfrm>
            <a:off x="610362" y="3028950"/>
            <a:ext cx="7786712" cy="390906"/>
            <a:chOff x="610362" y="3028950"/>
            <a:chExt cx="7786712" cy="390906"/>
          </a:xfrm>
        </p:grpSpPr>
        <p:sp>
          <p:nvSpPr>
            <p:cNvPr id="10" name="Shape 8"/>
            <p:cNvSpPr/>
            <p:nvPr/>
          </p:nvSpPr>
          <p:spPr>
            <a:xfrm>
              <a:off x="610362" y="3188970"/>
              <a:ext cx="123444" cy="123444"/>
            </a:xfrm>
            <a:prstGeom prst="ellipse">
              <a:avLst/>
            </a:prstGeom>
            <a:solidFill>
              <a:srgbClr val="FFBD59"/>
            </a:solidFill>
            <a:ln w="12700">
              <a:solidFill>
                <a:srgbClr val="FFBD59"/>
              </a:solidFill>
              <a:prstDash val="solid"/>
            </a:ln>
          </p:spPr>
          <p:txBody>
            <a:bodyPr/>
            <a:lstStyle/>
            <a:p>
              <a:endParaRPr lang="en-US" sz="1350"/>
            </a:p>
          </p:txBody>
        </p:sp>
        <p:sp>
          <p:nvSpPr>
            <p:cNvPr id="11" name="Text 9"/>
            <p:cNvSpPr txBox="1"/>
            <p:nvPr/>
          </p:nvSpPr>
          <p:spPr>
            <a:xfrm>
              <a:off x="857250" y="3099816"/>
              <a:ext cx="2468880" cy="260604"/>
            </a:xfrm>
            <a:prstGeom prst="rect">
              <a:avLst/>
            </a:prstGeom>
            <a:noFill/>
            <a:ln/>
          </p:spPr>
          <p:txBody>
            <a:bodyPr wrap="square" lIns="0" tIns="0" rIns="0" bIns="0" rtlCol="0" anchor="ctr">
              <a:normAutofit lnSpcReduction="10000"/>
            </a:bodyPr>
            <a:lstStyle/>
            <a:p>
              <a:r>
                <a:rPr lang="en-US" sz="1725" b="1" dirty="0">
                  <a:latin typeface="Arial" pitchFamily="34" charset="0"/>
                  <a:ea typeface="Arial" pitchFamily="34" charset="-122"/>
                  <a:cs typeface="Arial" pitchFamily="34" charset="-120"/>
                </a:rPr>
                <a:t>Fake search results</a:t>
              </a:r>
              <a:endParaRPr lang="en-US" sz="1725" dirty="0"/>
            </a:p>
          </p:txBody>
        </p:sp>
        <p:sp>
          <p:nvSpPr>
            <p:cNvPr id="12" name="Text 10"/>
            <p:cNvSpPr txBox="1"/>
            <p:nvPr/>
          </p:nvSpPr>
          <p:spPr>
            <a:xfrm>
              <a:off x="3322154" y="3028950"/>
              <a:ext cx="5074920" cy="390906"/>
            </a:xfrm>
            <a:prstGeom prst="rect">
              <a:avLst/>
            </a:prstGeom>
            <a:noFill/>
            <a:ln/>
          </p:spPr>
          <p:txBody>
            <a:bodyPr wrap="square" lIns="0" tIns="0" rIns="0" bIns="0" rtlCol="0" anchor="ctr">
              <a:normAutofit/>
            </a:bodyPr>
            <a:lstStyle/>
            <a:p>
              <a:r>
                <a:rPr lang="en-US" sz="1500" dirty="0">
                  <a:solidFill>
                    <a:schemeClr val="tx2"/>
                  </a:solidFill>
                  <a:latin typeface="Arial" pitchFamily="34" charset="0"/>
                  <a:ea typeface="Arial" pitchFamily="34" charset="-122"/>
                  <a:cs typeface="Arial" pitchFamily="34" charset="-120"/>
                </a:rPr>
                <a:t>Sponsored links and cloned service pages</a:t>
              </a:r>
              <a:endParaRPr lang="en-US" sz="1500" dirty="0">
                <a:solidFill>
                  <a:schemeClr val="tx2"/>
                </a:solidFill>
              </a:endParaRPr>
            </a:p>
          </p:txBody>
        </p:sp>
      </p:grpSp>
      <p:grpSp>
        <p:nvGrpSpPr>
          <p:cNvPr id="28" name="Group 27">
            <a:extLst>
              <a:ext uri="{FF2B5EF4-FFF2-40B4-BE49-F238E27FC236}">
                <a16:creationId xmlns:a16="http://schemas.microsoft.com/office/drawing/2014/main" id="{4DAD672A-B90A-F256-39F8-11ADCF5A6A96}"/>
              </a:ext>
            </a:extLst>
          </p:cNvPr>
          <p:cNvGrpSpPr/>
          <p:nvPr/>
        </p:nvGrpSpPr>
        <p:grpSpPr>
          <a:xfrm>
            <a:off x="610362" y="3729659"/>
            <a:ext cx="7786712" cy="390906"/>
            <a:chOff x="610362" y="3729659"/>
            <a:chExt cx="7786712" cy="390906"/>
          </a:xfrm>
        </p:grpSpPr>
        <p:sp>
          <p:nvSpPr>
            <p:cNvPr id="13" name="Shape 11"/>
            <p:cNvSpPr/>
            <p:nvPr/>
          </p:nvSpPr>
          <p:spPr>
            <a:xfrm>
              <a:off x="610362" y="3888486"/>
              <a:ext cx="123444" cy="123444"/>
            </a:xfrm>
            <a:prstGeom prst="ellipse">
              <a:avLst/>
            </a:prstGeom>
            <a:solidFill>
              <a:srgbClr val="F26D6D"/>
            </a:solidFill>
            <a:ln w="12700">
              <a:solidFill>
                <a:srgbClr val="F26D6D"/>
              </a:solidFill>
              <a:prstDash val="solid"/>
            </a:ln>
          </p:spPr>
          <p:txBody>
            <a:bodyPr/>
            <a:lstStyle/>
            <a:p>
              <a:endParaRPr lang="en-US" sz="1350"/>
            </a:p>
          </p:txBody>
        </p:sp>
        <p:sp>
          <p:nvSpPr>
            <p:cNvPr id="14" name="Text 12"/>
            <p:cNvSpPr txBox="1"/>
            <p:nvPr/>
          </p:nvSpPr>
          <p:spPr>
            <a:xfrm>
              <a:off x="857250" y="3799332"/>
              <a:ext cx="2468880" cy="260604"/>
            </a:xfrm>
            <a:prstGeom prst="rect">
              <a:avLst/>
            </a:prstGeom>
            <a:noFill/>
            <a:ln/>
          </p:spPr>
          <p:txBody>
            <a:bodyPr wrap="square" lIns="0" tIns="0" rIns="0" bIns="0" rtlCol="0" anchor="ctr">
              <a:normAutofit lnSpcReduction="10000"/>
            </a:bodyPr>
            <a:lstStyle/>
            <a:p>
              <a:r>
                <a:rPr lang="en-US" sz="1725" b="1" dirty="0">
                  <a:latin typeface="Arial" pitchFamily="34" charset="0"/>
                  <a:ea typeface="Arial" pitchFamily="34" charset="-122"/>
                  <a:cs typeface="Arial" pitchFamily="34" charset="-120"/>
                </a:rPr>
                <a:t>Payment pressure</a:t>
              </a:r>
              <a:endParaRPr lang="en-US" sz="1725" dirty="0"/>
            </a:p>
          </p:txBody>
        </p:sp>
        <p:sp>
          <p:nvSpPr>
            <p:cNvPr id="15" name="Text 13"/>
            <p:cNvSpPr txBox="1"/>
            <p:nvPr/>
          </p:nvSpPr>
          <p:spPr>
            <a:xfrm>
              <a:off x="3322154" y="3729659"/>
              <a:ext cx="5074920" cy="390906"/>
            </a:xfrm>
            <a:prstGeom prst="rect">
              <a:avLst/>
            </a:prstGeom>
            <a:noFill/>
            <a:ln/>
          </p:spPr>
          <p:txBody>
            <a:bodyPr wrap="square" lIns="0" tIns="0" rIns="0" bIns="0" rtlCol="0" anchor="ctr">
              <a:normAutofit/>
            </a:bodyPr>
            <a:lstStyle/>
            <a:p>
              <a:r>
                <a:rPr lang="en-US" sz="1500" dirty="0">
                  <a:solidFill>
                    <a:schemeClr val="tx2"/>
                  </a:solidFill>
                  <a:latin typeface="Arial" pitchFamily="34" charset="0"/>
                  <a:ea typeface="Arial" pitchFamily="34" charset="-122"/>
                  <a:cs typeface="Arial" pitchFamily="34" charset="-120"/>
                </a:rPr>
                <a:t>Crypto kiosks, wires, gift cards, couriers</a:t>
              </a:r>
              <a:endParaRPr lang="en-US" sz="1500" dirty="0">
                <a:solidFill>
                  <a:schemeClr val="tx2"/>
                </a:solidFill>
              </a:endParaRPr>
            </a:p>
          </p:txBody>
        </p:sp>
      </p:grpSp>
      <p:sp>
        <p:nvSpPr>
          <p:cNvPr id="16" name="Text 14"/>
          <p:cNvSpPr txBox="1"/>
          <p:nvPr/>
        </p:nvSpPr>
        <p:spPr>
          <a:xfrm>
            <a:off x="545956" y="4471416"/>
            <a:ext cx="7543800" cy="192024"/>
          </a:xfrm>
          <a:prstGeom prst="rect">
            <a:avLst/>
          </a:prstGeom>
          <a:noFill/>
          <a:ln/>
        </p:spPr>
        <p:txBody>
          <a:bodyPr wrap="square" lIns="0" tIns="0" rIns="0" bIns="0" rtlCol="0" anchor="ctr">
            <a:normAutofit/>
          </a:bodyPr>
          <a:lstStyle/>
          <a:p>
            <a:r>
              <a:rPr lang="en-US" sz="1100" b="1" dirty="0">
                <a:solidFill>
                  <a:srgbClr val="AFC8DC"/>
                </a:solidFill>
                <a:latin typeface="Arial" pitchFamily="34" charset="0"/>
                <a:ea typeface="Arial" pitchFamily="34" charset="-122"/>
                <a:cs typeface="Arial" pitchFamily="34" charset="-120"/>
              </a:rPr>
              <a:t>Scenario-based outlook, not measured 2027 results</a:t>
            </a:r>
            <a:endParaRPr lang="en-US" sz="1100" b="1" dirty="0"/>
          </a:p>
        </p:txBody>
      </p:sp>
      <p:sp>
        <p:nvSpPr>
          <p:cNvPr id="17" name="Shape 15"/>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21" name="Title 20">
            <a:extLst>
              <a:ext uri="{FF2B5EF4-FFF2-40B4-BE49-F238E27FC236}">
                <a16:creationId xmlns:a16="http://schemas.microsoft.com/office/drawing/2014/main" id="{B5F82134-08F7-7DD9-25A3-55D82677D0F8}"/>
              </a:ext>
            </a:extLst>
          </p:cNvPr>
          <p:cNvSpPr>
            <a:spLocks noGrp="1"/>
          </p:cNvSpPr>
          <p:nvPr>
            <p:ph type="title"/>
          </p:nvPr>
        </p:nvSpPr>
        <p:spPr>
          <a:xfrm>
            <a:off x="417957" y="713232"/>
            <a:ext cx="8305800" cy="857250"/>
          </a:xfrm>
        </p:spPr>
        <p:txBody>
          <a:bodyPr anchor="ctr">
            <a:noAutofit/>
          </a:bodyPr>
          <a:lstStyle/>
          <a:p>
            <a:r>
              <a:rPr lang="en-US" sz="4000" dirty="0"/>
              <a:t>What could become more convincing?</a:t>
            </a:r>
          </a:p>
        </p:txBody>
      </p:sp>
      <p:sp>
        <p:nvSpPr>
          <p:cNvPr id="22" name="Date Placeholder 21">
            <a:extLst>
              <a:ext uri="{FF2B5EF4-FFF2-40B4-BE49-F238E27FC236}">
                <a16:creationId xmlns:a16="http://schemas.microsoft.com/office/drawing/2014/main" id="{3C8F803C-93AD-1FB3-8C1F-DD3F771B28D2}"/>
              </a:ext>
            </a:extLst>
          </p:cNvPr>
          <p:cNvSpPr>
            <a:spLocks noGrp="1"/>
          </p:cNvSpPr>
          <p:nvPr>
            <p:ph type="dt" sz="half" idx="10"/>
          </p:nvPr>
        </p:nvSpPr>
        <p:spPr/>
        <p:txBody>
          <a:bodyPr/>
          <a:lstStyle/>
          <a:p>
            <a:fld id="{F210880A-95D2-46B9-813C-350648C91198}" type="datetime1">
              <a:rPr lang="en-US" smtClean="0"/>
              <a:t>10/26/2026</a:t>
            </a:fld>
            <a:endParaRPr lang="en-US"/>
          </a:p>
        </p:txBody>
      </p:sp>
      <p:sp>
        <p:nvSpPr>
          <p:cNvPr id="23" name="Footer Placeholder 22">
            <a:extLst>
              <a:ext uri="{FF2B5EF4-FFF2-40B4-BE49-F238E27FC236}">
                <a16:creationId xmlns:a16="http://schemas.microsoft.com/office/drawing/2014/main" id="{04CB912A-2938-7F76-C8B4-7DBF6F0A994A}"/>
              </a:ext>
            </a:extLst>
          </p:cNvPr>
          <p:cNvSpPr>
            <a:spLocks noGrp="1"/>
          </p:cNvSpPr>
          <p:nvPr>
            <p:ph type="ftr" sz="quarter" idx="11"/>
          </p:nvPr>
        </p:nvSpPr>
        <p:spPr/>
        <p:txBody>
          <a:bodyPr/>
          <a:lstStyle/>
          <a:p>
            <a:r>
              <a:rPr lang="en-US"/>
              <a:t>2027 Senior Cybersecurity Awareness </a:t>
            </a:r>
          </a:p>
        </p:txBody>
      </p:sp>
      <p:sp>
        <p:nvSpPr>
          <p:cNvPr id="24" name="Slide Number Placeholder 23">
            <a:extLst>
              <a:ext uri="{FF2B5EF4-FFF2-40B4-BE49-F238E27FC236}">
                <a16:creationId xmlns:a16="http://schemas.microsoft.com/office/drawing/2014/main" id="{F19E11CF-9D56-5C37-7FFA-8F1BAFFDEB09}"/>
              </a:ext>
            </a:extLst>
          </p:cNvPr>
          <p:cNvSpPr>
            <a:spLocks noGrp="1"/>
          </p:cNvSpPr>
          <p:nvPr>
            <p:ph type="sldNum" sz="quarter" idx="12"/>
          </p:nvPr>
        </p:nvSpPr>
        <p:spPr/>
        <p:txBody>
          <a:bodyPr/>
          <a:lstStyle/>
          <a:p>
            <a:fld id="{3D46CBA2-ECE5-4BE9-B546-6761E0E67089}" type="slidenum">
              <a:rPr lang="en-US" smtClean="0"/>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789557" y="364960"/>
            <a:ext cx="6934200" cy="192024"/>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YOUR CLASS ROAD MAP</a:t>
            </a:r>
            <a:endParaRPr lang="en-US" sz="975"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34924" y="1104138"/>
            <a:ext cx="8037576" cy="356616"/>
          </a:xfrm>
          <a:prstGeom prst="roundRect">
            <a:avLst>
              <a:gd name="adj" fmla="val 23077"/>
            </a:avLst>
          </a:prstGeom>
          <a:solidFill>
            <a:srgbClr val="E8F5F1"/>
          </a:solidFill>
          <a:ln w="12700">
            <a:solidFill>
              <a:srgbClr val="E8F5F1">
                <a:alpha val="0"/>
              </a:srgbClr>
            </a:solidFill>
            <a:prstDash val="solid"/>
          </a:ln>
        </p:spPr>
        <p:txBody>
          <a:bodyPr/>
          <a:lstStyle/>
          <a:p>
            <a:endParaRPr lang="en-US" sz="1350"/>
          </a:p>
        </p:txBody>
      </p:sp>
      <p:sp>
        <p:nvSpPr>
          <p:cNvPr id="7" name="Text 5"/>
          <p:cNvSpPr txBox="1"/>
          <p:nvPr/>
        </p:nvSpPr>
        <p:spPr>
          <a:xfrm>
            <a:off x="699516" y="1152830"/>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00–10</a:t>
            </a:r>
            <a:endParaRPr lang="en-US" sz="1425" dirty="0"/>
          </a:p>
        </p:txBody>
      </p:sp>
      <p:sp>
        <p:nvSpPr>
          <p:cNvPr id="8" name="Text 6"/>
          <p:cNvSpPr txBox="1"/>
          <p:nvPr/>
        </p:nvSpPr>
        <p:spPr>
          <a:xfrm>
            <a:off x="1940814" y="1147343"/>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Welcome, Goals and Risk Overview</a:t>
            </a:r>
            <a:endParaRPr lang="en-US" sz="1500" dirty="0"/>
          </a:p>
        </p:txBody>
      </p:sp>
      <p:sp>
        <p:nvSpPr>
          <p:cNvPr id="9" name="Shape 7"/>
          <p:cNvSpPr/>
          <p:nvPr/>
        </p:nvSpPr>
        <p:spPr>
          <a:xfrm>
            <a:off x="534924" y="1529334"/>
            <a:ext cx="8037576" cy="356616"/>
          </a:xfrm>
          <a:prstGeom prst="roundRect">
            <a:avLst>
              <a:gd name="adj" fmla="val 23077"/>
            </a:avLst>
          </a:prstGeom>
          <a:solidFill>
            <a:srgbClr val="EEF4FA"/>
          </a:solidFill>
          <a:ln w="12700">
            <a:solidFill>
              <a:srgbClr val="EEF4FA">
                <a:alpha val="0"/>
              </a:srgbClr>
            </a:solidFill>
            <a:prstDash val="solid"/>
          </a:ln>
        </p:spPr>
        <p:txBody>
          <a:bodyPr/>
          <a:lstStyle/>
          <a:p>
            <a:endParaRPr lang="en-US" sz="1350"/>
          </a:p>
        </p:txBody>
      </p:sp>
      <p:sp>
        <p:nvSpPr>
          <p:cNvPr id="10" name="Text 8"/>
          <p:cNvSpPr txBox="1"/>
          <p:nvPr/>
        </p:nvSpPr>
        <p:spPr>
          <a:xfrm>
            <a:off x="699516" y="1578026"/>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10–58</a:t>
            </a:r>
            <a:endParaRPr lang="en-US" sz="1425" dirty="0"/>
          </a:p>
        </p:txBody>
      </p:sp>
      <p:sp>
        <p:nvSpPr>
          <p:cNvPr id="11" name="Text 9"/>
          <p:cNvSpPr txBox="1"/>
          <p:nvPr/>
        </p:nvSpPr>
        <p:spPr>
          <a:xfrm>
            <a:off x="1940814" y="1572539"/>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Topics 1 – 4: Email, Browsers Privacy, Device Viruses, Malware, </a:t>
            </a:r>
            <a:endParaRPr lang="en-US" sz="1500" dirty="0"/>
          </a:p>
        </p:txBody>
      </p:sp>
      <p:grpSp>
        <p:nvGrpSpPr>
          <p:cNvPr id="36" name="Group 35">
            <a:extLst>
              <a:ext uri="{FF2B5EF4-FFF2-40B4-BE49-F238E27FC236}">
                <a16:creationId xmlns:a16="http://schemas.microsoft.com/office/drawing/2014/main" id="{01518957-A18A-05B4-99E0-0BBB7E66CAA0}"/>
              </a:ext>
            </a:extLst>
          </p:cNvPr>
          <p:cNvGrpSpPr/>
          <p:nvPr/>
        </p:nvGrpSpPr>
        <p:grpSpPr>
          <a:xfrm>
            <a:off x="518160" y="3203068"/>
            <a:ext cx="8037576" cy="356616"/>
            <a:chOff x="534924" y="1954530"/>
            <a:chExt cx="8037576" cy="356616"/>
          </a:xfrm>
        </p:grpSpPr>
        <p:sp>
          <p:nvSpPr>
            <p:cNvPr id="12" name="Shape 10"/>
            <p:cNvSpPr/>
            <p:nvPr/>
          </p:nvSpPr>
          <p:spPr>
            <a:xfrm>
              <a:off x="534924" y="1954530"/>
              <a:ext cx="8037576" cy="356616"/>
            </a:xfrm>
            <a:prstGeom prst="roundRect">
              <a:avLst>
                <a:gd name="adj" fmla="val 23077"/>
              </a:avLst>
            </a:prstGeom>
            <a:solidFill>
              <a:srgbClr val="FFF0D3"/>
            </a:solidFill>
            <a:ln w="12700">
              <a:solidFill>
                <a:srgbClr val="FFF0D3">
                  <a:alpha val="0"/>
                </a:srgbClr>
              </a:solidFill>
              <a:prstDash val="solid"/>
            </a:ln>
          </p:spPr>
          <p:txBody>
            <a:bodyPr/>
            <a:lstStyle/>
            <a:p>
              <a:endParaRPr lang="en-US" sz="1350"/>
            </a:p>
          </p:txBody>
        </p:sp>
        <p:sp>
          <p:nvSpPr>
            <p:cNvPr id="13" name="Text 11"/>
            <p:cNvSpPr txBox="1"/>
            <p:nvPr/>
          </p:nvSpPr>
          <p:spPr>
            <a:xfrm>
              <a:off x="699516" y="2003222"/>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134–144</a:t>
              </a:r>
              <a:endParaRPr lang="en-US" sz="1425" dirty="0"/>
            </a:p>
          </p:txBody>
        </p:sp>
        <p:sp>
          <p:nvSpPr>
            <p:cNvPr id="14" name="Text 12"/>
            <p:cNvSpPr txBox="1"/>
            <p:nvPr/>
          </p:nvSpPr>
          <p:spPr>
            <a:xfrm>
              <a:off x="1940814" y="1997735"/>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10-minute break</a:t>
              </a:r>
              <a:endParaRPr lang="en-US" sz="1500" dirty="0"/>
            </a:p>
          </p:txBody>
        </p:sp>
      </p:grpSp>
      <p:sp>
        <p:nvSpPr>
          <p:cNvPr id="15" name="Shape 13"/>
          <p:cNvSpPr/>
          <p:nvPr/>
        </p:nvSpPr>
        <p:spPr>
          <a:xfrm>
            <a:off x="534924" y="2379726"/>
            <a:ext cx="8037576" cy="356616"/>
          </a:xfrm>
          <a:prstGeom prst="roundRect">
            <a:avLst>
              <a:gd name="adj" fmla="val 23077"/>
            </a:avLst>
          </a:prstGeom>
          <a:solidFill>
            <a:srgbClr val="EEF4FA"/>
          </a:solidFill>
          <a:ln w="12700">
            <a:solidFill>
              <a:srgbClr val="EEF4FA">
                <a:alpha val="0"/>
              </a:srgbClr>
            </a:solidFill>
            <a:prstDash val="solid"/>
          </a:ln>
        </p:spPr>
        <p:txBody>
          <a:bodyPr/>
          <a:lstStyle/>
          <a:p>
            <a:endParaRPr lang="en-US" sz="1350"/>
          </a:p>
        </p:txBody>
      </p:sp>
      <p:sp>
        <p:nvSpPr>
          <p:cNvPr id="16" name="Text 14"/>
          <p:cNvSpPr txBox="1"/>
          <p:nvPr/>
        </p:nvSpPr>
        <p:spPr>
          <a:xfrm>
            <a:off x="699516" y="2428418"/>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68–116</a:t>
            </a:r>
            <a:endParaRPr lang="en-US" sz="1425" dirty="0"/>
          </a:p>
        </p:txBody>
      </p:sp>
      <p:sp>
        <p:nvSpPr>
          <p:cNvPr id="17" name="Text 15"/>
          <p:cNvSpPr txBox="1"/>
          <p:nvPr/>
        </p:nvSpPr>
        <p:spPr>
          <a:xfrm>
            <a:off x="1901190" y="2445791"/>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Topics 5 – 6: Passwords, Accounts</a:t>
            </a:r>
            <a:endParaRPr lang="en-US" sz="1500" dirty="0"/>
          </a:p>
        </p:txBody>
      </p:sp>
      <p:sp>
        <p:nvSpPr>
          <p:cNvPr id="18" name="Shape 16"/>
          <p:cNvSpPr/>
          <p:nvPr/>
        </p:nvSpPr>
        <p:spPr>
          <a:xfrm>
            <a:off x="534924" y="2804922"/>
            <a:ext cx="8037576" cy="356616"/>
          </a:xfrm>
          <a:prstGeom prst="roundRect">
            <a:avLst>
              <a:gd name="adj" fmla="val 23077"/>
            </a:avLst>
          </a:prstGeom>
          <a:solidFill>
            <a:srgbClr val="E8F5F1"/>
          </a:solidFill>
          <a:ln w="12700">
            <a:solidFill>
              <a:srgbClr val="E8F5F1">
                <a:alpha val="0"/>
              </a:srgbClr>
            </a:solidFill>
            <a:prstDash val="solid"/>
          </a:ln>
        </p:spPr>
        <p:txBody>
          <a:bodyPr/>
          <a:lstStyle/>
          <a:p>
            <a:endParaRPr lang="en-US" sz="1350"/>
          </a:p>
        </p:txBody>
      </p:sp>
      <p:sp>
        <p:nvSpPr>
          <p:cNvPr id="19" name="Text 17"/>
          <p:cNvSpPr txBox="1"/>
          <p:nvPr/>
        </p:nvSpPr>
        <p:spPr>
          <a:xfrm>
            <a:off x="699516" y="2853614"/>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116–134</a:t>
            </a:r>
            <a:endParaRPr lang="en-US" sz="1425" dirty="0"/>
          </a:p>
        </p:txBody>
      </p:sp>
      <p:sp>
        <p:nvSpPr>
          <p:cNvPr id="20" name="Text 18"/>
          <p:cNvSpPr txBox="1"/>
          <p:nvPr/>
        </p:nvSpPr>
        <p:spPr>
          <a:xfrm>
            <a:off x="1940814" y="2848127"/>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Topics 7 - 9: Text Messaging, AI Fakes, Call Scams</a:t>
            </a:r>
            <a:endParaRPr lang="en-US" sz="1500" dirty="0"/>
          </a:p>
        </p:txBody>
      </p:sp>
      <p:sp>
        <p:nvSpPr>
          <p:cNvPr id="21" name="Shape 19"/>
          <p:cNvSpPr/>
          <p:nvPr/>
        </p:nvSpPr>
        <p:spPr>
          <a:xfrm>
            <a:off x="487680" y="3592830"/>
            <a:ext cx="8037576" cy="356616"/>
          </a:xfrm>
          <a:prstGeom prst="roundRect">
            <a:avLst>
              <a:gd name="adj" fmla="val 23077"/>
            </a:avLst>
          </a:prstGeom>
          <a:solidFill>
            <a:srgbClr val="EEF4FA"/>
          </a:solidFill>
          <a:ln w="12700">
            <a:solidFill>
              <a:srgbClr val="EEF4FA">
                <a:alpha val="0"/>
              </a:srgbClr>
            </a:solidFill>
            <a:prstDash val="solid"/>
          </a:ln>
        </p:spPr>
        <p:txBody>
          <a:bodyPr/>
          <a:lstStyle/>
          <a:p>
            <a:endParaRPr lang="en-US" sz="1350"/>
          </a:p>
        </p:txBody>
      </p:sp>
      <p:sp>
        <p:nvSpPr>
          <p:cNvPr id="22" name="Text 20"/>
          <p:cNvSpPr txBox="1"/>
          <p:nvPr/>
        </p:nvSpPr>
        <p:spPr>
          <a:xfrm>
            <a:off x="652272" y="3641522"/>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144–150</a:t>
            </a:r>
            <a:endParaRPr lang="en-US" sz="1425" dirty="0"/>
          </a:p>
        </p:txBody>
      </p:sp>
      <p:sp>
        <p:nvSpPr>
          <p:cNvPr id="23" name="Text 21"/>
          <p:cNvSpPr txBox="1"/>
          <p:nvPr/>
        </p:nvSpPr>
        <p:spPr>
          <a:xfrm>
            <a:off x="1857756" y="3640837"/>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Topics 10 - 14: Fake Tech Support, E-Commerce, Identity Theft</a:t>
            </a:r>
            <a:endParaRPr lang="en-US" sz="1500" dirty="0"/>
          </a:p>
        </p:txBody>
      </p:sp>
      <p:sp>
        <p:nvSpPr>
          <p:cNvPr id="24" name="Shape 22"/>
          <p:cNvSpPr/>
          <p:nvPr/>
        </p:nvSpPr>
        <p:spPr>
          <a:xfrm>
            <a:off x="487680" y="4018026"/>
            <a:ext cx="8037576" cy="356616"/>
          </a:xfrm>
          <a:prstGeom prst="roundRect">
            <a:avLst>
              <a:gd name="adj" fmla="val 23077"/>
            </a:avLst>
          </a:prstGeom>
          <a:solidFill>
            <a:srgbClr val="E8F5F1"/>
          </a:solidFill>
          <a:ln w="12700">
            <a:solidFill>
              <a:srgbClr val="E8F5F1">
                <a:alpha val="0"/>
              </a:srgbClr>
            </a:solidFill>
            <a:prstDash val="solid"/>
          </a:ln>
        </p:spPr>
        <p:txBody>
          <a:bodyPr/>
          <a:lstStyle/>
          <a:p>
            <a:endParaRPr lang="en-US" sz="1350"/>
          </a:p>
        </p:txBody>
      </p:sp>
      <p:sp>
        <p:nvSpPr>
          <p:cNvPr id="25" name="Text 23"/>
          <p:cNvSpPr txBox="1"/>
          <p:nvPr/>
        </p:nvSpPr>
        <p:spPr>
          <a:xfrm>
            <a:off x="652272" y="4066718"/>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150–164</a:t>
            </a:r>
            <a:endParaRPr lang="en-US" sz="1425" dirty="0"/>
          </a:p>
        </p:txBody>
      </p:sp>
      <p:sp>
        <p:nvSpPr>
          <p:cNvPr id="26" name="Text 24"/>
          <p:cNvSpPr txBox="1"/>
          <p:nvPr/>
        </p:nvSpPr>
        <p:spPr>
          <a:xfrm>
            <a:off x="1893570" y="4061231"/>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Topic 15 – Recovery, Reporting</a:t>
            </a:r>
            <a:endParaRPr lang="en-US" sz="1500" dirty="0"/>
          </a:p>
        </p:txBody>
      </p:sp>
      <p:sp>
        <p:nvSpPr>
          <p:cNvPr id="27" name="Shape 25"/>
          <p:cNvSpPr/>
          <p:nvPr/>
        </p:nvSpPr>
        <p:spPr>
          <a:xfrm>
            <a:off x="487680" y="4443222"/>
            <a:ext cx="8037576" cy="356616"/>
          </a:xfrm>
          <a:prstGeom prst="roundRect">
            <a:avLst>
              <a:gd name="adj" fmla="val 23077"/>
            </a:avLst>
          </a:prstGeom>
          <a:solidFill>
            <a:srgbClr val="EEF4FA"/>
          </a:solidFill>
          <a:ln w="12700">
            <a:solidFill>
              <a:srgbClr val="EEF4FA">
                <a:alpha val="0"/>
              </a:srgbClr>
            </a:solidFill>
            <a:prstDash val="solid"/>
          </a:ln>
        </p:spPr>
        <p:txBody>
          <a:bodyPr/>
          <a:lstStyle/>
          <a:p>
            <a:endParaRPr lang="en-US" sz="1350"/>
          </a:p>
        </p:txBody>
      </p:sp>
      <p:sp>
        <p:nvSpPr>
          <p:cNvPr id="28" name="Text 26"/>
          <p:cNvSpPr txBox="1"/>
          <p:nvPr/>
        </p:nvSpPr>
        <p:spPr>
          <a:xfrm>
            <a:off x="652272" y="4491914"/>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164–180</a:t>
            </a:r>
            <a:endParaRPr lang="en-US" sz="1425" dirty="0"/>
          </a:p>
        </p:txBody>
      </p:sp>
      <p:sp>
        <p:nvSpPr>
          <p:cNvPr id="29" name="Text 27"/>
          <p:cNvSpPr txBox="1"/>
          <p:nvPr/>
        </p:nvSpPr>
        <p:spPr>
          <a:xfrm>
            <a:off x="1893570" y="4486427"/>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Seven-day Action Plan</a:t>
            </a:r>
            <a:endParaRPr lang="en-US" sz="1500" dirty="0"/>
          </a:p>
        </p:txBody>
      </p:sp>
      <p:sp>
        <p:nvSpPr>
          <p:cNvPr id="33" name="Title 32">
            <a:extLst>
              <a:ext uri="{FF2B5EF4-FFF2-40B4-BE49-F238E27FC236}">
                <a16:creationId xmlns:a16="http://schemas.microsoft.com/office/drawing/2014/main" id="{AA03BD67-34F5-9BD0-76F7-745DC0E6E858}"/>
              </a:ext>
            </a:extLst>
          </p:cNvPr>
          <p:cNvSpPr>
            <a:spLocks noGrp="1"/>
          </p:cNvSpPr>
          <p:nvPr>
            <p:ph type="title"/>
          </p:nvPr>
        </p:nvSpPr>
        <p:spPr>
          <a:xfrm>
            <a:off x="426869" y="399001"/>
            <a:ext cx="8305800" cy="685800"/>
          </a:xfrm>
        </p:spPr>
        <p:txBody>
          <a:bodyPr anchor="ctr">
            <a:noAutofit/>
          </a:bodyPr>
          <a:lstStyle/>
          <a:p>
            <a:r>
              <a:rPr lang="en-US" sz="4000" dirty="0"/>
              <a:t>180 minutes: Watch | Learn | Practice </a:t>
            </a:r>
          </a:p>
        </p:txBody>
      </p:sp>
      <p:grpSp>
        <p:nvGrpSpPr>
          <p:cNvPr id="37" name="Group 36">
            <a:extLst>
              <a:ext uri="{FF2B5EF4-FFF2-40B4-BE49-F238E27FC236}">
                <a16:creationId xmlns:a16="http://schemas.microsoft.com/office/drawing/2014/main" id="{600BD0C9-ED70-5DA7-14A3-170E40C4D500}"/>
              </a:ext>
            </a:extLst>
          </p:cNvPr>
          <p:cNvGrpSpPr/>
          <p:nvPr/>
        </p:nvGrpSpPr>
        <p:grpSpPr>
          <a:xfrm>
            <a:off x="534924" y="1991869"/>
            <a:ext cx="8037576" cy="356616"/>
            <a:chOff x="534924" y="1954530"/>
            <a:chExt cx="8037576" cy="356616"/>
          </a:xfrm>
        </p:grpSpPr>
        <p:sp>
          <p:nvSpPr>
            <p:cNvPr id="38" name="Shape 10">
              <a:extLst>
                <a:ext uri="{FF2B5EF4-FFF2-40B4-BE49-F238E27FC236}">
                  <a16:creationId xmlns:a16="http://schemas.microsoft.com/office/drawing/2014/main" id="{CAD55885-68AE-DC59-F3B5-A217AD158EEF}"/>
                </a:ext>
              </a:extLst>
            </p:cNvPr>
            <p:cNvSpPr/>
            <p:nvPr/>
          </p:nvSpPr>
          <p:spPr>
            <a:xfrm>
              <a:off x="534924" y="1954530"/>
              <a:ext cx="8037576" cy="356616"/>
            </a:xfrm>
            <a:prstGeom prst="roundRect">
              <a:avLst>
                <a:gd name="adj" fmla="val 23077"/>
              </a:avLst>
            </a:prstGeom>
            <a:solidFill>
              <a:srgbClr val="FFF0D3"/>
            </a:solidFill>
            <a:ln w="12700">
              <a:solidFill>
                <a:srgbClr val="FFF0D3">
                  <a:alpha val="0"/>
                </a:srgbClr>
              </a:solidFill>
              <a:prstDash val="solid"/>
            </a:ln>
          </p:spPr>
          <p:txBody>
            <a:bodyPr/>
            <a:lstStyle/>
            <a:p>
              <a:endParaRPr lang="en-US" sz="1350"/>
            </a:p>
          </p:txBody>
        </p:sp>
        <p:sp>
          <p:nvSpPr>
            <p:cNvPr id="39" name="Text 11">
              <a:extLst>
                <a:ext uri="{FF2B5EF4-FFF2-40B4-BE49-F238E27FC236}">
                  <a16:creationId xmlns:a16="http://schemas.microsoft.com/office/drawing/2014/main" id="{3A52B7CF-35C0-6FF6-A27B-0E9F870DE352}"/>
                </a:ext>
              </a:extLst>
            </p:cNvPr>
            <p:cNvSpPr txBox="1"/>
            <p:nvPr/>
          </p:nvSpPr>
          <p:spPr>
            <a:xfrm>
              <a:off x="699516" y="2003222"/>
              <a:ext cx="1083564" cy="226314"/>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58–68</a:t>
              </a:r>
              <a:endParaRPr lang="en-US" sz="1425" dirty="0"/>
            </a:p>
          </p:txBody>
        </p:sp>
        <p:sp>
          <p:nvSpPr>
            <p:cNvPr id="40" name="Text 12">
              <a:extLst>
                <a:ext uri="{FF2B5EF4-FFF2-40B4-BE49-F238E27FC236}">
                  <a16:creationId xmlns:a16="http://schemas.microsoft.com/office/drawing/2014/main" id="{D3688FD6-E871-2F4C-0F5F-12052EE1D81F}"/>
                </a:ext>
              </a:extLst>
            </p:cNvPr>
            <p:cNvSpPr txBox="1"/>
            <p:nvPr/>
          </p:nvSpPr>
          <p:spPr>
            <a:xfrm>
              <a:off x="1940814" y="1997735"/>
              <a:ext cx="6419088" cy="253746"/>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10-minute break</a:t>
              </a:r>
              <a:endParaRPr lang="en-US" sz="1500" dirty="0"/>
            </a:p>
          </p:txBody>
        </p:sp>
      </p:grpSp>
      <p:sp>
        <p:nvSpPr>
          <p:cNvPr id="44" name="Date Placeholder 43">
            <a:extLst>
              <a:ext uri="{FF2B5EF4-FFF2-40B4-BE49-F238E27FC236}">
                <a16:creationId xmlns:a16="http://schemas.microsoft.com/office/drawing/2014/main" id="{2471009C-0899-7A31-8575-AF08B4FC56E8}"/>
              </a:ext>
            </a:extLst>
          </p:cNvPr>
          <p:cNvSpPr>
            <a:spLocks noGrp="1"/>
          </p:cNvSpPr>
          <p:nvPr>
            <p:ph type="dt" sz="half" idx="10"/>
          </p:nvPr>
        </p:nvSpPr>
        <p:spPr/>
        <p:txBody>
          <a:bodyPr/>
          <a:lstStyle/>
          <a:p>
            <a:fld id="{2C1F77F1-E735-42E5-86E3-F6F4D397CA22}" type="datetime1">
              <a:rPr lang="en-US" smtClean="0"/>
              <a:t>10/26/2026</a:t>
            </a:fld>
            <a:endParaRPr lang="en-US"/>
          </a:p>
        </p:txBody>
      </p:sp>
      <p:sp>
        <p:nvSpPr>
          <p:cNvPr id="45" name="Footer Placeholder 44">
            <a:extLst>
              <a:ext uri="{FF2B5EF4-FFF2-40B4-BE49-F238E27FC236}">
                <a16:creationId xmlns:a16="http://schemas.microsoft.com/office/drawing/2014/main" id="{C29E1B94-EB5A-49B1-B022-102E679F45B0}"/>
              </a:ext>
            </a:extLst>
          </p:cNvPr>
          <p:cNvSpPr>
            <a:spLocks noGrp="1"/>
          </p:cNvSpPr>
          <p:nvPr>
            <p:ph type="ftr" sz="quarter" idx="11"/>
          </p:nvPr>
        </p:nvSpPr>
        <p:spPr/>
        <p:txBody>
          <a:bodyPr/>
          <a:lstStyle/>
          <a:p>
            <a:r>
              <a:rPr lang="en-US"/>
              <a:t>2027 Senior Cybersecurity Awareness </a:t>
            </a:r>
          </a:p>
        </p:txBody>
      </p:sp>
      <p:sp>
        <p:nvSpPr>
          <p:cNvPr id="46" name="Slide Number Placeholder 45">
            <a:extLst>
              <a:ext uri="{FF2B5EF4-FFF2-40B4-BE49-F238E27FC236}">
                <a16:creationId xmlns:a16="http://schemas.microsoft.com/office/drawing/2014/main" id="{B45AF818-469A-3072-5C3D-79A5F4A62FA3}"/>
              </a:ext>
            </a:extLst>
          </p:cNvPr>
          <p:cNvSpPr>
            <a:spLocks noGrp="1"/>
          </p:cNvSpPr>
          <p:nvPr>
            <p:ph type="sldNum" sz="quarter" idx="12"/>
          </p:nvPr>
        </p:nvSpPr>
        <p:spPr/>
        <p:txBody>
          <a:bodyPr/>
          <a:lstStyle/>
          <a:p>
            <a:fld id="{3D46CBA2-ECE5-4BE9-B546-6761E0E67089}"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32BAF-0FBD-6072-7BA4-FE3D18AAF12A}"/>
              </a:ext>
            </a:extLst>
          </p:cNvPr>
          <p:cNvSpPr>
            <a:spLocks noGrp="1"/>
          </p:cNvSpPr>
          <p:nvPr>
            <p:ph type="title"/>
          </p:nvPr>
        </p:nvSpPr>
        <p:spPr/>
        <p:txBody>
          <a:bodyPr/>
          <a:lstStyle/>
          <a:p>
            <a:r>
              <a:rPr lang="en-US" dirty="0"/>
              <a:t>Email Cyber Threats</a:t>
            </a:r>
          </a:p>
        </p:txBody>
      </p:sp>
      <p:sp>
        <p:nvSpPr>
          <p:cNvPr id="3" name="Date Placeholder 2">
            <a:extLst>
              <a:ext uri="{FF2B5EF4-FFF2-40B4-BE49-F238E27FC236}">
                <a16:creationId xmlns:a16="http://schemas.microsoft.com/office/drawing/2014/main" id="{02AC5C28-441A-F1C8-E4D6-20A9804CC1A1}"/>
              </a:ext>
            </a:extLst>
          </p:cNvPr>
          <p:cNvSpPr>
            <a:spLocks noGrp="1"/>
          </p:cNvSpPr>
          <p:nvPr>
            <p:ph type="dt" sz="half" idx="10"/>
          </p:nvPr>
        </p:nvSpPr>
        <p:spPr/>
        <p:txBody>
          <a:bodyPr/>
          <a:lstStyle/>
          <a:p>
            <a:fld id="{5F114A97-D59A-4442-93C2-D65E7A3494D2}" type="datetime1">
              <a:rPr lang="en-US" smtClean="0"/>
              <a:t>10/26/2026</a:t>
            </a:fld>
            <a:endParaRPr lang="en-US"/>
          </a:p>
        </p:txBody>
      </p:sp>
      <p:sp>
        <p:nvSpPr>
          <p:cNvPr id="4" name="Footer Placeholder 3">
            <a:extLst>
              <a:ext uri="{FF2B5EF4-FFF2-40B4-BE49-F238E27FC236}">
                <a16:creationId xmlns:a16="http://schemas.microsoft.com/office/drawing/2014/main" id="{2D809AC0-142E-E5E7-2AD0-BAD51EE5254A}"/>
              </a:ext>
            </a:extLst>
          </p:cNvPr>
          <p:cNvSpPr>
            <a:spLocks noGrp="1"/>
          </p:cNvSpPr>
          <p:nvPr>
            <p:ph type="ftr" sz="quarter" idx="11"/>
          </p:nvPr>
        </p:nvSpPr>
        <p:spPr/>
        <p:txBody>
          <a:bodyPr/>
          <a:lstStyle/>
          <a:p>
            <a:r>
              <a:rPr lang="en-US"/>
              <a:t>2027 Senior Cybersecurity Awareness </a:t>
            </a:r>
          </a:p>
        </p:txBody>
      </p:sp>
      <p:sp>
        <p:nvSpPr>
          <p:cNvPr id="5" name="Slide Number Placeholder 4">
            <a:extLst>
              <a:ext uri="{FF2B5EF4-FFF2-40B4-BE49-F238E27FC236}">
                <a16:creationId xmlns:a16="http://schemas.microsoft.com/office/drawing/2014/main" id="{1392B2B4-F76C-6555-09EC-18DF771F2DA5}"/>
              </a:ext>
            </a:extLst>
          </p:cNvPr>
          <p:cNvSpPr>
            <a:spLocks noGrp="1"/>
          </p:cNvSpPr>
          <p:nvPr>
            <p:ph type="sldNum" sz="quarter" idx="12"/>
          </p:nvPr>
        </p:nvSpPr>
        <p:spPr/>
        <p:txBody>
          <a:bodyPr/>
          <a:lstStyle/>
          <a:p>
            <a:fld id="{3D46CBA2-ECE5-4BE9-B546-6761E0E67089}" type="slidenum">
              <a:rPr lang="en-US" smtClean="0"/>
              <a:t>9</a:t>
            </a:fld>
            <a:endParaRPr lang="en-US"/>
          </a:p>
        </p:txBody>
      </p:sp>
      <p:pic>
        <p:nvPicPr>
          <p:cNvPr id="14" name="Picture 13" descr="Yahoo logo and symbol, meaning, history, PNG, brand">
            <a:extLst>
              <a:ext uri="{FF2B5EF4-FFF2-40B4-BE49-F238E27FC236}">
                <a16:creationId xmlns:a16="http://schemas.microsoft.com/office/drawing/2014/main" id="{2C8E9465-9A9D-7DED-D415-5E8D30382876}"/>
              </a:ext>
            </a:extLst>
          </p:cNvPr>
          <p:cNvPicPr>
            <a:picLocks noChangeAspect="1"/>
          </p:cNvPicPr>
          <p:nvPr/>
        </p:nvPicPr>
        <p:blipFill>
          <a:blip r:embed="rId2"/>
          <a:stretch>
            <a:fillRect/>
          </a:stretch>
        </p:blipFill>
        <p:spPr>
          <a:xfrm>
            <a:off x="612759" y="4263412"/>
            <a:ext cx="1191702" cy="670332"/>
          </a:xfrm>
          <a:prstGeom prst="rect">
            <a:avLst/>
          </a:prstGeom>
        </p:spPr>
      </p:pic>
      <p:grpSp>
        <p:nvGrpSpPr>
          <p:cNvPr id="6" name="Group 5">
            <a:extLst>
              <a:ext uri="{FF2B5EF4-FFF2-40B4-BE49-F238E27FC236}">
                <a16:creationId xmlns:a16="http://schemas.microsoft.com/office/drawing/2014/main" id="{D3E40D77-EDD2-4DD2-9421-1B69368FE319}"/>
              </a:ext>
            </a:extLst>
          </p:cNvPr>
          <p:cNvGrpSpPr/>
          <p:nvPr/>
        </p:nvGrpSpPr>
        <p:grpSpPr>
          <a:xfrm>
            <a:off x="225118" y="1223565"/>
            <a:ext cx="2382748" cy="3216305"/>
            <a:chOff x="225118" y="1223565"/>
            <a:chExt cx="2382748" cy="3216305"/>
          </a:xfrm>
        </p:grpSpPr>
        <p:pic>
          <p:nvPicPr>
            <p:cNvPr id="7" name="Picture 6">
              <a:extLst>
                <a:ext uri="{FF2B5EF4-FFF2-40B4-BE49-F238E27FC236}">
                  <a16:creationId xmlns:a16="http://schemas.microsoft.com/office/drawing/2014/main" id="{1949EEDA-583C-18B9-AF89-5F077DAB7C1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57200" y="1223565"/>
              <a:ext cx="1447802" cy="1447802"/>
            </a:xfrm>
            <a:prstGeom prst="rect">
              <a:avLst/>
            </a:prstGeom>
          </p:spPr>
        </p:pic>
        <p:sp>
          <p:nvSpPr>
            <p:cNvPr id="8" name="TextBox 7">
              <a:extLst>
                <a:ext uri="{FF2B5EF4-FFF2-40B4-BE49-F238E27FC236}">
                  <a16:creationId xmlns:a16="http://schemas.microsoft.com/office/drawing/2014/main" id="{7200CBCE-7570-C601-E729-8A0CB024BBC1}"/>
                </a:ext>
              </a:extLst>
            </p:cNvPr>
            <p:cNvSpPr txBox="1"/>
            <p:nvPr/>
          </p:nvSpPr>
          <p:spPr>
            <a:xfrm>
              <a:off x="225118" y="2635342"/>
              <a:ext cx="2274982" cy="646331"/>
            </a:xfrm>
            <a:prstGeom prst="rect">
              <a:avLst/>
            </a:prstGeom>
            <a:noFill/>
          </p:spPr>
          <p:txBody>
            <a:bodyPr wrap="none" rtlCol="0">
              <a:spAutoFit/>
            </a:bodyPr>
            <a:lstStyle/>
            <a:p>
              <a:r>
                <a:rPr lang="en-US" b="1" dirty="0">
                  <a:latin typeface="+mj-lt"/>
                </a:rPr>
                <a:t>Stop using these Free </a:t>
              </a:r>
              <a:br>
                <a:rPr lang="en-US" b="1" dirty="0">
                  <a:latin typeface="+mj-lt"/>
                </a:rPr>
              </a:br>
              <a:r>
                <a:rPr lang="en-US" b="1" dirty="0">
                  <a:latin typeface="+mj-lt"/>
                </a:rPr>
                <a:t>Email Systems</a:t>
              </a:r>
            </a:p>
          </p:txBody>
        </p:sp>
        <p:pic>
          <p:nvPicPr>
            <p:cNvPr id="12" name="Picture 11" descr="The Evolution and Legacy of AOL: A Pioneer in Digital ...">
              <a:extLst>
                <a:ext uri="{FF2B5EF4-FFF2-40B4-BE49-F238E27FC236}">
                  <a16:creationId xmlns:a16="http://schemas.microsoft.com/office/drawing/2014/main" id="{7BB428F0-E606-87AA-12D6-F95C7F176D8A}"/>
                </a:ext>
              </a:extLst>
            </p:cNvPr>
            <p:cNvPicPr>
              <a:picLocks noChangeAspect="1"/>
            </p:cNvPicPr>
            <p:nvPr/>
          </p:nvPicPr>
          <p:blipFill>
            <a:blip r:embed="rId5"/>
            <a:stretch>
              <a:fillRect/>
            </a:stretch>
          </p:blipFill>
          <p:spPr>
            <a:xfrm>
              <a:off x="1990743" y="3839813"/>
              <a:ext cx="600057" cy="600057"/>
            </a:xfrm>
            <a:prstGeom prst="rect">
              <a:avLst/>
            </a:prstGeom>
          </p:spPr>
        </p:pic>
        <p:pic>
          <p:nvPicPr>
            <p:cNvPr id="13" name="Picture 12" descr="Gmail Logo and symbol, meaning, history, PNG, brand">
              <a:extLst>
                <a:ext uri="{FF2B5EF4-FFF2-40B4-BE49-F238E27FC236}">
                  <a16:creationId xmlns:a16="http://schemas.microsoft.com/office/drawing/2014/main" id="{6C09EBFE-21A9-ABBD-F5DD-4719B1FE7E3C}"/>
                </a:ext>
              </a:extLst>
            </p:cNvPr>
            <p:cNvPicPr>
              <a:picLocks noChangeAspect="1"/>
            </p:cNvPicPr>
            <p:nvPr/>
          </p:nvPicPr>
          <p:blipFill>
            <a:blip r:embed="rId6"/>
            <a:srcRect l="20699" r="17689"/>
            <a:stretch>
              <a:fillRect/>
            </a:stretch>
          </p:blipFill>
          <p:spPr>
            <a:xfrm>
              <a:off x="451445" y="3234242"/>
              <a:ext cx="892027" cy="814389"/>
            </a:xfrm>
            <a:prstGeom prst="rect">
              <a:avLst/>
            </a:prstGeom>
          </p:spPr>
        </p:pic>
        <p:sp>
          <p:nvSpPr>
            <p:cNvPr id="16" name="TextBox 15">
              <a:extLst>
                <a:ext uri="{FF2B5EF4-FFF2-40B4-BE49-F238E27FC236}">
                  <a16:creationId xmlns:a16="http://schemas.microsoft.com/office/drawing/2014/main" id="{6B117387-ED24-1FDB-B430-C599C646376F}"/>
                </a:ext>
              </a:extLst>
            </p:cNvPr>
            <p:cNvSpPr txBox="1"/>
            <p:nvPr/>
          </p:nvSpPr>
          <p:spPr>
            <a:xfrm>
              <a:off x="1312466" y="3426599"/>
              <a:ext cx="1295400" cy="369332"/>
            </a:xfrm>
            <a:prstGeom prst="rect">
              <a:avLst/>
            </a:prstGeom>
            <a:noFill/>
          </p:spPr>
          <p:txBody>
            <a:bodyPr wrap="square" rtlCol="0">
              <a:spAutoFit/>
            </a:bodyPr>
            <a:lstStyle/>
            <a:p>
              <a:r>
                <a:rPr lang="en-US" b="1" dirty="0">
                  <a:latin typeface="+mj-lt"/>
                </a:rPr>
                <a:t>Free Gmail</a:t>
              </a:r>
            </a:p>
          </p:txBody>
        </p:sp>
      </p:grpSp>
      <p:grpSp>
        <p:nvGrpSpPr>
          <p:cNvPr id="10" name="Group 9">
            <a:extLst>
              <a:ext uri="{FF2B5EF4-FFF2-40B4-BE49-F238E27FC236}">
                <a16:creationId xmlns:a16="http://schemas.microsoft.com/office/drawing/2014/main" id="{6F0FE6A7-4C7F-447E-E56B-85461016DC07}"/>
              </a:ext>
            </a:extLst>
          </p:cNvPr>
          <p:cNvGrpSpPr/>
          <p:nvPr/>
        </p:nvGrpSpPr>
        <p:grpSpPr>
          <a:xfrm>
            <a:off x="3479953" y="1284849"/>
            <a:ext cx="3164456" cy="3007549"/>
            <a:chOff x="3479953" y="1284849"/>
            <a:chExt cx="3164456" cy="3007549"/>
          </a:xfrm>
        </p:grpSpPr>
        <p:pic>
          <p:nvPicPr>
            <p:cNvPr id="9" name="Picture 8" descr="Check Mark Symbol (✓, ✓) – Copy &amp; Paste, Download PNG, SVG">
              <a:extLst>
                <a:ext uri="{FF2B5EF4-FFF2-40B4-BE49-F238E27FC236}">
                  <a16:creationId xmlns:a16="http://schemas.microsoft.com/office/drawing/2014/main" id="{C8F3A73C-1B0B-4D23-F143-6866C87EEDD9}"/>
                </a:ext>
              </a:extLst>
            </p:cNvPr>
            <p:cNvPicPr>
              <a:picLocks noChangeAspect="1"/>
            </p:cNvPicPr>
            <p:nvPr/>
          </p:nvPicPr>
          <p:blipFill>
            <a:blip r:embed="rId7"/>
            <a:srcRect l="19480" r="20882"/>
            <a:stretch>
              <a:fillRect/>
            </a:stretch>
          </p:blipFill>
          <p:spPr>
            <a:xfrm>
              <a:off x="4368817" y="1284849"/>
              <a:ext cx="1447801" cy="1365575"/>
            </a:xfrm>
            <a:prstGeom prst="rect">
              <a:avLst/>
            </a:prstGeom>
          </p:spPr>
        </p:pic>
        <p:sp>
          <p:nvSpPr>
            <p:cNvPr id="11" name="TextBox 10">
              <a:extLst>
                <a:ext uri="{FF2B5EF4-FFF2-40B4-BE49-F238E27FC236}">
                  <a16:creationId xmlns:a16="http://schemas.microsoft.com/office/drawing/2014/main" id="{0843EE3F-7517-5B42-5152-D1293DFBFC7F}"/>
                </a:ext>
              </a:extLst>
            </p:cNvPr>
            <p:cNvSpPr txBox="1"/>
            <p:nvPr/>
          </p:nvSpPr>
          <p:spPr>
            <a:xfrm>
              <a:off x="3479953" y="2617206"/>
              <a:ext cx="3164456" cy="1200329"/>
            </a:xfrm>
            <a:prstGeom prst="rect">
              <a:avLst/>
            </a:prstGeom>
            <a:noFill/>
          </p:spPr>
          <p:txBody>
            <a:bodyPr wrap="none" rtlCol="0">
              <a:spAutoFit/>
            </a:bodyPr>
            <a:lstStyle/>
            <a:p>
              <a:r>
                <a:rPr lang="en-US" b="1" dirty="0">
                  <a:latin typeface="+mj-lt"/>
                </a:rPr>
                <a:t>Using these Paid Email Systems</a:t>
              </a:r>
              <a:br>
                <a:rPr lang="en-US" b="1" dirty="0">
                  <a:latin typeface="+mj-lt"/>
                </a:rPr>
              </a:br>
              <a:endParaRPr lang="en-US" b="1" dirty="0">
                <a:latin typeface="+mj-lt"/>
              </a:endParaRPr>
            </a:p>
            <a:p>
              <a:r>
                <a:rPr lang="en-US" b="1" dirty="0">
                  <a:latin typeface="+mj-lt"/>
                </a:rPr>
                <a:t>Microsoft Outlook</a:t>
              </a:r>
              <a:br>
                <a:rPr lang="en-US" b="1" dirty="0">
                  <a:latin typeface="+mj-lt"/>
                </a:rPr>
              </a:br>
              <a:endParaRPr lang="en-US" b="1" dirty="0">
                <a:latin typeface="+mj-lt"/>
              </a:endParaRPr>
            </a:p>
          </p:txBody>
        </p:sp>
        <p:pic>
          <p:nvPicPr>
            <p:cNvPr id="17" name="Picture 16" descr="Microsoft Outlook - Wikipedia">
              <a:extLst>
                <a:ext uri="{FF2B5EF4-FFF2-40B4-BE49-F238E27FC236}">
                  <a16:creationId xmlns:a16="http://schemas.microsoft.com/office/drawing/2014/main" id="{14E44D60-A13F-7E44-8A21-ABFD7ACE55AC}"/>
                </a:ext>
              </a:extLst>
            </p:cNvPr>
            <p:cNvPicPr>
              <a:picLocks noChangeAspect="1"/>
            </p:cNvPicPr>
            <p:nvPr/>
          </p:nvPicPr>
          <p:blipFill>
            <a:blip r:embed="rId8"/>
            <a:stretch>
              <a:fillRect/>
            </a:stretch>
          </p:blipFill>
          <p:spPr>
            <a:xfrm>
              <a:off x="5421836" y="3004674"/>
              <a:ext cx="623143" cy="587421"/>
            </a:xfrm>
            <a:prstGeom prst="rect">
              <a:avLst/>
            </a:prstGeom>
          </p:spPr>
        </p:pic>
        <p:pic>
          <p:nvPicPr>
            <p:cNvPr id="18" name="Picture 17" descr="ProtonMail Logo, symbol, meaning, history, PNG, brand">
              <a:extLst>
                <a:ext uri="{FF2B5EF4-FFF2-40B4-BE49-F238E27FC236}">
                  <a16:creationId xmlns:a16="http://schemas.microsoft.com/office/drawing/2014/main" id="{A34838EE-0D7D-BD1E-3E92-47088885DB0F}"/>
                </a:ext>
              </a:extLst>
            </p:cNvPr>
            <p:cNvPicPr>
              <a:picLocks noChangeAspect="1"/>
            </p:cNvPicPr>
            <p:nvPr/>
          </p:nvPicPr>
          <p:blipFill>
            <a:blip r:embed="rId9"/>
            <a:stretch>
              <a:fillRect/>
            </a:stretch>
          </p:blipFill>
          <p:spPr>
            <a:xfrm>
              <a:off x="3965336" y="3539745"/>
              <a:ext cx="1338050" cy="752653"/>
            </a:xfrm>
            <a:prstGeom prst="rect">
              <a:avLst/>
            </a:prstGeom>
          </p:spPr>
        </p:pic>
      </p:grpSp>
      <p:sp>
        <p:nvSpPr>
          <p:cNvPr id="20" name="Shape 1">
            <a:extLst>
              <a:ext uri="{FF2B5EF4-FFF2-40B4-BE49-F238E27FC236}">
                <a16:creationId xmlns:a16="http://schemas.microsoft.com/office/drawing/2014/main" id="{C20DB03E-A406-3AB7-5C05-BF2406D114D3}"/>
              </a:ext>
            </a:extLst>
          </p:cNvPr>
          <p:cNvSpPr/>
          <p:nvPr/>
        </p:nvSpPr>
        <p:spPr>
          <a:xfrm>
            <a:off x="6528816" y="699516"/>
            <a:ext cx="2503170" cy="2503170"/>
          </a:xfrm>
          <a:prstGeom prst="ellipse">
            <a:avLst/>
          </a:prstGeom>
          <a:solidFill>
            <a:srgbClr val="CC0099"/>
          </a:solidFill>
          <a:ln w="12700">
            <a:solidFill>
              <a:srgbClr val="08B7A5"/>
            </a:solidFill>
            <a:prstDash val="solid"/>
          </a:ln>
        </p:spPr>
        <p:txBody>
          <a:bodyPr/>
          <a:lstStyle/>
          <a:p>
            <a:endParaRPr lang="en-US" sz="1350"/>
          </a:p>
        </p:txBody>
      </p:sp>
      <p:sp>
        <p:nvSpPr>
          <p:cNvPr id="22" name="Shape 2">
            <a:extLst>
              <a:ext uri="{FF2B5EF4-FFF2-40B4-BE49-F238E27FC236}">
                <a16:creationId xmlns:a16="http://schemas.microsoft.com/office/drawing/2014/main" id="{1E8157FF-1DB0-EAF1-9CA2-7FB94B9425B3}"/>
              </a:ext>
            </a:extLst>
          </p:cNvPr>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4400" b="1" dirty="0">
                <a:latin typeface="Arial" pitchFamily="34" charset="0"/>
                <a:cs typeface="Arial" pitchFamily="34" charset="-120"/>
              </a:rPr>
              <a:t>1</a:t>
            </a:r>
            <a:endParaRPr lang="en-US" sz="4400" dirty="0"/>
          </a:p>
        </p:txBody>
      </p:sp>
      <p:sp>
        <p:nvSpPr>
          <p:cNvPr id="24" name="Shape 4">
            <a:extLst>
              <a:ext uri="{FF2B5EF4-FFF2-40B4-BE49-F238E27FC236}">
                <a16:creationId xmlns:a16="http://schemas.microsoft.com/office/drawing/2014/main" id="{E47E0146-5C4B-1B9F-EF30-2CAF74F2C213}"/>
              </a:ext>
            </a:extLst>
          </p:cNvPr>
          <p:cNvSpPr/>
          <p:nvPr/>
        </p:nvSpPr>
        <p:spPr>
          <a:xfrm>
            <a:off x="530034" y="451974"/>
            <a:ext cx="1474470" cy="233172"/>
          </a:xfrm>
          <a:prstGeom prst="roundRect">
            <a:avLst>
              <a:gd name="adj" fmla="val 41176"/>
            </a:avLst>
          </a:prstGeom>
          <a:solidFill>
            <a:srgbClr val="CC0099"/>
          </a:solidFill>
          <a:ln w="12700">
            <a:solidFill>
              <a:srgbClr val="08B7A5">
                <a:alpha val="0"/>
              </a:srgbClr>
            </a:solidFill>
            <a:prstDash val="solid"/>
          </a:ln>
        </p:spPr>
        <p:txBody>
          <a:bodyPr anchor="ctr"/>
          <a:lstStyle/>
          <a:p>
            <a:pPr algn="ctr"/>
            <a:r>
              <a:rPr lang="en-US" sz="1000" b="1" dirty="0">
                <a:solidFill>
                  <a:schemeClr val="bg1"/>
                </a:solidFill>
                <a:latin typeface="Arial" pitchFamily="34" charset="0"/>
                <a:ea typeface="Arial" pitchFamily="34" charset="-122"/>
                <a:cs typeface="Arial" pitchFamily="34" charset="-120"/>
              </a:rPr>
              <a:t>TOPIC 1 OF 15  </a:t>
            </a:r>
            <a:endParaRPr lang="en-US" sz="1000" dirty="0">
              <a:solidFill>
                <a:schemeClr val="bg1"/>
              </a:solidFill>
            </a:endParaRPr>
          </a:p>
        </p:txBody>
      </p:sp>
    </p:spTree>
    <p:extLst>
      <p:ext uri="{BB962C8B-B14F-4D97-AF65-F5344CB8AC3E}">
        <p14:creationId xmlns:p14="http://schemas.microsoft.com/office/powerpoint/2010/main" val="297399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160E7-8EEC-ADC4-0DB2-C68174851E5A}"/>
              </a:ext>
            </a:extLst>
          </p:cNvPr>
          <p:cNvSpPr>
            <a:spLocks noGrp="1"/>
          </p:cNvSpPr>
          <p:nvPr>
            <p:ph type="title"/>
          </p:nvPr>
        </p:nvSpPr>
        <p:spPr/>
        <p:txBody>
          <a:bodyPr/>
          <a:lstStyle/>
          <a:p>
            <a:r>
              <a:rPr lang="en-US" dirty="0"/>
              <a:t>Brower Cyber Threats</a:t>
            </a:r>
          </a:p>
        </p:txBody>
      </p:sp>
      <p:sp>
        <p:nvSpPr>
          <p:cNvPr id="3" name="Date Placeholder 2">
            <a:extLst>
              <a:ext uri="{FF2B5EF4-FFF2-40B4-BE49-F238E27FC236}">
                <a16:creationId xmlns:a16="http://schemas.microsoft.com/office/drawing/2014/main" id="{DFF6C3D5-26CF-0D5F-8D96-185AC324A2D6}"/>
              </a:ext>
            </a:extLst>
          </p:cNvPr>
          <p:cNvSpPr>
            <a:spLocks noGrp="1"/>
          </p:cNvSpPr>
          <p:nvPr>
            <p:ph type="dt" sz="half" idx="10"/>
          </p:nvPr>
        </p:nvSpPr>
        <p:spPr/>
        <p:txBody>
          <a:bodyPr/>
          <a:lstStyle/>
          <a:p>
            <a:fld id="{6C036904-38A8-42E5-9609-EE11AA24DB1F}" type="datetime1">
              <a:rPr lang="en-US" smtClean="0"/>
              <a:t>10/26/2026</a:t>
            </a:fld>
            <a:endParaRPr lang="en-US"/>
          </a:p>
        </p:txBody>
      </p:sp>
      <p:sp>
        <p:nvSpPr>
          <p:cNvPr id="4" name="Footer Placeholder 3">
            <a:extLst>
              <a:ext uri="{FF2B5EF4-FFF2-40B4-BE49-F238E27FC236}">
                <a16:creationId xmlns:a16="http://schemas.microsoft.com/office/drawing/2014/main" id="{82507AC4-A6B7-AB90-1469-5FCDBDAFF375}"/>
              </a:ext>
            </a:extLst>
          </p:cNvPr>
          <p:cNvSpPr>
            <a:spLocks noGrp="1"/>
          </p:cNvSpPr>
          <p:nvPr>
            <p:ph type="ftr" sz="quarter" idx="11"/>
          </p:nvPr>
        </p:nvSpPr>
        <p:spPr/>
        <p:txBody>
          <a:bodyPr/>
          <a:lstStyle/>
          <a:p>
            <a:r>
              <a:rPr lang="en-US"/>
              <a:t>2027 Senior Cybersecurity Awareness </a:t>
            </a:r>
          </a:p>
        </p:txBody>
      </p:sp>
      <p:sp>
        <p:nvSpPr>
          <p:cNvPr id="5" name="Slide Number Placeholder 4">
            <a:extLst>
              <a:ext uri="{FF2B5EF4-FFF2-40B4-BE49-F238E27FC236}">
                <a16:creationId xmlns:a16="http://schemas.microsoft.com/office/drawing/2014/main" id="{B9A32E65-8451-9A84-B4A6-54B673739EA4}"/>
              </a:ext>
            </a:extLst>
          </p:cNvPr>
          <p:cNvSpPr>
            <a:spLocks noGrp="1"/>
          </p:cNvSpPr>
          <p:nvPr>
            <p:ph type="sldNum" sz="quarter" idx="12"/>
          </p:nvPr>
        </p:nvSpPr>
        <p:spPr/>
        <p:txBody>
          <a:bodyPr/>
          <a:lstStyle/>
          <a:p>
            <a:fld id="{3D46CBA2-ECE5-4BE9-B546-6761E0E67089}" type="slidenum">
              <a:rPr lang="en-US" smtClean="0"/>
              <a:t>10</a:t>
            </a:fld>
            <a:endParaRPr lang="en-US"/>
          </a:p>
        </p:txBody>
      </p:sp>
      <p:grpSp>
        <p:nvGrpSpPr>
          <p:cNvPr id="6" name="Group 5">
            <a:extLst>
              <a:ext uri="{FF2B5EF4-FFF2-40B4-BE49-F238E27FC236}">
                <a16:creationId xmlns:a16="http://schemas.microsoft.com/office/drawing/2014/main" id="{B003539C-B6BC-57C5-3F05-78FE7A2F2C1E}"/>
              </a:ext>
            </a:extLst>
          </p:cNvPr>
          <p:cNvGrpSpPr/>
          <p:nvPr/>
        </p:nvGrpSpPr>
        <p:grpSpPr>
          <a:xfrm>
            <a:off x="457200" y="1276277"/>
            <a:ext cx="3276600" cy="3491031"/>
            <a:chOff x="457200" y="1276277"/>
            <a:chExt cx="3276600" cy="3491031"/>
          </a:xfrm>
        </p:grpSpPr>
        <p:pic>
          <p:nvPicPr>
            <p:cNvPr id="7" name="Picture 6">
              <a:extLst>
                <a:ext uri="{FF2B5EF4-FFF2-40B4-BE49-F238E27FC236}">
                  <a16:creationId xmlns:a16="http://schemas.microsoft.com/office/drawing/2014/main" id="{C8A964A7-8B90-695E-55EC-94359B23C623}"/>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7200" y="1276277"/>
              <a:ext cx="1447802" cy="1447802"/>
            </a:xfrm>
            <a:prstGeom prst="rect">
              <a:avLst/>
            </a:prstGeom>
          </p:spPr>
        </p:pic>
        <p:sp>
          <p:nvSpPr>
            <p:cNvPr id="11" name="TextBox 10">
              <a:extLst>
                <a:ext uri="{FF2B5EF4-FFF2-40B4-BE49-F238E27FC236}">
                  <a16:creationId xmlns:a16="http://schemas.microsoft.com/office/drawing/2014/main" id="{93B27EBE-6478-7C3B-9A6B-9FD51C53733E}"/>
                </a:ext>
              </a:extLst>
            </p:cNvPr>
            <p:cNvSpPr txBox="1"/>
            <p:nvPr/>
          </p:nvSpPr>
          <p:spPr>
            <a:xfrm>
              <a:off x="457200" y="2735983"/>
              <a:ext cx="3276600" cy="2031325"/>
            </a:xfrm>
            <a:prstGeom prst="rect">
              <a:avLst/>
            </a:prstGeom>
            <a:noFill/>
          </p:spPr>
          <p:txBody>
            <a:bodyPr wrap="square">
              <a:spAutoFit/>
            </a:bodyPr>
            <a:lstStyle/>
            <a:p>
              <a:r>
                <a:rPr lang="en-US" sz="1800" b="1" dirty="0">
                  <a:latin typeface="+mj-lt"/>
                </a:rPr>
                <a:t>Configure Privacy Controls </a:t>
              </a:r>
              <a:br>
                <a:rPr lang="en-US" sz="1800" b="1" dirty="0">
                  <a:latin typeface="+mj-lt"/>
                </a:rPr>
              </a:br>
              <a:r>
                <a:rPr lang="en-US" sz="1800" b="1" dirty="0">
                  <a:latin typeface="+mj-lt"/>
                </a:rPr>
                <a:t>on these Internet Browsers</a:t>
              </a:r>
            </a:p>
            <a:p>
              <a:pPr marL="285750" indent="-285750">
                <a:buFont typeface="Arial" panose="020B0604020202020204" pitchFamily="34" charset="0"/>
                <a:buChar char="•"/>
              </a:pPr>
              <a:r>
                <a:rPr lang="en-US" b="1" dirty="0">
                  <a:latin typeface="+mj-lt"/>
                </a:rPr>
                <a:t>Google Chrome</a:t>
              </a:r>
            </a:p>
            <a:p>
              <a:pPr marL="285750" indent="-285750">
                <a:buFont typeface="Arial" panose="020B0604020202020204" pitchFamily="34" charset="0"/>
                <a:buChar char="•"/>
              </a:pPr>
              <a:r>
                <a:rPr lang="en-US" b="1" dirty="0">
                  <a:latin typeface="+mj-lt"/>
                </a:rPr>
                <a:t>Microsoft Edge</a:t>
              </a:r>
            </a:p>
            <a:p>
              <a:pPr marL="285750" indent="-285750">
                <a:buFont typeface="Arial" panose="020B0604020202020204" pitchFamily="34" charset="0"/>
                <a:buChar char="•"/>
              </a:pPr>
              <a:r>
                <a:rPr lang="en-US" b="1" dirty="0">
                  <a:latin typeface="+mj-lt"/>
                </a:rPr>
                <a:t>Safari</a:t>
              </a:r>
            </a:p>
            <a:p>
              <a:pPr marL="285750" indent="-285750">
                <a:buFont typeface="Arial" panose="020B0604020202020204" pitchFamily="34" charset="0"/>
                <a:buChar char="•"/>
              </a:pPr>
              <a:r>
                <a:rPr lang="en-US" b="1" dirty="0">
                  <a:latin typeface="+mj-lt"/>
                </a:rPr>
                <a:t>Samsung</a:t>
              </a:r>
            </a:p>
            <a:p>
              <a:pPr marL="285750" indent="-285750">
                <a:buFont typeface="Arial" panose="020B0604020202020204" pitchFamily="34" charset="0"/>
                <a:buChar char="•"/>
              </a:pPr>
              <a:r>
                <a:rPr lang="en-US" b="1" dirty="0">
                  <a:latin typeface="+mj-lt"/>
                </a:rPr>
                <a:t>Android Browsers</a:t>
              </a:r>
            </a:p>
          </p:txBody>
        </p:sp>
      </p:grpSp>
      <p:grpSp>
        <p:nvGrpSpPr>
          <p:cNvPr id="8" name="Group 7">
            <a:extLst>
              <a:ext uri="{FF2B5EF4-FFF2-40B4-BE49-F238E27FC236}">
                <a16:creationId xmlns:a16="http://schemas.microsoft.com/office/drawing/2014/main" id="{05003BF9-985D-E63F-EC41-AF7A0609D071}"/>
              </a:ext>
            </a:extLst>
          </p:cNvPr>
          <p:cNvGrpSpPr/>
          <p:nvPr/>
        </p:nvGrpSpPr>
        <p:grpSpPr>
          <a:xfrm>
            <a:off x="3405477" y="1358504"/>
            <a:ext cx="2864458" cy="3124634"/>
            <a:chOff x="3405477" y="1358504"/>
            <a:chExt cx="2864458" cy="3124634"/>
          </a:xfrm>
        </p:grpSpPr>
        <p:pic>
          <p:nvPicPr>
            <p:cNvPr id="9" name="Picture 8" descr="Check Mark Symbol (✓, ✓) – Copy &amp; Paste, Download PNG, SVG">
              <a:extLst>
                <a:ext uri="{FF2B5EF4-FFF2-40B4-BE49-F238E27FC236}">
                  <a16:creationId xmlns:a16="http://schemas.microsoft.com/office/drawing/2014/main" id="{1C866574-B3C4-DF47-EB70-630608D1D98F}"/>
                </a:ext>
              </a:extLst>
            </p:cNvPr>
            <p:cNvPicPr>
              <a:picLocks noChangeAspect="1"/>
            </p:cNvPicPr>
            <p:nvPr/>
          </p:nvPicPr>
          <p:blipFill>
            <a:blip r:embed="rId4"/>
            <a:srcRect l="19480" r="20882"/>
            <a:stretch>
              <a:fillRect/>
            </a:stretch>
          </p:blipFill>
          <p:spPr>
            <a:xfrm>
              <a:off x="4015077" y="1358504"/>
              <a:ext cx="1447801" cy="1365575"/>
            </a:xfrm>
            <a:prstGeom prst="rect">
              <a:avLst/>
            </a:prstGeom>
          </p:spPr>
        </p:pic>
        <p:sp>
          <p:nvSpPr>
            <p:cNvPr id="13" name="TextBox 12">
              <a:extLst>
                <a:ext uri="{FF2B5EF4-FFF2-40B4-BE49-F238E27FC236}">
                  <a16:creationId xmlns:a16="http://schemas.microsoft.com/office/drawing/2014/main" id="{B4F44811-B05F-8AE6-3F79-DCAC59FC7345}"/>
                </a:ext>
              </a:extLst>
            </p:cNvPr>
            <p:cNvSpPr txBox="1"/>
            <p:nvPr/>
          </p:nvSpPr>
          <p:spPr>
            <a:xfrm>
              <a:off x="3405477" y="2728812"/>
              <a:ext cx="2864458" cy="1754326"/>
            </a:xfrm>
            <a:prstGeom prst="rect">
              <a:avLst/>
            </a:prstGeom>
            <a:noFill/>
          </p:spPr>
          <p:txBody>
            <a:bodyPr wrap="square">
              <a:spAutoFit/>
            </a:bodyPr>
            <a:lstStyle/>
            <a:p>
              <a:r>
                <a:rPr lang="en-US" sz="1800" b="1" dirty="0">
                  <a:latin typeface="+mj-lt"/>
                </a:rPr>
                <a:t>Use these Privacy Enabled </a:t>
              </a:r>
              <a:br>
                <a:rPr lang="en-US" sz="1800" b="1" dirty="0">
                  <a:latin typeface="+mj-lt"/>
                </a:rPr>
              </a:br>
              <a:r>
                <a:rPr lang="en-US" sz="1800" b="1" dirty="0">
                  <a:latin typeface="+mj-lt"/>
                </a:rPr>
                <a:t>Internet Browsers</a:t>
              </a:r>
            </a:p>
            <a:p>
              <a:pPr marL="285750" indent="-285750">
                <a:buFont typeface="Arial" panose="020B0604020202020204" pitchFamily="34" charset="0"/>
                <a:buChar char="•"/>
              </a:pPr>
              <a:r>
                <a:rPr lang="en-US" b="1" dirty="0">
                  <a:latin typeface="+mj-lt"/>
                </a:rPr>
                <a:t>Firefox</a:t>
              </a:r>
            </a:p>
            <a:p>
              <a:pPr marL="285750" indent="-285750">
                <a:buFont typeface="Arial" panose="020B0604020202020204" pitchFamily="34" charset="0"/>
                <a:buChar char="•"/>
              </a:pPr>
              <a:r>
                <a:rPr lang="en-US" b="1" dirty="0">
                  <a:latin typeface="+mj-lt"/>
                </a:rPr>
                <a:t>Brave</a:t>
              </a:r>
            </a:p>
            <a:p>
              <a:pPr marL="285750" indent="-285750">
                <a:buFont typeface="Arial" panose="020B0604020202020204" pitchFamily="34" charset="0"/>
                <a:buChar char="•"/>
              </a:pPr>
              <a:r>
                <a:rPr lang="en-US" b="1" dirty="0">
                  <a:latin typeface="+mj-lt"/>
                </a:rPr>
                <a:t>Comet</a:t>
              </a:r>
            </a:p>
            <a:p>
              <a:pPr marL="285750" indent="-285750">
                <a:buFont typeface="Arial" panose="020B0604020202020204" pitchFamily="34" charset="0"/>
                <a:buChar char="•"/>
              </a:pPr>
              <a:r>
                <a:rPr lang="en-US" b="1" dirty="0">
                  <a:latin typeface="+mj-lt"/>
                </a:rPr>
                <a:t>Tor</a:t>
              </a:r>
            </a:p>
          </p:txBody>
        </p:sp>
      </p:grpSp>
      <p:sp>
        <p:nvSpPr>
          <p:cNvPr id="15" name="Shape 1">
            <a:extLst>
              <a:ext uri="{FF2B5EF4-FFF2-40B4-BE49-F238E27FC236}">
                <a16:creationId xmlns:a16="http://schemas.microsoft.com/office/drawing/2014/main" id="{72671DC4-3B06-79BA-3AB1-6773AA87F67F}"/>
              </a:ext>
            </a:extLst>
          </p:cNvPr>
          <p:cNvSpPr/>
          <p:nvPr/>
        </p:nvSpPr>
        <p:spPr>
          <a:xfrm>
            <a:off x="6528816" y="699516"/>
            <a:ext cx="2503170" cy="2503170"/>
          </a:xfrm>
          <a:prstGeom prst="ellipse">
            <a:avLst/>
          </a:prstGeom>
          <a:solidFill>
            <a:srgbClr val="CC0099"/>
          </a:solidFill>
          <a:ln w="12700">
            <a:solidFill>
              <a:srgbClr val="08B7A5"/>
            </a:solidFill>
            <a:prstDash val="solid"/>
          </a:ln>
        </p:spPr>
        <p:txBody>
          <a:bodyPr/>
          <a:lstStyle/>
          <a:p>
            <a:endParaRPr lang="en-US" sz="1350"/>
          </a:p>
        </p:txBody>
      </p:sp>
      <p:sp>
        <p:nvSpPr>
          <p:cNvPr id="17" name="Shape 2">
            <a:extLst>
              <a:ext uri="{FF2B5EF4-FFF2-40B4-BE49-F238E27FC236}">
                <a16:creationId xmlns:a16="http://schemas.microsoft.com/office/drawing/2014/main" id="{55CC0876-29A6-1501-5364-7139DA549297}"/>
              </a:ext>
            </a:extLst>
          </p:cNvPr>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4400" b="1" dirty="0">
                <a:latin typeface="Arial" pitchFamily="34" charset="0"/>
                <a:cs typeface="Arial" pitchFamily="34" charset="-120"/>
              </a:rPr>
              <a:t>2</a:t>
            </a:r>
            <a:endParaRPr lang="en-US" sz="4400" dirty="0"/>
          </a:p>
        </p:txBody>
      </p:sp>
      <p:sp>
        <p:nvSpPr>
          <p:cNvPr id="19" name="Shape 4">
            <a:extLst>
              <a:ext uri="{FF2B5EF4-FFF2-40B4-BE49-F238E27FC236}">
                <a16:creationId xmlns:a16="http://schemas.microsoft.com/office/drawing/2014/main" id="{85E174CD-59A9-5194-BFD8-BA418BCC1618}"/>
              </a:ext>
            </a:extLst>
          </p:cNvPr>
          <p:cNvSpPr/>
          <p:nvPr/>
        </p:nvSpPr>
        <p:spPr>
          <a:xfrm>
            <a:off x="530034" y="451974"/>
            <a:ext cx="1474470" cy="233172"/>
          </a:xfrm>
          <a:prstGeom prst="roundRect">
            <a:avLst>
              <a:gd name="adj" fmla="val 41176"/>
            </a:avLst>
          </a:prstGeom>
          <a:solidFill>
            <a:srgbClr val="CC0099"/>
          </a:solidFill>
          <a:ln w="12700">
            <a:solidFill>
              <a:srgbClr val="08B7A5">
                <a:alpha val="0"/>
              </a:srgbClr>
            </a:solidFill>
            <a:prstDash val="solid"/>
          </a:ln>
        </p:spPr>
        <p:txBody>
          <a:bodyPr anchor="ctr"/>
          <a:lstStyle/>
          <a:p>
            <a:pPr algn="ctr"/>
            <a:r>
              <a:rPr lang="en-US" sz="1000" b="1" dirty="0">
                <a:solidFill>
                  <a:schemeClr val="bg1"/>
                </a:solidFill>
                <a:latin typeface="Arial" pitchFamily="34" charset="0"/>
                <a:ea typeface="Arial" pitchFamily="34" charset="-122"/>
                <a:cs typeface="Arial" pitchFamily="34" charset="-120"/>
              </a:rPr>
              <a:t>TOPIC 2 OF 15  </a:t>
            </a:r>
            <a:endParaRPr lang="en-US" sz="1000" dirty="0">
              <a:solidFill>
                <a:schemeClr val="bg1"/>
              </a:solidFill>
            </a:endParaRPr>
          </a:p>
        </p:txBody>
      </p:sp>
    </p:spTree>
    <p:extLst>
      <p:ext uri="{BB962C8B-B14F-4D97-AF65-F5344CB8AC3E}">
        <p14:creationId xmlns:p14="http://schemas.microsoft.com/office/powerpoint/2010/main" val="536429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EABAD96-A9B2-48A1-AA1B-0FF415C1F707}"/>
              </a:ext>
            </a:extLst>
          </p:cNvPr>
          <p:cNvSpPr>
            <a:spLocks noGrp="1"/>
          </p:cNvSpPr>
          <p:nvPr>
            <p:ph type="dt" sz="half" idx="10"/>
          </p:nvPr>
        </p:nvSpPr>
        <p:spPr/>
        <p:txBody>
          <a:bodyPr/>
          <a:lstStyle/>
          <a:p>
            <a:fld id="{C31F3147-E357-4388-B25E-27FA12F6C0B1}" type="datetime1">
              <a:rPr lang="en-US" smtClean="0"/>
              <a:t>10/26/2026</a:t>
            </a:fld>
            <a:endParaRPr lang="en-US"/>
          </a:p>
        </p:txBody>
      </p:sp>
      <p:sp>
        <p:nvSpPr>
          <p:cNvPr id="5" name="Footer Placeholder 4">
            <a:extLst>
              <a:ext uri="{FF2B5EF4-FFF2-40B4-BE49-F238E27FC236}">
                <a16:creationId xmlns:a16="http://schemas.microsoft.com/office/drawing/2014/main" id="{5EB0E866-CC9F-49EF-A415-1E00D9022FD3}"/>
              </a:ext>
            </a:extLst>
          </p:cNvPr>
          <p:cNvSpPr>
            <a:spLocks noGrp="1"/>
          </p:cNvSpPr>
          <p:nvPr>
            <p:ph type="ftr" sz="quarter" idx="11"/>
          </p:nvPr>
        </p:nvSpPr>
        <p:spPr/>
        <p:txBody>
          <a:bodyPr/>
          <a:lstStyle/>
          <a:p>
            <a:r>
              <a:rPr lang="en-US"/>
              <a:t>2027 Senior Cybersecurity Awareness </a:t>
            </a:r>
          </a:p>
        </p:txBody>
      </p:sp>
      <p:sp>
        <p:nvSpPr>
          <p:cNvPr id="6" name="Slide Number Placeholder 5">
            <a:extLst>
              <a:ext uri="{FF2B5EF4-FFF2-40B4-BE49-F238E27FC236}">
                <a16:creationId xmlns:a16="http://schemas.microsoft.com/office/drawing/2014/main" id="{A491F84E-D6C3-4E3A-9176-249AED62CBED}"/>
              </a:ext>
            </a:extLst>
          </p:cNvPr>
          <p:cNvSpPr>
            <a:spLocks noGrp="1"/>
          </p:cNvSpPr>
          <p:nvPr>
            <p:ph type="sldNum" sz="quarter" idx="12"/>
          </p:nvPr>
        </p:nvSpPr>
        <p:spPr/>
        <p:txBody>
          <a:bodyPr/>
          <a:lstStyle/>
          <a:p>
            <a:fld id="{3D46CBA2-ECE5-4BE9-B546-6761E0E67089}" type="slidenum">
              <a:rPr lang="en-US" smtClean="0"/>
              <a:t>11</a:t>
            </a:fld>
            <a:endParaRPr lang="en-US"/>
          </a:p>
        </p:txBody>
      </p:sp>
      <p:pic>
        <p:nvPicPr>
          <p:cNvPr id="3" name="Picture 2">
            <a:hlinkClick r:id="rId2" action="ppaction://hlinkfile"/>
            <a:extLst>
              <a:ext uri="{FF2B5EF4-FFF2-40B4-BE49-F238E27FC236}">
                <a16:creationId xmlns:a16="http://schemas.microsoft.com/office/drawing/2014/main" id="{4B36AC9B-4066-4949-8D48-9BC80A31C79C}"/>
              </a:ext>
            </a:extLst>
          </p:cNvPr>
          <p:cNvPicPr>
            <a:picLocks noChangeAspect="1"/>
          </p:cNvPicPr>
          <p:nvPr/>
        </p:nvPicPr>
        <p:blipFill rotWithShape="1">
          <a:blip r:embed="rId3"/>
          <a:srcRect b="4074"/>
          <a:stretch/>
        </p:blipFill>
        <p:spPr>
          <a:xfrm>
            <a:off x="0" y="0"/>
            <a:ext cx="9144000" cy="5261479"/>
          </a:xfrm>
          <a:prstGeom prst="rect">
            <a:avLst/>
          </a:prstGeom>
        </p:spPr>
      </p:pic>
      <p:sp>
        <p:nvSpPr>
          <p:cNvPr id="7" name="Rectangle 6">
            <a:extLst>
              <a:ext uri="{FF2B5EF4-FFF2-40B4-BE49-F238E27FC236}">
                <a16:creationId xmlns:a16="http://schemas.microsoft.com/office/drawing/2014/main" id="{32335BB5-573B-4E55-A98D-FBE9CA30666D}"/>
              </a:ext>
            </a:extLst>
          </p:cNvPr>
          <p:cNvSpPr/>
          <p:nvPr/>
        </p:nvSpPr>
        <p:spPr>
          <a:xfrm>
            <a:off x="2236264" y="209550"/>
            <a:ext cx="4671472" cy="769441"/>
          </a:xfrm>
          <a:prstGeom prst="rect">
            <a:avLst/>
          </a:prstGeom>
        </p:spPr>
        <p:txBody>
          <a:bodyPr wrap="none">
            <a:spAutoFit/>
          </a:bodyPr>
          <a:lstStyle/>
          <a:p>
            <a:r>
              <a:rPr lang="en-US" sz="4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Privacy Controls</a:t>
            </a:r>
            <a:endParaRPr lang="en-US" sz="4400" dirty="0">
              <a:solidFill>
                <a:schemeClr val="bg1"/>
              </a:solidFill>
            </a:endParaRPr>
          </a:p>
        </p:txBody>
      </p:sp>
    </p:spTree>
    <p:extLst>
      <p:ext uri="{BB962C8B-B14F-4D97-AF65-F5344CB8AC3E}">
        <p14:creationId xmlns:p14="http://schemas.microsoft.com/office/powerpoint/2010/main" val="3028209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076325A-CAA1-4C4E-8C6A-3F72664D4FB6}"/>
              </a:ext>
            </a:extLst>
          </p:cNvPr>
          <p:cNvSpPr>
            <a:spLocks noGrp="1"/>
          </p:cNvSpPr>
          <p:nvPr>
            <p:ph type="title"/>
          </p:nvPr>
        </p:nvSpPr>
        <p:spPr/>
        <p:txBody>
          <a:bodyPr/>
          <a:lstStyle/>
          <a:p>
            <a:r>
              <a:rPr lang="en-US" dirty="0"/>
              <a:t>Privacy Controls</a:t>
            </a:r>
          </a:p>
        </p:txBody>
      </p:sp>
      <p:sp>
        <p:nvSpPr>
          <p:cNvPr id="6" name="Content Placeholder 5">
            <a:extLst>
              <a:ext uri="{FF2B5EF4-FFF2-40B4-BE49-F238E27FC236}">
                <a16:creationId xmlns:a16="http://schemas.microsoft.com/office/drawing/2014/main" id="{BFF4D36C-614D-47CE-BE77-9542523C6AD1}"/>
              </a:ext>
            </a:extLst>
          </p:cNvPr>
          <p:cNvSpPr>
            <a:spLocks noGrp="1"/>
          </p:cNvSpPr>
          <p:nvPr>
            <p:ph sz="half" idx="1"/>
          </p:nvPr>
        </p:nvSpPr>
        <p:spPr>
          <a:xfrm>
            <a:off x="3037841" y="1440064"/>
            <a:ext cx="1981200" cy="3326130"/>
          </a:xfrm>
        </p:spPr>
        <p:txBody>
          <a:bodyPr>
            <a:normAutofit fontScale="92500" lnSpcReduction="20000"/>
          </a:bodyPr>
          <a:lstStyle/>
          <a:p>
            <a:r>
              <a:rPr lang="en-US" dirty="0"/>
              <a:t>Facebook</a:t>
            </a:r>
          </a:p>
          <a:p>
            <a:r>
              <a:rPr lang="en-US" dirty="0"/>
              <a:t>Twitter</a:t>
            </a:r>
          </a:p>
          <a:p>
            <a:r>
              <a:rPr lang="en-US" dirty="0"/>
              <a:t>Google</a:t>
            </a:r>
          </a:p>
          <a:p>
            <a:r>
              <a:rPr lang="en-US" dirty="0"/>
              <a:t>Microsoft</a:t>
            </a:r>
          </a:p>
          <a:p>
            <a:r>
              <a:rPr lang="en-US" dirty="0"/>
              <a:t>Apple</a:t>
            </a:r>
          </a:p>
          <a:p>
            <a:r>
              <a:rPr lang="en-US" dirty="0"/>
              <a:t>LinkedIn</a:t>
            </a:r>
          </a:p>
          <a:p>
            <a:r>
              <a:rPr lang="en-US" dirty="0"/>
              <a:t>Yahoo</a:t>
            </a:r>
          </a:p>
          <a:p>
            <a:r>
              <a:rPr lang="en-US" dirty="0"/>
              <a:t>Amazon</a:t>
            </a:r>
          </a:p>
          <a:p>
            <a:endParaRPr lang="en-US" dirty="0"/>
          </a:p>
          <a:p>
            <a:endParaRPr lang="en-US" dirty="0"/>
          </a:p>
        </p:txBody>
      </p:sp>
      <p:sp>
        <p:nvSpPr>
          <p:cNvPr id="7" name="Content Placeholder 6">
            <a:extLst>
              <a:ext uri="{FF2B5EF4-FFF2-40B4-BE49-F238E27FC236}">
                <a16:creationId xmlns:a16="http://schemas.microsoft.com/office/drawing/2014/main" id="{C38983D8-590E-4E42-9C20-444AB9B0D1D1}"/>
              </a:ext>
            </a:extLst>
          </p:cNvPr>
          <p:cNvSpPr>
            <a:spLocks noGrp="1"/>
          </p:cNvSpPr>
          <p:nvPr>
            <p:ph sz="half" idx="2"/>
          </p:nvPr>
        </p:nvSpPr>
        <p:spPr>
          <a:xfrm>
            <a:off x="5029201" y="1440064"/>
            <a:ext cx="3886198" cy="3326130"/>
          </a:xfrm>
        </p:spPr>
        <p:txBody>
          <a:bodyPr>
            <a:normAutofit fontScale="92500" lnSpcReduction="20000"/>
          </a:bodyPr>
          <a:lstStyle/>
          <a:p>
            <a:r>
              <a:rPr lang="en-US" dirty="0"/>
              <a:t>TV’s – STB</a:t>
            </a:r>
          </a:p>
          <a:p>
            <a:pPr lvl="1"/>
            <a:r>
              <a:rPr lang="en-US" dirty="0"/>
              <a:t>Comcast</a:t>
            </a:r>
          </a:p>
          <a:p>
            <a:pPr lvl="1"/>
            <a:r>
              <a:rPr lang="en-US" dirty="0"/>
              <a:t>Verizon</a:t>
            </a:r>
          </a:p>
          <a:p>
            <a:pPr lvl="1"/>
            <a:r>
              <a:rPr lang="en-US" dirty="0"/>
              <a:t>Verizon Email (See Yahoo)</a:t>
            </a:r>
          </a:p>
          <a:p>
            <a:r>
              <a:rPr lang="en-US" dirty="0"/>
              <a:t>Cellphone Providers </a:t>
            </a:r>
          </a:p>
          <a:p>
            <a:pPr lvl="1"/>
            <a:r>
              <a:rPr lang="en-US" dirty="0"/>
              <a:t>AT&amp;T</a:t>
            </a:r>
          </a:p>
          <a:p>
            <a:pPr lvl="1"/>
            <a:r>
              <a:rPr lang="en-US" dirty="0"/>
              <a:t>T-Mobile</a:t>
            </a:r>
          </a:p>
          <a:p>
            <a:pPr lvl="1"/>
            <a:r>
              <a:rPr lang="en-US" dirty="0"/>
              <a:t>Sprint</a:t>
            </a:r>
          </a:p>
          <a:p>
            <a:r>
              <a:rPr lang="en-US" dirty="0" err="1"/>
              <a:t>WiFi</a:t>
            </a:r>
            <a:r>
              <a:rPr lang="en-US" dirty="0"/>
              <a:t> Routers</a:t>
            </a:r>
          </a:p>
        </p:txBody>
      </p:sp>
      <p:sp>
        <p:nvSpPr>
          <p:cNvPr id="2" name="Date Placeholder 1">
            <a:extLst>
              <a:ext uri="{FF2B5EF4-FFF2-40B4-BE49-F238E27FC236}">
                <a16:creationId xmlns:a16="http://schemas.microsoft.com/office/drawing/2014/main" id="{2807F8F4-F619-467B-A7A8-61130EC5B536}"/>
              </a:ext>
            </a:extLst>
          </p:cNvPr>
          <p:cNvSpPr>
            <a:spLocks noGrp="1"/>
          </p:cNvSpPr>
          <p:nvPr>
            <p:ph type="dt" sz="half" idx="10"/>
          </p:nvPr>
        </p:nvSpPr>
        <p:spPr/>
        <p:txBody>
          <a:bodyPr/>
          <a:lstStyle/>
          <a:p>
            <a:fld id="{83464FBD-4B02-42DC-AFFB-581F2CC8649D}" type="datetime1">
              <a:rPr lang="en-US" smtClean="0"/>
              <a:t>10/26/2026</a:t>
            </a:fld>
            <a:endParaRPr lang="en-US"/>
          </a:p>
        </p:txBody>
      </p:sp>
      <p:sp>
        <p:nvSpPr>
          <p:cNvPr id="3" name="Footer Placeholder 2">
            <a:extLst>
              <a:ext uri="{FF2B5EF4-FFF2-40B4-BE49-F238E27FC236}">
                <a16:creationId xmlns:a16="http://schemas.microsoft.com/office/drawing/2014/main" id="{1B13BF08-63B4-4CD7-9DD7-6122FC196EB4}"/>
              </a:ext>
            </a:extLst>
          </p:cNvPr>
          <p:cNvSpPr>
            <a:spLocks noGrp="1"/>
          </p:cNvSpPr>
          <p:nvPr>
            <p:ph type="ftr" sz="quarter" idx="11"/>
          </p:nvPr>
        </p:nvSpPr>
        <p:spPr/>
        <p:txBody>
          <a:bodyPr/>
          <a:lstStyle/>
          <a:p>
            <a:r>
              <a:rPr lang="en-US"/>
              <a:t>2027 Senior Cybersecurity Awareness </a:t>
            </a:r>
          </a:p>
        </p:txBody>
      </p:sp>
      <p:sp>
        <p:nvSpPr>
          <p:cNvPr id="4" name="Slide Number Placeholder 3">
            <a:extLst>
              <a:ext uri="{FF2B5EF4-FFF2-40B4-BE49-F238E27FC236}">
                <a16:creationId xmlns:a16="http://schemas.microsoft.com/office/drawing/2014/main" id="{F0A29ECA-686D-4F58-8A05-BD7DD6A6303E}"/>
              </a:ext>
            </a:extLst>
          </p:cNvPr>
          <p:cNvSpPr>
            <a:spLocks noGrp="1"/>
          </p:cNvSpPr>
          <p:nvPr>
            <p:ph type="sldNum" sz="quarter" idx="12"/>
          </p:nvPr>
        </p:nvSpPr>
        <p:spPr/>
        <p:txBody>
          <a:bodyPr/>
          <a:lstStyle/>
          <a:p>
            <a:fld id="{3D46CBA2-ECE5-4BE9-B546-6761E0E67089}" type="slidenum">
              <a:rPr lang="en-US" smtClean="0"/>
              <a:t>12</a:t>
            </a:fld>
            <a:endParaRPr lang="en-US"/>
          </a:p>
        </p:txBody>
      </p:sp>
      <p:sp>
        <p:nvSpPr>
          <p:cNvPr id="8" name="Content Placeholder 5">
            <a:extLst>
              <a:ext uri="{FF2B5EF4-FFF2-40B4-BE49-F238E27FC236}">
                <a16:creationId xmlns:a16="http://schemas.microsoft.com/office/drawing/2014/main" id="{A42527F1-0920-EA46-CB13-257AEB22C630}"/>
              </a:ext>
            </a:extLst>
          </p:cNvPr>
          <p:cNvSpPr txBox="1">
            <a:spLocks/>
          </p:cNvSpPr>
          <p:nvPr/>
        </p:nvSpPr>
        <p:spPr>
          <a:xfrm>
            <a:off x="228601" y="1440064"/>
            <a:ext cx="2731347" cy="3326130"/>
          </a:xfrm>
          <a:prstGeom prst="rect">
            <a:avLst/>
          </a:prstGeom>
        </p:spPr>
        <p:txBody>
          <a:bodyPr vert="horz">
            <a:normAutofit fontScale="92500" lnSpcReduction="20000"/>
          </a:bodyPr>
          <a:lstStyle>
            <a:lvl1pPr marL="274320" indent="-274320" algn="l" rtl="0" eaLnBrk="1" latinLnBrk="0" hangingPunct="1">
              <a:spcBef>
                <a:spcPct val="20000"/>
              </a:spcBef>
              <a:buClr>
                <a:schemeClr val="accent3"/>
              </a:buClr>
              <a:buSzPct val="95000"/>
              <a:buFont typeface="Wingdings 2"/>
              <a:buChar char=""/>
              <a:defRPr kumimoji="0" sz="2600" b="1" kern="1200">
                <a:solidFill>
                  <a:schemeClr val="tx1"/>
                </a:solidFill>
                <a:latin typeface="+mj-lt"/>
                <a:ea typeface="Verdana" panose="020B0604030504040204" pitchFamily="34" charset="0"/>
                <a:cs typeface="Verdana" panose="020B0604030504040204" pitchFamily="34" charset="0"/>
              </a:defRPr>
            </a:lvl1pPr>
            <a:lvl2pPr marL="640080" indent="-246888" algn="l" rtl="0" eaLnBrk="1" latinLnBrk="0" hangingPunct="1">
              <a:spcBef>
                <a:spcPct val="20000"/>
              </a:spcBef>
              <a:buClr>
                <a:schemeClr val="accent1"/>
              </a:buClr>
              <a:buSzPct val="85000"/>
              <a:buFont typeface="Wingdings 2"/>
              <a:buChar char=""/>
              <a:defRPr kumimoji="0" sz="2400" b="1" kern="1200">
                <a:solidFill>
                  <a:schemeClr val="tx1"/>
                </a:solidFill>
                <a:latin typeface="+mj-lt"/>
                <a:ea typeface="Verdana" panose="020B0604030504040204" pitchFamily="34" charset="0"/>
                <a:cs typeface="Verdana" panose="020B0604030504040204" pitchFamily="34" charset="0"/>
              </a:defRPr>
            </a:lvl2pPr>
            <a:lvl3pPr marL="914400" indent="-246888" algn="l" rtl="0" eaLnBrk="1" latinLnBrk="0" hangingPunct="1">
              <a:spcBef>
                <a:spcPct val="20000"/>
              </a:spcBef>
              <a:buClr>
                <a:schemeClr val="accent2"/>
              </a:buClr>
              <a:buSzPct val="70000"/>
              <a:buFont typeface="Wingdings 2"/>
              <a:buChar char=""/>
              <a:defRPr kumimoji="0" sz="2000" b="1" kern="1200">
                <a:solidFill>
                  <a:schemeClr val="tx1"/>
                </a:solidFill>
                <a:latin typeface="+mj-lt"/>
                <a:ea typeface="Verdana" panose="020B0604030504040204" pitchFamily="34" charset="0"/>
                <a:cs typeface="Verdana" panose="020B0604030504040204" pitchFamily="34" charset="0"/>
              </a:defRPr>
            </a:lvl3pPr>
            <a:lvl4pPr marL="1188720" indent="-210312" algn="l" rtl="0" eaLnBrk="1" latinLnBrk="0" hangingPunct="1">
              <a:spcBef>
                <a:spcPct val="20000"/>
              </a:spcBef>
              <a:buClr>
                <a:schemeClr val="accent3"/>
              </a:buClr>
              <a:buSzPct val="65000"/>
              <a:buFont typeface="Wingdings 2"/>
              <a:buChar char=""/>
              <a:defRPr kumimoji="0" sz="1800" b="1" kern="1200">
                <a:solidFill>
                  <a:schemeClr val="tx1"/>
                </a:solidFill>
                <a:latin typeface="+mj-lt"/>
                <a:ea typeface="Verdana" panose="020B0604030504040204" pitchFamily="34" charset="0"/>
                <a:cs typeface="Verdana" panose="020B0604030504040204" pitchFamily="34" charset="0"/>
              </a:defRPr>
            </a:lvl4pPr>
            <a:lvl5pPr marL="1463040" indent="-210312" algn="l" rtl="0" eaLnBrk="1" latinLnBrk="0" hangingPunct="1">
              <a:spcBef>
                <a:spcPct val="20000"/>
              </a:spcBef>
              <a:buClr>
                <a:schemeClr val="accent4"/>
              </a:buClr>
              <a:buSzPct val="65000"/>
              <a:buFont typeface="Wingdings 2"/>
              <a:buChar char=""/>
              <a:defRPr kumimoji="0" sz="1800" b="1" kern="1200">
                <a:solidFill>
                  <a:schemeClr val="tx1"/>
                </a:solidFill>
                <a:latin typeface="+mj-lt"/>
                <a:ea typeface="Verdana" panose="020B0604030504040204" pitchFamily="34" charset="0"/>
                <a:cs typeface="Verdana" panose="020B060403050404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400" dirty="0"/>
              <a:t>Google Chrome</a:t>
            </a:r>
          </a:p>
          <a:p>
            <a:r>
              <a:rPr lang="en-US" sz="2400" dirty="0"/>
              <a:t>Microsoft Edge</a:t>
            </a:r>
          </a:p>
          <a:p>
            <a:r>
              <a:rPr lang="en-US" sz="2400" dirty="0"/>
              <a:t>Apple Safari</a:t>
            </a:r>
          </a:p>
          <a:p>
            <a:r>
              <a:rPr lang="en-US" sz="2400" dirty="0"/>
              <a:t>Samsung </a:t>
            </a:r>
          </a:p>
          <a:p>
            <a:r>
              <a:rPr lang="en-US" sz="2400" dirty="0"/>
              <a:t>Android Browsers</a:t>
            </a:r>
          </a:p>
          <a:p>
            <a:r>
              <a:rPr lang="en-US" sz="2400" dirty="0"/>
              <a:t>Firefox</a:t>
            </a:r>
          </a:p>
          <a:p>
            <a:r>
              <a:rPr lang="en-US" sz="2400" dirty="0"/>
              <a:t>Brave</a:t>
            </a:r>
          </a:p>
          <a:p>
            <a:r>
              <a:rPr lang="en-US" sz="2400" dirty="0"/>
              <a:t>Comet</a:t>
            </a:r>
          </a:p>
          <a:p>
            <a:r>
              <a:rPr lang="en-US" sz="2400" dirty="0"/>
              <a:t>Tor</a:t>
            </a:r>
          </a:p>
          <a:p>
            <a:endParaRPr lang="en-US" sz="2400" dirty="0"/>
          </a:p>
          <a:p>
            <a:endParaRPr lang="en-US" sz="2400" dirty="0"/>
          </a:p>
        </p:txBody>
      </p:sp>
    </p:spTree>
    <p:extLst>
      <p:ext uri="{BB962C8B-B14F-4D97-AF65-F5344CB8AC3E}">
        <p14:creationId xmlns:p14="http://schemas.microsoft.com/office/powerpoint/2010/main" val="225873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500"/>
                                        <p:tgtEl>
                                          <p:spTgt spid="6">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500"/>
                                        <p:tgtEl>
                                          <p:spTgt spid="6">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500"/>
                                        <p:tgtEl>
                                          <p:spTgt spid="6">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fade">
                                      <p:cBhvr>
                                        <p:cTn id="30" dur="500"/>
                                        <p:tgtEl>
                                          <p:spTgt spid="6">
                                            <p:txEl>
                                              <p:pRg st="6" end="6"/>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Effect transition="in" filter="fade">
                                      <p:cBhvr>
                                        <p:cTn id="33" dur="500"/>
                                        <p:tgtEl>
                                          <p:spTgt spid="6">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fade">
                                      <p:cBhvr>
                                        <p:cTn id="38" dur="500"/>
                                        <p:tgtEl>
                                          <p:spTgt spid="7">
                                            <p:txEl>
                                              <p:pRg st="0" end="0"/>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xEl>
                                              <p:pRg st="1" end="1"/>
                                            </p:txEl>
                                          </p:spTgt>
                                        </p:tgtEl>
                                        <p:attrNameLst>
                                          <p:attrName>style.visibility</p:attrName>
                                        </p:attrNameLst>
                                      </p:cBhvr>
                                      <p:to>
                                        <p:strVal val="visible"/>
                                      </p:to>
                                    </p:set>
                                    <p:animEffect transition="in" filter="fade">
                                      <p:cBhvr>
                                        <p:cTn id="41" dur="500"/>
                                        <p:tgtEl>
                                          <p:spTgt spid="7">
                                            <p:txEl>
                                              <p:pRg st="1" end="1"/>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xEl>
                                              <p:pRg st="2" end="2"/>
                                            </p:txEl>
                                          </p:spTgt>
                                        </p:tgtEl>
                                        <p:attrNameLst>
                                          <p:attrName>style.visibility</p:attrName>
                                        </p:attrNameLst>
                                      </p:cBhvr>
                                      <p:to>
                                        <p:strVal val="visible"/>
                                      </p:to>
                                    </p:set>
                                    <p:animEffect transition="in" filter="fade">
                                      <p:cBhvr>
                                        <p:cTn id="44" dur="500"/>
                                        <p:tgtEl>
                                          <p:spTgt spid="7">
                                            <p:txEl>
                                              <p:pRg st="2" end="2"/>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
                                            <p:txEl>
                                              <p:pRg st="3" end="3"/>
                                            </p:txEl>
                                          </p:spTgt>
                                        </p:tgtEl>
                                        <p:attrNameLst>
                                          <p:attrName>style.visibility</p:attrName>
                                        </p:attrNameLst>
                                      </p:cBhvr>
                                      <p:to>
                                        <p:strVal val="visible"/>
                                      </p:to>
                                    </p:set>
                                    <p:animEffect transition="in" filter="fade">
                                      <p:cBhvr>
                                        <p:cTn id="47" dur="500"/>
                                        <p:tgtEl>
                                          <p:spTgt spid="7">
                                            <p:txEl>
                                              <p:pRg st="3" end="3"/>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xEl>
                                              <p:pRg st="4" end="4"/>
                                            </p:txEl>
                                          </p:spTgt>
                                        </p:tgtEl>
                                        <p:attrNameLst>
                                          <p:attrName>style.visibility</p:attrName>
                                        </p:attrNameLst>
                                      </p:cBhvr>
                                      <p:to>
                                        <p:strVal val="visible"/>
                                      </p:to>
                                    </p:set>
                                    <p:animEffect transition="in" filter="fade">
                                      <p:cBhvr>
                                        <p:cTn id="50" dur="500"/>
                                        <p:tgtEl>
                                          <p:spTgt spid="7">
                                            <p:txEl>
                                              <p:pRg st="4" end="4"/>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
                                            <p:txEl>
                                              <p:pRg st="5" end="5"/>
                                            </p:txEl>
                                          </p:spTgt>
                                        </p:tgtEl>
                                        <p:attrNameLst>
                                          <p:attrName>style.visibility</p:attrName>
                                        </p:attrNameLst>
                                      </p:cBhvr>
                                      <p:to>
                                        <p:strVal val="visible"/>
                                      </p:to>
                                    </p:set>
                                    <p:animEffect transition="in" filter="fade">
                                      <p:cBhvr>
                                        <p:cTn id="53" dur="500"/>
                                        <p:tgtEl>
                                          <p:spTgt spid="7">
                                            <p:txEl>
                                              <p:pRg st="5" end="5"/>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
                                            <p:txEl>
                                              <p:pRg st="6" end="6"/>
                                            </p:txEl>
                                          </p:spTgt>
                                        </p:tgtEl>
                                        <p:attrNameLst>
                                          <p:attrName>style.visibility</p:attrName>
                                        </p:attrNameLst>
                                      </p:cBhvr>
                                      <p:to>
                                        <p:strVal val="visible"/>
                                      </p:to>
                                    </p:set>
                                    <p:animEffect transition="in" filter="fade">
                                      <p:cBhvr>
                                        <p:cTn id="56" dur="500"/>
                                        <p:tgtEl>
                                          <p:spTgt spid="7">
                                            <p:txEl>
                                              <p:pRg st="6" end="6"/>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
                                            <p:txEl>
                                              <p:pRg st="7" end="7"/>
                                            </p:txEl>
                                          </p:spTgt>
                                        </p:tgtEl>
                                        <p:attrNameLst>
                                          <p:attrName>style.visibility</p:attrName>
                                        </p:attrNameLst>
                                      </p:cBhvr>
                                      <p:to>
                                        <p:strVal val="visible"/>
                                      </p:to>
                                    </p:set>
                                    <p:animEffect transition="in" filter="fade">
                                      <p:cBhvr>
                                        <p:cTn id="59" dur="500"/>
                                        <p:tgtEl>
                                          <p:spTgt spid="7">
                                            <p:txEl>
                                              <p:pRg st="7" end="7"/>
                                            </p:txEl>
                                          </p:spTgt>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
                                            <p:txEl>
                                              <p:pRg st="8" end="8"/>
                                            </p:txEl>
                                          </p:spTgt>
                                        </p:tgtEl>
                                        <p:attrNameLst>
                                          <p:attrName>style.visibility</p:attrName>
                                        </p:attrNameLst>
                                      </p:cBhvr>
                                      <p:to>
                                        <p:strVal val="visible"/>
                                      </p:to>
                                    </p:set>
                                    <p:animEffect transition="in" filter="fade">
                                      <p:cBhvr>
                                        <p:cTn id="6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7" grpId="0" build="allAtOnce"/>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2608"/>
            <a:ext cx="8229600" cy="516690"/>
          </a:xfrm>
        </p:spPr>
        <p:txBody>
          <a:bodyPr>
            <a:noAutofit/>
          </a:bodyPr>
          <a:lstStyle/>
          <a:p>
            <a:pPr algn="ctr"/>
            <a:r>
              <a:rPr lang="en-US" sz="3200" dirty="0"/>
              <a:t>How to Protect Your Digital Identity &amp; Privacy</a:t>
            </a:r>
            <a:endParaRPr lang="en-US" sz="2800" dirty="0"/>
          </a:p>
        </p:txBody>
      </p:sp>
      <p:sp>
        <p:nvSpPr>
          <p:cNvPr id="3" name="Content Placeholder 2"/>
          <p:cNvSpPr>
            <a:spLocks noGrp="1"/>
          </p:cNvSpPr>
          <p:nvPr>
            <p:ph idx="1"/>
          </p:nvPr>
        </p:nvSpPr>
        <p:spPr>
          <a:xfrm>
            <a:off x="457200" y="1297227"/>
            <a:ext cx="8229600" cy="434340"/>
          </a:xfrm>
        </p:spPr>
        <p:txBody>
          <a:bodyPr>
            <a:noAutofit/>
          </a:bodyPr>
          <a:lstStyle/>
          <a:p>
            <a:pPr marL="0" indent="0" algn="ctr">
              <a:buNone/>
            </a:pPr>
            <a:r>
              <a:rPr lang="en-US" sz="2000" dirty="0"/>
              <a:t>What security measures can I take to protect my digital identity?</a:t>
            </a:r>
          </a:p>
        </p:txBody>
      </p:sp>
      <p:sp>
        <p:nvSpPr>
          <p:cNvPr id="4" name="Date Placeholder 3"/>
          <p:cNvSpPr>
            <a:spLocks noGrp="1"/>
          </p:cNvSpPr>
          <p:nvPr>
            <p:ph type="dt" sz="half" idx="10"/>
          </p:nvPr>
        </p:nvSpPr>
        <p:spPr/>
        <p:txBody>
          <a:bodyPr/>
          <a:lstStyle/>
          <a:p>
            <a:fld id="{C5D4FE25-233C-4DDF-92DA-327BDBEDAB5B}" type="datetime1">
              <a:rPr lang="en-US" smtClean="0"/>
              <a:t>10/26/2026</a:t>
            </a:fld>
            <a:endParaRPr lang="en-US"/>
          </a:p>
        </p:txBody>
      </p:sp>
      <p:sp>
        <p:nvSpPr>
          <p:cNvPr id="5" name="Footer Placeholder 4"/>
          <p:cNvSpPr>
            <a:spLocks noGrp="1"/>
          </p:cNvSpPr>
          <p:nvPr>
            <p:ph type="ftr" sz="quarter" idx="11"/>
          </p:nvPr>
        </p:nvSpPr>
        <p:spPr/>
        <p:txBody>
          <a:bodyPr/>
          <a:lstStyle/>
          <a:p>
            <a:r>
              <a:rPr lang="en-US"/>
              <a:t>2027 Senior Cybersecurity Awareness </a:t>
            </a:r>
          </a:p>
        </p:txBody>
      </p:sp>
      <p:sp>
        <p:nvSpPr>
          <p:cNvPr id="6" name="Slide Number Placeholder 5"/>
          <p:cNvSpPr>
            <a:spLocks noGrp="1"/>
          </p:cNvSpPr>
          <p:nvPr>
            <p:ph type="sldNum" sz="quarter" idx="12"/>
          </p:nvPr>
        </p:nvSpPr>
        <p:spPr/>
        <p:txBody>
          <a:bodyPr/>
          <a:lstStyle/>
          <a:p>
            <a:fld id="{3D46CBA2-ECE5-4BE9-B546-6761E0E67089}" type="slidenum">
              <a:rPr lang="en-US" smtClean="0"/>
              <a:t>13</a:t>
            </a:fld>
            <a:endParaRPr lang="en-US"/>
          </a:p>
        </p:txBody>
      </p:sp>
      <p:sp>
        <p:nvSpPr>
          <p:cNvPr id="9" name="Rectangle 8"/>
          <p:cNvSpPr/>
          <p:nvPr/>
        </p:nvSpPr>
        <p:spPr>
          <a:xfrm>
            <a:off x="5828840" y="4453923"/>
            <a:ext cx="2476960" cy="338554"/>
          </a:xfrm>
          <a:prstGeom prst="rect">
            <a:avLst/>
          </a:prstGeom>
        </p:spPr>
        <p:txBody>
          <a:bodyPr wrap="none">
            <a:spAutoFit/>
          </a:bodyPr>
          <a:lstStyle/>
          <a:p>
            <a:r>
              <a:rPr lang="en-US" sz="1600" b="1" dirty="0">
                <a:latin typeface="Arial" panose="020B0604020202020204" pitchFamily="34" charset="0"/>
                <a:cs typeface="Arial" panose="020B0604020202020204" pitchFamily="34" charset="0"/>
              </a:rPr>
              <a:t>Use a Password Policy </a:t>
            </a:r>
          </a:p>
        </p:txBody>
      </p:sp>
      <p:grpSp>
        <p:nvGrpSpPr>
          <p:cNvPr id="23" name="Group 22"/>
          <p:cNvGrpSpPr/>
          <p:nvPr/>
        </p:nvGrpSpPr>
        <p:grpSpPr>
          <a:xfrm>
            <a:off x="261353" y="3308004"/>
            <a:ext cx="2416046" cy="1155941"/>
            <a:chOff x="261353" y="3308004"/>
            <a:chExt cx="2416046" cy="1155941"/>
          </a:xfrm>
        </p:grpSpPr>
        <p:sp>
          <p:nvSpPr>
            <p:cNvPr id="8" name="Rectangle 7"/>
            <p:cNvSpPr/>
            <p:nvPr/>
          </p:nvSpPr>
          <p:spPr>
            <a:xfrm>
              <a:off x="261353" y="3308004"/>
              <a:ext cx="2416046" cy="338554"/>
            </a:xfrm>
            <a:prstGeom prst="rect">
              <a:avLst/>
            </a:prstGeom>
          </p:spPr>
          <p:txBody>
            <a:bodyPr wrap="none">
              <a:spAutoFit/>
            </a:bodyPr>
            <a:lstStyle/>
            <a:p>
              <a:r>
                <a:rPr lang="en-US" sz="1600" b="1" dirty="0">
                  <a:latin typeface="Arial" panose="020B0604020202020204" pitchFamily="34" charset="0"/>
                  <a:cs typeface="Arial" panose="020B0604020202020204" pitchFamily="34" charset="0"/>
                </a:rPr>
                <a:t>Anonymous Searching</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091" y="3628591"/>
              <a:ext cx="938988" cy="835354"/>
            </a:xfrm>
            <a:prstGeom prst="rect">
              <a:avLst/>
            </a:prstGeom>
          </p:spPr>
        </p:pic>
      </p:grpSp>
      <p:grpSp>
        <p:nvGrpSpPr>
          <p:cNvPr id="22" name="Group 21"/>
          <p:cNvGrpSpPr/>
          <p:nvPr/>
        </p:nvGrpSpPr>
        <p:grpSpPr>
          <a:xfrm>
            <a:off x="272884" y="1897492"/>
            <a:ext cx="1794081" cy="1270502"/>
            <a:chOff x="272884" y="1897492"/>
            <a:chExt cx="1794081" cy="1270502"/>
          </a:xfrm>
        </p:grpSpPr>
        <p:sp>
          <p:nvSpPr>
            <p:cNvPr id="7" name="Rectangle 6"/>
            <p:cNvSpPr/>
            <p:nvPr/>
          </p:nvSpPr>
          <p:spPr>
            <a:xfrm>
              <a:off x="272884" y="1897492"/>
              <a:ext cx="1794081" cy="338554"/>
            </a:xfrm>
            <a:prstGeom prst="rect">
              <a:avLst/>
            </a:prstGeom>
          </p:spPr>
          <p:txBody>
            <a:bodyPr wrap="none">
              <a:spAutoFit/>
            </a:bodyPr>
            <a:lstStyle/>
            <a:p>
              <a:r>
                <a:rPr lang="en-US" sz="1600" b="1" dirty="0">
                  <a:latin typeface="Arial" panose="020B0604020202020204" pitchFamily="34" charset="0"/>
                  <a:cs typeface="Arial" panose="020B0604020202020204" pitchFamily="34" charset="0"/>
                </a:rPr>
                <a:t>De-identification</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18" y="2261304"/>
              <a:ext cx="1610871" cy="906690"/>
            </a:xfrm>
            <a:prstGeom prst="rect">
              <a:avLst/>
            </a:prstGeom>
          </p:spPr>
        </p:pic>
      </p:grpSp>
      <p:grpSp>
        <p:nvGrpSpPr>
          <p:cNvPr id="24" name="Group 23"/>
          <p:cNvGrpSpPr/>
          <p:nvPr/>
        </p:nvGrpSpPr>
        <p:grpSpPr>
          <a:xfrm>
            <a:off x="2101703" y="2071153"/>
            <a:ext cx="2920992" cy="1314481"/>
            <a:chOff x="2099513" y="2262955"/>
            <a:chExt cx="2920992" cy="1314481"/>
          </a:xfrm>
        </p:grpSpPr>
        <p:sp>
          <p:nvSpPr>
            <p:cNvPr id="11" name="TextBox 10"/>
            <p:cNvSpPr txBox="1"/>
            <p:nvPr/>
          </p:nvSpPr>
          <p:spPr>
            <a:xfrm>
              <a:off x="2099513" y="2262955"/>
              <a:ext cx="2920992"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Implement DO-NOT -TRACK</a:t>
              </a:r>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3399" y="2581231"/>
              <a:ext cx="996205" cy="996205"/>
            </a:xfrm>
            <a:prstGeom prst="rect">
              <a:avLst/>
            </a:prstGeom>
          </p:spPr>
        </p:pic>
      </p:grpSp>
      <p:grpSp>
        <p:nvGrpSpPr>
          <p:cNvPr id="26" name="Group 25"/>
          <p:cNvGrpSpPr/>
          <p:nvPr/>
        </p:nvGrpSpPr>
        <p:grpSpPr>
          <a:xfrm>
            <a:off x="4925345" y="1797655"/>
            <a:ext cx="3569597" cy="927297"/>
            <a:chOff x="4925345" y="1797655"/>
            <a:chExt cx="3569597" cy="927297"/>
          </a:xfrm>
        </p:grpSpPr>
        <p:sp>
          <p:nvSpPr>
            <p:cNvPr id="14" name="TextBox 13"/>
            <p:cNvSpPr txBox="1"/>
            <p:nvPr/>
          </p:nvSpPr>
          <p:spPr>
            <a:xfrm>
              <a:off x="4925345" y="1914700"/>
              <a:ext cx="2702856"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Destroy Tracking Cookies</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67645" y="1797655"/>
              <a:ext cx="927297" cy="927297"/>
            </a:xfrm>
            <a:prstGeom prst="rect">
              <a:avLst/>
            </a:prstGeom>
          </p:spPr>
        </p:pic>
      </p:grpSp>
      <p:grpSp>
        <p:nvGrpSpPr>
          <p:cNvPr id="27" name="Group 26"/>
          <p:cNvGrpSpPr/>
          <p:nvPr/>
        </p:nvGrpSpPr>
        <p:grpSpPr>
          <a:xfrm>
            <a:off x="4358640" y="2644551"/>
            <a:ext cx="3112501" cy="667375"/>
            <a:chOff x="4358640" y="2644551"/>
            <a:chExt cx="3112501" cy="667375"/>
          </a:xfrm>
        </p:grpSpPr>
        <p:sp>
          <p:nvSpPr>
            <p:cNvPr id="15" name="TextBox 14"/>
            <p:cNvSpPr txBox="1"/>
            <p:nvPr/>
          </p:nvSpPr>
          <p:spPr>
            <a:xfrm>
              <a:off x="4358640" y="2644551"/>
              <a:ext cx="2133918" cy="584775"/>
            </a:xfrm>
            <a:prstGeom prst="rect">
              <a:avLst/>
            </a:prstGeom>
            <a:noFill/>
          </p:spPr>
          <p:txBody>
            <a:bodyPr wrap="none" rtlCol="0">
              <a:spAutoFit/>
            </a:bodyPr>
            <a:lstStyle/>
            <a:p>
              <a:pPr algn="ctr"/>
              <a:r>
                <a:rPr lang="en-US" sz="1600" b="1" dirty="0">
                  <a:latin typeface="Arial" panose="020B0604020202020204" pitchFamily="34" charset="0"/>
                  <a:cs typeface="Arial" panose="020B0604020202020204" pitchFamily="34" charset="0"/>
                </a:rPr>
                <a:t>Do Not Accept </a:t>
              </a:r>
              <a:br>
                <a:rPr lang="en-US" sz="16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Third-Party Cookies</a:t>
              </a:r>
            </a:p>
          </p:txBody>
        </p:sp>
        <p:pic>
          <p:nvPicPr>
            <p:cNvPr id="19" name="Picture 18"/>
            <p:cNvPicPr>
              <a:picLocks noChangeAspect="1"/>
            </p:cNvPicPr>
            <p:nvPr/>
          </p:nvPicPr>
          <p:blipFill rotWithShape="1">
            <a:blip r:embed="rId6" cstate="print">
              <a:extLst>
                <a:ext uri="{28A0092B-C50C-407E-A947-70E740481C1C}">
                  <a14:useLocalDpi xmlns:a14="http://schemas.microsoft.com/office/drawing/2010/main" val="0"/>
                </a:ext>
              </a:extLst>
            </a:blip>
            <a:srcRect l="12000" t="13768" r="9366" b="11570"/>
            <a:stretch/>
          </p:blipFill>
          <p:spPr>
            <a:xfrm>
              <a:off x="6472020" y="2683540"/>
              <a:ext cx="999121" cy="628386"/>
            </a:xfrm>
            <a:prstGeom prst="rect">
              <a:avLst/>
            </a:prstGeom>
          </p:spPr>
        </p:pic>
      </p:grpSp>
      <p:grpSp>
        <p:nvGrpSpPr>
          <p:cNvPr id="28" name="Group 27"/>
          <p:cNvGrpSpPr/>
          <p:nvPr/>
        </p:nvGrpSpPr>
        <p:grpSpPr>
          <a:xfrm>
            <a:off x="6096361" y="3477851"/>
            <a:ext cx="2402609" cy="788778"/>
            <a:chOff x="6096361" y="3477851"/>
            <a:chExt cx="2402609" cy="788778"/>
          </a:xfrm>
        </p:grpSpPr>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7649643" y="3523679"/>
              <a:ext cx="849327" cy="742950"/>
            </a:xfrm>
            <a:prstGeom prst="rect">
              <a:avLst/>
            </a:prstGeom>
          </p:spPr>
        </p:pic>
        <p:sp>
          <p:nvSpPr>
            <p:cNvPr id="12" name="TextBox 11"/>
            <p:cNvSpPr txBox="1"/>
            <p:nvPr/>
          </p:nvSpPr>
          <p:spPr>
            <a:xfrm>
              <a:off x="6096361" y="3477851"/>
              <a:ext cx="1828439"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Eliminate Device </a:t>
              </a:r>
              <a:br>
                <a:rPr lang="en-US" sz="16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Fingerprinting</a:t>
              </a:r>
            </a:p>
          </p:txBody>
        </p:sp>
      </p:grpSp>
      <p:grpSp>
        <p:nvGrpSpPr>
          <p:cNvPr id="30" name="Group 29">
            <a:extLst>
              <a:ext uri="{FF2B5EF4-FFF2-40B4-BE49-F238E27FC236}">
                <a16:creationId xmlns:a16="http://schemas.microsoft.com/office/drawing/2014/main" id="{182992D4-4A4E-2EE5-1AAD-310CAF164145}"/>
              </a:ext>
            </a:extLst>
          </p:cNvPr>
          <p:cNvGrpSpPr/>
          <p:nvPr/>
        </p:nvGrpSpPr>
        <p:grpSpPr>
          <a:xfrm>
            <a:off x="2500646" y="3593193"/>
            <a:ext cx="2768932" cy="1215215"/>
            <a:chOff x="2500646" y="3593193"/>
            <a:chExt cx="2768932" cy="1215215"/>
          </a:xfrm>
        </p:grpSpPr>
        <p:grpSp>
          <p:nvGrpSpPr>
            <p:cNvPr id="25" name="Group 24"/>
            <p:cNvGrpSpPr/>
            <p:nvPr/>
          </p:nvGrpSpPr>
          <p:grpSpPr>
            <a:xfrm>
              <a:off x="2500646" y="3593193"/>
              <a:ext cx="2762295" cy="1107998"/>
              <a:chOff x="2467249" y="3709440"/>
              <a:chExt cx="2762295" cy="1107998"/>
            </a:xfrm>
          </p:grpSpPr>
          <p:sp>
            <p:nvSpPr>
              <p:cNvPr id="13" name="TextBox 12"/>
              <p:cNvSpPr txBox="1"/>
              <p:nvPr/>
            </p:nvSpPr>
            <p:spPr>
              <a:xfrm>
                <a:off x="2467249" y="3709440"/>
                <a:ext cx="2762295"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Destroy Click-Stream Data</a:t>
                </a:r>
              </a:p>
            </p:txBody>
          </p:sp>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94642" y="4001325"/>
                <a:ext cx="964998" cy="816113"/>
              </a:xfrm>
              <a:prstGeom prst="rect">
                <a:avLst/>
              </a:prstGeom>
            </p:spPr>
          </p:pic>
        </p:grpSp>
        <p:sp>
          <p:nvSpPr>
            <p:cNvPr id="29" name="TextBox 28">
              <a:extLst>
                <a:ext uri="{FF2B5EF4-FFF2-40B4-BE49-F238E27FC236}">
                  <a16:creationId xmlns:a16="http://schemas.microsoft.com/office/drawing/2014/main" id="{FFC73712-6CBB-DF44-299E-C9C6A8CA3158}"/>
                </a:ext>
              </a:extLst>
            </p:cNvPr>
            <p:cNvSpPr txBox="1"/>
            <p:nvPr/>
          </p:nvSpPr>
          <p:spPr>
            <a:xfrm>
              <a:off x="3802125" y="3885078"/>
              <a:ext cx="1467453" cy="923330"/>
            </a:xfrm>
            <a:prstGeom prst="rect">
              <a:avLst/>
            </a:prstGeom>
            <a:noFill/>
          </p:spPr>
          <p:txBody>
            <a:bodyPr wrap="none" rtlCol="0">
              <a:spAutoFit/>
            </a:bodyPr>
            <a:lstStyle/>
            <a:p>
              <a:pPr marL="285750" indent="-285750">
                <a:buFont typeface="Arial" panose="020B0604020202020204" pitchFamily="34" charset="0"/>
                <a:buChar char="•"/>
              </a:pPr>
              <a:r>
                <a:rPr lang="en-US" b="1" dirty="0">
                  <a:latin typeface="+mj-lt"/>
                  <a:hlinkClick r:id="rId9"/>
                </a:rPr>
                <a:t>Aura</a:t>
              </a:r>
              <a:endParaRPr lang="en-US" b="1" dirty="0">
                <a:latin typeface="+mj-lt"/>
              </a:endParaRPr>
            </a:p>
            <a:p>
              <a:pPr marL="285750" indent="-285750">
                <a:buFont typeface="Arial" panose="020B0604020202020204" pitchFamily="34" charset="0"/>
                <a:buChar char="•"/>
              </a:pPr>
              <a:r>
                <a:rPr lang="en-US" b="1" dirty="0" err="1">
                  <a:latin typeface="+mj-lt"/>
                  <a:hlinkClick r:id="rId10"/>
                </a:rPr>
                <a:t>Optery</a:t>
              </a:r>
              <a:endParaRPr lang="en-US" b="1" dirty="0">
                <a:latin typeface="+mj-lt"/>
              </a:endParaRPr>
            </a:p>
            <a:p>
              <a:pPr marL="285750" indent="-285750">
                <a:buFont typeface="Arial" panose="020B0604020202020204" pitchFamily="34" charset="0"/>
                <a:buChar char="•"/>
              </a:pPr>
              <a:r>
                <a:rPr lang="en-US" b="1" dirty="0">
                  <a:latin typeface="+mj-lt"/>
                  <a:hlinkClick r:id="rId11"/>
                </a:rPr>
                <a:t>Delete Me</a:t>
              </a:r>
              <a:endParaRPr lang="en-US" b="1" dirty="0">
                <a:latin typeface="+mj-lt"/>
              </a:endParaRPr>
            </a:p>
          </p:txBody>
        </p:sp>
      </p:grpSp>
    </p:spTree>
    <p:extLst>
      <p:ext uri="{BB962C8B-B14F-4D97-AF65-F5344CB8AC3E}">
        <p14:creationId xmlns:p14="http://schemas.microsoft.com/office/powerpoint/2010/main" val="224988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08B7A5"/>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4400" b="1" dirty="0">
                <a:latin typeface="Arial" pitchFamily="34" charset="0"/>
                <a:cs typeface="Arial" pitchFamily="34" charset="-120"/>
              </a:rPr>
              <a:t>3&amp;4</a:t>
            </a:r>
            <a:endParaRPr lang="en-US" sz="4400" dirty="0"/>
          </a:p>
        </p:txBody>
      </p:sp>
      <p:sp>
        <p:nvSpPr>
          <p:cNvPr id="6" name="Shape 4"/>
          <p:cNvSpPr/>
          <p:nvPr/>
        </p:nvSpPr>
        <p:spPr>
          <a:xfrm>
            <a:off x="582930" y="596646"/>
            <a:ext cx="1474470" cy="233172"/>
          </a:xfrm>
          <a:prstGeom prst="roundRect">
            <a:avLst>
              <a:gd name="adj" fmla="val 41176"/>
            </a:avLst>
          </a:prstGeom>
          <a:solidFill>
            <a:srgbClr val="CC0099"/>
          </a:solidFill>
          <a:ln w="12700">
            <a:solidFill>
              <a:srgbClr val="08B7A5">
                <a:alpha val="0"/>
              </a:srgbClr>
            </a:solidFill>
            <a:prstDash val="solid"/>
          </a:ln>
        </p:spPr>
        <p:txBody>
          <a:bodyPr anchor="ctr"/>
          <a:lstStyle/>
          <a:p>
            <a:r>
              <a:rPr lang="en-US" sz="1000" b="1" dirty="0">
                <a:solidFill>
                  <a:schemeClr val="bg1"/>
                </a:solidFill>
                <a:latin typeface="Arial" pitchFamily="34" charset="0"/>
                <a:ea typeface="Arial" pitchFamily="34" charset="-122"/>
                <a:cs typeface="Arial" pitchFamily="34" charset="-120"/>
              </a:rPr>
              <a:t>TOPIC 3 &amp; 4 OF 15  </a:t>
            </a:r>
            <a:endParaRPr lang="en-US" sz="1000" dirty="0">
              <a:solidFill>
                <a:schemeClr val="bg1"/>
              </a:solidFill>
            </a:endParaRPr>
          </a:p>
        </p:txBody>
      </p:sp>
      <p:sp>
        <p:nvSpPr>
          <p:cNvPr id="8" name="Text 6"/>
          <p:cNvSpPr txBox="1"/>
          <p:nvPr/>
        </p:nvSpPr>
        <p:spPr>
          <a:xfrm>
            <a:off x="582930" y="1412748"/>
            <a:ext cx="5788152" cy="1008126"/>
          </a:xfrm>
          <a:prstGeom prst="rect">
            <a:avLst/>
          </a:prstGeom>
          <a:noFill/>
          <a:ln/>
        </p:spPr>
        <p:txBody>
          <a:bodyPr wrap="square" lIns="0" tIns="0" rIns="0" bIns="0" rtlCol="0" anchor="ctr">
            <a:normAutofit/>
          </a:bodyPr>
          <a:lstStyle/>
          <a:p>
            <a:r>
              <a:rPr lang="en-US" sz="3300" b="1" dirty="0">
                <a:latin typeface="Arial" pitchFamily="34" charset="0"/>
                <a:ea typeface="Arial" pitchFamily="34" charset="-122"/>
                <a:cs typeface="Arial" pitchFamily="34" charset="-120"/>
              </a:rPr>
              <a:t>Protection for Every Device</a:t>
            </a:r>
            <a:endParaRPr lang="en-US" sz="3300" dirty="0"/>
          </a:p>
        </p:txBody>
      </p:sp>
      <p:sp>
        <p:nvSpPr>
          <p:cNvPr id="9" name="Text 7"/>
          <p:cNvSpPr txBox="1"/>
          <p:nvPr/>
        </p:nvSpPr>
        <p:spPr>
          <a:xfrm>
            <a:off x="596646" y="3065526"/>
            <a:ext cx="5747004" cy="754380"/>
          </a:xfrm>
          <a:prstGeom prst="rect">
            <a:avLst/>
          </a:prstGeom>
          <a:noFill/>
          <a:ln/>
        </p:spPr>
        <p:txBody>
          <a:bodyPr wrap="square" lIns="0" tIns="0" rIns="0" bIns="0" rtlCol="0" anchor="ctr">
            <a:normAutofit/>
          </a:bodyPr>
          <a:lstStyle/>
          <a:p>
            <a:r>
              <a:rPr lang="en-US" sz="2175" dirty="0">
                <a:latin typeface="Arial" pitchFamily="34" charset="0"/>
                <a:ea typeface="Arial" pitchFamily="34" charset="-122"/>
                <a:cs typeface="Arial" pitchFamily="34" charset="-120"/>
              </a:rPr>
              <a:t>Protect computers, phones, tablets and home devices.</a:t>
            </a:r>
            <a:endParaRPr lang="en-US" sz="2175"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nchor="ctr"/>
          <a:lstStyle/>
          <a:p>
            <a:r>
              <a:rPr lang="en-US" sz="1000" b="1">
                <a:solidFill>
                  <a:schemeClr val="bg1"/>
                </a:solidFill>
                <a:latin typeface="Arial" pitchFamily="34" charset="0"/>
                <a:ea typeface="Arial" pitchFamily="34" charset="-122"/>
                <a:cs typeface="Arial" pitchFamily="34" charset="-120"/>
              </a:rPr>
              <a:t>16 MIN • INCLUDING VIDEO &amp; PRACTICE</a:t>
            </a:r>
            <a:endParaRPr lang="en-US" sz="1000" dirty="0">
              <a:solidFill>
                <a:schemeClr val="bg1"/>
              </a:solidFill>
            </a:endParaRPr>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6D857C39-06CA-F4EB-530C-2A35DD4A1853}"/>
              </a:ext>
            </a:extLst>
          </p:cNvPr>
          <p:cNvSpPr>
            <a:spLocks noGrp="1"/>
          </p:cNvSpPr>
          <p:nvPr>
            <p:ph type="title"/>
          </p:nvPr>
        </p:nvSpPr>
        <p:spPr>
          <a:xfrm>
            <a:off x="454914" y="785241"/>
            <a:ext cx="8305800" cy="857250"/>
          </a:xfrm>
        </p:spPr>
        <p:txBody>
          <a:bodyPr anchor="ctr">
            <a:normAutofit fontScale="90000"/>
          </a:bodyPr>
          <a:lstStyle/>
          <a:p>
            <a:r>
              <a:rPr lang="en-US" sz="5400" dirty="0">
                <a:latin typeface="Arial" pitchFamily="34" charset="0"/>
                <a:ea typeface="Arial" pitchFamily="34" charset="-122"/>
                <a:cs typeface="Arial" pitchFamily="34" charset="-120"/>
              </a:rPr>
              <a:t>Virus &amp; Malware</a:t>
            </a:r>
            <a:endParaRPr lang="en-US" dirty="0">
              <a:solidFill>
                <a:schemeClr val="tx1"/>
              </a:solidFill>
            </a:endParaRPr>
          </a:p>
        </p:txBody>
      </p:sp>
      <p:sp>
        <p:nvSpPr>
          <p:cNvPr id="17" name="Date Placeholder 16">
            <a:extLst>
              <a:ext uri="{FF2B5EF4-FFF2-40B4-BE49-F238E27FC236}">
                <a16:creationId xmlns:a16="http://schemas.microsoft.com/office/drawing/2014/main" id="{0E641DCC-A42A-9D13-BE7A-7CBEF64F78C2}"/>
              </a:ext>
            </a:extLst>
          </p:cNvPr>
          <p:cNvSpPr>
            <a:spLocks noGrp="1"/>
          </p:cNvSpPr>
          <p:nvPr>
            <p:ph type="dt" sz="half" idx="10"/>
          </p:nvPr>
        </p:nvSpPr>
        <p:spPr/>
        <p:txBody>
          <a:bodyPr/>
          <a:lstStyle/>
          <a:p>
            <a:fld id="{54C9459B-3711-4456-B60B-5CE096CE12A3}" type="datetime1">
              <a:rPr lang="en-US" smtClean="0"/>
              <a:t>10/26/2026</a:t>
            </a:fld>
            <a:endParaRPr lang="en-US"/>
          </a:p>
        </p:txBody>
      </p:sp>
      <p:sp>
        <p:nvSpPr>
          <p:cNvPr id="18" name="Footer Placeholder 17">
            <a:extLst>
              <a:ext uri="{FF2B5EF4-FFF2-40B4-BE49-F238E27FC236}">
                <a16:creationId xmlns:a16="http://schemas.microsoft.com/office/drawing/2014/main" id="{6F219F2B-BEE2-F81B-B942-4A6F86F16B91}"/>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1CC7FD33-982E-2DD0-C89D-5DE0674D202B}"/>
              </a:ext>
            </a:extLst>
          </p:cNvPr>
          <p:cNvSpPr>
            <a:spLocks noGrp="1"/>
          </p:cNvSpPr>
          <p:nvPr>
            <p:ph type="sldNum" sz="quarter" idx="12"/>
          </p:nvPr>
        </p:nvSpPr>
        <p:spPr/>
        <p:txBody>
          <a:bodyPr/>
          <a:lstStyle/>
          <a:p>
            <a:fld id="{3D46CBA2-ECE5-4BE9-B546-6761E0E67089}" type="slidenum">
              <a:rPr lang="en-US" smtClean="0"/>
              <a:t>14</a:t>
            </a:fld>
            <a:endParaRPr lang="en-US"/>
          </a:p>
        </p:txBody>
      </p:sp>
    </p:spTree>
    <p:extLst>
      <p:ext uri="{BB962C8B-B14F-4D97-AF65-F5344CB8AC3E}">
        <p14:creationId xmlns:p14="http://schemas.microsoft.com/office/powerpoint/2010/main" val="2599336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hlinkClick r:id="rId3" action="ppaction://hlinkfile"/>
            <a:extLst>
              <a:ext uri="{FF2B5EF4-FFF2-40B4-BE49-F238E27FC236}">
                <a16:creationId xmlns:a16="http://schemas.microsoft.com/office/drawing/2014/main" id="{149D94DC-A1A2-A248-00E6-C3B15B9AB4E1}"/>
              </a:ext>
            </a:extLst>
          </p:cNvPr>
          <p:cNvPicPr>
            <a:picLocks noChangeAspect="1"/>
          </p:cNvPicPr>
          <p:nvPr/>
        </p:nvPicPr>
        <p:blipFill>
          <a:blip r:embed="rId4"/>
          <a:stretch>
            <a:fillRect/>
          </a:stretch>
        </p:blipFill>
        <p:spPr>
          <a:xfrm>
            <a:off x="562920" y="1409418"/>
            <a:ext cx="4815655" cy="2708806"/>
          </a:xfrm>
          <a:prstGeom prst="rect">
            <a:avLst/>
          </a:prstGeom>
        </p:spPr>
      </p:pic>
      <p:sp>
        <p:nvSpPr>
          <p:cNvPr id="3" name="Text 1"/>
          <p:cNvSpPr txBox="1"/>
          <p:nvPr/>
        </p:nvSpPr>
        <p:spPr>
          <a:xfrm>
            <a:off x="1524000" y="384048"/>
            <a:ext cx="8229600" cy="192024"/>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 3 &amp; 4 • VIEW &amp; DISCUSS</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45770" y="1200150"/>
            <a:ext cx="8250174" cy="0"/>
          </a:xfrm>
          <a:prstGeom prst="line">
            <a:avLst/>
          </a:prstGeom>
          <a:noFill/>
          <a:ln w="16510">
            <a:solidFill>
              <a:srgbClr val="E5ECF5"/>
            </a:solidFill>
            <a:prstDash val="solid"/>
          </a:ln>
        </p:spPr>
        <p:txBody>
          <a:bodyPr/>
          <a:lstStyle/>
          <a:p>
            <a:endParaRPr lang="en-US" sz="1350"/>
          </a:p>
        </p:txBody>
      </p:sp>
      <p:sp>
        <p:nvSpPr>
          <p:cNvPr id="10" name="Text 8">
            <a:hlinkClick r:id="rId5"/>
          </p:cNvPr>
          <p:cNvSpPr txBox="1"/>
          <p:nvPr/>
        </p:nvSpPr>
        <p:spPr>
          <a:xfrm>
            <a:off x="838200" y="3679218"/>
            <a:ext cx="4443984" cy="390906"/>
          </a:xfrm>
          <a:prstGeom prst="rect">
            <a:avLst/>
          </a:prstGeom>
          <a:noFill/>
          <a:ln/>
        </p:spPr>
        <p:txBody>
          <a:bodyPr wrap="square" lIns="0" tIns="0" rIns="0" bIns="0" rtlCol="0" anchor="ctr">
            <a:normAutofit/>
          </a:bodyPr>
          <a:lstStyle/>
          <a:p>
            <a:pPr algn="ctr"/>
            <a:r>
              <a:rPr lang="en-US" sz="1200" u="sng" dirty="0">
                <a:solidFill>
                  <a:srgbClr val="C6E3F2"/>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Protect Your Computer from Malware</a:t>
            </a:r>
            <a:endParaRPr lang="en-US" sz="1200"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08B7A5"/>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Protect Your Computer from Malware</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Federal Trade Commission • FTCvideos</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08B7A5"/>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A web page says to paste a command to prove you are human. What now?</a:t>
            </a:r>
            <a:endParaRPr lang="en-US" sz="1575" dirty="0"/>
          </a:p>
        </p:txBody>
      </p:sp>
      <p:sp>
        <p:nvSpPr>
          <p:cNvPr id="18" name="Text 16"/>
          <p:cNvSpPr txBox="1"/>
          <p:nvPr/>
        </p:nvSpPr>
        <p:spPr>
          <a:xfrm>
            <a:off x="754297" y="4323964"/>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Close the page—real CAPTCHAs never ask you to execute commands.</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3" name="Title 22">
            <a:extLst>
              <a:ext uri="{FF2B5EF4-FFF2-40B4-BE49-F238E27FC236}">
                <a16:creationId xmlns:a16="http://schemas.microsoft.com/office/drawing/2014/main" id="{4725BC34-ED40-837B-0E84-5B81914E4764}"/>
              </a:ext>
            </a:extLst>
          </p:cNvPr>
          <p:cNvSpPr>
            <a:spLocks noGrp="1"/>
          </p:cNvSpPr>
          <p:nvPr>
            <p:ph type="title"/>
          </p:nvPr>
        </p:nvSpPr>
        <p:spPr>
          <a:xfrm>
            <a:off x="527802" y="630934"/>
            <a:ext cx="8305800" cy="632655"/>
          </a:xfrm>
        </p:spPr>
        <p:txBody>
          <a:bodyPr anchor="ctr">
            <a:normAutofit fontScale="90000"/>
          </a:bodyPr>
          <a:lstStyle/>
          <a:p>
            <a:r>
              <a:rPr lang="en-US" dirty="0"/>
              <a:t>Watch a video. Then decide.</a:t>
            </a:r>
          </a:p>
        </p:txBody>
      </p:sp>
      <p:sp>
        <p:nvSpPr>
          <p:cNvPr id="25" name="Date Placeholder 24">
            <a:extLst>
              <a:ext uri="{FF2B5EF4-FFF2-40B4-BE49-F238E27FC236}">
                <a16:creationId xmlns:a16="http://schemas.microsoft.com/office/drawing/2014/main" id="{E88EE081-B874-4B14-5125-29EADD696FFD}"/>
              </a:ext>
            </a:extLst>
          </p:cNvPr>
          <p:cNvSpPr>
            <a:spLocks noGrp="1"/>
          </p:cNvSpPr>
          <p:nvPr>
            <p:ph type="dt" sz="half" idx="10"/>
          </p:nvPr>
        </p:nvSpPr>
        <p:spPr/>
        <p:txBody>
          <a:bodyPr/>
          <a:lstStyle/>
          <a:p>
            <a:fld id="{642A71D0-5D9C-4500-93EA-B7995A3B3063}" type="datetime1">
              <a:rPr lang="en-US" smtClean="0"/>
              <a:t>10/26/2026</a:t>
            </a:fld>
            <a:endParaRPr lang="en-US"/>
          </a:p>
        </p:txBody>
      </p:sp>
      <p:sp>
        <p:nvSpPr>
          <p:cNvPr id="26" name="Footer Placeholder 25">
            <a:extLst>
              <a:ext uri="{FF2B5EF4-FFF2-40B4-BE49-F238E27FC236}">
                <a16:creationId xmlns:a16="http://schemas.microsoft.com/office/drawing/2014/main" id="{52D3E287-8638-740C-69E8-99DC56664B4D}"/>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6462095C-DB86-6EED-688A-A709BC460AD9}"/>
              </a:ext>
            </a:extLst>
          </p:cNvPr>
          <p:cNvSpPr>
            <a:spLocks noGrp="1"/>
          </p:cNvSpPr>
          <p:nvPr>
            <p:ph type="sldNum" sz="quarter" idx="12"/>
          </p:nvPr>
        </p:nvSpPr>
        <p:spPr/>
        <p:txBody>
          <a:bodyPr/>
          <a:lstStyle/>
          <a:p>
            <a:fld id="{3D46CBA2-ECE5-4BE9-B546-6761E0E67089}" type="slidenum">
              <a:rPr lang="en-US" smtClean="0"/>
              <a:t>15</a:t>
            </a:fld>
            <a:endParaRPr lang="en-US"/>
          </a:p>
        </p:txBody>
      </p:sp>
    </p:spTree>
    <p:extLst>
      <p:ext uri="{BB962C8B-B14F-4D97-AF65-F5344CB8AC3E}">
        <p14:creationId xmlns:p14="http://schemas.microsoft.com/office/powerpoint/2010/main" val="3513848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305670" y="473392"/>
            <a:ext cx="3135630" cy="192024"/>
          </a:xfrm>
          <a:prstGeom prst="rect">
            <a:avLst/>
          </a:prstGeom>
          <a:noFill/>
          <a:ln/>
        </p:spPr>
        <p:txBody>
          <a:bodyPr wrap="square" lIns="0" tIns="0" rIns="0" bIns="0" rtlCol="0" anchor="ctr">
            <a:normAutofit fontScale="92500"/>
          </a:bodyPr>
          <a:lstStyle/>
          <a:p>
            <a:r>
              <a:rPr lang="en-US" sz="975" b="1" dirty="0">
                <a:solidFill>
                  <a:srgbClr val="08B7A5"/>
                </a:solidFill>
                <a:latin typeface="Arial" pitchFamily="34" charset="0"/>
                <a:ea typeface="Arial" pitchFamily="34" charset="-122"/>
                <a:cs typeface="Arial" pitchFamily="34" charset="-120"/>
              </a:rPr>
              <a:t>TOPIC 3 &amp; 4  • REAL RISKS • DOCUMENTED EXAMPLE</a:t>
            </a:r>
            <a:endParaRPr lang="en-US" sz="975" dirty="0"/>
          </a:p>
        </p:txBody>
      </p:sp>
      <p:sp>
        <p:nvSpPr>
          <p:cNvPr id="5" name="Shape 3"/>
          <p:cNvSpPr/>
          <p:nvPr/>
        </p:nvSpPr>
        <p:spPr>
          <a:xfrm>
            <a:off x="388222" y="1323594"/>
            <a:ext cx="8250174" cy="0"/>
          </a:xfrm>
          <a:prstGeom prst="line">
            <a:avLst/>
          </a:prstGeom>
          <a:noFill/>
          <a:ln w="16510">
            <a:solidFill>
              <a:srgbClr val="E5ECF5"/>
            </a:solidFill>
            <a:prstDash val="solid"/>
          </a:ln>
        </p:spPr>
        <p:txBody>
          <a:bodyPr/>
          <a:lstStyle/>
          <a:p>
            <a:endParaRPr lang="en-US" sz="1350"/>
          </a:p>
        </p:txBody>
      </p:sp>
      <p:grpSp>
        <p:nvGrpSpPr>
          <p:cNvPr id="31" name="Group 30">
            <a:extLst>
              <a:ext uri="{FF2B5EF4-FFF2-40B4-BE49-F238E27FC236}">
                <a16:creationId xmlns:a16="http://schemas.microsoft.com/office/drawing/2014/main" id="{26D3A625-7C05-4036-9745-C723D671E25B}"/>
              </a:ext>
            </a:extLst>
          </p:cNvPr>
          <p:cNvGrpSpPr/>
          <p:nvPr/>
        </p:nvGrpSpPr>
        <p:grpSpPr>
          <a:xfrm>
            <a:off x="443086" y="1501902"/>
            <a:ext cx="3998214" cy="1385316"/>
            <a:chOff x="443086" y="1501902"/>
            <a:chExt cx="3998214" cy="1385316"/>
          </a:xfrm>
        </p:grpSpPr>
        <p:sp>
          <p:nvSpPr>
            <p:cNvPr id="6" name="Shape 4"/>
            <p:cNvSpPr/>
            <p:nvPr/>
          </p:nvSpPr>
          <p:spPr>
            <a:xfrm>
              <a:off x="443086" y="1501902"/>
              <a:ext cx="3998214" cy="1385316"/>
            </a:xfrm>
            <a:prstGeom prst="roundRect">
              <a:avLst>
                <a:gd name="adj" fmla="val 8911"/>
              </a:avLst>
            </a:prstGeom>
            <a:solidFill>
              <a:srgbClr val="FFE9E7"/>
            </a:solidFill>
            <a:ln w="12700">
              <a:solidFill>
                <a:srgbClr val="FFE9E7">
                  <a:alpha val="0"/>
                </a:srgbClr>
              </a:solidFill>
              <a:prstDash val="solid"/>
            </a:ln>
          </p:spPr>
          <p:txBody>
            <a:bodyPr/>
            <a:lstStyle/>
            <a:p>
              <a:endParaRPr lang="en-US" sz="1350"/>
            </a:p>
          </p:txBody>
        </p:sp>
        <p:sp>
          <p:nvSpPr>
            <p:cNvPr id="7" name="Shape 5"/>
            <p:cNvSpPr/>
            <p:nvPr/>
          </p:nvSpPr>
          <p:spPr>
            <a:xfrm>
              <a:off x="580246" y="1618488"/>
              <a:ext cx="1673352" cy="233172"/>
            </a:xfrm>
            <a:prstGeom prst="roundRect">
              <a:avLst>
                <a:gd name="adj" fmla="val 41176"/>
              </a:avLst>
            </a:prstGeom>
            <a:solidFill>
              <a:srgbClr val="F26D6D"/>
            </a:solidFill>
            <a:ln w="12700">
              <a:solidFill>
                <a:srgbClr val="F26D6D">
                  <a:alpha val="0"/>
                </a:srgbClr>
              </a:solidFill>
              <a:prstDash val="solid"/>
            </a:ln>
          </p:spPr>
          <p:txBody>
            <a:bodyPr/>
            <a:lstStyle/>
            <a:p>
              <a:endParaRPr lang="en-US" sz="1350"/>
            </a:p>
          </p:txBody>
        </p:sp>
        <p:sp>
          <p:nvSpPr>
            <p:cNvPr id="8" name="Text 6"/>
            <p:cNvSpPr txBox="1"/>
            <p:nvPr/>
          </p:nvSpPr>
          <p:spPr>
            <a:xfrm>
              <a:off x="662542" y="1618488"/>
              <a:ext cx="1508760"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FAKE CAPTCHA • 2026</a:t>
              </a:r>
              <a:endParaRPr lang="en-US" sz="1050" dirty="0"/>
            </a:p>
          </p:txBody>
        </p:sp>
        <p:sp>
          <p:nvSpPr>
            <p:cNvPr id="9" name="Text 7"/>
            <p:cNvSpPr txBox="1"/>
            <p:nvPr/>
          </p:nvSpPr>
          <p:spPr>
            <a:xfrm>
              <a:off x="573388" y="1920240"/>
              <a:ext cx="3737610" cy="480060"/>
            </a:xfrm>
            <a:prstGeom prst="rect">
              <a:avLst/>
            </a:prstGeom>
            <a:noFill/>
            <a:ln/>
          </p:spPr>
          <p:txBody>
            <a:bodyPr wrap="square" lIns="0" tIns="0" rIns="0" bIns="0" rtlCol="0" anchor="ctr">
              <a:normAutofit/>
            </a:bodyPr>
            <a:lstStyle/>
            <a:p>
              <a:r>
                <a:rPr lang="en-US" sz="1500" b="1" dirty="0">
                  <a:solidFill>
                    <a:srgbClr val="0B172A"/>
                  </a:solidFill>
                  <a:latin typeface="Arial" pitchFamily="34" charset="0"/>
                  <a:ea typeface="Arial" pitchFamily="34" charset="-122"/>
                  <a:cs typeface="Arial" pitchFamily="34" charset="-120"/>
                </a:rPr>
                <a:t>A website asks you to run commands as “human verification.”</a:t>
              </a:r>
              <a:endParaRPr lang="en-US" sz="1500" dirty="0"/>
            </a:p>
          </p:txBody>
        </p:sp>
        <p:sp>
          <p:nvSpPr>
            <p:cNvPr id="10" name="Text 8"/>
            <p:cNvSpPr txBox="1"/>
            <p:nvPr/>
          </p:nvSpPr>
          <p:spPr>
            <a:xfrm>
              <a:off x="573388" y="2455164"/>
              <a:ext cx="3696462" cy="315468"/>
            </a:xfrm>
            <a:prstGeom prst="rect">
              <a:avLst/>
            </a:prstGeom>
            <a:noFill/>
            <a:ln/>
          </p:spPr>
          <p:txBody>
            <a:bodyPr wrap="square" lIns="0" tIns="0" rIns="0" bIns="0" rtlCol="0" anchor="ctr">
              <a:normAutofit fontScale="92500"/>
            </a:bodyPr>
            <a:lstStyle/>
            <a:p>
              <a:r>
                <a:rPr lang="en-US" sz="1200" dirty="0">
                  <a:solidFill>
                    <a:srgbClr val="526178"/>
                  </a:solidFill>
                  <a:latin typeface="Arial" pitchFamily="34" charset="0"/>
                  <a:ea typeface="Arial" pitchFamily="34" charset="-122"/>
                  <a:cs typeface="Arial" pitchFamily="34" charset="-120"/>
                </a:rPr>
                <a:t>FTC: commands can install credential-stealing malware.</a:t>
              </a:r>
              <a:endParaRPr lang="en-US" sz="1200" dirty="0"/>
            </a:p>
          </p:txBody>
        </p:sp>
      </p:grpSp>
      <p:grpSp>
        <p:nvGrpSpPr>
          <p:cNvPr id="32" name="Group 31">
            <a:extLst>
              <a:ext uri="{FF2B5EF4-FFF2-40B4-BE49-F238E27FC236}">
                <a16:creationId xmlns:a16="http://schemas.microsoft.com/office/drawing/2014/main" id="{3E9F5898-58E6-3BF5-BA7D-04B06477937B}"/>
              </a:ext>
            </a:extLst>
          </p:cNvPr>
          <p:cNvGrpSpPr/>
          <p:nvPr/>
        </p:nvGrpSpPr>
        <p:grpSpPr>
          <a:xfrm>
            <a:off x="4695046" y="1501902"/>
            <a:ext cx="3998214" cy="1385316"/>
            <a:chOff x="4695046" y="1501902"/>
            <a:chExt cx="3998214" cy="1385316"/>
          </a:xfrm>
        </p:grpSpPr>
        <p:sp>
          <p:nvSpPr>
            <p:cNvPr id="11" name="Shape 9"/>
            <p:cNvSpPr/>
            <p:nvPr/>
          </p:nvSpPr>
          <p:spPr>
            <a:xfrm>
              <a:off x="4695046" y="1501902"/>
              <a:ext cx="3998214" cy="1385316"/>
            </a:xfrm>
            <a:prstGeom prst="roundRect">
              <a:avLst>
                <a:gd name="adj" fmla="val 8911"/>
              </a:avLst>
            </a:prstGeom>
            <a:solidFill>
              <a:srgbClr val="E9F1FF"/>
            </a:solidFill>
            <a:ln w="12700">
              <a:solidFill>
                <a:srgbClr val="E9F1FF">
                  <a:alpha val="0"/>
                </a:srgbClr>
              </a:solidFill>
              <a:prstDash val="solid"/>
            </a:ln>
          </p:spPr>
          <p:txBody>
            <a:bodyPr/>
            <a:lstStyle/>
            <a:p>
              <a:endParaRPr lang="en-US" sz="1350"/>
            </a:p>
          </p:txBody>
        </p:sp>
        <p:sp>
          <p:nvSpPr>
            <p:cNvPr id="12" name="Shape 10"/>
            <p:cNvSpPr/>
            <p:nvPr/>
          </p:nvSpPr>
          <p:spPr>
            <a:xfrm>
              <a:off x="4832206" y="1618488"/>
              <a:ext cx="1618488" cy="233172"/>
            </a:xfrm>
            <a:prstGeom prst="roundRect">
              <a:avLst>
                <a:gd name="adj" fmla="val 41176"/>
              </a:avLst>
            </a:prstGeom>
            <a:solidFill>
              <a:srgbClr val="3388FF"/>
            </a:solidFill>
            <a:ln w="12700">
              <a:solidFill>
                <a:srgbClr val="3388FF">
                  <a:alpha val="0"/>
                </a:srgbClr>
              </a:solidFill>
              <a:prstDash val="solid"/>
            </a:ln>
          </p:spPr>
          <p:txBody>
            <a:bodyPr/>
            <a:lstStyle/>
            <a:p>
              <a:endParaRPr lang="en-US" sz="1350"/>
            </a:p>
          </p:txBody>
        </p:sp>
        <p:sp>
          <p:nvSpPr>
            <p:cNvPr id="13" name="Text 11"/>
            <p:cNvSpPr txBox="1"/>
            <p:nvPr/>
          </p:nvSpPr>
          <p:spPr>
            <a:xfrm>
              <a:off x="4914502" y="1618488"/>
              <a:ext cx="1453896"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WANNACRY • 2017</a:t>
              </a:r>
              <a:endParaRPr lang="en-US" sz="1050" dirty="0"/>
            </a:p>
          </p:txBody>
        </p:sp>
        <p:sp>
          <p:nvSpPr>
            <p:cNvPr id="14" name="Text 12"/>
            <p:cNvSpPr txBox="1"/>
            <p:nvPr/>
          </p:nvSpPr>
          <p:spPr>
            <a:xfrm>
              <a:off x="4825348" y="1920240"/>
              <a:ext cx="3737610" cy="480060"/>
            </a:xfrm>
            <a:prstGeom prst="rect">
              <a:avLst/>
            </a:prstGeom>
            <a:noFill/>
            <a:ln/>
          </p:spPr>
          <p:txBody>
            <a:bodyPr wrap="square" lIns="0" tIns="0" rIns="0" bIns="0" rtlCol="0" anchor="ctr">
              <a:normAutofit/>
            </a:bodyPr>
            <a:lstStyle/>
            <a:p>
              <a:r>
                <a:rPr lang="en-US" sz="1500" b="1" dirty="0">
                  <a:solidFill>
                    <a:srgbClr val="0B172A"/>
                  </a:solidFill>
                  <a:latin typeface="Arial" pitchFamily="34" charset="0"/>
                  <a:ea typeface="Arial" pitchFamily="34" charset="-122"/>
                  <a:cs typeface="Arial" pitchFamily="34" charset="-120"/>
                </a:rPr>
                <a:t>Ransomware spread worldwide via unpatched Windows systems.</a:t>
              </a:r>
              <a:endParaRPr lang="en-US" sz="1500" dirty="0"/>
            </a:p>
          </p:txBody>
        </p:sp>
        <p:sp>
          <p:nvSpPr>
            <p:cNvPr id="15" name="Text 13"/>
            <p:cNvSpPr txBox="1"/>
            <p:nvPr/>
          </p:nvSpPr>
          <p:spPr>
            <a:xfrm>
              <a:off x="4825348" y="2455164"/>
              <a:ext cx="3696462" cy="315468"/>
            </a:xfrm>
            <a:prstGeom prst="rect">
              <a:avLst/>
            </a:prstGeom>
            <a:noFill/>
            <a:ln/>
          </p:spPr>
          <p:txBody>
            <a:bodyPr wrap="square" lIns="0" tIns="0" rIns="0" bIns="0" rtlCol="0" anchor="ctr">
              <a:normAutofit/>
            </a:bodyPr>
            <a:lstStyle/>
            <a:p>
              <a:r>
                <a:rPr lang="en-US" sz="1200" dirty="0">
                  <a:solidFill>
                    <a:srgbClr val="526178"/>
                  </a:solidFill>
                  <a:latin typeface="Arial" pitchFamily="34" charset="0"/>
                  <a:ea typeface="Arial" pitchFamily="34" charset="-122"/>
                  <a:cs typeface="Arial" pitchFamily="34" charset="-120"/>
                </a:rPr>
                <a:t>CISA: victims’ files were encrypted and locked.</a:t>
              </a:r>
              <a:endParaRPr lang="en-US" sz="1200" dirty="0"/>
            </a:p>
          </p:txBody>
        </p:sp>
      </p:grpSp>
      <p:grpSp>
        <p:nvGrpSpPr>
          <p:cNvPr id="34" name="Group 33">
            <a:extLst>
              <a:ext uri="{FF2B5EF4-FFF2-40B4-BE49-F238E27FC236}">
                <a16:creationId xmlns:a16="http://schemas.microsoft.com/office/drawing/2014/main" id="{B79614BE-8D9E-4EDA-FBD6-53D0B684FA3B}"/>
              </a:ext>
            </a:extLst>
          </p:cNvPr>
          <p:cNvGrpSpPr/>
          <p:nvPr/>
        </p:nvGrpSpPr>
        <p:grpSpPr>
          <a:xfrm>
            <a:off x="443086" y="3044952"/>
            <a:ext cx="3998214" cy="1385316"/>
            <a:chOff x="443086" y="3044952"/>
            <a:chExt cx="3998214" cy="1385316"/>
          </a:xfrm>
        </p:grpSpPr>
        <p:sp>
          <p:nvSpPr>
            <p:cNvPr id="16" name="Shape 14"/>
            <p:cNvSpPr/>
            <p:nvPr/>
          </p:nvSpPr>
          <p:spPr>
            <a:xfrm>
              <a:off x="443086" y="3044952"/>
              <a:ext cx="3998214" cy="1385316"/>
            </a:xfrm>
            <a:prstGeom prst="roundRect">
              <a:avLst>
                <a:gd name="adj" fmla="val 8911"/>
              </a:avLst>
            </a:prstGeom>
            <a:solidFill>
              <a:srgbClr val="F2EAFD"/>
            </a:solidFill>
            <a:ln w="12700">
              <a:solidFill>
                <a:srgbClr val="F2EAFD">
                  <a:alpha val="0"/>
                </a:srgbClr>
              </a:solidFill>
              <a:prstDash val="solid"/>
            </a:ln>
          </p:spPr>
          <p:txBody>
            <a:bodyPr/>
            <a:lstStyle/>
            <a:p>
              <a:endParaRPr lang="en-US" sz="1350"/>
            </a:p>
          </p:txBody>
        </p:sp>
        <p:sp>
          <p:nvSpPr>
            <p:cNvPr id="17" name="Shape 15"/>
            <p:cNvSpPr/>
            <p:nvPr/>
          </p:nvSpPr>
          <p:spPr>
            <a:xfrm>
              <a:off x="580246" y="3161538"/>
              <a:ext cx="1659636" cy="233172"/>
            </a:xfrm>
            <a:prstGeom prst="roundRect">
              <a:avLst>
                <a:gd name="adj" fmla="val 41176"/>
              </a:avLst>
            </a:prstGeom>
            <a:solidFill>
              <a:srgbClr val="A98CFB"/>
            </a:solidFill>
            <a:ln w="12700">
              <a:solidFill>
                <a:srgbClr val="A98CFB">
                  <a:alpha val="0"/>
                </a:srgbClr>
              </a:solidFill>
              <a:prstDash val="solid"/>
            </a:ln>
          </p:spPr>
          <p:txBody>
            <a:bodyPr/>
            <a:lstStyle/>
            <a:p>
              <a:endParaRPr lang="en-US" sz="1350"/>
            </a:p>
          </p:txBody>
        </p:sp>
        <p:sp>
          <p:nvSpPr>
            <p:cNvPr id="18" name="Text 16"/>
            <p:cNvSpPr txBox="1"/>
            <p:nvPr/>
          </p:nvSpPr>
          <p:spPr>
            <a:xfrm>
              <a:off x="662542" y="3161538"/>
              <a:ext cx="1495044"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ROUTER FLAWS • 2016</a:t>
              </a:r>
              <a:endParaRPr lang="en-US" sz="1050" dirty="0"/>
            </a:p>
          </p:txBody>
        </p:sp>
        <p:sp>
          <p:nvSpPr>
            <p:cNvPr id="19" name="Text 17"/>
            <p:cNvSpPr txBox="1"/>
            <p:nvPr/>
          </p:nvSpPr>
          <p:spPr>
            <a:xfrm>
              <a:off x="573388" y="3463290"/>
              <a:ext cx="3737610" cy="480060"/>
            </a:xfrm>
            <a:prstGeom prst="rect">
              <a:avLst/>
            </a:prstGeom>
            <a:noFill/>
            <a:ln/>
          </p:spPr>
          <p:txBody>
            <a:bodyPr wrap="square" lIns="0" tIns="0" rIns="0" bIns="0" rtlCol="0" anchor="ctr">
              <a:normAutofit/>
            </a:bodyPr>
            <a:lstStyle/>
            <a:p>
              <a:r>
                <a:rPr lang="en-US" sz="1500" b="1" dirty="0">
                  <a:solidFill>
                    <a:srgbClr val="0B172A"/>
                  </a:solidFill>
                  <a:latin typeface="Arial" pitchFamily="34" charset="0"/>
                  <a:ea typeface="Arial" pitchFamily="34" charset="-122"/>
                  <a:cs typeface="Arial" pitchFamily="34" charset="-120"/>
                </a:rPr>
                <a:t>FTC charged ASUS over insecure routers and storage.</a:t>
              </a:r>
              <a:endParaRPr lang="en-US" sz="1500" dirty="0"/>
            </a:p>
          </p:txBody>
        </p:sp>
        <p:sp>
          <p:nvSpPr>
            <p:cNvPr id="20" name="Text 18"/>
            <p:cNvSpPr txBox="1"/>
            <p:nvPr/>
          </p:nvSpPr>
          <p:spPr>
            <a:xfrm>
              <a:off x="573388" y="3998214"/>
              <a:ext cx="3696462" cy="315468"/>
            </a:xfrm>
            <a:prstGeom prst="rect">
              <a:avLst/>
            </a:prstGeom>
            <a:noFill/>
            <a:ln/>
          </p:spPr>
          <p:txBody>
            <a:bodyPr wrap="square" lIns="0" tIns="0" rIns="0" bIns="0" rtlCol="0" anchor="ctr">
              <a:normAutofit fontScale="92500"/>
            </a:bodyPr>
            <a:lstStyle/>
            <a:p>
              <a:r>
                <a:rPr lang="en-US" sz="1200" dirty="0">
                  <a:solidFill>
                    <a:srgbClr val="526178"/>
                  </a:solidFill>
                  <a:latin typeface="Arial" pitchFamily="34" charset="0"/>
                  <a:ea typeface="Arial" pitchFamily="34" charset="-122"/>
                  <a:cs typeface="Arial" pitchFamily="34" charset="-120"/>
                </a:rPr>
                <a:t>Thousands of connected storage devices were exposed.</a:t>
              </a:r>
              <a:endParaRPr lang="en-US" sz="1200" dirty="0"/>
            </a:p>
          </p:txBody>
        </p:sp>
      </p:grpSp>
      <p:grpSp>
        <p:nvGrpSpPr>
          <p:cNvPr id="33" name="Group 32">
            <a:extLst>
              <a:ext uri="{FF2B5EF4-FFF2-40B4-BE49-F238E27FC236}">
                <a16:creationId xmlns:a16="http://schemas.microsoft.com/office/drawing/2014/main" id="{C7066A10-B60D-1442-F5D3-D83B67B939C6}"/>
              </a:ext>
            </a:extLst>
          </p:cNvPr>
          <p:cNvGrpSpPr/>
          <p:nvPr/>
        </p:nvGrpSpPr>
        <p:grpSpPr>
          <a:xfrm>
            <a:off x="4695046" y="3044952"/>
            <a:ext cx="3998214" cy="1385316"/>
            <a:chOff x="4695046" y="3044952"/>
            <a:chExt cx="3998214" cy="1385316"/>
          </a:xfrm>
        </p:grpSpPr>
        <p:sp>
          <p:nvSpPr>
            <p:cNvPr id="21" name="Shape 19"/>
            <p:cNvSpPr/>
            <p:nvPr/>
          </p:nvSpPr>
          <p:spPr>
            <a:xfrm>
              <a:off x="4695046" y="3044952"/>
              <a:ext cx="3998214" cy="1385316"/>
            </a:xfrm>
            <a:prstGeom prst="roundRect">
              <a:avLst>
                <a:gd name="adj" fmla="val 8911"/>
              </a:avLst>
            </a:prstGeom>
            <a:solidFill>
              <a:srgbClr val="E7F7F2"/>
            </a:solidFill>
            <a:ln w="12700">
              <a:solidFill>
                <a:srgbClr val="E7F7F2">
                  <a:alpha val="0"/>
                </a:srgbClr>
              </a:solidFill>
              <a:prstDash val="solid"/>
            </a:ln>
          </p:spPr>
          <p:txBody>
            <a:bodyPr/>
            <a:lstStyle/>
            <a:p>
              <a:endParaRPr lang="en-US" sz="1350"/>
            </a:p>
          </p:txBody>
        </p:sp>
        <p:sp>
          <p:nvSpPr>
            <p:cNvPr id="22" name="Shape 20"/>
            <p:cNvSpPr/>
            <p:nvPr/>
          </p:nvSpPr>
          <p:spPr>
            <a:xfrm>
              <a:off x="4832206" y="3161538"/>
              <a:ext cx="1618488" cy="233172"/>
            </a:xfrm>
            <a:prstGeom prst="roundRect">
              <a:avLst>
                <a:gd name="adj" fmla="val 41176"/>
              </a:avLst>
            </a:prstGeom>
            <a:solidFill>
              <a:srgbClr val="157A60"/>
            </a:solidFill>
            <a:ln w="12700">
              <a:solidFill>
                <a:srgbClr val="157A60">
                  <a:alpha val="0"/>
                </a:srgbClr>
              </a:solidFill>
              <a:prstDash val="solid"/>
            </a:ln>
          </p:spPr>
          <p:txBody>
            <a:bodyPr/>
            <a:lstStyle/>
            <a:p>
              <a:endParaRPr lang="en-US" sz="1350"/>
            </a:p>
          </p:txBody>
        </p:sp>
        <p:sp>
          <p:nvSpPr>
            <p:cNvPr id="23" name="Text 21"/>
            <p:cNvSpPr txBox="1"/>
            <p:nvPr/>
          </p:nvSpPr>
          <p:spPr>
            <a:xfrm>
              <a:off x="4914502" y="3161538"/>
              <a:ext cx="1453896" cy="233172"/>
            </a:xfrm>
            <a:prstGeom prst="rect">
              <a:avLst/>
            </a:prstGeom>
            <a:noFill/>
            <a:ln/>
          </p:spPr>
          <p:txBody>
            <a:bodyPr wrap="square" lIns="0" tIns="0" rIns="0" bIns="0" rtlCol="0" anchor="ctr">
              <a:normAutofit fontScale="85000" lnSpcReduction="10000"/>
            </a:bodyPr>
            <a:lstStyle/>
            <a:p>
              <a:r>
                <a:rPr lang="en-US" sz="1050" b="1" dirty="0">
                  <a:solidFill>
                    <a:srgbClr val="FFFFFF"/>
                  </a:solidFill>
                  <a:latin typeface="Arial" pitchFamily="34" charset="0"/>
                  <a:ea typeface="Arial" pitchFamily="34" charset="-122"/>
                  <a:cs typeface="Arial" pitchFamily="34" charset="-120"/>
                </a:rPr>
                <a:t>MALICIOUS DOWNLOAD</a:t>
              </a:r>
              <a:endParaRPr lang="en-US" sz="1050" dirty="0"/>
            </a:p>
          </p:txBody>
        </p:sp>
        <p:sp>
          <p:nvSpPr>
            <p:cNvPr id="24" name="Text 22"/>
            <p:cNvSpPr txBox="1"/>
            <p:nvPr/>
          </p:nvSpPr>
          <p:spPr>
            <a:xfrm>
              <a:off x="4825348" y="3463290"/>
              <a:ext cx="3737610" cy="480060"/>
            </a:xfrm>
            <a:prstGeom prst="rect">
              <a:avLst/>
            </a:prstGeom>
            <a:noFill/>
            <a:ln/>
          </p:spPr>
          <p:txBody>
            <a:bodyPr wrap="square" lIns="0" tIns="0" rIns="0" bIns="0" rtlCol="0" anchor="ctr">
              <a:normAutofit/>
            </a:bodyPr>
            <a:lstStyle/>
            <a:p>
              <a:r>
                <a:rPr lang="en-US" sz="1500" b="1" dirty="0">
                  <a:solidFill>
                    <a:srgbClr val="0B172A"/>
                  </a:solidFill>
                  <a:latin typeface="Arial" pitchFamily="34" charset="0"/>
                  <a:ea typeface="Arial" pitchFamily="34" charset="-122"/>
                  <a:cs typeface="Arial" pitchFamily="34" charset="-120"/>
                </a:rPr>
                <a:t>A fake update or unknown attachment can install spyware.</a:t>
              </a:r>
              <a:endParaRPr lang="en-US" sz="1500" dirty="0"/>
            </a:p>
          </p:txBody>
        </p:sp>
        <p:sp>
          <p:nvSpPr>
            <p:cNvPr id="25" name="Text 23"/>
            <p:cNvSpPr txBox="1"/>
            <p:nvPr/>
          </p:nvSpPr>
          <p:spPr>
            <a:xfrm>
              <a:off x="4825348" y="3998214"/>
              <a:ext cx="3696462" cy="315468"/>
            </a:xfrm>
            <a:prstGeom prst="rect">
              <a:avLst/>
            </a:prstGeom>
            <a:noFill/>
            <a:ln/>
          </p:spPr>
          <p:txBody>
            <a:bodyPr wrap="square" lIns="0" tIns="0" rIns="0" bIns="0" rtlCol="0" anchor="ctr">
              <a:normAutofit/>
            </a:bodyPr>
            <a:lstStyle/>
            <a:p>
              <a:r>
                <a:rPr lang="en-US" sz="1200" dirty="0">
                  <a:solidFill>
                    <a:srgbClr val="526178"/>
                  </a:solidFill>
                  <a:latin typeface="Arial" pitchFamily="34" charset="0"/>
                  <a:ea typeface="Arial" pitchFamily="34" charset="-122"/>
                  <a:cs typeface="Arial" pitchFamily="34" charset="-120"/>
                </a:rPr>
                <a:t>Trusted downloads and scans reduce exposure.</a:t>
              </a:r>
              <a:endParaRPr lang="en-US" sz="1200" dirty="0"/>
            </a:p>
          </p:txBody>
        </p:sp>
      </p:grpSp>
      <p:sp>
        <p:nvSpPr>
          <p:cNvPr id="26" name="Shape 24"/>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30" name="Title 29">
            <a:extLst>
              <a:ext uri="{FF2B5EF4-FFF2-40B4-BE49-F238E27FC236}">
                <a16:creationId xmlns:a16="http://schemas.microsoft.com/office/drawing/2014/main" id="{A8C3B064-9527-9F38-B252-0CD5F28F9332}"/>
              </a:ext>
            </a:extLst>
          </p:cNvPr>
          <p:cNvSpPr>
            <a:spLocks noGrp="1"/>
          </p:cNvSpPr>
          <p:nvPr>
            <p:ph type="title"/>
          </p:nvPr>
        </p:nvSpPr>
        <p:spPr>
          <a:xfrm>
            <a:off x="449978" y="596836"/>
            <a:ext cx="8305800" cy="755357"/>
          </a:xfrm>
        </p:spPr>
        <p:txBody>
          <a:bodyPr anchor="ctr">
            <a:normAutofit fontScale="90000"/>
          </a:bodyPr>
          <a:lstStyle/>
          <a:p>
            <a:r>
              <a:rPr lang="en-US" dirty="0"/>
              <a:t>How malware incidents happen</a:t>
            </a:r>
          </a:p>
        </p:txBody>
      </p:sp>
      <p:sp>
        <p:nvSpPr>
          <p:cNvPr id="35" name="Date Placeholder 34">
            <a:extLst>
              <a:ext uri="{FF2B5EF4-FFF2-40B4-BE49-F238E27FC236}">
                <a16:creationId xmlns:a16="http://schemas.microsoft.com/office/drawing/2014/main" id="{A6CA7266-0E4E-A504-6B1A-DED8B30D62F8}"/>
              </a:ext>
            </a:extLst>
          </p:cNvPr>
          <p:cNvSpPr>
            <a:spLocks noGrp="1"/>
          </p:cNvSpPr>
          <p:nvPr>
            <p:ph type="dt" sz="half" idx="10"/>
          </p:nvPr>
        </p:nvSpPr>
        <p:spPr/>
        <p:txBody>
          <a:bodyPr/>
          <a:lstStyle/>
          <a:p>
            <a:fld id="{1B20AD79-7849-4451-B2E1-5270C079ACA8}" type="datetime1">
              <a:rPr lang="en-US" smtClean="0"/>
              <a:t>10/26/2026</a:t>
            </a:fld>
            <a:endParaRPr lang="en-US"/>
          </a:p>
        </p:txBody>
      </p:sp>
      <p:sp>
        <p:nvSpPr>
          <p:cNvPr id="36" name="Footer Placeholder 35">
            <a:extLst>
              <a:ext uri="{FF2B5EF4-FFF2-40B4-BE49-F238E27FC236}">
                <a16:creationId xmlns:a16="http://schemas.microsoft.com/office/drawing/2014/main" id="{2E7F7E20-CBC8-A3FF-D6BB-98B6E76A174A}"/>
              </a:ext>
            </a:extLst>
          </p:cNvPr>
          <p:cNvSpPr>
            <a:spLocks noGrp="1"/>
          </p:cNvSpPr>
          <p:nvPr>
            <p:ph type="ftr" sz="quarter" idx="11"/>
          </p:nvPr>
        </p:nvSpPr>
        <p:spPr/>
        <p:txBody>
          <a:bodyPr/>
          <a:lstStyle/>
          <a:p>
            <a:r>
              <a:rPr lang="en-US"/>
              <a:t>2027 Senior Cybersecurity Awareness </a:t>
            </a:r>
          </a:p>
        </p:txBody>
      </p:sp>
      <p:sp>
        <p:nvSpPr>
          <p:cNvPr id="37" name="Slide Number Placeholder 36">
            <a:extLst>
              <a:ext uri="{FF2B5EF4-FFF2-40B4-BE49-F238E27FC236}">
                <a16:creationId xmlns:a16="http://schemas.microsoft.com/office/drawing/2014/main" id="{90BDBC2F-37F4-DADB-55CA-C73FE228B709}"/>
              </a:ext>
            </a:extLst>
          </p:cNvPr>
          <p:cNvSpPr>
            <a:spLocks noGrp="1"/>
          </p:cNvSpPr>
          <p:nvPr>
            <p:ph type="sldNum" sz="quarter" idx="12"/>
          </p:nvPr>
        </p:nvSpPr>
        <p:spPr/>
        <p:txBody>
          <a:bodyPr/>
          <a:lstStyle/>
          <a:p>
            <a:fld id="{3D46CBA2-ECE5-4BE9-B546-6761E0E67089}" type="slidenum">
              <a:rPr lang="en-US" smtClean="0"/>
              <a:t>16</a:t>
            </a:fld>
            <a:endParaRPr lang="en-US"/>
          </a:p>
        </p:txBody>
      </p:sp>
    </p:spTree>
    <p:extLst>
      <p:ext uri="{BB962C8B-B14F-4D97-AF65-F5344CB8AC3E}">
        <p14:creationId xmlns:p14="http://schemas.microsoft.com/office/powerpoint/2010/main" val="208535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752600" y="351473"/>
            <a:ext cx="3592830" cy="192024"/>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 3 &amp; 4 • KNOW WHAT PROTECTION IS FOR</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grpSp>
        <p:nvGrpSpPr>
          <p:cNvPr id="36" name="Group 35">
            <a:extLst>
              <a:ext uri="{FF2B5EF4-FFF2-40B4-BE49-F238E27FC236}">
                <a16:creationId xmlns:a16="http://schemas.microsoft.com/office/drawing/2014/main" id="{207158A0-D77C-B851-E136-E255E0FA212E}"/>
              </a:ext>
            </a:extLst>
          </p:cNvPr>
          <p:cNvGrpSpPr/>
          <p:nvPr/>
        </p:nvGrpSpPr>
        <p:grpSpPr>
          <a:xfrm>
            <a:off x="610362" y="1179576"/>
            <a:ext cx="7914132" cy="617220"/>
            <a:chOff x="610362" y="1179576"/>
            <a:chExt cx="7914132" cy="617220"/>
          </a:xfrm>
        </p:grpSpPr>
        <p:sp>
          <p:nvSpPr>
            <p:cNvPr id="6" name="Shape 4"/>
            <p:cNvSpPr/>
            <p:nvPr/>
          </p:nvSpPr>
          <p:spPr>
            <a:xfrm>
              <a:off x="610362" y="1275588"/>
              <a:ext cx="466344" cy="466344"/>
            </a:xfrm>
            <a:prstGeom prst="ellipse">
              <a:avLst/>
            </a:prstGeom>
            <a:solidFill>
              <a:srgbClr val="08B7A5"/>
            </a:solidFill>
            <a:ln w="12700">
              <a:solidFill>
                <a:srgbClr val="08B7A5"/>
              </a:solidFill>
              <a:prstDash val="solid"/>
            </a:ln>
          </p:spPr>
          <p:txBody>
            <a:bodyPr/>
            <a:lstStyle/>
            <a:p>
              <a:endParaRPr lang="en-US" sz="1350"/>
            </a:p>
          </p:txBody>
        </p:sp>
        <p:sp>
          <p:nvSpPr>
            <p:cNvPr id="7" name="Text 5"/>
            <p:cNvSpPr txBox="1"/>
            <p:nvPr/>
          </p:nvSpPr>
          <p:spPr>
            <a:xfrm>
              <a:off x="754380" y="1392174"/>
              <a:ext cx="178308" cy="192024"/>
            </a:xfrm>
            <a:prstGeom prst="rect">
              <a:avLst/>
            </a:prstGeom>
            <a:noFill/>
            <a:ln/>
          </p:spPr>
          <p:txBody>
            <a:bodyPr wrap="square" lIns="0" tIns="0" rIns="0" bIns="0" rtlCol="0" anchor="ctr">
              <a:normAutofit fontScale="85000" lnSpcReduction="20000"/>
            </a:bodyPr>
            <a:lstStyle/>
            <a:p>
              <a:pPr algn="ctr"/>
              <a:r>
                <a:rPr lang="en-US" sz="1725" b="1" dirty="0">
                  <a:solidFill>
                    <a:srgbClr val="FFFFFF"/>
                  </a:solidFill>
                  <a:latin typeface="Arial" pitchFamily="34" charset="0"/>
                  <a:ea typeface="Arial" pitchFamily="34" charset="-122"/>
                  <a:cs typeface="Arial" pitchFamily="34" charset="-120"/>
                </a:rPr>
                <a:t>1</a:t>
              </a:r>
              <a:endParaRPr lang="en-US" sz="1725" dirty="0"/>
            </a:p>
          </p:txBody>
        </p:sp>
        <p:sp>
          <p:nvSpPr>
            <p:cNvPr id="8" name="Text 6"/>
            <p:cNvSpPr txBox="1"/>
            <p:nvPr/>
          </p:nvSpPr>
          <p:spPr>
            <a:xfrm>
              <a:off x="1259619" y="1338230"/>
              <a:ext cx="2571750" cy="288036"/>
            </a:xfrm>
            <a:prstGeom prst="rect">
              <a:avLst/>
            </a:prstGeom>
            <a:noFill/>
            <a:ln/>
          </p:spPr>
          <p:txBody>
            <a:bodyPr wrap="square" lIns="0" tIns="0" rIns="0" bIns="0" rtlCol="0" anchor="ctr">
              <a:normAutofit/>
            </a:bodyPr>
            <a:lstStyle/>
            <a:p>
              <a:r>
                <a:rPr lang="en-US" sz="1575" b="1" dirty="0">
                  <a:solidFill>
                    <a:srgbClr val="0B172A"/>
                  </a:solidFill>
                  <a:latin typeface="Arial" pitchFamily="34" charset="0"/>
                  <a:ea typeface="Arial" pitchFamily="34" charset="-122"/>
                  <a:cs typeface="Arial" pitchFamily="34" charset="-120"/>
                </a:rPr>
                <a:t>VIRUS / TROJAN</a:t>
              </a:r>
              <a:endParaRPr lang="en-US" sz="1575" dirty="0"/>
            </a:p>
          </p:txBody>
        </p:sp>
        <p:sp>
          <p:nvSpPr>
            <p:cNvPr id="9" name="Text 7"/>
            <p:cNvSpPr txBox="1"/>
            <p:nvPr/>
          </p:nvSpPr>
          <p:spPr>
            <a:xfrm>
              <a:off x="3737610" y="1179576"/>
              <a:ext cx="4786884" cy="514350"/>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Hides in a file or app; can damage or take over a device.</a:t>
              </a:r>
              <a:endParaRPr lang="en-US" sz="1500" dirty="0"/>
            </a:p>
          </p:txBody>
        </p:sp>
        <p:sp>
          <p:nvSpPr>
            <p:cNvPr id="10" name="Shape 8"/>
            <p:cNvSpPr/>
            <p:nvPr/>
          </p:nvSpPr>
          <p:spPr>
            <a:xfrm>
              <a:off x="1234440" y="1796796"/>
              <a:ext cx="7269480" cy="0"/>
            </a:xfrm>
            <a:prstGeom prst="line">
              <a:avLst/>
            </a:prstGeom>
            <a:noFill/>
            <a:ln w="12700">
              <a:solidFill>
                <a:srgbClr val="DCE6EF"/>
              </a:solidFill>
              <a:prstDash val="solid"/>
            </a:ln>
          </p:spPr>
          <p:txBody>
            <a:bodyPr/>
            <a:lstStyle/>
            <a:p>
              <a:endParaRPr lang="en-US" sz="1350"/>
            </a:p>
          </p:txBody>
        </p:sp>
      </p:grpSp>
      <p:grpSp>
        <p:nvGrpSpPr>
          <p:cNvPr id="35" name="Group 34">
            <a:extLst>
              <a:ext uri="{FF2B5EF4-FFF2-40B4-BE49-F238E27FC236}">
                <a16:creationId xmlns:a16="http://schemas.microsoft.com/office/drawing/2014/main" id="{AA92F96D-2347-0E78-5A3F-CA901B2DDB11}"/>
              </a:ext>
            </a:extLst>
          </p:cNvPr>
          <p:cNvGrpSpPr/>
          <p:nvPr/>
        </p:nvGrpSpPr>
        <p:grpSpPr>
          <a:xfrm>
            <a:off x="610362" y="1940814"/>
            <a:ext cx="7914132" cy="617220"/>
            <a:chOff x="610362" y="1940814"/>
            <a:chExt cx="7914132" cy="617220"/>
          </a:xfrm>
        </p:grpSpPr>
        <p:sp>
          <p:nvSpPr>
            <p:cNvPr id="11" name="Shape 9"/>
            <p:cNvSpPr/>
            <p:nvPr/>
          </p:nvSpPr>
          <p:spPr>
            <a:xfrm>
              <a:off x="610362" y="2036826"/>
              <a:ext cx="466344" cy="466344"/>
            </a:xfrm>
            <a:prstGeom prst="ellipse">
              <a:avLst/>
            </a:prstGeom>
            <a:solidFill>
              <a:srgbClr val="3388FF"/>
            </a:solidFill>
            <a:ln w="12700">
              <a:solidFill>
                <a:srgbClr val="3388FF"/>
              </a:solidFill>
              <a:prstDash val="solid"/>
            </a:ln>
          </p:spPr>
          <p:txBody>
            <a:bodyPr/>
            <a:lstStyle/>
            <a:p>
              <a:endParaRPr lang="en-US" sz="1350"/>
            </a:p>
          </p:txBody>
        </p:sp>
        <p:sp>
          <p:nvSpPr>
            <p:cNvPr id="12" name="Text 10"/>
            <p:cNvSpPr txBox="1"/>
            <p:nvPr/>
          </p:nvSpPr>
          <p:spPr>
            <a:xfrm>
              <a:off x="754380" y="2153412"/>
              <a:ext cx="178308" cy="192024"/>
            </a:xfrm>
            <a:prstGeom prst="rect">
              <a:avLst/>
            </a:prstGeom>
            <a:noFill/>
            <a:ln/>
          </p:spPr>
          <p:txBody>
            <a:bodyPr wrap="square" lIns="0" tIns="0" rIns="0" bIns="0" rtlCol="0" anchor="ctr">
              <a:normAutofit fontScale="85000" lnSpcReduction="20000"/>
            </a:bodyPr>
            <a:lstStyle/>
            <a:p>
              <a:pPr algn="ctr"/>
              <a:r>
                <a:rPr lang="en-US" sz="1725" b="1" dirty="0">
                  <a:solidFill>
                    <a:srgbClr val="FFFFFF"/>
                  </a:solidFill>
                  <a:latin typeface="Arial" pitchFamily="34" charset="0"/>
                  <a:ea typeface="Arial" pitchFamily="34" charset="-122"/>
                  <a:cs typeface="Arial" pitchFamily="34" charset="-120"/>
                </a:rPr>
                <a:t>2</a:t>
              </a:r>
              <a:endParaRPr lang="en-US" sz="1725" dirty="0"/>
            </a:p>
          </p:txBody>
        </p:sp>
        <p:sp>
          <p:nvSpPr>
            <p:cNvPr id="13" name="Text 11"/>
            <p:cNvSpPr txBox="1"/>
            <p:nvPr/>
          </p:nvSpPr>
          <p:spPr>
            <a:xfrm>
              <a:off x="1261872" y="2108835"/>
              <a:ext cx="2571750" cy="288036"/>
            </a:xfrm>
            <a:prstGeom prst="rect">
              <a:avLst/>
            </a:prstGeom>
            <a:noFill/>
            <a:ln/>
          </p:spPr>
          <p:txBody>
            <a:bodyPr wrap="square" lIns="0" tIns="0" rIns="0" bIns="0" rtlCol="0" anchor="ctr">
              <a:normAutofit/>
            </a:bodyPr>
            <a:lstStyle/>
            <a:p>
              <a:r>
                <a:rPr lang="en-US" sz="1575" b="1" dirty="0">
                  <a:solidFill>
                    <a:srgbClr val="0B172A"/>
                  </a:solidFill>
                  <a:latin typeface="Arial" pitchFamily="34" charset="0"/>
                  <a:ea typeface="Arial" pitchFamily="34" charset="-122"/>
                  <a:cs typeface="Arial" pitchFamily="34" charset="-120"/>
                </a:rPr>
                <a:t>SPYWARE</a:t>
              </a:r>
              <a:endParaRPr lang="en-US" sz="1575" dirty="0"/>
            </a:p>
          </p:txBody>
        </p:sp>
        <p:sp>
          <p:nvSpPr>
            <p:cNvPr id="14" name="Text 12"/>
            <p:cNvSpPr txBox="1"/>
            <p:nvPr/>
          </p:nvSpPr>
          <p:spPr>
            <a:xfrm>
              <a:off x="3737610" y="1940814"/>
              <a:ext cx="4786884" cy="514350"/>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Can watch activity or steal usernames and passwords.</a:t>
              </a:r>
              <a:endParaRPr lang="en-US" sz="1500" dirty="0"/>
            </a:p>
          </p:txBody>
        </p:sp>
        <p:sp>
          <p:nvSpPr>
            <p:cNvPr id="15" name="Shape 13"/>
            <p:cNvSpPr/>
            <p:nvPr/>
          </p:nvSpPr>
          <p:spPr>
            <a:xfrm>
              <a:off x="1234440" y="2558034"/>
              <a:ext cx="7269480" cy="0"/>
            </a:xfrm>
            <a:prstGeom prst="line">
              <a:avLst/>
            </a:prstGeom>
            <a:noFill/>
            <a:ln w="12700">
              <a:solidFill>
                <a:srgbClr val="DCE6EF"/>
              </a:solidFill>
              <a:prstDash val="solid"/>
            </a:ln>
          </p:spPr>
          <p:txBody>
            <a:bodyPr/>
            <a:lstStyle/>
            <a:p>
              <a:endParaRPr lang="en-US" sz="1350"/>
            </a:p>
          </p:txBody>
        </p:sp>
      </p:grpSp>
      <p:grpSp>
        <p:nvGrpSpPr>
          <p:cNvPr id="34" name="Group 33">
            <a:extLst>
              <a:ext uri="{FF2B5EF4-FFF2-40B4-BE49-F238E27FC236}">
                <a16:creationId xmlns:a16="http://schemas.microsoft.com/office/drawing/2014/main" id="{F6E3EA3C-2A8E-973C-E326-3C29B47E097A}"/>
              </a:ext>
            </a:extLst>
          </p:cNvPr>
          <p:cNvGrpSpPr/>
          <p:nvPr/>
        </p:nvGrpSpPr>
        <p:grpSpPr>
          <a:xfrm>
            <a:off x="610362" y="2702052"/>
            <a:ext cx="7914132" cy="617220"/>
            <a:chOff x="610362" y="2702052"/>
            <a:chExt cx="7914132" cy="617220"/>
          </a:xfrm>
        </p:grpSpPr>
        <p:sp>
          <p:nvSpPr>
            <p:cNvPr id="16" name="Shape 14"/>
            <p:cNvSpPr/>
            <p:nvPr/>
          </p:nvSpPr>
          <p:spPr>
            <a:xfrm>
              <a:off x="610362" y="2798064"/>
              <a:ext cx="466344" cy="466344"/>
            </a:xfrm>
            <a:prstGeom prst="ellipse">
              <a:avLst/>
            </a:prstGeom>
            <a:solidFill>
              <a:srgbClr val="F26D6D"/>
            </a:solidFill>
            <a:ln w="12700">
              <a:solidFill>
                <a:srgbClr val="F26D6D"/>
              </a:solidFill>
              <a:prstDash val="solid"/>
            </a:ln>
          </p:spPr>
          <p:txBody>
            <a:bodyPr/>
            <a:lstStyle/>
            <a:p>
              <a:endParaRPr lang="en-US" sz="1350"/>
            </a:p>
          </p:txBody>
        </p:sp>
        <p:sp>
          <p:nvSpPr>
            <p:cNvPr id="17" name="Text 15"/>
            <p:cNvSpPr txBox="1"/>
            <p:nvPr/>
          </p:nvSpPr>
          <p:spPr>
            <a:xfrm>
              <a:off x="754380" y="2914650"/>
              <a:ext cx="178308" cy="192024"/>
            </a:xfrm>
            <a:prstGeom prst="rect">
              <a:avLst/>
            </a:prstGeom>
            <a:noFill/>
            <a:ln/>
          </p:spPr>
          <p:txBody>
            <a:bodyPr wrap="square" lIns="0" tIns="0" rIns="0" bIns="0" rtlCol="0" anchor="ctr">
              <a:normAutofit fontScale="85000" lnSpcReduction="20000"/>
            </a:bodyPr>
            <a:lstStyle/>
            <a:p>
              <a:pPr algn="ctr"/>
              <a:r>
                <a:rPr lang="en-US" sz="1725" b="1" dirty="0">
                  <a:solidFill>
                    <a:srgbClr val="FFFFFF"/>
                  </a:solidFill>
                  <a:latin typeface="Arial" pitchFamily="34" charset="0"/>
                  <a:ea typeface="Arial" pitchFamily="34" charset="-122"/>
                  <a:cs typeface="Arial" pitchFamily="34" charset="-120"/>
                </a:rPr>
                <a:t>3</a:t>
              </a:r>
              <a:endParaRPr lang="en-US" sz="1725" dirty="0"/>
            </a:p>
          </p:txBody>
        </p:sp>
        <p:sp>
          <p:nvSpPr>
            <p:cNvPr id="18" name="Text 16"/>
            <p:cNvSpPr txBox="1"/>
            <p:nvPr/>
          </p:nvSpPr>
          <p:spPr>
            <a:xfrm>
              <a:off x="1261872" y="2852779"/>
              <a:ext cx="2571750" cy="288036"/>
            </a:xfrm>
            <a:prstGeom prst="rect">
              <a:avLst/>
            </a:prstGeom>
            <a:noFill/>
            <a:ln/>
          </p:spPr>
          <p:txBody>
            <a:bodyPr wrap="square" lIns="0" tIns="0" rIns="0" bIns="0" rtlCol="0" anchor="ctr">
              <a:normAutofit/>
            </a:bodyPr>
            <a:lstStyle/>
            <a:p>
              <a:r>
                <a:rPr lang="en-US" sz="1575" b="1" dirty="0">
                  <a:solidFill>
                    <a:srgbClr val="0B172A"/>
                  </a:solidFill>
                  <a:latin typeface="Arial" pitchFamily="34" charset="0"/>
                  <a:ea typeface="Arial" pitchFamily="34" charset="-122"/>
                  <a:cs typeface="Arial" pitchFamily="34" charset="-120"/>
                </a:rPr>
                <a:t>RANSOMWARE</a:t>
              </a:r>
              <a:endParaRPr lang="en-US" sz="1575" dirty="0"/>
            </a:p>
          </p:txBody>
        </p:sp>
        <p:sp>
          <p:nvSpPr>
            <p:cNvPr id="19" name="Text 17"/>
            <p:cNvSpPr txBox="1"/>
            <p:nvPr/>
          </p:nvSpPr>
          <p:spPr>
            <a:xfrm>
              <a:off x="3737610" y="2702052"/>
              <a:ext cx="4786884" cy="514350"/>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Can encrypt or lock files and demand payment.</a:t>
              </a:r>
              <a:endParaRPr lang="en-US" sz="1500" dirty="0"/>
            </a:p>
          </p:txBody>
        </p:sp>
        <p:sp>
          <p:nvSpPr>
            <p:cNvPr id="20" name="Shape 18"/>
            <p:cNvSpPr/>
            <p:nvPr/>
          </p:nvSpPr>
          <p:spPr>
            <a:xfrm>
              <a:off x="1234440" y="3319272"/>
              <a:ext cx="7269480" cy="0"/>
            </a:xfrm>
            <a:prstGeom prst="line">
              <a:avLst/>
            </a:prstGeom>
            <a:noFill/>
            <a:ln w="12700">
              <a:solidFill>
                <a:srgbClr val="DCE6EF"/>
              </a:solidFill>
              <a:prstDash val="solid"/>
            </a:ln>
          </p:spPr>
          <p:txBody>
            <a:bodyPr/>
            <a:lstStyle/>
            <a:p>
              <a:endParaRPr lang="en-US" sz="1350"/>
            </a:p>
          </p:txBody>
        </p:sp>
      </p:grpSp>
      <p:grpSp>
        <p:nvGrpSpPr>
          <p:cNvPr id="33" name="Group 32">
            <a:extLst>
              <a:ext uri="{FF2B5EF4-FFF2-40B4-BE49-F238E27FC236}">
                <a16:creationId xmlns:a16="http://schemas.microsoft.com/office/drawing/2014/main" id="{C0F9C576-A04C-DC7A-2ABB-047DC835D656}"/>
              </a:ext>
            </a:extLst>
          </p:cNvPr>
          <p:cNvGrpSpPr/>
          <p:nvPr/>
        </p:nvGrpSpPr>
        <p:grpSpPr>
          <a:xfrm>
            <a:off x="610362" y="3463290"/>
            <a:ext cx="7914132" cy="617220"/>
            <a:chOff x="610362" y="3463290"/>
            <a:chExt cx="7914132" cy="617220"/>
          </a:xfrm>
        </p:grpSpPr>
        <p:sp>
          <p:nvSpPr>
            <p:cNvPr id="21" name="Shape 19"/>
            <p:cNvSpPr/>
            <p:nvPr/>
          </p:nvSpPr>
          <p:spPr>
            <a:xfrm>
              <a:off x="610362" y="3559302"/>
              <a:ext cx="466344" cy="466344"/>
            </a:xfrm>
            <a:prstGeom prst="ellipse">
              <a:avLst/>
            </a:prstGeom>
            <a:solidFill>
              <a:srgbClr val="A98CFB"/>
            </a:solidFill>
            <a:ln w="12700">
              <a:solidFill>
                <a:srgbClr val="A98CFB"/>
              </a:solidFill>
              <a:prstDash val="solid"/>
            </a:ln>
          </p:spPr>
          <p:txBody>
            <a:bodyPr/>
            <a:lstStyle/>
            <a:p>
              <a:endParaRPr lang="en-US" sz="1350"/>
            </a:p>
          </p:txBody>
        </p:sp>
        <p:sp>
          <p:nvSpPr>
            <p:cNvPr id="22" name="Text 20"/>
            <p:cNvSpPr txBox="1"/>
            <p:nvPr/>
          </p:nvSpPr>
          <p:spPr>
            <a:xfrm>
              <a:off x="754380" y="3675888"/>
              <a:ext cx="178308" cy="192024"/>
            </a:xfrm>
            <a:prstGeom prst="rect">
              <a:avLst/>
            </a:prstGeom>
            <a:noFill/>
            <a:ln/>
          </p:spPr>
          <p:txBody>
            <a:bodyPr wrap="square" lIns="0" tIns="0" rIns="0" bIns="0" rtlCol="0" anchor="ctr">
              <a:normAutofit fontScale="85000" lnSpcReduction="20000"/>
            </a:bodyPr>
            <a:lstStyle/>
            <a:p>
              <a:pPr algn="ctr"/>
              <a:r>
                <a:rPr lang="en-US" sz="1725" b="1" dirty="0">
                  <a:solidFill>
                    <a:srgbClr val="FFFFFF"/>
                  </a:solidFill>
                  <a:latin typeface="Arial" pitchFamily="34" charset="0"/>
                  <a:ea typeface="Arial" pitchFamily="34" charset="-122"/>
                  <a:cs typeface="Arial" pitchFamily="34" charset="-120"/>
                </a:rPr>
                <a:t>4</a:t>
              </a:r>
              <a:endParaRPr lang="en-US" sz="1725" dirty="0"/>
            </a:p>
          </p:txBody>
        </p:sp>
        <p:sp>
          <p:nvSpPr>
            <p:cNvPr id="23" name="Text 21"/>
            <p:cNvSpPr txBox="1"/>
            <p:nvPr/>
          </p:nvSpPr>
          <p:spPr>
            <a:xfrm>
              <a:off x="1234440" y="3603880"/>
              <a:ext cx="2571750" cy="288036"/>
            </a:xfrm>
            <a:prstGeom prst="rect">
              <a:avLst/>
            </a:prstGeom>
            <a:noFill/>
            <a:ln/>
          </p:spPr>
          <p:txBody>
            <a:bodyPr wrap="square" lIns="0" tIns="0" rIns="0" bIns="0" rtlCol="0" anchor="ctr">
              <a:normAutofit/>
            </a:bodyPr>
            <a:lstStyle/>
            <a:p>
              <a:r>
                <a:rPr lang="en-US" sz="1575" b="1" dirty="0">
                  <a:solidFill>
                    <a:srgbClr val="0B172A"/>
                  </a:solidFill>
                  <a:latin typeface="Arial" pitchFamily="34" charset="0"/>
                  <a:ea typeface="Arial" pitchFamily="34" charset="-122"/>
                  <a:cs typeface="Arial" pitchFamily="34" charset="-120"/>
                </a:rPr>
                <a:t>UNWANTED APPS</a:t>
              </a:r>
              <a:endParaRPr lang="en-US" sz="1575" dirty="0"/>
            </a:p>
          </p:txBody>
        </p:sp>
        <p:sp>
          <p:nvSpPr>
            <p:cNvPr id="24" name="Text 22"/>
            <p:cNvSpPr txBox="1"/>
            <p:nvPr/>
          </p:nvSpPr>
          <p:spPr>
            <a:xfrm>
              <a:off x="3737610" y="3463290"/>
              <a:ext cx="4786884" cy="514350"/>
            </a:xfrm>
            <a:prstGeom prst="rect">
              <a:avLst/>
            </a:prstGeom>
            <a:noFill/>
            <a:ln/>
          </p:spPr>
          <p:txBody>
            <a:bodyPr wrap="square" lIns="0" tIns="0" rIns="0" bIns="0" rtlCol="0" anchor="ctr">
              <a:normAutofit/>
            </a:bodyPr>
            <a:lstStyle/>
            <a:p>
              <a:r>
                <a:rPr lang="en-US" sz="1500" dirty="0">
                  <a:solidFill>
                    <a:srgbClr val="152337"/>
                  </a:solidFill>
                  <a:latin typeface="Arial" pitchFamily="34" charset="0"/>
                  <a:ea typeface="Arial" pitchFamily="34" charset="-122"/>
                  <a:cs typeface="Arial" pitchFamily="34" charset="-120"/>
                </a:rPr>
                <a:t>May cause pop-ups, redirection or unauthorized access.</a:t>
              </a:r>
              <a:endParaRPr lang="en-US" sz="1500" dirty="0"/>
            </a:p>
          </p:txBody>
        </p:sp>
        <p:sp>
          <p:nvSpPr>
            <p:cNvPr id="25" name="Shape 23"/>
            <p:cNvSpPr/>
            <p:nvPr/>
          </p:nvSpPr>
          <p:spPr>
            <a:xfrm>
              <a:off x="1234440" y="4080510"/>
              <a:ext cx="7269480" cy="0"/>
            </a:xfrm>
            <a:prstGeom prst="line">
              <a:avLst/>
            </a:prstGeom>
            <a:noFill/>
            <a:ln w="12700">
              <a:solidFill>
                <a:srgbClr val="DCE6EF"/>
              </a:solidFill>
              <a:prstDash val="solid"/>
            </a:ln>
          </p:spPr>
          <p:txBody>
            <a:bodyPr/>
            <a:lstStyle/>
            <a:p>
              <a:endParaRPr lang="en-US" sz="1350"/>
            </a:p>
          </p:txBody>
        </p:sp>
      </p:grpSp>
      <p:sp>
        <p:nvSpPr>
          <p:cNvPr id="26" name="Shape 24"/>
          <p:cNvSpPr/>
          <p:nvPr/>
        </p:nvSpPr>
        <p:spPr>
          <a:xfrm>
            <a:off x="594360" y="4488561"/>
            <a:ext cx="7968996" cy="240030"/>
          </a:xfrm>
          <a:prstGeom prst="roundRect">
            <a:avLst>
              <a:gd name="adj" fmla="val 22857"/>
            </a:avLst>
          </a:prstGeom>
          <a:solidFill>
            <a:srgbClr val="0B172A"/>
          </a:solidFill>
          <a:ln w="12700">
            <a:solidFill>
              <a:srgbClr val="0B172A">
                <a:alpha val="0"/>
              </a:srgbClr>
            </a:solidFill>
            <a:prstDash val="solid"/>
          </a:ln>
        </p:spPr>
        <p:txBody>
          <a:bodyPr/>
          <a:lstStyle/>
          <a:p>
            <a:endParaRPr lang="en-US" sz="1350"/>
          </a:p>
        </p:txBody>
      </p:sp>
      <p:sp>
        <p:nvSpPr>
          <p:cNvPr id="27" name="Text 25"/>
          <p:cNvSpPr txBox="1"/>
          <p:nvPr/>
        </p:nvSpPr>
        <p:spPr>
          <a:xfrm>
            <a:off x="786384" y="4522851"/>
            <a:ext cx="7571232" cy="185166"/>
          </a:xfrm>
          <a:prstGeom prst="rect">
            <a:avLst/>
          </a:prstGeom>
          <a:noFill/>
          <a:ln/>
        </p:spPr>
        <p:txBody>
          <a:bodyPr wrap="square" lIns="0" tIns="0" rIns="0" bIns="0" rtlCol="0" anchor="ctr">
            <a:normAutofit lnSpcReduction="10000"/>
          </a:bodyPr>
          <a:lstStyle/>
          <a:p>
            <a:r>
              <a:rPr lang="en-US" sz="1275" b="1" dirty="0">
                <a:solidFill>
                  <a:srgbClr val="FFFFFF"/>
                </a:solidFill>
                <a:latin typeface="Arial" pitchFamily="34" charset="0"/>
                <a:ea typeface="Arial" pitchFamily="34" charset="-122"/>
                <a:cs typeface="Arial" pitchFamily="34" charset="-120"/>
              </a:rPr>
              <a:t>Protection lowers risk; no antivirus catches every threat.</a:t>
            </a:r>
            <a:endParaRPr lang="en-US" sz="1275" dirty="0"/>
          </a:p>
        </p:txBody>
      </p:sp>
      <p:sp>
        <p:nvSpPr>
          <p:cNvPr id="28" name="Shape 26"/>
          <p:cNvSpPr/>
          <p:nvPr/>
        </p:nvSpPr>
        <p:spPr>
          <a:xfrm>
            <a:off x="464058" y="4941189"/>
            <a:ext cx="8250174" cy="0"/>
          </a:xfrm>
          <a:prstGeom prst="line">
            <a:avLst/>
          </a:prstGeom>
          <a:noFill/>
          <a:ln w="8890">
            <a:solidFill>
              <a:srgbClr val="DFE6EF"/>
            </a:solidFill>
            <a:prstDash val="solid"/>
          </a:ln>
        </p:spPr>
        <p:txBody>
          <a:bodyPr/>
          <a:lstStyle/>
          <a:p>
            <a:endParaRPr lang="en-US" sz="1350"/>
          </a:p>
        </p:txBody>
      </p:sp>
      <p:sp>
        <p:nvSpPr>
          <p:cNvPr id="32" name="Title 31">
            <a:extLst>
              <a:ext uri="{FF2B5EF4-FFF2-40B4-BE49-F238E27FC236}">
                <a16:creationId xmlns:a16="http://schemas.microsoft.com/office/drawing/2014/main" id="{C9ADE89C-937E-C9DF-08F5-0130F1F07326}"/>
              </a:ext>
            </a:extLst>
          </p:cNvPr>
          <p:cNvSpPr>
            <a:spLocks noGrp="1"/>
          </p:cNvSpPr>
          <p:nvPr>
            <p:ph type="title"/>
          </p:nvPr>
        </p:nvSpPr>
        <p:spPr>
          <a:xfrm>
            <a:off x="464058" y="448628"/>
            <a:ext cx="8305800" cy="688086"/>
          </a:xfrm>
        </p:spPr>
        <p:txBody>
          <a:bodyPr anchor="ctr">
            <a:normAutofit fontScale="90000"/>
          </a:bodyPr>
          <a:lstStyle/>
          <a:p>
            <a:r>
              <a:rPr lang="en-US" dirty="0"/>
              <a:t>Malware is more than a “virus”</a:t>
            </a:r>
          </a:p>
        </p:txBody>
      </p:sp>
      <p:sp>
        <p:nvSpPr>
          <p:cNvPr id="37" name="Date Placeholder 36">
            <a:extLst>
              <a:ext uri="{FF2B5EF4-FFF2-40B4-BE49-F238E27FC236}">
                <a16:creationId xmlns:a16="http://schemas.microsoft.com/office/drawing/2014/main" id="{BB0AB11A-D9BD-6A00-3ED4-305B427E0684}"/>
              </a:ext>
            </a:extLst>
          </p:cNvPr>
          <p:cNvSpPr>
            <a:spLocks noGrp="1"/>
          </p:cNvSpPr>
          <p:nvPr>
            <p:ph type="dt" sz="half" idx="10"/>
          </p:nvPr>
        </p:nvSpPr>
        <p:spPr/>
        <p:txBody>
          <a:bodyPr/>
          <a:lstStyle/>
          <a:p>
            <a:fld id="{FA3C9057-7EEA-4D24-A703-CCC00A18A042}" type="datetime1">
              <a:rPr lang="en-US" smtClean="0"/>
              <a:t>10/26/2026</a:t>
            </a:fld>
            <a:endParaRPr lang="en-US"/>
          </a:p>
        </p:txBody>
      </p:sp>
      <p:sp>
        <p:nvSpPr>
          <p:cNvPr id="38" name="Footer Placeholder 37">
            <a:extLst>
              <a:ext uri="{FF2B5EF4-FFF2-40B4-BE49-F238E27FC236}">
                <a16:creationId xmlns:a16="http://schemas.microsoft.com/office/drawing/2014/main" id="{63A7C8A4-187A-8172-6B52-E54C1FA3FA18}"/>
              </a:ext>
            </a:extLst>
          </p:cNvPr>
          <p:cNvSpPr>
            <a:spLocks noGrp="1"/>
          </p:cNvSpPr>
          <p:nvPr>
            <p:ph type="ftr" sz="quarter" idx="11"/>
          </p:nvPr>
        </p:nvSpPr>
        <p:spPr/>
        <p:txBody>
          <a:bodyPr/>
          <a:lstStyle/>
          <a:p>
            <a:r>
              <a:rPr lang="en-US"/>
              <a:t>2027 Senior Cybersecurity Awareness </a:t>
            </a:r>
          </a:p>
        </p:txBody>
      </p:sp>
      <p:sp>
        <p:nvSpPr>
          <p:cNvPr id="39" name="Slide Number Placeholder 38">
            <a:extLst>
              <a:ext uri="{FF2B5EF4-FFF2-40B4-BE49-F238E27FC236}">
                <a16:creationId xmlns:a16="http://schemas.microsoft.com/office/drawing/2014/main" id="{A55BDA89-16A8-2683-39E8-ABAFE051AE22}"/>
              </a:ext>
            </a:extLst>
          </p:cNvPr>
          <p:cNvSpPr>
            <a:spLocks noGrp="1"/>
          </p:cNvSpPr>
          <p:nvPr>
            <p:ph type="sldNum" sz="quarter" idx="12"/>
          </p:nvPr>
        </p:nvSpPr>
        <p:spPr/>
        <p:txBody>
          <a:bodyPr/>
          <a:lstStyle/>
          <a:p>
            <a:fld id="{3D46CBA2-ECE5-4BE9-B546-6761E0E67089}" type="slidenum">
              <a:rPr lang="en-US" smtClean="0"/>
              <a:t>17</a:t>
            </a:fld>
            <a:endParaRPr lang="en-US"/>
          </a:p>
        </p:txBody>
      </p:sp>
    </p:spTree>
    <p:extLst>
      <p:ext uri="{BB962C8B-B14F-4D97-AF65-F5344CB8AC3E}">
        <p14:creationId xmlns:p14="http://schemas.microsoft.com/office/powerpoint/2010/main" val="263458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014984" y="478503"/>
            <a:ext cx="3328416" cy="192024"/>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 3 &amp; 4 • COMPUTER, PHONE, TABLET &amp; HOME</a:t>
            </a:r>
            <a:endParaRPr lang="en-US" sz="975" dirty="0"/>
          </a:p>
        </p:txBody>
      </p:sp>
      <p:sp>
        <p:nvSpPr>
          <p:cNvPr id="5" name="Shape 3"/>
          <p:cNvSpPr/>
          <p:nvPr/>
        </p:nvSpPr>
        <p:spPr>
          <a:xfrm>
            <a:off x="445770" y="1200150"/>
            <a:ext cx="8250174" cy="0"/>
          </a:xfrm>
          <a:prstGeom prst="line">
            <a:avLst/>
          </a:prstGeom>
          <a:noFill/>
          <a:ln w="16510">
            <a:solidFill>
              <a:srgbClr val="E5ECF5"/>
            </a:solidFill>
            <a:prstDash val="solid"/>
          </a:ln>
        </p:spPr>
        <p:txBody>
          <a:bodyPr/>
          <a:lstStyle/>
          <a:p>
            <a:endParaRPr lang="en-US" sz="1350"/>
          </a:p>
        </p:txBody>
      </p:sp>
      <p:grpSp>
        <p:nvGrpSpPr>
          <p:cNvPr id="39" name="Group 38">
            <a:extLst>
              <a:ext uri="{FF2B5EF4-FFF2-40B4-BE49-F238E27FC236}">
                <a16:creationId xmlns:a16="http://schemas.microsoft.com/office/drawing/2014/main" id="{084A3DB5-7992-D9A0-6ECE-42579CC8CA17}"/>
              </a:ext>
            </a:extLst>
          </p:cNvPr>
          <p:cNvGrpSpPr/>
          <p:nvPr/>
        </p:nvGrpSpPr>
        <p:grpSpPr>
          <a:xfrm>
            <a:off x="528066" y="1316736"/>
            <a:ext cx="8085582" cy="569214"/>
            <a:chOff x="528066" y="1316736"/>
            <a:chExt cx="8085582" cy="569214"/>
          </a:xfrm>
        </p:grpSpPr>
        <p:sp>
          <p:nvSpPr>
            <p:cNvPr id="6" name="Shape 4"/>
            <p:cNvSpPr/>
            <p:nvPr/>
          </p:nvSpPr>
          <p:spPr>
            <a:xfrm>
              <a:off x="528066" y="1316736"/>
              <a:ext cx="8085582" cy="569214"/>
            </a:xfrm>
            <a:prstGeom prst="roundRect">
              <a:avLst>
                <a:gd name="adj" fmla="val 14458"/>
              </a:avLst>
            </a:prstGeom>
            <a:solidFill>
              <a:srgbClr val="EAF2FF"/>
            </a:solidFill>
            <a:ln w="12700">
              <a:solidFill>
                <a:srgbClr val="EAF2FF">
                  <a:alpha val="0"/>
                </a:srgbClr>
              </a:solidFill>
              <a:prstDash val="solid"/>
            </a:ln>
          </p:spPr>
          <p:txBody>
            <a:bodyPr/>
            <a:lstStyle/>
            <a:p>
              <a:endParaRPr lang="en-US" sz="1350"/>
            </a:p>
          </p:txBody>
        </p:sp>
        <p:sp>
          <p:nvSpPr>
            <p:cNvPr id="7" name="Shape 5"/>
            <p:cNvSpPr/>
            <p:nvPr/>
          </p:nvSpPr>
          <p:spPr>
            <a:xfrm>
              <a:off x="672084" y="1419606"/>
              <a:ext cx="342900" cy="342900"/>
            </a:xfrm>
            <a:prstGeom prst="ellipse">
              <a:avLst/>
            </a:prstGeom>
            <a:solidFill>
              <a:srgbClr val="08B7A5"/>
            </a:solidFill>
            <a:ln w="12700">
              <a:solidFill>
                <a:srgbClr val="08B7A5"/>
              </a:solidFill>
              <a:prstDash val="solid"/>
            </a:ln>
          </p:spPr>
          <p:txBody>
            <a:bodyPr/>
            <a:lstStyle/>
            <a:p>
              <a:endParaRPr lang="en-US" sz="1350"/>
            </a:p>
          </p:txBody>
        </p:sp>
        <p:sp>
          <p:nvSpPr>
            <p:cNvPr id="8" name="Text 6"/>
            <p:cNvSpPr txBox="1"/>
            <p:nvPr/>
          </p:nvSpPr>
          <p:spPr>
            <a:xfrm>
              <a:off x="788670" y="1495044"/>
              <a:ext cx="150876" cy="185166"/>
            </a:xfrm>
            <a:prstGeom prst="rect">
              <a:avLst/>
            </a:prstGeom>
            <a:noFill/>
            <a:ln/>
          </p:spPr>
          <p:txBody>
            <a:bodyPr wrap="square" lIns="0" tIns="0" rIns="0" bIns="0" rtlCol="0" anchor="ctr">
              <a:normAutofit lnSpcReduction="10000"/>
            </a:bodyPr>
            <a:lstStyle/>
            <a:p>
              <a:pPr algn="ctr"/>
              <a:r>
                <a:rPr lang="en-US" sz="1275" b="1" dirty="0">
                  <a:solidFill>
                    <a:srgbClr val="FFFFFF"/>
                  </a:solidFill>
                  <a:latin typeface="Arial" pitchFamily="34" charset="0"/>
                  <a:ea typeface="Arial" pitchFamily="34" charset="-122"/>
                  <a:cs typeface="Arial" pitchFamily="34" charset="-120"/>
                </a:rPr>
                <a:t>1</a:t>
              </a:r>
              <a:endParaRPr lang="en-US" sz="1275" dirty="0"/>
            </a:p>
          </p:txBody>
        </p:sp>
        <p:sp>
          <p:nvSpPr>
            <p:cNvPr id="9" name="Text 7"/>
            <p:cNvSpPr txBox="1"/>
            <p:nvPr/>
          </p:nvSpPr>
          <p:spPr>
            <a:xfrm>
              <a:off x="1152144" y="1453896"/>
              <a:ext cx="2496312" cy="260604"/>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WINDOWS PC</a:t>
              </a:r>
              <a:endParaRPr lang="en-US" sz="1350" dirty="0"/>
            </a:p>
          </p:txBody>
        </p:sp>
        <p:sp>
          <p:nvSpPr>
            <p:cNvPr id="10" name="Text 8">
              <a:hlinkClick r:id="rId3"/>
            </p:cNvPr>
            <p:cNvSpPr txBox="1"/>
            <p:nvPr/>
          </p:nvSpPr>
          <p:spPr>
            <a:xfrm>
              <a:off x="3771900" y="1364742"/>
              <a:ext cx="4526280" cy="432054"/>
            </a:xfrm>
            <a:prstGeom prst="rect">
              <a:avLst/>
            </a:prstGeom>
            <a:noFill/>
            <a:ln/>
          </p:spPr>
          <p:txBody>
            <a:bodyPr wrap="square" lIns="0" tIns="0" rIns="0" bIns="0" rtlCol="0" anchor="ctr">
              <a:normAutofit/>
            </a:bodyPr>
            <a:lstStyle/>
            <a:p>
              <a:r>
                <a:rPr lang="en-US" sz="1600" b="1" dirty="0">
                  <a:solidFill>
                    <a:srgbClr val="152337"/>
                  </a:solidFill>
                  <a:latin typeface="Arial" pitchFamily="34" charset="0"/>
                  <a:ea typeface="Arial" pitchFamily="34" charset="-122"/>
                  <a:cs typeface="Arial" pitchFamily="34" charset="-120"/>
                  <a:hlinkClick r:id="rId4"/>
                </a:rPr>
                <a:t>Bitdefender</a:t>
              </a:r>
              <a:r>
                <a:rPr lang="en-US" sz="1275" dirty="0">
                  <a:solidFill>
                    <a:srgbClr val="152337"/>
                  </a:solidFill>
                  <a:latin typeface="Arial" pitchFamily="34" charset="0"/>
                  <a:ea typeface="Arial" pitchFamily="34" charset="-122"/>
                  <a:cs typeface="Arial" pitchFamily="34" charset="-120"/>
                </a:rPr>
                <a:t> | </a:t>
              </a:r>
              <a:r>
                <a:rPr lang="en-US" sz="1275" dirty="0">
                  <a:solidFill>
                    <a:srgbClr val="152337"/>
                  </a:solidFill>
                  <a:latin typeface="Arial" pitchFamily="34" charset="0"/>
                  <a:ea typeface="Arial" pitchFamily="34" charset="-122"/>
                  <a:cs typeface="Arial" pitchFamily="34" charset="-120"/>
                  <a:hlinkClick r:id="rId3"/>
                </a:rPr>
                <a:t>Windows automatic updates; scans.</a:t>
              </a:r>
              <a:endParaRPr lang="en-US" sz="1275" dirty="0"/>
            </a:p>
          </p:txBody>
        </p:sp>
      </p:grpSp>
      <p:grpSp>
        <p:nvGrpSpPr>
          <p:cNvPr id="38" name="Group 37">
            <a:extLst>
              <a:ext uri="{FF2B5EF4-FFF2-40B4-BE49-F238E27FC236}">
                <a16:creationId xmlns:a16="http://schemas.microsoft.com/office/drawing/2014/main" id="{331D08DC-C759-9F5F-184C-6FC82482518B}"/>
              </a:ext>
            </a:extLst>
          </p:cNvPr>
          <p:cNvGrpSpPr/>
          <p:nvPr/>
        </p:nvGrpSpPr>
        <p:grpSpPr>
          <a:xfrm>
            <a:off x="528066" y="1975104"/>
            <a:ext cx="8085582" cy="569214"/>
            <a:chOff x="528066" y="1975104"/>
            <a:chExt cx="8085582" cy="569214"/>
          </a:xfrm>
        </p:grpSpPr>
        <p:sp>
          <p:nvSpPr>
            <p:cNvPr id="11" name="Shape 9"/>
            <p:cNvSpPr/>
            <p:nvPr/>
          </p:nvSpPr>
          <p:spPr>
            <a:xfrm>
              <a:off x="528066" y="1975104"/>
              <a:ext cx="8085582" cy="569214"/>
            </a:xfrm>
            <a:prstGeom prst="roundRect">
              <a:avLst>
                <a:gd name="adj" fmla="val 14458"/>
              </a:avLst>
            </a:prstGeom>
            <a:solidFill>
              <a:srgbClr val="E9F5F2"/>
            </a:solidFill>
            <a:ln w="12700">
              <a:solidFill>
                <a:srgbClr val="E9F5F2">
                  <a:alpha val="0"/>
                </a:srgbClr>
              </a:solidFill>
              <a:prstDash val="solid"/>
            </a:ln>
          </p:spPr>
          <p:txBody>
            <a:bodyPr/>
            <a:lstStyle/>
            <a:p>
              <a:endParaRPr lang="en-US" sz="1350"/>
            </a:p>
          </p:txBody>
        </p:sp>
        <p:sp>
          <p:nvSpPr>
            <p:cNvPr id="12" name="Shape 10"/>
            <p:cNvSpPr/>
            <p:nvPr/>
          </p:nvSpPr>
          <p:spPr>
            <a:xfrm>
              <a:off x="672084" y="2077974"/>
              <a:ext cx="342900" cy="342900"/>
            </a:xfrm>
            <a:prstGeom prst="ellipse">
              <a:avLst/>
            </a:prstGeom>
            <a:solidFill>
              <a:srgbClr val="3388FF"/>
            </a:solidFill>
            <a:ln w="12700">
              <a:solidFill>
                <a:srgbClr val="3388FF"/>
              </a:solidFill>
              <a:prstDash val="solid"/>
            </a:ln>
          </p:spPr>
          <p:txBody>
            <a:bodyPr/>
            <a:lstStyle/>
            <a:p>
              <a:endParaRPr lang="en-US" sz="1350"/>
            </a:p>
          </p:txBody>
        </p:sp>
        <p:sp>
          <p:nvSpPr>
            <p:cNvPr id="13" name="Text 11"/>
            <p:cNvSpPr txBox="1"/>
            <p:nvPr/>
          </p:nvSpPr>
          <p:spPr>
            <a:xfrm>
              <a:off x="788670" y="2153412"/>
              <a:ext cx="150876" cy="185166"/>
            </a:xfrm>
            <a:prstGeom prst="rect">
              <a:avLst/>
            </a:prstGeom>
            <a:noFill/>
            <a:ln/>
          </p:spPr>
          <p:txBody>
            <a:bodyPr wrap="square" lIns="0" tIns="0" rIns="0" bIns="0" rtlCol="0" anchor="ctr">
              <a:normAutofit lnSpcReduction="10000"/>
            </a:bodyPr>
            <a:lstStyle/>
            <a:p>
              <a:pPr algn="ctr"/>
              <a:r>
                <a:rPr lang="en-US" sz="1275" b="1" dirty="0">
                  <a:solidFill>
                    <a:srgbClr val="FFFFFF"/>
                  </a:solidFill>
                  <a:latin typeface="Arial" pitchFamily="34" charset="0"/>
                  <a:ea typeface="Arial" pitchFamily="34" charset="-122"/>
                  <a:cs typeface="Arial" pitchFamily="34" charset="-120"/>
                </a:rPr>
                <a:t>2</a:t>
              </a:r>
              <a:endParaRPr lang="en-US" sz="1275" dirty="0"/>
            </a:p>
          </p:txBody>
        </p:sp>
        <p:sp>
          <p:nvSpPr>
            <p:cNvPr id="14" name="Text 12"/>
            <p:cNvSpPr txBox="1"/>
            <p:nvPr/>
          </p:nvSpPr>
          <p:spPr>
            <a:xfrm>
              <a:off x="1152144" y="2112264"/>
              <a:ext cx="2496312" cy="260604"/>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APPLE MAC</a:t>
              </a:r>
              <a:endParaRPr lang="en-US" sz="1350" dirty="0"/>
            </a:p>
          </p:txBody>
        </p:sp>
        <p:sp>
          <p:nvSpPr>
            <p:cNvPr id="15" name="Text 13">
              <a:hlinkClick r:id="rId5"/>
            </p:cNvPr>
            <p:cNvSpPr txBox="1"/>
            <p:nvPr/>
          </p:nvSpPr>
          <p:spPr>
            <a:xfrm>
              <a:off x="3771900" y="2023110"/>
              <a:ext cx="4526280" cy="432054"/>
            </a:xfrm>
            <a:prstGeom prst="rect">
              <a:avLst/>
            </a:prstGeom>
            <a:noFill/>
            <a:ln/>
          </p:spPr>
          <p:txBody>
            <a:bodyPr wrap="square" lIns="0" tIns="0" rIns="0" bIns="0" rtlCol="0" anchor="ctr">
              <a:normAutofit/>
            </a:bodyPr>
            <a:lstStyle/>
            <a:p>
              <a:r>
                <a:rPr lang="en-US" sz="1600" b="1" dirty="0">
                  <a:solidFill>
                    <a:srgbClr val="152337"/>
                  </a:solidFill>
                  <a:latin typeface="Arial" pitchFamily="34" charset="0"/>
                  <a:ea typeface="Arial" pitchFamily="34" charset="-122"/>
                  <a:cs typeface="Arial" pitchFamily="34" charset="-120"/>
                  <a:hlinkClick r:id="rId4"/>
                </a:rPr>
                <a:t>Bitdefender</a:t>
              </a:r>
              <a:r>
                <a:rPr lang="en-US" sz="1275" dirty="0">
                  <a:solidFill>
                    <a:srgbClr val="152337"/>
                  </a:solidFill>
                  <a:latin typeface="Arial" pitchFamily="34" charset="0"/>
                  <a:ea typeface="Arial" pitchFamily="34" charset="-122"/>
                  <a:cs typeface="Arial" pitchFamily="34" charset="-120"/>
                </a:rPr>
                <a:t> | </a:t>
              </a:r>
              <a:r>
                <a:rPr lang="en-US" sz="1275" dirty="0">
                  <a:solidFill>
                    <a:srgbClr val="152337"/>
                  </a:solidFill>
                  <a:latin typeface="Arial" pitchFamily="34" charset="0"/>
                  <a:ea typeface="Arial" pitchFamily="34" charset="-122"/>
                  <a:cs typeface="Arial" pitchFamily="34" charset="-120"/>
                  <a:hlinkClick r:id="rId5"/>
                </a:rPr>
                <a:t>keep macOS and apps up to date.</a:t>
              </a:r>
              <a:endParaRPr lang="en-US" sz="1275" dirty="0"/>
            </a:p>
          </p:txBody>
        </p:sp>
      </p:grpSp>
      <p:grpSp>
        <p:nvGrpSpPr>
          <p:cNvPr id="37" name="Group 36">
            <a:extLst>
              <a:ext uri="{FF2B5EF4-FFF2-40B4-BE49-F238E27FC236}">
                <a16:creationId xmlns:a16="http://schemas.microsoft.com/office/drawing/2014/main" id="{7451FF3A-5DAA-C3F7-9FB3-5C1FA9E4D1D9}"/>
              </a:ext>
            </a:extLst>
          </p:cNvPr>
          <p:cNvGrpSpPr/>
          <p:nvPr/>
        </p:nvGrpSpPr>
        <p:grpSpPr>
          <a:xfrm>
            <a:off x="528066" y="2633472"/>
            <a:ext cx="8085582" cy="569214"/>
            <a:chOff x="528066" y="2633472"/>
            <a:chExt cx="8085582" cy="569214"/>
          </a:xfrm>
        </p:grpSpPr>
        <p:sp>
          <p:nvSpPr>
            <p:cNvPr id="16" name="Shape 14"/>
            <p:cNvSpPr/>
            <p:nvPr/>
          </p:nvSpPr>
          <p:spPr>
            <a:xfrm>
              <a:off x="528066" y="2633472"/>
              <a:ext cx="8085582" cy="569214"/>
            </a:xfrm>
            <a:prstGeom prst="roundRect">
              <a:avLst>
                <a:gd name="adj" fmla="val 14458"/>
              </a:avLst>
            </a:prstGeom>
            <a:solidFill>
              <a:srgbClr val="EAF2FF"/>
            </a:solidFill>
            <a:ln w="12700">
              <a:solidFill>
                <a:srgbClr val="EAF2FF">
                  <a:alpha val="0"/>
                </a:srgbClr>
              </a:solidFill>
              <a:prstDash val="solid"/>
            </a:ln>
          </p:spPr>
          <p:txBody>
            <a:bodyPr/>
            <a:lstStyle/>
            <a:p>
              <a:endParaRPr lang="en-US" sz="1350"/>
            </a:p>
          </p:txBody>
        </p:sp>
        <p:sp>
          <p:nvSpPr>
            <p:cNvPr id="17" name="Shape 15"/>
            <p:cNvSpPr/>
            <p:nvPr/>
          </p:nvSpPr>
          <p:spPr>
            <a:xfrm>
              <a:off x="672084" y="2736342"/>
              <a:ext cx="342900" cy="342900"/>
            </a:xfrm>
            <a:prstGeom prst="ellipse">
              <a:avLst/>
            </a:prstGeom>
            <a:solidFill>
              <a:srgbClr val="A98CFB"/>
            </a:solidFill>
            <a:ln w="12700">
              <a:solidFill>
                <a:srgbClr val="A98CFB"/>
              </a:solidFill>
              <a:prstDash val="solid"/>
            </a:ln>
          </p:spPr>
          <p:txBody>
            <a:bodyPr/>
            <a:lstStyle/>
            <a:p>
              <a:endParaRPr lang="en-US" sz="1350"/>
            </a:p>
          </p:txBody>
        </p:sp>
        <p:sp>
          <p:nvSpPr>
            <p:cNvPr id="18" name="Text 16"/>
            <p:cNvSpPr txBox="1"/>
            <p:nvPr/>
          </p:nvSpPr>
          <p:spPr>
            <a:xfrm>
              <a:off x="788670" y="2811780"/>
              <a:ext cx="150876" cy="185166"/>
            </a:xfrm>
            <a:prstGeom prst="rect">
              <a:avLst/>
            </a:prstGeom>
            <a:noFill/>
            <a:ln/>
          </p:spPr>
          <p:txBody>
            <a:bodyPr wrap="square" lIns="0" tIns="0" rIns="0" bIns="0" rtlCol="0" anchor="ctr">
              <a:normAutofit lnSpcReduction="10000"/>
            </a:bodyPr>
            <a:lstStyle/>
            <a:p>
              <a:pPr algn="ctr"/>
              <a:r>
                <a:rPr lang="en-US" sz="1275" b="1" dirty="0">
                  <a:solidFill>
                    <a:srgbClr val="FFFFFF"/>
                  </a:solidFill>
                  <a:latin typeface="Arial" pitchFamily="34" charset="0"/>
                  <a:ea typeface="Arial" pitchFamily="34" charset="-122"/>
                  <a:cs typeface="Arial" pitchFamily="34" charset="-120"/>
                </a:rPr>
                <a:t>3</a:t>
              </a:r>
              <a:endParaRPr lang="en-US" sz="1275" dirty="0"/>
            </a:p>
          </p:txBody>
        </p:sp>
        <p:sp>
          <p:nvSpPr>
            <p:cNvPr id="19" name="Text 17"/>
            <p:cNvSpPr txBox="1"/>
            <p:nvPr/>
          </p:nvSpPr>
          <p:spPr>
            <a:xfrm>
              <a:off x="1131570" y="2770632"/>
              <a:ext cx="2496312" cy="260604"/>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ANDROID PHONE / TABLET</a:t>
              </a:r>
              <a:endParaRPr lang="en-US" sz="1350" dirty="0"/>
            </a:p>
          </p:txBody>
        </p:sp>
        <p:sp>
          <p:nvSpPr>
            <p:cNvPr id="20" name="Text 18">
              <a:hlinkClick r:id="rId6"/>
            </p:cNvPr>
            <p:cNvSpPr txBox="1"/>
            <p:nvPr/>
          </p:nvSpPr>
          <p:spPr>
            <a:xfrm>
              <a:off x="3771900" y="2681478"/>
              <a:ext cx="4526280" cy="432054"/>
            </a:xfrm>
            <a:prstGeom prst="rect">
              <a:avLst/>
            </a:prstGeom>
            <a:noFill/>
            <a:ln/>
          </p:spPr>
          <p:txBody>
            <a:bodyPr wrap="square" lIns="0" tIns="0" rIns="0" bIns="0" rtlCol="0" anchor="ctr">
              <a:normAutofit/>
            </a:bodyPr>
            <a:lstStyle/>
            <a:p>
              <a:r>
                <a:rPr lang="en-US" sz="1600" b="1" dirty="0">
                  <a:solidFill>
                    <a:srgbClr val="152337"/>
                  </a:solidFill>
                  <a:latin typeface="Arial" pitchFamily="34" charset="0"/>
                  <a:ea typeface="Arial" pitchFamily="34" charset="-122"/>
                  <a:cs typeface="Arial" pitchFamily="34" charset="-120"/>
                  <a:hlinkClick r:id="rId4"/>
                </a:rPr>
                <a:t>Bitdefender</a:t>
              </a:r>
              <a:r>
                <a:rPr lang="en-US" sz="1275" dirty="0">
                  <a:solidFill>
                    <a:srgbClr val="152337"/>
                  </a:solidFill>
                  <a:latin typeface="Arial" pitchFamily="34" charset="0"/>
                  <a:ea typeface="Arial" pitchFamily="34" charset="-122"/>
                  <a:cs typeface="Arial" pitchFamily="34" charset="-120"/>
                </a:rPr>
                <a:t> | </a:t>
              </a:r>
              <a:r>
                <a:rPr lang="en-US" sz="1275" dirty="0">
                  <a:solidFill>
                    <a:srgbClr val="152337"/>
                  </a:solidFill>
                  <a:latin typeface="Arial" pitchFamily="34" charset="0"/>
                  <a:ea typeface="Arial" pitchFamily="34" charset="-122"/>
                  <a:cs typeface="Arial" pitchFamily="34" charset="-120"/>
                  <a:hlinkClick r:id="rId6"/>
                </a:rPr>
                <a:t>update Android and apps.</a:t>
              </a:r>
              <a:endParaRPr lang="en-US" sz="1275" dirty="0"/>
            </a:p>
          </p:txBody>
        </p:sp>
      </p:grpSp>
      <p:grpSp>
        <p:nvGrpSpPr>
          <p:cNvPr id="36" name="Group 35">
            <a:extLst>
              <a:ext uri="{FF2B5EF4-FFF2-40B4-BE49-F238E27FC236}">
                <a16:creationId xmlns:a16="http://schemas.microsoft.com/office/drawing/2014/main" id="{C3B85888-B2A7-8AE0-8153-22ED5EF4D621}"/>
              </a:ext>
            </a:extLst>
          </p:cNvPr>
          <p:cNvGrpSpPr/>
          <p:nvPr/>
        </p:nvGrpSpPr>
        <p:grpSpPr>
          <a:xfrm>
            <a:off x="528066" y="3291840"/>
            <a:ext cx="8085582" cy="569214"/>
            <a:chOff x="528066" y="3291840"/>
            <a:chExt cx="8085582" cy="569214"/>
          </a:xfrm>
        </p:grpSpPr>
        <p:sp>
          <p:nvSpPr>
            <p:cNvPr id="21" name="Shape 19"/>
            <p:cNvSpPr/>
            <p:nvPr/>
          </p:nvSpPr>
          <p:spPr>
            <a:xfrm>
              <a:off x="528066" y="3291840"/>
              <a:ext cx="8085582" cy="569214"/>
            </a:xfrm>
            <a:prstGeom prst="roundRect">
              <a:avLst>
                <a:gd name="adj" fmla="val 14458"/>
              </a:avLst>
            </a:prstGeom>
            <a:solidFill>
              <a:srgbClr val="E9F5F2"/>
            </a:solidFill>
            <a:ln w="12700">
              <a:solidFill>
                <a:srgbClr val="E9F5F2">
                  <a:alpha val="0"/>
                </a:srgbClr>
              </a:solidFill>
              <a:prstDash val="solid"/>
            </a:ln>
          </p:spPr>
          <p:txBody>
            <a:bodyPr/>
            <a:lstStyle/>
            <a:p>
              <a:endParaRPr lang="en-US" sz="1350"/>
            </a:p>
          </p:txBody>
        </p:sp>
        <p:sp>
          <p:nvSpPr>
            <p:cNvPr id="22" name="Shape 20"/>
            <p:cNvSpPr/>
            <p:nvPr/>
          </p:nvSpPr>
          <p:spPr>
            <a:xfrm>
              <a:off x="672084" y="3394710"/>
              <a:ext cx="342900" cy="342900"/>
            </a:xfrm>
            <a:prstGeom prst="ellipse">
              <a:avLst/>
            </a:prstGeom>
            <a:solidFill>
              <a:srgbClr val="F26D6D"/>
            </a:solidFill>
            <a:ln w="12700">
              <a:solidFill>
                <a:srgbClr val="F26D6D"/>
              </a:solidFill>
              <a:prstDash val="solid"/>
            </a:ln>
          </p:spPr>
          <p:txBody>
            <a:bodyPr/>
            <a:lstStyle/>
            <a:p>
              <a:endParaRPr lang="en-US" sz="1350"/>
            </a:p>
          </p:txBody>
        </p:sp>
        <p:sp>
          <p:nvSpPr>
            <p:cNvPr id="23" name="Text 21"/>
            <p:cNvSpPr txBox="1"/>
            <p:nvPr/>
          </p:nvSpPr>
          <p:spPr>
            <a:xfrm>
              <a:off x="788670" y="3470148"/>
              <a:ext cx="150876" cy="185166"/>
            </a:xfrm>
            <a:prstGeom prst="rect">
              <a:avLst/>
            </a:prstGeom>
            <a:noFill/>
            <a:ln/>
          </p:spPr>
          <p:txBody>
            <a:bodyPr wrap="square" lIns="0" tIns="0" rIns="0" bIns="0" rtlCol="0" anchor="ctr">
              <a:normAutofit lnSpcReduction="10000"/>
            </a:bodyPr>
            <a:lstStyle/>
            <a:p>
              <a:pPr algn="ctr"/>
              <a:r>
                <a:rPr lang="en-US" sz="1275" b="1" dirty="0">
                  <a:solidFill>
                    <a:srgbClr val="FFFFFF"/>
                  </a:solidFill>
                  <a:latin typeface="Arial" pitchFamily="34" charset="0"/>
                  <a:ea typeface="Arial" pitchFamily="34" charset="-122"/>
                  <a:cs typeface="Arial" pitchFamily="34" charset="-120"/>
                </a:rPr>
                <a:t>4</a:t>
              </a:r>
              <a:endParaRPr lang="en-US" sz="1275" dirty="0"/>
            </a:p>
          </p:txBody>
        </p:sp>
        <p:sp>
          <p:nvSpPr>
            <p:cNvPr id="24" name="Text 22"/>
            <p:cNvSpPr txBox="1"/>
            <p:nvPr/>
          </p:nvSpPr>
          <p:spPr>
            <a:xfrm>
              <a:off x="1152144" y="3444654"/>
              <a:ext cx="2496312" cy="260604"/>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iPHONE / iPAD</a:t>
              </a:r>
              <a:endParaRPr lang="en-US" sz="1350" dirty="0"/>
            </a:p>
          </p:txBody>
        </p:sp>
        <p:sp>
          <p:nvSpPr>
            <p:cNvPr id="25" name="Text 23">
              <a:hlinkClick r:id="rId7"/>
            </p:cNvPr>
            <p:cNvSpPr txBox="1"/>
            <p:nvPr/>
          </p:nvSpPr>
          <p:spPr>
            <a:xfrm>
              <a:off x="3771900" y="3339846"/>
              <a:ext cx="4526280" cy="432054"/>
            </a:xfrm>
            <a:prstGeom prst="rect">
              <a:avLst/>
            </a:prstGeom>
            <a:noFill/>
            <a:ln/>
          </p:spPr>
          <p:txBody>
            <a:bodyPr wrap="square" lIns="0" tIns="0" rIns="0" bIns="0" rtlCol="0" anchor="ctr">
              <a:normAutofit/>
            </a:bodyPr>
            <a:lstStyle/>
            <a:p>
              <a:r>
                <a:rPr lang="en-US" sz="1600" b="1" dirty="0">
                  <a:solidFill>
                    <a:srgbClr val="152337"/>
                  </a:solidFill>
                  <a:latin typeface="Arial" pitchFamily="34" charset="0"/>
                  <a:ea typeface="Arial" pitchFamily="34" charset="-122"/>
                  <a:cs typeface="Arial" pitchFamily="34" charset="-120"/>
                  <a:hlinkClick r:id="rId4"/>
                </a:rPr>
                <a:t>Bitdefender</a:t>
              </a:r>
              <a:r>
                <a:rPr lang="en-US" sz="1275" dirty="0">
                  <a:solidFill>
                    <a:srgbClr val="152337"/>
                  </a:solidFill>
                  <a:latin typeface="Arial" pitchFamily="34" charset="0"/>
                  <a:ea typeface="Arial" pitchFamily="34" charset="-122"/>
                  <a:cs typeface="Arial" pitchFamily="34" charset="-120"/>
                </a:rPr>
                <a:t> | </a:t>
              </a:r>
              <a:r>
                <a:rPr lang="en-US" sz="1275" dirty="0">
                  <a:solidFill>
                    <a:srgbClr val="152337"/>
                  </a:solidFill>
                  <a:latin typeface="Arial" pitchFamily="34" charset="0"/>
                  <a:ea typeface="Arial" pitchFamily="34" charset="-122"/>
                  <a:cs typeface="Arial" pitchFamily="34" charset="-120"/>
                  <a:hlinkClick r:id="rId7"/>
                </a:rPr>
                <a:t>heed malware alerts.</a:t>
              </a:r>
              <a:endParaRPr lang="en-US" sz="1275" dirty="0"/>
            </a:p>
          </p:txBody>
        </p:sp>
      </p:grpSp>
      <p:grpSp>
        <p:nvGrpSpPr>
          <p:cNvPr id="35" name="Group 34">
            <a:extLst>
              <a:ext uri="{FF2B5EF4-FFF2-40B4-BE49-F238E27FC236}">
                <a16:creationId xmlns:a16="http://schemas.microsoft.com/office/drawing/2014/main" id="{AD9F50B6-27F8-6CC2-A56C-A050F6A491B8}"/>
              </a:ext>
            </a:extLst>
          </p:cNvPr>
          <p:cNvGrpSpPr/>
          <p:nvPr/>
        </p:nvGrpSpPr>
        <p:grpSpPr>
          <a:xfrm>
            <a:off x="445770" y="3950208"/>
            <a:ext cx="8250174" cy="891540"/>
            <a:chOff x="445770" y="3950208"/>
            <a:chExt cx="8250174" cy="891540"/>
          </a:xfrm>
        </p:grpSpPr>
        <p:sp>
          <p:nvSpPr>
            <p:cNvPr id="26" name="Shape 24"/>
            <p:cNvSpPr/>
            <p:nvPr/>
          </p:nvSpPr>
          <p:spPr>
            <a:xfrm>
              <a:off x="528066" y="3950208"/>
              <a:ext cx="8085582" cy="569214"/>
            </a:xfrm>
            <a:prstGeom prst="roundRect">
              <a:avLst>
                <a:gd name="adj" fmla="val 14458"/>
              </a:avLst>
            </a:prstGeom>
            <a:solidFill>
              <a:srgbClr val="EAF2FF"/>
            </a:solidFill>
            <a:ln w="12700">
              <a:solidFill>
                <a:srgbClr val="EAF2FF">
                  <a:alpha val="0"/>
                </a:srgbClr>
              </a:solidFill>
              <a:prstDash val="solid"/>
            </a:ln>
          </p:spPr>
          <p:txBody>
            <a:bodyPr/>
            <a:lstStyle/>
            <a:p>
              <a:endParaRPr lang="en-US" sz="1350"/>
            </a:p>
          </p:txBody>
        </p:sp>
        <p:sp>
          <p:nvSpPr>
            <p:cNvPr id="27" name="Shape 25"/>
            <p:cNvSpPr/>
            <p:nvPr/>
          </p:nvSpPr>
          <p:spPr>
            <a:xfrm>
              <a:off x="672084" y="4053078"/>
              <a:ext cx="342900" cy="342900"/>
            </a:xfrm>
            <a:prstGeom prst="ellipse">
              <a:avLst/>
            </a:prstGeom>
            <a:solidFill>
              <a:srgbClr val="157A60"/>
            </a:solidFill>
            <a:ln w="12700">
              <a:solidFill>
                <a:srgbClr val="157A60"/>
              </a:solidFill>
              <a:prstDash val="solid"/>
            </a:ln>
          </p:spPr>
          <p:txBody>
            <a:bodyPr/>
            <a:lstStyle/>
            <a:p>
              <a:endParaRPr lang="en-US" sz="1350"/>
            </a:p>
          </p:txBody>
        </p:sp>
        <p:sp>
          <p:nvSpPr>
            <p:cNvPr id="28" name="Text 26"/>
            <p:cNvSpPr txBox="1"/>
            <p:nvPr/>
          </p:nvSpPr>
          <p:spPr>
            <a:xfrm>
              <a:off x="788670" y="4128516"/>
              <a:ext cx="150876" cy="185166"/>
            </a:xfrm>
            <a:prstGeom prst="rect">
              <a:avLst/>
            </a:prstGeom>
            <a:noFill/>
            <a:ln/>
          </p:spPr>
          <p:txBody>
            <a:bodyPr wrap="square" lIns="0" tIns="0" rIns="0" bIns="0" rtlCol="0" anchor="ctr">
              <a:normAutofit lnSpcReduction="10000"/>
            </a:bodyPr>
            <a:lstStyle/>
            <a:p>
              <a:pPr algn="ctr"/>
              <a:r>
                <a:rPr lang="en-US" sz="1275" b="1" dirty="0">
                  <a:solidFill>
                    <a:srgbClr val="FFFFFF"/>
                  </a:solidFill>
                  <a:latin typeface="Arial" pitchFamily="34" charset="0"/>
                  <a:ea typeface="Arial" pitchFamily="34" charset="-122"/>
                  <a:cs typeface="Arial" pitchFamily="34" charset="-120"/>
                </a:rPr>
                <a:t>5</a:t>
              </a:r>
              <a:endParaRPr lang="en-US" sz="1275" dirty="0"/>
            </a:p>
          </p:txBody>
        </p:sp>
        <p:sp>
          <p:nvSpPr>
            <p:cNvPr id="29" name="Text 27"/>
            <p:cNvSpPr txBox="1"/>
            <p:nvPr/>
          </p:nvSpPr>
          <p:spPr>
            <a:xfrm>
              <a:off x="1137533" y="4090797"/>
              <a:ext cx="2496312" cy="260604"/>
            </a:xfrm>
            <a:prstGeom prst="rect">
              <a:avLst/>
            </a:prstGeom>
            <a:noFill/>
            <a:ln/>
          </p:spPr>
          <p:txBody>
            <a:bodyPr wrap="square" lIns="0" tIns="0" rIns="0" bIns="0" rtlCol="0" anchor="ctr">
              <a:normAutofit fontScale="92500"/>
            </a:bodyPr>
            <a:lstStyle/>
            <a:p>
              <a:r>
                <a:rPr lang="en-US" sz="1350" b="1" dirty="0">
                  <a:solidFill>
                    <a:srgbClr val="0B172A"/>
                  </a:solidFill>
                  <a:latin typeface="Arial" pitchFamily="34" charset="0"/>
                  <a:ea typeface="Arial" pitchFamily="34" charset="-122"/>
                  <a:cs typeface="Arial" pitchFamily="34" charset="-120"/>
                </a:rPr>
                <a:t>ROUTER / SMART TV / CAMERAS</a:t>
              </a:r>
              <a:endParaRPr lang="en-US" sz="1350" dirty="0"/>
            </a:p>
          </p:txBody>
        </p:sp>
        <p:sp>
          <p:nvSpPr>
            <p:cNvPr id="30" name="Text 28">
              <a:hlinkClick r:id="rId8"/>
            </p:cNvPr>
            <p:cNvSpPr txBox="1"/>
            <p:nvPr/>
          </p:nvSpPr>
          <p:spPr>
            <a:xfrm>
              <a:off x="3771900" y="3998214"/>
              <a:ext cx="4526280" cy="432054"/>
            </a:xfrm>
            <a:prstGeom prst="rect">
              <a:avLst/>
            </a:prstGeom>
            <a:noFill/>
            <a:ln/>
          </p:spPr>
          <p:txBody>
            <a:bodyPr wrap="square" lIns="0" tIns="0" rIns="0" bIns="0" rtlCol="0" anchor="ctr">
              <a:normAutofit lnSpcReduction="10000"/>
            </a:bodyPr>
            <a:lstStyle/>
            <a:p>
              <a:r>
                <a:rPr lang="en-US" sz="1600" b="1" dirty="0">
                  <a:solidFill>
                    <a:srgbClr val="152337"/>
                  </a:solidFill>
                  <a:latin typeface="Arial" pitchFamily="34" charset="0"/>
                  <a:ea typeface="Arial" pitchFamily="34" charset="-122"/>
                  <a:cs typeface="Arial" pitchFamily="34" charset="-120"/>
                  <a:hlinkClick r:id="rId4"/>
                </a:rPr>
                <a:t>Bitdefender</a:t>
              </a:r>
              <a:r>
                <a:rPr lang="en-US" sz="1275" dirty="0">
                  <a:solidFill>
                    <a:srgbClr val="152337"/>
                  </a:solidFill>
                  <a:latin typeface="Arial" pitchFamily="34" charset="0"/>
                  <a:ea typeface="Arial" pitchFamily="34" charset="-122"/>
                  <a:cs typeface="Arial" pitchFamily="34" charset="-120"/>
                </a:rPr>
                <a:t> | Change default passwords; update firmware; secure your Wi-Fi.</a:t>
              </a:r>
              <a:endParaRPr lang="en-US" sz="1275" dirty="0"/>
            </a:p>
          </p:txBody>
        </p:sp>
        <p:sp>
          <p:nvSpPr>
            <p:cNvPr id="31" name="Shape 29"/>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grpSp>
      <p:sp>
        <p:nvSpPr>
          <p:cNvPr id="40" name="Title 39">
            <a:extLst>
              <a:ext uri="{FF2B5EF4-FFF2-40B4-BE49-F238E27FC236}">
                <a16:creationId xmlns:a16="http://schemas.microsoft.com/office/drawing/2014/main" id="{4AC0CA27-9409-7DBB-86CC-C564D3397A48}"/>
              </a:ext>
            </a:extLst>
          </p:cNvPr>
          <p:cNvSpPr>
            <a:spLocks noGrp="1"/>
          </p:cNvSpPr>
          <p:nvPr>
            <p:ph type="title"/>
          </p:nvPr>
        </p:nvSpPr>
        <p:spPr>
          <a:xfrm>
            <a:off x="445770" y="589988"/>
            <a:ext cx="8305800" cy="637594"/>
          </a:xfrm>
        </p:spPr>
        <p:txBody>
          <a:bodyPr anchor="ctr">
            <a:noAutofit/>
          </a:bodyPr>
          <a:lstStyle/>
          <a:p>
            <a:r>
              <a:rPr lang="en-US" sz="3600" dirty="0"/>
              <a:t>Every device needs the RIGHT protection</a:t>
            </a:r>
          </a:p>
        </p:txBody>
      </p:sp>
      <p:sp>
        <p:nvSpPr>
          <p:cNvPr id="41" name="Date Placeholder 40">
            <a:extLst>
              <a:ext uri="{FF2B5EF4-FFF2-40B4-BE49-F238E27FC236}">
                <a16:creationId xmlns:a16="http://schemas.microsoft.com/office/drawing/2014/main" id="{65929F5E-9046-B9DA-31D6-EAB4FE2FFEDC}"/>
              </a:ext>
            </a:extLst>
          </p:cNvPr>
          <p:cNvSpPr>
            <a:spLocks noGrp="1"/>
          </p:cNvSpPr>
          <p:nvPr>
            <p:ph type="dt" sz="half" idx="10"/>
          </p:nvPr>
        </p:nvSpPr>
        <p:spPr/>
        <p:txBody>
          <a:bodyPr/>
          <a:lstStyle/>
          <a:p>
            <a:fld id="{D23A0BBF-18C8-4485-AEC1-57A284077692}" type="datetime1">
              <a:rPr lang="en-US" smtClean="0"/>
              <a:t>10/26/2026</a:t>
            </a:fld>
            <a:endParaRPr lang="en-US"/>
          </a:p>
        </p:txBody>
      </p:sp>
      <p:sp>
        <p:nvSpPr>
          <p:cNvPr id="42" name="Footer Placeholder 41">
            <a:extLst>
              <a:ext uri="{FF2B5EF4-FFF2-40B4-BE49-F238E27FC236}">
                <a16:creationId xmlns:a16="http://schemas.microsoft.com/office/drawing/2014/main" id="{BB6E6FD6-C078-CE4C-5496-C4758E7BD019}"/>
              </a:ext>
            </a:extLst>
          </p:cNvPr>
          <p:cNvSpPr>
            <a:spLocks noGrp="1"/>
          </p:cNvSpPr>
          <p:nvPr>
            <p:ph type="ftr" sz="quarter" idx="11"/>
          </p:nvPr>
        </p:nvSpPr>
        <p:spPr/>
        <p:txBody>
          <a:bodyPr/>
          <a:lstStyle/>
          <a:p>
            <a:r>
              <a:rPr lang="en-US"/>
              <a:t>2027 Senior Cybersecurity Awareness </a:t>
            </a:r>
          </a:p>
        </p:txBody>
      </p:sp>
      <p:sp>
        <p:nvSpPr>
          <p:cNvPr id="43" name="Slide Number Placeholder 42">
            <a:extLst>
              <a:ext uri="{FF2B5EF4-FFF2-40B4-BE49-F238E27FC236}">
                <a16:creationId xmlns:a16="http://schemas.microsoft.com/office/drawing/2014/main" id="{EDB5FC8B-2DF6-47CA-9048-E9B0AC45F732}"/>
              </a:ext>
            </a:extLst>
          </p:cNvPr>
          <p:cNvSpPr>
            <a:spLocks noGrp="1"/>
          </p:cNvSpPr>
          <p:nvPr>
            <p:ph type="sldNum" sz="quarter" idx="12"/>
          </p:nvPr>
        </p:nvSpPr>
        <p:spPr/>
        <p:txBody>
          <a:bodyPr/>
          <a:lstStyle/>
          <a:p>
            <a:fld id="{3D46CBA2-ECE5-4BE9-B546-6761E0E67089}" type="slidenum">
              <a:rPr lang="en-US" smtClean="0"/>
              <a:t>18</a:t>
            </a:fld>
            <a:endParaRPr lang="en-US"/>
          </a:p>
        </p:txBody>
      </p:sp>
      <p:pic>
        <p:nvPicPr>
          <p:cNvPr id="2" name="Picture 1" descr="Bitdefender logo, square rounded Bitdefender logo ...">
            <a:extLst>
              <a:ext uri="{FF2B5EF4-FFF2-40B4-BE49-F238E27FC236}">
                <a16:creationId xmlns:a16="http://schemas.microsoft.com/office/drawing/2014/main" id="{44C25325-EE19-6154-E62F-6D48BB971F32}"/>
              </a:ext>
            </a:extLst>
          </p:cNvPr>
          <p:cNvPicPr>
            <a:picLocks noChangeAspect="1"/>
          </p:cNvPicPr>
          <p:nvPr/>
        </p:nvPicPr>
        <p:blipFill>
          <a:blip r:embed="rId9"/>
          <a:stretch>
            <a:fillRect/>
          </a:stretch>
        </p:blipFill>
        <p:spPr>
          <a:xfrm>
            <a:off x="7132653" y="2477858"/>
            <a:ext cx="1490520" cy="1490520"/>
          </a:xfrm>
          <a:prstGeom prst="rect">
            <a:avLst/>
          </a:prstGeom>
        </p:spPr>
      </p:pic>
    </p:spTree>
    <p:extLst>
      <p:ext uri="{BB962C8B-B14F-4D97-AF65-F5344CB8AC3E}">
        <p14:creationId xmlns:p14="http://schemas.microsoft.com/office/powerpoint/2010/main" val="2574147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200150" y="438913"/>
            <a:ext cx="2457450" cy="192024"/>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 3 &amp; 4 • TRAINING ILLUSTRATION</a:t>
            </a:r>
            <a:endParaRPr lang="en-US" sz="975"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21208" y="1207008"/>
            <a:ext cx="4560570" cy="3106674"/>
          </a:xfrm>
          <a:prstGeom prst="roundRect">
            <a:avLst>
              <a:gd name="adj" fmla="val 4415"/>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10.png"/>
          <p:cNvPicPr>
            <a:picLocks noChangeAspect="1"/>
          </p:cNvPicPr>
          <p:nvPr/>
        </p:nvPicPr>
        <p:blipFill>
          <a:blip r:embed="rId3"/>
          <a:stretch>
            <a:fillRect/>
          </a:stretch>
        </p:blipFill>
        <p:spPr>
          <a:xfrm>
            <a:off x="541782" y="1248156"/>
            <a:ext cx="4491990" cy="3031236"/>
          </a:xfrm>
          <a:prstGeom prst="rect">
            <a:avLst/>
          </a:prstGeom>
        </p:spPr>
      </p:pic>
      <p:grpSp>
        <p:nvGrpSpPr>
          <p:cNvPr id="32" name="Group 31">
            <a:extLst>
              <a:ext uri="{FF2B5EF4-FFF2-40B4-BE49-F238E27FC236}">
                <a16:creationId xmlns:a16="http://schemas.microsoft.com/office/drawing/2014/main" id="{240443DF-E857-5BF7-E092-3B877F5FE1D8}"/>
              </a:ext>
            </a:extLst>
          </p:cNvPr>
          <p:cNvGrpSpPr/>
          <p:nvPr/>
        </p:nvGrpSpPr>
        <p:grpSpPr>
          <a:xfrm>
            <a:off x="5314950" y="1220724"/>
            <a:ext cx="3188970" cy="528066"/>
            <a:chOff x="5314950" y="1220724"/>
            <a:chExt cx="3188970" cy="528066"/>
          </a:xfrm>
        </p:grpSpPr>
        <p:sp>
          <p:nvSpPr>
            <p:cNvPr id="8" name="Shape 5"/>
            <p:cNvSpPr/>
            <p:nvPr/>
          </p:nvSpPr>
          <p:spPr>
            <a:xfrm>
              <a:off x="5314950" y="1330452"/>
              <a:ext cx="212598" cy="212598"/>
            </a:xfrm>
            <a:prstGeom prst="ellipse">
              <a:avLst/>
            </a:prstGeom>
            <a:solidFill>
              <a:srgbClr val="FCE2E2"/>
            </a:solidFill>
            <a:ln w="12700">
              <a:solidFill>
                <a:srgbClr val="FCE2E2"/>
              </a:solidFill>
              <a:prstDash val="solid"/>
            </a:ln>
          </p:spPr>
          <p:txBody>
            <a:bodyPr/>
            <a:lstStyle/>
            <a:p>
              <a:endParaRPr lang="en-US" sz="1350"/>
            </a:p>
          </p:txBody>
        </p:sp>
        <p:sp>
          <p:nvSpPr>
            <p:cNvPr id="9" name="Text 6"/>
            <p:cNvSpPr txBox="1"/>
            <p:nvPr/>
          </p:nvSpPr>
          <p:spPr>
            <a:xfrm>
              <a:off x="5383530" y="1378458"/>
              <a:ext cx="89154" cy="137160"/>
            </a:xfrm>
            <a:prstGeom prst="rect">
              <a:avLst/>
            </a:prstGeom>
            <a:noFill/>
            <a:ln/>
          </p:spPr>
          <p:txBody>
            <a:bodyPr wrap="square" lIns="0" tIns="0" rIns="0" bIns="0" rtlCol="0" anchor="ctr">
              <a:normAutofit fontScale="92500" lnSpcReduction="10000"/>
            </a:bodyPr>
            <a:lstStyle/>
            <a:p>
              <a:pPr algn="ctr"/>
              <a:r>
                <a:rPr lang="en-US" sz="1050" b="1" dirty="0">
                  <a:solidFill>
                    <a:srgbClr val="A52C39"/>
                  </a:solidFill>
                  <a:latin typeface="Arial" pitchFamily="34" charset="0"/>
                  <a:ea typeface="Arial" pitchFamily="34" charset="-122"/>
                  <a:cs typeface="Arial" pitchFamily="34" charset="-120"/>
                </a:rPr>
                <a:t>1</a:t>
              </a:r>
              <a:endParaRPr lang="en-US" sz="1050" dirty="0"/>
            </a:p>
          </p:txBody>
        </p:sp>
        <p:sp>
          <p:nvSpPr>
            <p:cNvPr id="10" name="Text 7"/>
            <p:cNvSpPr txBox="1"/>
            <p:nvPr/>
          </p:nvSpPr>
          <p:spPr>
            <a:xfrm>
              <a:off x="5657850" y="1220724"/>
              <a:ext cx="2846070" cy="528066"/>
            </a:xfrm>
            <a:prstGeom prst="rect">
              <a:avLst/>
            </a:prstGeom>
            <a:noFill/>
            <a:ln/>
          </p:spPr>
          <p:txBody>
            <a:bodyPr wrap="square" lIns="0" tIns="0" rIns="0" bIns="0" rtlCol="0" anchor="ctr">
              <a:normAutofit/>
            </a:bodyPr>
            <a:lstStyle/>
            <a:p>
              <a:r>
                <a:rPr lang="en-US" sz="1425" b="1" dirty="0">
                  <a:solidFill>
                    <a:srgbClr val="152337"/>
                  </a:solidFill>
                  <a:latin typeface="Arial" pitchFamily="34" charset="0"/>
                  <a:ea typeface="Arial" pitchFamily="34" charset="-122"/>
                  <a:cs typeface="Arial" pitchFamily="34" charset="-120"/>
                </a:rPr>
                <a:t>A fake “virus alert” asks you to call a number</a:t>
              </a:r>
              <a:endParaRPr lang="en-US" sz="1425" dirty="0"/>
            </a:p>
          </p:txBody>
        </p:sp>
      </p:grpSp>
      <p:grpSp>
        <p:nvGrpSpPr>
          <p:cNvPr id="33" name="Group 32">
            <a:extLst>
              <a:ext uri="{FF2B5EF4-FFF2-40B4-BE49-F238E27FC236}">
                <a16:creationId xmlns:a16="http://schemas.microsoft.com/office/drawing/2014/main" id="{252CDF1F-FE7D-8277-9A84-769321F961A3}"/>
              </a:ext>
            </a:extLst>
          </p:cNvPr>
          <p:cNvGrpSpPr/>
          <p:nvPr/>
        </p:nvGrpSpPr>
        <p:grpSpPr>
          <a:xfrm>
            <a:off x="5314950" y="1933956"/>
            <a:ext cx="3188970" cy="528066"/>
            <a:chOff x="5314950" y="1933956"/>
            <a:chExt cx="3188970" cy="528066"/>
          </a:xfrm>
        </p:grpSpPr>
        <p:sp>
          <p:nvSpPr>
            <p:cNvPr id="11" name="Shape 8"/>
            <p:cNvSpPr/>
            <p:nvPr/>
          </p:nvSpPr>
          <p:spPr>
            <a:xfrm>
              <a:off x="5314950" y="2043684"/>
              <a:ext cx="212598" cy="212598"/>
            </a:xfrm>
            <a:prstGeom prst="ellipse">
              <a:avLst/>
            </a:prstGeom>
            <a:solidFill>
              <a:srgbClr val="FCE2E2"/>
            </a:solidFill>
            <a:ln w="12700">
              <a:solidFill>
                <a:srgbClr val="FCE2E2"/>
              </a:solidFill>
              <a:prstDash val="solid"/>
            </a:ln>
          </p:spPr>
          <p:txBody>
            <a:bodyPr/>
            <a:lstStyle/>
            <a:p>
              <a:endParaRPr lang="en-US" sz="1350"/>
            </a:p>
          </p:txBody>
        </p:sp>
        <p:grpSp>
          <p:nvGrpSpPr>
            <p:cNvPr id="26" name="Group 25">
              <a:extLst>
                <a:ext uri="{FF2B5EF4-FFF2-40B4-BE49-F238E27FC236}">
                  <a16:creationId xmlns:a16="http://schemas.microsoft.com/office/drawing/2014/main" id="{19A66570-DA50-70A9-B93C-D38B6D3E4CE8}"/>
                </a:ext>
              </a:extLst>
            </p:cNvPr>
            <p:cNvGrpSpPr/>
            <p:nvPr/>
          </p:nvGrpSpPr>
          <p:grpSpPr>
            <a:xfrm>
              <a:off x="5383530" y="1933956"/>
              <a:ext cx="3120390" cy="528066"/>
              <a:chOff x="5383530" y="1933956"/>
              <a:chExt cx="3120390" cy="528066"/>
            </a:xfrm>
          </p:grpSpPr>
          <p:sp>
            <p:nvSpPr>
              <p:cNvPr id="12" name="Text 9"/>
              <p:cNvSpPr txBox="1"/>
              <p:nvPr/>
            </p:nvSpPr>
            <p:spPr>
              <a:xfrm>
                <a:off x="5383530" y="2091690"/>
                <a:ext cx="89154" cy="137160"/>
              </a:xfrm>
              <a:prstGeom prst="rect">
                <a:avLst/>
              </a:prstGeom>
              <a:noFill/>
              <a:ln/>
            </p:spPr>
            <p:txBody>
              <a:bodyPr wrap="square" lIns="0" tIns="0" rIns="0" bIns="0" rtlCol="0" anchor="ctr">
                <a:normAutofit fontScale="92500" lnSpcReduction="10000"/>
              </a:bodyPr>
              <a:lstStyle/>
              <a:p>
                <a:pPr algn="ctr"/>
                <a:r>
                  <a:rPr lang="en-US" sz="1050" b="1" dirty="0">
                    <a:solidFill>
                      <a:srgbClr val="A52C39"/>
                    </a:solidFill>
                    <a:latin typeface="Arial" pitchFamily="34" charset="0"/>
                    <a:ea typeface="Arial" pitchFamily="34" charset="-122"/>
                    <a:cs typeface="Arial" pitchFamily="34" charset="-120"/>
                  </a:rPr>
                  <a:t>2</a:t>
                </a:r>
                <a:endParaRPr lang="en-US" sz="1050" dirty="0"/>
              </a:p>
            </p:txBody>
          </p:sp>
          <p:sp>
            <p:nvSpPr>
              <p:cNvPr id="13" name="Text 10"/>
              <p:cNvSpPr txBox="1"/>
              <p:nvPr/>
            </p:nvSpPr>
            <p:spPr>
              <a:xfrm>
                <a:off x="5657850" y="1933956"/>
                <a:ext cx="2846070" cy="528066"/>
              </a:xfrm>
              <a:prstGeom prst="rect">
                <a:avLst/>
              </a:prstGeom>
              <a:noFill/>
              <a:ln/>
            </p:spPr>
            <p:txBody>
              <a:bodyPr wrap="square" lIns="0" tIns="0" rIns="0" bIns="0" rtlCol="0" anchor="ctr">
                <a:normAutofit/>
              </a:bodyPr>
              <a:lstStyle/>
              <a:p>
                <a:r>
                  <a:rPr lang="en-US" sz="1425" b="1" dirty="0">
                    <a:solidFill>
                      <a:srgbClr val="152337"/>
                    </a:solidFill>
                    <a:latin typeface="Arial" pitchFamily="34" charset="0"/>
                    <a:ea typeface="Arial" pitchFamily="34" charset="-122"/>
                    <a:cs typeface="Arial" pitchFamily="34" charset="-120"/>
                  </a:rPr>
                  <a:t>A CAPTCHA asks you to run commands</a:t>
                </a:r>
                <a:endParaRPr lang="en-US" sz="1425" dirty="0"/>
              </a:p>
            </p:txBody>
          </p:sp>
        </p:grpSp>
      </p:grpSp>
      <p:grpSp>
        <p:nvGrpSpPr>
          <p:cNvPr id="34" name="Group 33">
            <a:extLst>
              <a:ext uri="{FF2B5EF4-FFF2-40B4-BE49-F238E27FC236}">
                <a16:creationId xmlns:a16="http://schemas.microsoft.com/office/drawing/2014/main" id="{E432D723-1745-1BDB-53EE-8F11A93C2ACA}"/>
              </a:ext>
            </a:extLst>
          </p:cNvPr>
          <p:cNvGrpSpPr/>
          <p:nvPr/>
        </p:nvGrpSpPr>
        <p:grpSpPr>
          <a:xfrm>
            <a:off x="5314950" y="2647188"/>
            <a:ext cx="3188970" cy="528066"/>
            <a:chOff x="5314950" y="2647188"/>
            <a:chExt cx="3188970" cy="528066"/>
          </a:xfrm>
        </p:grpSpPr>
        <p:sp>
          <p:nvSpPr>
            <p:cNvPr id="14" name="Shape 11"/>
            <p:cNvSpPr/>
            <p:nvPr/>
          </p:nvSpPr>
          <p:spPr>
            <a:xfrm>
              <a:off x="5314950" y="2756916"/>
              <a:ext cx="212598" cy="212598"/>
            </a:xfrm>
            <a:prstGeom prst="ellipse">
              <a:avLst/>
            </a:prstGeom>
            <a:solidFill>
              <a:srgbClr val="E1EDF9"/>
            </a:solidFill>
            <a:ln w="12700">
              <a:solidFill>
                <a:srgbClr val="E1EDF9"/>
              </a:solidFill>
              <a:prstDash val="solid"/>
            </a:ln>
          </p:spPr>
          <p:txBody>
            <a:bodyPr/>
            <a:lstStyle/>
            <a:p>
              <a:endParaRPr lang="en-US" sz="1350"/>
            </a:p>
          </p:txBody>
        </p:sp>
        <p:sp>
          <p:nvSpPr>
            <p:cNvPr id="15" name="Text 12"/>
            <p:cNvSpPr txBox="1"/>
            <p:nvPr/>
          </p:nvSpPr>
          <p:spPr>
            <a:xfrm>
              <a:off x="5383530" y="2804922"/>
              <a:ext cx="89154" cy="137160"/>
            </a:xfrm>
            <a:prstGeom prst="rect">
              <a:avLst/>
            </a:prstGeom>
            <a:noFill/>
            <a:ln/>
          </p:spPr>
          <p:txBody>
            <a:bodyPr wrap="square" lIns="0" tIns="0" rIns="0" bIns="0" rtlCol="0" anchor="ctr">
              <a:normAutofit fontScale="92500" lnSpcReduction="10000"/>
            </a:bodyPr>
            <a:lstStyle/>
            <a:p>
              <a:pPr algn="ctr"/>
              <a:r>
                <a:rPr lang="en-US" sz="1050" b="1" dirty="0">
                  <a:solidFill>
                    <a:srgbClr val="3388FF"/>
                  </a:solidFill>
                  <a:latin typeface="Arial" pitchFamily="34" charset="0"/>
                  <a:ea typeface="Arial" pitchFamily="34" charset="-122"/>
                  <a:cs typeface="Arial" pitchFamily="34" charset="-120"/>
                </a:rPr>
                <a:t>3</a:t>
              </a:r>
              <a:endParaRPr lang="en-US" sz="1050" dirty="0"/>
            </a:p>
          </p:txBody>
        </p:sp>
        <p:sp>
          <p:nvSpPr>
            <p:cNvPr id="16" name="Text 13"/>
            <p:cNvSpPr txBox="1"/>
            <p:nvPr/>
          </p:nvSpPr>
          <p:spPr>
            <a:xfrm>
              <a:off x="5657850" y="2647188"/>
              <a:ext cx="2846070" cy="528066"/>
            </a:xfrm>
            <a:prstGeom prst="rect">
              <a:avLst/>
            </a:prstGeom>
            <a:noFill/>
            <a:ln/>
          </p:spPr>
          <p:txBody>
            <a:bodyPr wrap="square" lIns="0" tIns="0" rIns="0" bIns="0" rtlCol="0" anchor="ctr">
              <a:normAutofit/>
            </a:bodyPr>
            <a:lstStyle/>
            <a:p>
              <a:r>
                <a:rPr lang="en-US" sz="1425" b="1" dirty="0">
                  <a:solidFill>
                    <a:srgbClr val="152337"/>
                  </a:solidFill>
                  <a:latin typeface="Arial" pitchFamily="34" charset="0"/>
                  <a:ea typeface="Arial" pitchFamily="34" charset="-122"/>
                  <a:cs typeface="Arial" pitchFamily="34" charset="-120"/>
                </a:rPr>
                <a:t>Pop-ups, strange redirects or unknown apps</a:t>
              </a:r>
              <a:endParaRPr lang="en-US" sz="1425" dirty="0"/>
            </a:p>
          </p:txBody>
        </p:sp>
      </p:grpSp>
      <p:grpSp>
        <p:nvGrpSpPr>
          <p:cNvPr id="35" name="Group 34">
            <a:extLst>
              <a:ext uri="{FF2B5EF4-FFF2-40B4-BE49-F238E27FC236}">
                <a16:creationId xmlns:a16="http://schemas.microsoft.com/office/drawing/2014/main" id="{80B5FCE8-CB2C-DD12-5B0A-C435D8CFD680}"/>
              </a:ext>
            </a:extLst>
          </p:cNvPr>
          <p:cNvGrpSpPr/>
          <p:nvPr/>
        </p:nvGrpSpPr>
        <p:grpSpPr>
          <a:xfrm>
            <a:off x="5314950" y="3360420"/>
            <a:ext cx="3188970" cy="528066"/>
            <a:chOff x="5314950" y="3360420"/>
            <a:chExt cx="3188970" cy="528066"/>
          </a:xfrm>
        </p:grpSpPr>
        <p:sp>
          <p:nvSpPr>
            <p:cNvPr id="17" name="Shape 14"/>
            <p:cNvSpPr/>
            <p:nvPr/>
          </p:nvSpPr>
          <p:spPr>
            <a:xfrm>
              <a:off x="5314950" y="3470148"/>
              <a:ext cx="212598" cy="212598"/>
            </a:xfrm>
            <a:prstGeom prst="ellipse">
              <a:avLst/>
            </a:prstGeom>
            <a:solidFill>
              <a:srgbClr val="E1EDF9"/>
            </a:solidFill>
            <a:ln w="12700">
              <a:solidFill>
                <a:srgbClr val="E1EDF9"/>
              </a:solidFill>
              <a:prstDash val="solid"/>
            </a:ln>
          </p:spPr>
          <p:txBody>
            <a:bodyPr/>
            <a:lstStyle/>
            <a:p>
              <a:endParaRPr lang="en-US" sz="1350"/>
            </a:p>
          </p:txBody>
        </p:sp>
        <p:sp>
          <p:nvSpPr>
            <p:cNvPr id="18" name="Text 15"/>
            <p:cNvSpPr txBox="1"/>
            <p:nvPr/>
          </p:nvSpPr>
          <p:spPr>
            <a:xfrm>
              <a:off x="5383530" y="3518154"/>
              <a:ext cx="89154" cy="137160"/>
            </a:xfrm>
            <a:prstGeom prst="rect">
              <a:avLst/>
            </a:prstGeom>
            <a:noFill/>
            <a:ln/>
          </p:spPr>
          <p:txBody>
            <a:bodyPr wrap="square" lIns="0" tIns="0" rIns="0" bIns="0" rtlCol="0" anchor="ctr">
              <a:normAutofit fontScale="92500" lnSpcReduction="10000"/>
            </a:bodyPr>
            <a:lstStyle/>
            <a:p>
              <a:pPr algn="ctr"/>
              <a:r>
                <a:rPr lang="en-US" sz="1050" b="1" dirty="0">
                  <a:solidFill>
                    <a:srgbClr val="3388FF"/>
                  </a:solidFill>
                  <a:latin typeface="Arial" pitchFamily="34" charset="0"/>
                  <a:ea typeface="Arial" pitchFamily="34" charset="-122"/>
                  <a:cs typeface="Arial" pitchFamily="34" charset="-120"/>
                </a:rPr>
                <a:t>4</a:t>
              </a:r>
              <a:endParaRPr lang="en-US" sz="1050" dirty="0"/>
            </a:p>
          </p:txBody>
        </p:sp>
        <p:sp>
          <p:nvSpPr>
            <p:cNvPr id="19" name="Text 16"/>
            <p:cNvSpPr txBox="1"/>
            <p:nvPr/>
          </p:nvSpPr>
          <p:spPr>
            <a:xfrm>
              <a:off x="5657850" y="3360420"/>
              <a:ext cx="2846070" cy="528066"/>
            </a:xfrm>
            <a:prstGeom prst="rect">
              <a:avLst/>
            </a:prstGeom>
            <a:noFill/>
            <a:ln/>
          </p:spPr>
          <p:txBody>
            <a:bodyPr wrap="square" lIns="0" tIns="0" rIns="0" bIns="0" rtlCol="0" anchor="ctr">
              <a:normAutofit/>
            </a:bodyPr>
            <a:lstStyle/>
            <a:p>
              <a:r>
                <a:rPr lang="en-US" sz="1425" b="1" dirty="0">
                  <a:solidFill>
                    <a:srgbClr val="152337"/>
                  </a:solidFill>
                  <a:latin typeface="Arial" pitchFamily="34" charset="0"/>
                  <a:ea typeface="Arial" pitchFamily="34" charset="-122"/>
                  <a:cs typeface="Arial" pitchFamily="34" charset="-120"/>
                </a:rPr>
                <a:t>Unexpected crashes, slowdown or account alerts</a:t>
              </a:r>
              <a:endParaRPr lang="en-US" sz="1425" dirty="0"/>
            </a:p>
          </p:txBody>
        </p:sp>
      </p:gr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1C1B29FC-6F57-61B6-5C11-54845B3DDA2E}"/>
              </a:ext>
            </a:extLst>
          </p:cNvPr>
          <p:cNvSpPr>
            <a:spLocks noGrp="1"/>
          </p:cNvSpPr>
          <p:nvPr>
            <p:ph type="title"/>
          </p:nvPr>
        </p:nvSpPr>
        <p:spPr>
          <a:xfrm>
            <a:off x="566299" y="569213"/>
            <a:ext cx="8305800" cy="634365"/>
          </a:xfrm>
        </p:spPr>
        <p:txBody>
          <a:bodyPr anchor="ctr">
            <a:noAutofit/>
          </a:bodyPr>
          <a:lstStyle/>
          <a:p>
            <a:r>
              <a:rPr lang="en-US" sz="4400" dirty="0"/>
              <a:t>What looks suspicious on a device?</a:t>
            </a:r>
          </a:p>
        </p:txBody>
      </p:sp>
      <p:sp>
        <p:nvSpPr>
          <p:cNvPr id="29" name="Date Placeholder 28">
            <a:extLst>
              <a:ext uri="{FF2B5EF4-FFF2-40B4-BE49-F238E27FC236}">
                <a16:creationId xmlns:a16="http://schemas.microsoft.com/office/drawing/2014/main" id="{37502669-A67D-465F-69F6-AAC0339AB17B}"/>
              </a:ext>
            </a:extLst>
          </p:cNvPr>
          <p:cNvSpPr>
            <a:spLocks noGrp="1"/>
          </p:cNvSpPr>
          <p:nvPr>
            <p:ph type="dt" sz="half" idx="10"/>
          </p:nvPr>
        </p:nvSpPr>
        <p:spPr/>
        <p:txBody>
          <a:bodyPr/>
          <a:lstStyle/>
          <a:p>
            <a:fld id="{8AC76AB1-7679-4DEC-B80F-379D15B67848}" type="datetime1">
              <a:rPr lang="en-US" smtClean="0"/>
              <a:t>10/26/2026</a:t>
            </a:fld>
            <a:endParaRPr lang="en-US"/>
          </a:p>
        </p:txBody>
      </p:sp>
      <p:sp>
        <p:nvSpPr>
          <p:cNvPr id="30" name="Footer Placeholder 29">
            <a:extLst>
              <a:ext uri="{FF2B5EF4-FFF2-40B4-BE49-F238E27FC236}">
                <a16:creationId xmlns:a16="http://schemas.microsoft.com/office/drawing/2014/main" id="{86FA09FD-5897-1092-A935-DC9D434150C8}"/>
              </a:ext>
            </a:extLst>
          </p:cNvPr>
          <p:cNvSpPr>
            <a:spLocks noGrp="1"/>
          </p:cNvSpPr>
          <p:nvPr>
            <p:ph type="ftr" sz="quarter" idx="11"/>
          </p:nvPr>
        </p:nvSpPr>
        <p:spPr/>
        <p:txBody>
          <a:bodyPr/>
          <a:lstStyle/>
          <a:p>
            <a:r>
              <a:rPr lang="en-US"/>
              <a:t>2027 Senior Cybersecurity Awareness </a:t>
            </a:r>
          </a:p>
        </p:txBody>
      </p:sp>
      <p:sp>
        <p:nvSpPr>
          <p:cNvPr id="31" name="Slide Number Placeholder 30">
            <a:extLst>
              <a:ext uri="{FF2B5EF4-FFF2-40B4-BE49-F238E27FC236}">
                <a16:creationId xmlns:a16="http://schemas.microsoft.com/office/drawing/2014/main" id="{6B007DBD-7922-C796-F345-0EF1C0D317AF}"/>
              </a:ext>
            </a:extLst>
          </p:cNvPr>
          <p:cNvSpPr>
            <a:spLocks noGrp="1"/>
          </p:cNvSpPr>
          <p:nvPr>
            <p:ph type="sldNum" sz="quarter" idx="12"/>
          </p:nvPr>
        </p:nvSpPr>
        <p:spPr/>
        <p:txBody>
          <a:bodyPr/>
          <a:lstStyle/>
          <a:p>
            <a:fld id="{3D46CBA2-ECE5-4BE9-B546-6761E0E67089}" type="slidenum">
              <a:rPr lang="en-US" smtClean="0"/>
              <a:t>19</a:t>
            </a:fld>
            <a:endParaRPr lang="en-US"/>
          </a:p>
        </p:txBody>
      </p:sp>
    </p:spTree>
    <p:extLst>
      <p:ext uri="{BB962C8B-B14F-4D97-AF65-F5344CB8AC3E}">
        <p14:creationId xmlns:p14="http://schemas.microsoft.com/office/powerpoint/2010/main" val="213818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036701" y="524637"/>
            <a:ext cx="2544699" cy="192024"/>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 3 &amp; 4 • PREVENTION CHECKLIST</a:t>
            </a:r>
            <a:endParaRPr lang="en-US" sz="975" dirty="0"/>
          </a:p>
        </p:txBody>
      </p:sp>
      <p:grpSp>
        <p:nvGrpSpPr>
          <p:cNvPr id="2" name="Group 1">
            <a:extLst>
              <a:ext uri="{FF2B5EF4-FFF2-40B4-BE49-F238E27FC236}">
                <a16:creationId xmlns:a16="http://schemas.microsoft.com/office/drawing/2014/main" id="{6570A119-B5E0-1867-2B5F-B27638D77CC9}"/>
              </a:ext>
            </a:extLst>
          </p:cNvPr>
          <p:cNvGrpSpPr/>
          <p:nvPr/>
        </p:nvGrpSpPr>
        <p:grpSpPr>
          <a:xfrm>
            <a:off x="446913" y="1364742"/>
            <a:ext cx="8250174" cy="672084"/>
            <a:chOff x="446913" y="1364742"/>
            <a:chExt cx="8250174" cy="672084"/>
          </a:xfrm>
        </p:grpSpPr>
        <p:sp>
          <p:nvSpPr>
            <p:cNvPr id="5" name="Shape 3"/>
            <p:cNvSpPr/>
            <p:nvPr/>
          </p:nvSpPr>
          <p:spPr>
            <a:xfrm>
              <a:off x="446913" y="1364742"/>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63499" y="1501902"/>
              <a:ext cx="8017002" cy="534924"/>
            </a:xfrm>
            <a:prstGeom prst="roundRect">
              <a:avLst>
                <a:gd name="adj" fmla="val 14103"/>
              </a:avLst>
            </a:prstGeom>
            <a:solidFill>
              <a:srgbClr val="EAF1FE"/>
            </a:solidFill>
            <a:ln w="12700">
              <a:solidFill>
                <a:srgbClr val="EAF1FE">
                  <a:alpha val="0"/>
                </a:srgbClr>
              </a:solidFill>
              <a:prstDash val="solid"/>
            </a:ln>
          </p:spPr>
          <p:txBody>
            <a:bodyPr/>
            <a:lstStyle/>
            <a:p>
              <a:endParaRPr lang="en-US" sz="1350"/>
            </a:p>
          </p:txBody>
        </p:sp>
        <p:sp>
          <p:nvSpPr>
            <p:cNvPr id="7" name="Shape 5"/>
            <p:cNvSpPr/>
            <p:nvPr/>
          </p:nvSpPr>
          <p:spPr>
            <a:xfrm>
              <a:off x="693801" y="1594485"/>
              <a:ext cx="342900" cy="342900"/>
            </a:xfrm>
            <a:prstGeom prst="ellipse">
              <a:avLst/>
            </a:prstGeom>
            <a:solidFill>
              <a:srgbClr val="08B7A5"/>
            </a:solidFill>
            <a:ln w="12700">
              <a:solidFill>
                <a:srgbClr val="08B7A5"/>
              </a:solidFill>
              <a:prstDash val="solid"/>
            </a:ln>
          </p:spPr>
          <p:txBody>
            <a:bodyPr/>
            <a:lstStyle/>
            <a:p>
              <a:endParaRPr lang="en-US" sz="1350"/>
            </a:p>
          </p:txBody>
        </p:sp>
        <p:sp>
          <p:nvSpPr>
            <p:cNvPr id="8" name="Text 6"/>
            <p:cNvSpPr txBox="1"/>
            <p:nvPr/>
          </p:nvSpPr>
          <p:spPr>
            <a:xfrm>
              <a:off x="803529" y="1673352"/>
              <a:ext cx="150876" cy="150876"/>
            </a:xfrm>
            <a:prstGeom prst="rect">
              <a:avLst/>
            </a:prstGeom>
            <a:noFill/>
            <a:ln/>
          </p:spPr>
          <p:txBody>
            <a:bodyPr wrap="square" lIns="0" tIns="0" rIns="0" bIns="0" rtlCol="0" anchor="ctr">
              <a:normAutofit fontScale="92500" lnSpcReduction="20000"/>
            </a:bodyPr>
            <a:lstStyle/>
            <a:p>
              <a:pPr algn="ctr"/>
              <a:r>
                <a:rPr lang="en-US" sz="1350" b="1" dirty="0">
                  <a:solidFill>
                    <a:srgbClr val="FFFFFF"/>
                  </a:solidFill>
                  <a:latin typeface="Arial" pitchFamily="34" charset="0"/>
                  <a:ea typeface="Arial" pitchFamily="34" charset="-122"/>
                  <a:cs typeface="Arial" pitchFamily="34" charset="-120"/>
                </a:rPr>
                <a:t>1</a:t>
              </a:r>
              <a:endParaRPr lang="en-US" sz="1350" dirty="0"/>
            </a:p>
          </p:txBody>
        </p:sp>
        <p:sp>
          <p:nvSpPr>
            <p:cNvPr id="9" name="Text 7"/>
            <p:cNvSpPr txBox="1"/>
            <p:nvPr/>
          </p:nvSpPr>
          <p:spPr>
            <a:xfrm>
              <a:off x="1221867" y="1604772"/>
              <a:ext cx="2125980" cy="240030"/>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UPDATE</a:t>
              </a:r>
              <a:endParaRPr lang="en-US" sz="1350" dirty="0"/>
            </a:p>
          </p:txBody>
        </p:sp>
        <p:sp>
          <p:nvSpPr>
            <p:cNvPr id="10" name="Text 8"/>
            <p:cNvSpPr txBox="1"/>
            <p:nvPr/>
          </p:nvSpPr>
          <p:spPr>
            <a:xfrm>
              <a:off x="3238119" y="1584198"/>
              <a:ext cx="5109210" cy="322326"/>
            </a:xfrm>
            <a:prstGeom prst="rect">
              <a:avLst/>
            </a:prstGeom>
            <a:noFill/>
            <a:ln/>
          </p:spPr>
          <p:txBody>
            <a:bodyPr wrap="square" lIns="0" tIns="0" rIns="0" bIns="0" rtlCol="0" anchor="ctr">
              <a:normAutofit/>
            </a:bodyPr>
            <a:lstStyle/>
            <a:p>
              <a:r>
                <a:rPr lang="en-US" sz="1350" dirty="0">
                  <a:solidFill>
                    <a:srgbClr val="152337"/>
                  </a:solidFill>
                  <a:latin typeface="Arial" pitchFamily="34" charset="0"/>
                  <a:ea typeface="Arial" pitchFamily="34" charset="-122"/>
                  <a:cs typeface="Arial" pitchFamily="34" charset="-120"/>
                </a:rPr>
                <a:t>Turn on updates for system, browser, apps and router.</a:t>
              </a:r>
              <a:endParaRPr lang="en-US" sz="1350" dirty="0"/>
            </a:p>
          </p:txBody>
        </p:sp>
      </p:grpSp>
      <p:grpSp>
        <p:nvGrpSpPr>
          <p:cNvPr id="4" name="Group 3">
            <a:extLst>
              <a:ext uri="{FF2B5EF4-FFF2-40B4-BE49-F238E27FC236}">
                <a16:creationId xmlns:a16="http://schemas.microsoft.com/office/drawing/2014/main" id="{8F67659E-41D8-95A2-D3B7-56B1D376C849}"/>
              </a:ext>
            </a:extLst>
          </p:cNvPr>
          <p:cNvGrpSpPr/>
          <p:nvPr/>
        </p:nvGrpSpPr>
        <p:grpSpPr>
          <a:xfrm>
            <a:off x="563499" y="2139696"/>
            <a:ext cx="8017002" cy="534924"/>
            <a:chOff x="563499" y="2139696"/>
            <a:chExt cx="8017002" cy="534924"/>
          </a:xfrm>
        </p:grpSpPr>
        <p:sp>
          <p:nvSpPr>
            <p:cNvPr id="11" name="Shape 9"/>
            <p:cNvSpPr/>
            <p:nvPr/>
          </p:nvSpPr>
          <p:spPr>
            <a:xfrm>
              <a:off x="563499" y="2139696"/>
              <a:ext cx="8017002" cy="534924"/>
            </a:xfrm>
            <a:prstGeom prst="roundRect">
              <a:avLst>
                <a:gd name="adj" fmla="val 14103"/>
              </a:avLst>
            </a:prstGeom>
            <a:solidFill>
              <a:srgbClr val="E9F5F1"/>
            </a:solidFill>
            <a:ln w="12700">
              <a:solidFill>
                <a:srgbClr val="E9F5F1">
                  <a:alpha val="0"/>
                </a:srgbClr>
              </a:solidFill>
              <a:prstDash val="solid"/>
            </a:ln>
          </p:spPr>
          <p:txBody>
            <a:bodyPr/>
            <a:lstStyle/>
            <a:p>
              <a:endParaRPr lang="en-US" sz="1350"/>
            </a:p>
          </p:txBody>
        </p:sp>
        <p:sp>
          <p:nvSpPr>
            <p:cNvPr id="12" name="Shape 10"/>
            <p:cNvSpPr/>
            <p:nvPr/>
          </p:nvSpPr>
          <p:spPr>
            <a:xfrm>
              <a:off x="693801" y="2232279"/>
              <a:ext cx="342900" cy="342900"/>
            </a:xfrm>
            <a:prstGeom prst="ellipse">
              <a:avLst/>
            </a:prstGeom>
            <a:solidFill>
              <a:srgbClr val="3388FF"/>
            </a:solidFill>
            <a:ln w="12700">
              <a:solidFill>
                <a:srgbClr val="3388FF"/>
              </a:solidFill>
              <a:prstDash val="solid"/>
            </a:ln>
          </p:spPr>
          <p:txBody>
            <a:bodyPr/>
            <a:lstStyle/>
            <a:p>
              <a:endParaRPr lang="en-US" sz="1350"/>
            </a:p>
          </p:txBody>
        </p:sp>
        <p:sp>
          <p:nvSpPr>
            <p:cNvPr id="13" name="Text 11"/>
            <p:cNvSpPr txBox="1"/>
            <p:nvPr/>
          </p:nvSpPr>
          <p:spPr>
            <a:xfrm>
              <a:off x="803529" y="2311146"/>
              <a:ext cx="150876" cy="150876"/>
            </a:xfrm>
            <a:prstGeom prst="rect">
              <a:avLst/>
            </a:prstGeom>
            <a:noFill/>
            <a:ln/>
          </p:spPr>
          <p:txBody>
            <a:bodyPr wrap="square" lIns="0" tIns="0" rIns="0" bIns="0" rtlCol="0" anchor="ctr">
              <a:normAutofit fontScale="92500" lnSpcReduction="20000"/>
            </a:bodyPr>
            <a:lstStyle/>
            <a:p>
              <a:pPr algn="ctr"/>
              <a:r>
                <a:rPr lang="en-US" sz="1350" b="1" dirty="0">
                  <a:solidFill>
                    <a:srgbClr val="FFFFFF"/>
                  </a:solidFill>
                  <a:latin typeface="Arial" pitchFamily="34" charset="0"/>
                  <a:ea typeface="Arial" pitchFamily="34" charset="-122"/>
                  <a:cs typeface="Arial" pitchFamily="34" charset="-120"/>
                </a:rPr>
                <a:t>2</a:t>
              </a:r>
              <a:endParaRPr lang="en-US" sz="1350" dirty="0"/>
            </a:p>
          </p:txBody>
        </p:sp>
        <p:sp>
          <p:nvSpPr>
            <p:cNvPr id="14" name="Text 12"/>
            <p:cNvSpPr txBox="1"/>
            <p:nvPr/>
          </p:nvSpPr>
          <p:spPr>
            <a:xfrm>
              <a:off x="1221867" y="2242566"/>
              <a:ext cx="2125980" cy="240030"/>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PROTECT</a:t>
              </a:r>
              <a:endParaRPr lang="en-US" sz="1350" dirty="0"/>
            </a:p>
          </p:txBody>
        </p:sp>
        <p:sp>
          <p:nvSpPr>
            <p:cNvPr id="15" name="Text 13"/>
            <p:cNvSpPr txBox="1"/>
            <p:nvPr/>
          </p:nvSpPr>
          <p:spPr>
            <a:xfrm>
              <a:off x="3238119" y="2221992"/>
              <a:ext cx="5109210" cy="322326"/>
            </a:xfrm>
            <a:prstGeom prst="rect">
              <a:avLst/>
            </a:prstGeom>
            <a:noFill/>
            <a:ln/>
          </p:spPr>
          <p:txBody>
            <a:bodyPr wrap="square" lIns="0" tIns="0" rIns="0" bIns="0" rtlCol="0" anchor="ctr">
              <a:normAutofit/>
            </a:bodyPr>
            <a:lstStyle/>
            <a:p>
              <a:r>
                <a:rPr lang="en-US" sz="1350" dirty="0">
                  <a:solidFill>
                    <a:srgbClr val="152337"/>
                  </a:solidFill>
                  <a:latin typeface="Arial" pitchFamily="34" charset="0"/>
                  <a:ea typeface="Arial" pitchFamily="34" charset="-122"/>
                  <a:cs typeface="Arial" pitchFamily="34" charset="-120"/>
                </a:rPr>
                <a:t>Check that built-in antivirus / app protection is enabled.</a:t>
              </a:r>
              <a:endParaRPr lang="en-US" sz="1350" dirty="0"/>
            </a:p>
          </p:txBody>
        </p:sp>
      </p:grpSp>
      <p:grpSp>
        <p:nvGrpSpPr>
          <p:cNvPr id="32" name="Group 31">
            <a:extLst>
              <a:ext uri="{FF2B5EF4-FFF2-40B4-BE49-F238E27FC236}">
                <a16:creationId xmlns:a16="http://schemas.microsoft.com/office/drawing/2014/main" id="{EEA1F2B7-A74E-3AA6-7219-76439757AB0B}"/>
              </a:ext>
            </a:extLst>
          </p:cNvPr>
          <p:cNvGrpSpPr/>
          <p:nvPr/>
        </p:nvGrpSpPr>
        <p:grpSpPr>
          <a:xfrm>
            <a:off x="563499" y="2777490"/>
            <a:ext cx="8017002" cy="534924"/>
            <a:chOff x="563499" y="2777490"/>
            <a:chExt cx="8017002" cy="534924"/>
          </a:xfrm>
        </p:grpSpPr>
        <p:sp>
          <p:nvSpPr>
            <p:cNvPr id="16" name="Shape 14"/>
            <p:cNvSpPr/>
            <p:nvPr/>
          </p:nvSpPr>
          <p:spPr>
            <a:xfrm>
              <a:off x="563499" y="2777490"/>
              <a:ext cx="8017002" cy="534924"/>
            </a:xfrm>
            <a:prstGeom prst="roundRect">
              <a:avLst>
                <a:gd name="adj" fmla="val 14103"/>
              </a:avLst>
            </a:prstGeom>
            <a:solidFill>
              <a:srgbClr val="EAF1FE"/>
            </a:solidFill>
            <a:ln w="12700">
              <a:solidFill>
                <a:srgbClr val="EAF1FE">
                  <a:alpha val="0"/>
                </a:srgbClr>
              </a:solidFill>
              <a:prstDash val="solid"/>
            </a:ln>
          </p:spPr>
          <p:txBody>
            <a:bodyPr/>
            <a:lstStyle/>
            <a:p>
              <a:endParaRPr lang="en-US" sz="1350"/>
            </a:p>
          </p:txBody>
        </p:sp>
        <p:sp>
          <p:nvSpPr>
            <p:cNvPr id="17" name="Shape 15"/>
            <p:cNvSpPr/>
            <p:nvPr/>
          </p:nvSpPr>
          <p:spPr>
            <a:xfrm>
              <a:off x="693801" y="2870073"/>
              <a:ext cx="342900" cy="342900"/>
            </a:xfrm>
            <a:prstGeom prst="ellipse">
              <a:avLst/>
            </a:prstGeom>
            <a:solidFill>
              <a:srgbClr val="A98CFB"/>
            </a:solidFill>
            <a:ln w="12700">
              <a:solidFill>
                <a:srgbClr val="A98CFB"/>
              </a:solidFill>
              <a:prstDash val="solid"/>
            </a:ln>
          </p:spPr>
          <p:txBody>
            <a:bodyPr/>
            <a:lstStyle/>
            <a:p>
              <a:endParaRPr lang="en-US" sz="1350"/>
            </a:p>
          </p:txBody>
        </p:sp>
        <p:sp>
          <p:nvSpPr>
            <p:cNvPr id="18" name="Text 16"/>
            <p:cNvSpPr txBox="1"/>
            <p:nvPr/>
          </p:nvSpPr>
          <p:spPr>
            <a:xfrm>
              <a:off x="803529" y="2948940"/>
              <a:ext cx="150876" cy="150876"/>
            </a:xfrm>
            <a:prstGeom prst="rect">
              <a:avLst/>
            </a:prstGeom>
            <a:noFill/>
            <a:ln/>
          </p:spPr>
          <p:txBody>
            <a:bodyPr wrap="square" lIns="0" tIns="0" rIns="0" bIns="0" rtlCol="0" anchor="ctr">
              <a:normAutofit fontScale="92500" lnSpcReduction="20000"/>
            </a:bodyPr>
            <a:lstStyle/>
            <a:p>
              <a:pPr algn="ctr"/>
              <a:r>
                <a:rPr lang="en-US" sz="1350" b="1" dirty="0">
                  <a:solidFill>
                    <a:srgbClr val="FFFFFF"/>
                  </a:solidFill>
                  <a:latin typeface="Arial" pitchFamily="34" charset="0"/>
                  <a:ea typeface="Arial" pitchFamily="34" charset="-122"/>
                  <a:cs typeface="Arial" pitchFamily="34" charset="-120"/>
                </a:rPr>
                <a:t>3</a:t>
              </a:r>
              <a:endParaRPr lang="en-US" sz="1350" dirty="0"/>
            </a:p>
          </p:txBody>
        </p:sp>
        <p:sp>
          <p:nvSpPr>
            <p:cNvPr id="19" name="Text 17"/>
            <p:cNvSpPr txBox="1"/>
            <p:nvPr/>
          </p:nvSpPr>
          <p:spPr>
            <a:xfrm>
              <a:off x="1221867" y="2880360"/>
              <a:ext cx="2125980" cy="240030"/>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DOWNLOAD SAFELY</a:t>
              </a:r>
              <a:endParaRPr lang="en-US" sz="1350" dirty="0"/>
            </a:p>
          </p:txBody>
        </p:sp>
        <p:sp>
          <p:nvSpPr>
            <p:cNvPr id="20" name="Text 18"/>
            <p:cNvSpPr txBox="1"/>
            <p:nvPr/>
          </p:nvSpPr>
          <p:spPr>
            <a:xfrm>
              <a:off x="3238119" y="2859786"/>
              <a:ext cx="5109210" cy="322326"/>
            </a:xfrm>
            <a:prstGeom prst="rect">
              <a:avLst/>
            </a:prstGeom>
            <a:noFill/>
            <a:ln/>
          </p:spPr>
          <p:txBody>
            <a:bodyPr wrap="square" lIns="0" tIns="0" rIns="0" bIns="0" rtlCol="0" anchor="ctr">
              <a:normAutofit/>
            </a:bodyPr>
            <a:lstStyle/>
            <a:p>
              <a:r>
                <a:rPr lang="en-US" sz="1350" dirty="0">
                  <a:solidFill>
                    <a:srgbClr val="152337"/>
                  </a:solidFill>
                  <a:latin typeface="Arial" pitchFamily="34" charset="0"/>
                  <a:ea typeface="Arial" pitchFamily="34" charset="-122"/>
                  <a:cs typeface="Arial" pitchFamily="34" charset="-120"/>
                </a:rPr>
                <a:t>Use official stores, known vendors and trusted links.</a:t>
              </a:r>
              <a:endParaRPr lang="en-US" sz="1350" dirty="0"/>
            </a:p>
          </p:txBody>
        </p:sp>
      </p:grpSp>
      <p:grpSp>
        <p:nvGrpSpPr>
          <p:cNvPr id="33" name="Group 32">
            <a:extLst>
              <a:ext uri="{FF2B5EF4-FFF2-40B4-BE49-F238E27FC236}">
                <a16:creationId xmlns:a16="http://schemas.microsoft.com/office/drawing/2014/main" id="{886A0DC2-2BB3-4A04-0DD7-424A17AA1DCA}"/>
              </a:ext>
            </a:extLst>
          </p:cNvPr>
          <p:cNvGrpSpPr/>
          <p:nvPr/>
        </p:nvGrpSpPr>
        <p:grpSpPr>
          <a:xfrm>
            <a:off x="563499" y="3415284"/>
            <a:ext cx="8017002" cy="534924"/>
            <a:chOff x="563499" y="3415284"/>
            <a:chExt cx="8017002" cy="534924"/>
          </a:xfrm>
        </p:grpSpPr>
        <p:sp>
          <p:nvSpPr>
            <p:cNvPr id="21" name="Shape 19"/>
            <p:cNvSpPr/>
            <p:nvPr/>
          </p:nvSpPr>
          <p:spPr>
            <a:xfrm>
              <a:off x="563499" y="3415284"/>
              <a:ext cx="8017002" cy="534924"/>
            </a:xfrm>
            <a:prstGeom prst="roundRect">
              <a:avLst>
                <a:gd name="adj" fmla="val 14103"/>
              </a:avLst>
            </a:prstGeom>
            <a:solidFill>
              <a:srgbClr val="E9F5F1"/>
            </a:solidFill>
            <a:ln w="12700">
              <a:solidFill>
                <a:srgbClr val="E9F5F1">
                  <a:alpha val="0"/>
                </a:srgbClr>
              </a:solidFill>
              <a:prstDash val="solid"/>
            </a:ln>
          </p:spPr>
          <p:txBody>
            <a:bodyPr/>
            <a:lstStyle/>
            <a:p>
              <a:endParaRPr lang="en-US" sz="1350"/>
            </a:p>
          </p:txBody>
        </p:sp>
        <p:sp>
          <p:nvSpPr>
            <p:cNvPr id="22" name="Shape 20"/>
            <p:cNvSpPr/>
            <p:nvPr/>
          </p:nvSpPr>
          <p:spPr>
            <a:xfrm>
              <a:off x="693801" y="3507867"/>
              <a:ext cx="342900" cy="342900"/>
            </a:xfrm>
            <a:prstGeom prst="ellipse">
              <a:avLst/>
            </a:prstGeom>
            <a:solidFill>
              <a:srgbClr val="157A60"/>
            </a:solidFill>
            <a:ln w="12700">
              <a:solidFill>
                <a:srgbClr val="157A60"/>
              </a:solidFill>
              <a:prstDash val="solid"/>
            </a:ln>
          </p:spPr>
          <p:txBody>
            <a:bodyPr/>
            <a:lstStyle/>
            <a:p>
              <a:endParaRPr lang="en-US" sz="1350"/>
            </a:p>
          </p:txBody>
        </p:sp>
        <p:sp>
          <p:nvSpPr>
            <p:cNvPr id="23" name="Text 21"/>
            <p:cNvSpPr txBox="1"/>
            <p:nvPr/>
          </p:nvSpPr>
          <p:spPr>
            <a:xfrm>
              <a:off x="803529" y="3586734"/>
              <a:ext cx="150876" cy="150876"/>
            </a:xfrm>
            <a:prstGeom prst="rect">
              <a:avLst/>
            </a:prstGeom>
            <a:noFill/>
            <a:ln/>
          </p:spPr>
          <p:txBody>
            <a:bodyPr wrap="square" lIns="0" tIns="0" rIns="0" bIns="0" rtlCol="0" anchor="ctr">
              <a:normAutofit fontScale="92500" lnSpcReduction="20000"/>
            </a:bodyPr>
            <a:lstStyle/>
            <a:p>
              <a:pPr algn="ctr"/>
              <a:r>
                <a:rPr lang="en-US" sz="1350" b="1" dirty="0">
                  <a:solidFill>
                    <a:srgbClr val="FFFFFF"/>
                  </a:solidFill>
                  <a:latin typeface="Arial" pitchFamily="34" charset="0"/>
                  <a:ea typeface="Arial" pitchFamily="34" charset="-122"/>
                  <a:cs typeface="Arial" pitchFamily="34" charset="-120"/>
                </a:rPr>
                <a:t>4</a:t>
              </a:r>
              <a:endParaRPr lang="en-US" sz="1350" dirty="0"/>
            </a:p>
          </p:txBody>
        </p:sp>
        <p:sp>
          <p:nvSpPr>
            <p:cNvPr id="24" name="Text 22"/>
            <p:cNvSpPr txBox="1"/>
            <p:nvPr/>
          </p:nvSpPr>
          <p:spPr>
            <a:xfrm>
              <a:off x="1221867" y="3518154"/>
              <a:ext cx="2125980" cy="240030"/>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BACK UP</a:t>
              </a:r>
              <a:endParaRPr lang="en-US" sz="1350" dirty="0"/>
            </a:p>
          </p:txBody>
        </p:sp>
        <p:sp>
          <p:nvSpPr>
            <p:cNvPr id="25" name="Text 23"/>
            <p:cNvSpPr txBox="1"/>
            <p:nvPr/>
          </p:nvSpPr>
          <p:spPr>
            <a:xfrm>
              <a:off x="3238119" y="3497580"/>
              <a:ext cx="5109210" cy="322326"/>
            </a:xfrm>
            <a:prstGeom prst="rect">
              <a:avLst/>
            </a:prstGeom>
            <a:noFill/>
            <a:ln/>
          </p:spPr>
          <p:txBody>
            <a:bodyPr wrap="square" lIns="0" tIns="0" rIns="0" bIns="0" rtlCol="0" anchor="ctr">
              <a:normAutofit/>
            </a:bodyPr>
            <a:lstStyle/>
            <a:p>
              <a:r>
                <a:rPr lang="en-US" sz="1350" dirty="0">
                  <a:solidFill>
                    <a:srgbClr val="152337"/>
                  </a:solidFill>
                  <a:latin typeface="Arial" pitchFamily="34" charset="0"/>
                  <a:ea typeface="Arial" pitchFamily="34" charset="-122"/>
                  <a:cs typeface="Arial" pitchFamily="34" charset="-120"/>
                </a:rPr>
                <a:t>Save important photos and documents in a separate backup.</a:t>
              </a:r>
              <a:endParaRPr lang="en-US" sz="1350" dirty="0"/>
            </a:p>
          </p:txBody>
        </p:sp>
      </p:grpSp>
      <p:grpSp>
        <p:nvGrpSpPr>
          <p:cNvPr id="34" name="Group 33">
            <a:extLst>
              <a:ext uri="{FF2B5EF4-FFF2-40B4-BE49-F238E27FC236}">
                <a16:creationId xmlns:a16="http://schemas.microsoft.com/office/drawing/2014/main" id="{E112F6DF-7ADA-C887-F49C-909940640888}"/>
              </a:ext>
            </a:extLst>
          </p:cNvPr>
          <p:cNvGrpSpPr/>
          <p:nvPr/>
        </p:nvGrpSpPr>
        <p:grpSpPr>
          <a:xfrm>
            <a:off x="563499" y="4053078"/>
            <a:ext cx="8017002" cy="534924"/>
            <a:chOff x="563499" y="4053078"/>
            <a:chExt cx="8017002" cy="534924"/>
          </a:xfrm>
        </p:grpSpPr>
        <p:sp>
          <p:nvSpPr>
            <p:cNvPr id="26" name="Shape 24"/>
            <p:cNvSpPr/>
            <p:nvPr/>
          </p:nvSpPr>
          <p:spPr>
            <a:xfrm>
              <a:off x="563499" y="4053078"/>
              <a:ext cx="8017002" cy="534924"/>
            </a:xfrm>
            <a:prstGeom prst="roundRect">
              <a:avLst>
                <a:gd name="adj" fmla="val 14103"/>
              </a:avLst>
            </a:prstGeom>
            <a:solidFill>
              <a:srgbClr val="EAF1FE"/>
            </a:solidFill>
            <a:ln w="12700">
              <a:solidFill>
                <a:srgbClr val="EAF1FE">
                  <a:alpha val="0"/>
                </a:srgbClr>
              </a:solidFill>
              <a:prstDash val="solid"/>
            </a:ln>
          </p:spPr>
          <p:txBody>
            <a:bodyPr/>
            <a:lstStyle/>
            <a:p>
              <a:endParaRPr lang="en-US" sz="1350"/>
            </a:p>
          </p:txBody>
        </p:sp>
        <p:sp>
          <p:nvSpPr>
            <p:cNvPr id="27" name="Shape 25"/>
            <p:cNvSpPr/>
            <p:nvPr/>
          </p:nvSpPr>
          <p:spPr>
            <a:xfrm>
              <a:off x="693801" y="4145661"/>
              <a:ext cx="342900" cy="342900"/>
            </a:xfrm>
            <a:prstGeom prst="ellipse">
              <a:avLst/>
            </a:prstGeom>
            <a:solidFill>
              <a:srgbClr val="F26D6D"/>
            </a:solidFill>
            <a:ln w="12700">
              <a:solidFill>
                <a:srgbClr val="F26D6D"/>
              </a:solidFill>
              <a:prstDash val="solid"/>
            </a:ln>
          </p:spPr>
          <p:txBody>
            <a:bodyPr/>
            <a:lstStyle/>
            <a:p>
              <a:endParaRPr lang="en-US" sz="1350"/>
            </a:p>
          </p:txBody>
        </p:sp>
        <p:sp>
          <p:nvSpPr>
            <p:cNvPr id="28" name="Text 26"/>
            <p:cNvSpPr txBox="1"/>
            <p:nvPr/>
          </p:nvSpPr>
          <p:spPr>
            <a:xfrm>
              <a:off x="803529" y="4224528"/>
              <a:ext cx="150876" cy="150876"/>
            </a:xfrm>
            <a:prstGeom prst="rect">
              <a:avLst/>
            </a:prstGeom>
            <a:noFill/>
            <a:ln/>
          </p:spPr>
          <p:txBody>
            <a:bodyPr wrap="square" lIns="0" tIns="0" rIns="0" bIns="0" rtlCol="0" anchor="ctr">
              <a:normAutofit fontScale="92500" lnSpcReduction="20000"/>
            </a:bodyPr>
            <a:lstStyle/>
            <a:p>
              <a:pPr algn="ctr"/>
              <a:r>
                <a:rPr lang="en-US" sz="1350" b="1" dirty="0">
                  <a:solidFill>
                    <a:srgbClr val="FFFFFF"/>
                  </a:solidFill>
                  <a:latin typeface="Arial" pitchFamily="34" charset="0"/>
                  <a:ea typeface="Arial" pitchFamily="34" charset="-122"/>
                  <a:cs typeface="Arial" pitchFamily="34" charset="-120"/>
                </a:rPr>
                <a:t>5</a:t>
              </a:r>
              <a:endParaRPr lang="en-US" sz="1350" dirty="0"/>
            </a:p>
          </p:txBody>
        </p:sp>
        <p:sp>
          <p:nvSpPr>
            <p:cNvPr id="29" name="Text 27"/>
            <p:cNvSpPr txBox="1"/>
            <p:nvPr/>
          </p:nvSpPr>
          <p:spPr>
            <a:xfrm>
              <a:off x="1221867" y="4155948"/>
              <a:ext cx="2125980" cy="240030"/>
            </a:xfrm>
            <a:prstGeom prst="rect">
              <a:avLst/>
            </a:prstGeom>
            <a:noFill/>
            <a:ln/>
          </p:spPr>
          <p:txBody>
            <a:bodyPr wrap="square" lIns="0" tIns="0" rIns="0" bIns="0" rtlCol="0" anchor="ctr">
              <a:normAutofit/>
            </a:bodyPr>
            <a:lstStyle/>
            <a:p>
              <a:r>
                <a:rPr lang="en-US" sz="1350" b="1" dirty="0">
                  <a:solidFill>
                    <a:srgbClr val="0B172A"/>
                  </a:solidFill>
                  <a:latin typeface="Arial" pitchFamily="34" charset="0"/>
                  <a:ea typeface="Arial" pitchFamily="34" charset="-122"/>
                  <a:cs typeface="Arial" pitchFamily="34" charset="-120"/>
                </a:rPr>
                <a:t>SCAN &amp; REVIEW</a:t>
              </a:r>
              <a:endParaRPr lang="en-US" sz="1350" dirty="0"/>
            </a:p>
          </p:txBody>
        </p:sp>
        <p:sp>
          <p:nvSpPr>
            <p:cNvPr id="30" name="Text 28"/>
            <p:cNvSpPr txBox="1"/>
            <p:nvPr/>
          </p:nvSpPr>
          <p:spPr>
            <a:xfrm>
              <a:off x="3238119" y="4135374"/>
              <a:ext cx="5109210" cy="322326"/>
            </a:xfrm>
            <a:prstGeom prst="rect">
              <a:avLst/>
            </a:prstGeom>
            <a:noFill/>
            <a:ln/>
          </p:spPr>
          <p:txBody>
            <a:bodyPr wrap="square" lIns="0" tIns="0" rIns="0" bIns="0" rtlCol="0" anchor="ctr">
              <a:normAutofit/>
            </a:bodyPr>
            <a:lstStyle/>
            <a:p>
              <a:r>
                <a:rPr lang="en-US" sz="1350" dirty="0">
                  <a:solidFill>
                    <a:srgbClr val="152337"/>
                  </a:solidFill>
                  <a:latin typeface="Arial" pitchFamily="34" charset="0"/>
                  <a:ea typeface="Arial" pitchFamily="34" charset="-122"/>
                  <a:cs typeface="Arial" pitchFamily="34" charset="-120"/>
                </a:rPr>
                <a:t>Check security alerts; run scans where supported.</a:t>
              </a:r>
              <a:endParaRPr lang="en-US" sz="1350" dirty="0"/>
            </a:p>
          </p:txBody>
        </p:sp>
      </p:grpSp>
      <p:sp>
        <p:nvSpPr>
          <p:cNvPr id="31" name="Shape 29"/>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35" name="Title 34">
            <a:extLst>
              <a:ext uri="{FF2B5EF4-FFF2-40B4-BE49-F238E27FC236}">
                <a16:creationId xmlns:a16="http://schemas.microsoft.com/office/drawing/2014/main" id="{B00274B5-CA34-6791-5609-74894F7340D5}"/>
              </a:ext>
            </a:extLst>
          </p:cNvPr>
          <p:cNvSpPr>
            <a:spLocks noGrp="1"/>
          </p:cNvSpPr>
          <p:nvPr>
            <p:ph type="title"/>
          </p:nvPr>
        </p:nvSpPr>
        <p:spPr>
          <a:xfrm>
            <a:off x="563499" y="664083"/>
            <a:ext cx="8305800" cy="857250"/>
          </a:xfrm>
        </p:spPr>
        <p:txBody>
          <a:bodyPr anchor="ctr">
            <a:noAutofit/>
          </a:bodyPr>
          <a:lstStyle/>
          <a:p>
            <a:r>
              <a:rPr lang="en-US" sz="4000" dirty="0"/>
              <a:t>A practical 5-step protection routine</a:t>
            </a:r>
          </a:p>
        </p:txBody>
      </p:sp>
      <p:sp>
        <p:nvSpPr>
          <p:cNvPr id="36" name="Date Placeholder 35">
            <a:extLst>
              <a:ext uri="{FF2B5EF4-FFF2-40B4-BE49-F238E27FC236}">
                <a16:creationId xmlns:a16="http://schemas.microsoft.com/office/drawing/2014/main" id="{DF7D327F-1A0A-188C-779F-3DCED13E4C2C}"/>
              </a:ext>
            </a:extLst>
          </p:cNvPr>
          <p:cNvSpPr>
            <a:spLocks noGrp="1"/>
          </p:cNvSpPr>
          <p:nvPr>
            <p:ph type="dt" sz="half" idx="10"/>
          </p:nvPr>
        </p:nvSpPr>
        <p:spPr/>
        <p:txBody>
          <a:bodyPr/>
          <a:lstStyle/>
          <a:p>
            <a:fld id="{DE739C37-AB74-433C-A892-D5B078C04DB3}" type="datetime1">
              <a:rPr lang="en-US" smtClean="0"/>
              <a:t>10/26/2026</a:t>
            </a:fld>
            <a:endParaRPr lang="en-US"/>
          </a:p>
        </p:txBody>
      </p:sp>
      <p:sp>
        <p:nvSpPr>
          <p:cNvPr id="37" name="Footer Placeholder 36">
            <a:extLst>
              <a:ext uri="{FF2B5EF4-FFF2-40B4-BE49-F238E27FC236}">
                <a16:creationId xmlns:a16="http://schemas.microsoft.com/office/drawing/2014/main" id="{EFF93B8E-BF10-B9C3-568E-F30A869C81C1}"/>
              </a:ext>
            </a:extLst>
          </p:cNvPr>
          <p:cNvSpPr>
            <a:spLocks noGrp="1"/>
          </p:cNvSpPr>
          <p:nvPr>
            <p:ph type="ftr" sz="quarter" idx="11"/>
          </p:nvPr>
        </p:nvSpPr>
        <p:spPr/>
        <p:txBody>
          <a:bodyPr/>
          <a:lstStyle/>
          <a:p>
            <a:r>
              <a:rPr lang="en-US"/>
              <a:t>2027 Senior Cybersecurity Awareness </a:t>
            </a:r>
          </a:p>
        </p:txBody>
      </p:sp>
      <p:sp>
        <p:nvSpPr>
          <p:cNvPr id="38" name="Slide Number Placeholder 37">
            <a:extLst>
              <a:ext uri="{FF2B5EF4-FFF2-40B4-BE49-F238E27FC236}">
                <a16:creationId xmlns:a16="http://schemas.microsoft.com/office/drawing/2014/main" id="{31352B79-B8C0-DBA1-701A-D427099526C8}"/>
              </a:ext>
            </a:extLst>
          </p:cNvPr>
          <p:cNvSpPr>
            <a:spLocks noGrp="1"/>
          </p:cNvSpPr>
          <p:nvPr>
            <p:ph type="sldNum" sz="quarter" idx="12"/>
          </p:nvPr>
        </p:nvSpPr>
        <p:spPr/>
        <p:txBody>
          <a:bodyPr/>
          <a:lstStyle/>
          <a:p>
            <a:fld id="{3D46CBA2-ECE5-4BE9-B546-6761E0E67089}" type="slidenum">
              <a:rPr lang="en-US" smtClean="0"/>
              <a:t>20</a:t>
            </a:fld>
            <a:endParaRPr lang="en-US"/>
          </a:p>
        </p:txBody>
      </p:sp>
    </p:spTree>
    <p:extLst>
      <p:ext uri="{BB962C8B-B14F-4D97-AF65-F5344CB8AC3E}">
        <p14:creationId xmlns:p14="http://schemas.microsoft.com/office/powerpoint/2010/main" val="75604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371600" y="422147"/>
            <a:ext cx="2590800" cy="244593"/>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 3 &amp; 4 • STOP • SCAN • RECOVER</a:t>
            </a:r>
            <a:endParaRPr lang="en-US" sz="975" dirty="0"/>
          </a:p>
        </p:txBody>
      </p:sp>
      <p:sp>
        <p:nvSpPr>
          <p:cNvPr id="5" name="Shape 3"/>
          <p:cNvSpPr/>
          <p:nvPr/>
        </p:nvSpPr>
        <p:spPr>
          <a:xfrm>
            <a:off x="445770" y="1123950"/>
            <a:ext cx="8250174" cy="0"/>
          </a:xfrm>
          <a:prstGeom prst="line">
            <a:avLst/>
          </a:prstGeom>
          <a:noFill/>
          <a:ln w="16510">
            <a:solidFill>
              <a:srgbClr val="E5ECF5"/>
            </a:solidFill>
            <a:prstDash val="solid"/>
          </a:ln>
        </p:spPr>
        <p:txBody>
          <a:bodyPr/>
          <a:lstStyle/>
          <a:p>
            <a:endParaRPr lang="en-US" sz="1350"/>
          </a:p>
        </p:txBody>
      </p:sp>
      <p:grpSp>
        <p:nvGrpSpPr>
          <p:cNvPr id="32" name="Group 31">
            <a:extLst>
              <a:ext uri="{FF2B5EF4-FFF2-40B4-BE49-F238E27FC236}">
                <a16:creationId xmlns:a16="http://schemas.microsoft.com/office/drawing/2014/main" id="{87F98455-FAF3-F32F-6FF6-D805D87AD5EF}"/>
              </a:ext>
            </a:extLst>
          </p:cNvPr>
          <p:cNvGrpSpPr/>
          <p:nvPr/>
        </p:nvGrpSpPr>
        <p:grpSpPr>
          <a:xfrm>
            <a:off x="630936" y="1315974"/>
            <a:ext cx="7893558" cy="672084"/>
            <a:chOff x="630936" y="1315974"/>
            <a:chExt cx="7893558" cy="672084"/>
          </a:xfrm>
        </p:grpSpPr>
        <p:sp>
          <p:nvSpPr>
            <p:cNvPr id="6" name="Shape 4"/>
            <p:cNvSpPr/>
            <p:nvPr/>
          </p:nvSpPr>
          <p:spPr>
            <a:xfrm>
              <a:off x="630936" y="1405128"/>
              <a:ext cx="411480" cy="411480"/>
            </a:xfrm>
            <a:prstGeom prst="ellipse">
              <a:avLst/>
            </a:prstGeom>
            <a:solidFill>
              <a:srgbClr val="F26D6D"/>
            </a:solidFill>
            <a:ln w="12700">
              <a:solidFill>
                <a:srgbClr val="F26D6D"/>
              </a:solidFill>
              <a:prstDash val="solid"/>
            </a:ln>
          </p:spPr>
          <p:txBody>
            <a:bodyPr/>
            <a:lstStyle/>
            <a:p>
              <a:endParaRPr lang="en-US" sz="1350"/>
            </a:p>
          </p:txBody>
        </p:sp>
        <p:sp>
          <p:nvSpPr>
            <p:cNvPr id="7" name="Text 5"/>
            <p:cNvSpPr txBox="1"/>
            <p:nvPr/>
          </p:nvSpPr>
          <p:spPr>
            <a:xfrm>
              <a:off x="768096" y="1480566"/>
              <a:ext cx="137160" cy="185166"/>
            </a:xfrm>
            <a:prstGeom prst="rect">
              <a:avLst/>
            </a:prstGeom>
            <a:noFill/>
            <a:ln/>
          </p:spPr>
          <p:txBody>
            <a:bodyPr wrap="square" lIns="0" tIns="0" rIns="0" bIns="0" rtlCol="0" anchor="ctr">
              <a:normAutofit fontScale="85000" lnSpcReduction="10000"/>
            </a:bodyPr>
            <a:lstStyle/>
            <a:p>
              <a:pPr algn="ctr"/>
              <a:r>
                <a:rPr lang="en-US" sz="1575" b="1" dirty="0">
                  <a:solidFill>
                    <a:srgbClr val="FFFFFF"/>
                  </a:solidFill>
                  <a:latin typeface="Arial" pitchFamily="34" charset="0"/>
                  <a:ea typeface="Arial" pitchFamily="34" charset="-122"/>
                  <a:cs typeface="Arial" pitchFamily="34" charset="-120"/>
                </a:rPr>
                <a:t>1</a:t>
              </a:r>
              <a:endParaRPr lang="en-US" sz="1575" dirty="0"/>
            </a:p>
          </p:txBody>
        </p:sp>
        <p:sp>
          <p:nvSpPr>
            <p:cNvPr id="8" name="Text 6"/>
            <p:cNvSpPr txBox="1"/>
            <p:nvPr/>
          </p:nvSpPr>
          <p:spPr>
            <a:xfrm>
              <a:off x="1227582" y="1315974"/>
              <a:ext cx="7200900" cy="240030"/>
            </a:xfrm>
            <a:prstGeom prst="rect">
              <a:avLst/>
            </a:prstGeom>
            <a:noFill/>
            <a:ln/>
          </p:spPr>
          <p:txBody>
            <a:bodyPr wrap="square" lIns="0" tIns="0" rIns="0" bIns="0" rtlCol="0" anchor="ctr">
              <a:normAutofit/>
            </a:bodyPr>
            <a:lstStyle/>
            <a:p>
              <a:r>
                <a:rPr lang="en-US" sz="1575" b="1" dirty="0">
                  <a:solidFill>
                    <a:srgbClr val="0B172A"/>
                  </a:solidFill>
                  <a:latin typeface="Arial" pitchFamily="34" charset="0"/>
                  <a:ea typeface="Arial" pitchFamily="34" charset="-122"/>
                  <a:cs typeface="Arial" pitchFamily="34" charset="-120"/>
                </a:rPr>
                <a:t>STOP SENSITIVE TASKS</a:t>
              </a:r>
              <a:endParaRPr lang="en-US" sz="1575" dirty="0"/>
            </a:p>
          </p:txBody>
        </p:sp>
        <p:sp>
          <p:nvSpPr>
            <p:cNvPr id="9" name="Text 7"/>
            <p:cNvSpPr txBox="1"/>
            <p:nvPr/>
          </p:nvSpPr>
          <p:spPr>
            <a:xfrm>
              <a:off x="1227582" y="1569720"/>
              <a:ext cx="7296912" cy="418338"/>
            </a:xfrm>
            <a:prstGeom prst="rect">
              <a:avLst/>
            </a:prstGeom>
            <a:noFill/>
            <a:ln/>
          </p:spPr>
          <p:txBody>
            <a:bodyPr wrap="square" lIns="0" tIns="0" rIns="0" bIns="0" rtlCol="0" anchor="ctr">
              <a:normAutofit/>
            </a:bodyPr>
            <a:lstStyle/>
            <a:p>
              <a:r>
                <a:rPr lang="en-US" sz="1350" dirty="0">
                  <a:solidFill>
                    <a:srgbClr val="526178"/>
                  </a:solidFill>
                  <a:latin typeface="Arial" pitchFamily="34" charset="0"/>
                  <a:ea typeface="Arial" pitchFamily="34" charset="-122"/>
                  <a:cs typeface="Arial" pitchFamily="34" charset="-120"/>
                </a:rPr>
                <a:t>Do not sign in to banking or email on the suspicious device.</a:t>
              </a:r>
              <a:endParaRPr lang="en-US" sz="1350" dirty="0"/>
            </a:p>
          </p:txBody>
        </p:sp>
      </p:grpSp>
      <p:grpSp>
        <p:nvGrpSpPr>
          <p:cNvPr id="31" name="Group 30">
            <a:extLst>
              <a:ext uri="{FF2B5EF4-FFF2-40B4-BE49-F238E27FC236}">
                <a16:creationId xmlns:a16="http://schemas.microsoft.com/office/drawing/2014/main" id="{0F8F06A8-BE18-7189-B8A9-CEDB76A6B0B3}"/>
              </a:ext>
            </a:extLst>
          </p:cNvPr>
          <p:cNvGrpSpPr/>
          <p:nvPr/>
        </p:nvGrpSpPr>
        <p:grpSpPr>
          <a:xfrm>
            <a:off x="630936" y="2077212"/>
            <a:ext cx="7893558" cy="672084"/>
            <a:chOff x="630936" y="2077212"/>
            <a:chExt cx="7893558" cy="672084"/>
          </a:xfrm>
        </p:grpSpPr>
        <p:sp>
          <p:nvSpPr>
            <p:cNvPr id="10" name="Shape 8"/>
            <p:cNvSpPr/>
            <p:nvPr/>
          </p:nvSpPr>
          <p:spPr>
            <a:xfrm>
              <a:off x="630936" y="2166366"/>
              <a:ext cx="411480" cy="411480"/>
            </a:xfrm>
            <a:prstGeom prst="ellipse">
              <a:avLst/>
            </a:prstGeom>
            <a:solidFill>
              <a:srgbClr val="FFBD59"/>
            </a:solidFill>
            <a:ln w="12700">
              <a:solidFill>
                <a:srgbClr val="FFBD59"/>
              </a:solidFill>
              <a:prstDash val="solid"/>
            </a:ln>
          </p:spPr>
          <p:txBody>
            <a:bodyPr/>
            <a:lstStyle/>
            <a:p>
              <a:endParaRPr lang="en-US" sz="1350"/>
            </a:p>
          </p:txBody>
        </p:sp>
        <p:sp>
          <p:nvSpPr>
            <p:cNvPr id="11" name="Text 9"/>
            <p:cNvSpPr txBox="1"/>
            <p:nvPr/>
          </p:nvSpPr>
          <p:spPr>
            <a:xfrm>
              <a:off x="768096" y="2241804"/>
              <a:ext cx="137160" cy="185166"/>
            </a:xfrm>
            <a:prstGeom prst="rect">
              <a:avLst/>
            </a:prstGeom>
            <a:noFill/>
            <a:ln/>
          </p:spPr>
          <p:txBody>
            <a:bodyPr wrap="square" lIns="0" tIns="0" rIns="0" bIns="0" rtlCol="0" anchor="ctr">
              <a:normAutofit fontScale="85000" lnSpcReduction="10000"/>
            </a:bodyPr>
            <a:lstStyle/>
            <a:p>
              <a:pPr algn="ctr"/>
              <a:r>
                <a:rPr lang="en-US" sz="1575" b="1" dirty="0">
                  <a:solidFill>
                    <a:srgbClr val="FFFFFF"/>
                  </a:solidFill>
                  <a:latin typeface="Arial" pitchFamily="34" charset="0"/>
                  <a:ea typeface="Arial" pitchFamily="34" charset="-122"/>
                  <a:cs typeface="Arial" pitchFamily="34" charset="-120"/>
                </a:rPr>
                <a:t>2</a:t>
              </a:r>
              <a:endParaRPr lang="en-US" sz="1575" dirty="0"/>
            </a:p>
          </p:txBody>
        </p:sp>
        <p:sp>
          <p:nvSpPr>
            <p:cNvPr id="12" name="Text 10"/>
            <p:cNvSpPr txBox="1"/>
            <p:nvPr/>
          </p:nvSpPr>
          <p:spPr>
            <a:xfrm>
              <a:off x="1227582" y="2077212"/>
              <a:ext cx="7200900" cy="240030"/>
            </a:xfrm>
            <a:prstGeom prst="rect">
              <a:avLst/>
            </a:prstGeom>
            <a:noFill/>
            <a:ln/>
          </p:spPr>
          <p:txBody>
            <a:bodyPr wrap="square" lIns="0" tIns="0" rIns="0" bIns="0" rtlCol="0" anchor="ctr">
              <a:normAutofit/>
            </a:bodyPr>
            <a:lstStyle/>
            <a:p>
              <a:r>
                <a:rPr lang="en-US" sz="1575" b="1" dirty="0">
                  <a:solidFill>
                    <a:srgbClr val="0B172A"/>
                  </a:solidFill>
                  <a:latin typeface="Arial" pitchFamily="34" charset="0"/>
                  <a:ea typeface="Arial" pitchFamily="34" charset="-122"/>
                  <a:cs typeface="Arial" pitchFamily="34" charset="-120"/>
                </a:rPr>
                <a:t>DISCONNECT IF ATTACK IS ACTIVE</a:t>
              </a:r>
              <a:endParaRPr lang="en-US" sz="1575" dirty="0"/>
            </a:p>
          </p:txBody>
        </p:sp>
        <p:sp>
          <p:nvSpPr>
            <p:cNvPr id="13" name="Text 11"/>
            <p:cNvSpPr txBox="1"/>
            <p:nvPr/>
          </p:nvSpPr>
          <p:spPr>
            <a:xfrm>
              <a:off x="1227582" y="2330958"/>
              <a:ext cx="7296912" cy="418338"/>
            </a:xfrm>
            <a:prstGeom prst="rect">
              <a:avLst/>
            </a:prstGeom>
            <a:noFill/>
            <a:ln/>
          </p:spPr>
          <p:txBody>
            <a:bodyPr wrap="square" lIns="0" tIns="0" rIns="0" bIns="0" rtlCol="0" anchor="ctr">
              <a:normAutofit/>
            </a:bodyPr>
            <a:lstStyle/>
            <a:p>
              <a:r>
                <a:rPr lang="en-US" sz="1350" dirty="0">
                  <a:solidFill>
                    <a:srgbClr val="526178"/>
                  </a:solidFill>
                  <a:latin typeface="Arial" pitchFamily="34" charset="0"/>
                  <a:ea typeface="Arial" pitchFamily="34" charset="-122"/>
                  <a:cs typeface="Arial" pitchFamily="34" charset="-120"/>
                </a:rPr>
                <a:t>If you followed a fake-CAPTCHA command or gave remote access, disconnect internet.</a:t>
              </a:r>
              <a:endParaRPr lang="en-US" sz="1350" dirty="0"/>
            </a:p>
          </p:txBody>
        </p:sp>
      </p:grpSp>
      <p:grpSp>
        <p:nvGrpSpPr>
          <p:cNvPr id="30" name="Group 29">
            <a:extLst>
              <a:ext uri="{FF2B5EF4-FFF2-40B4-BE49-F238E27FC236}">
                <a16:creationId xmlns:a16="http://schemas.microsoft.com/office/drawing/2014/main" id="{21A301DB-0A30-5402-0DCC-02771289E091}"/>
              </a:ext>
            </a:extLst>
          </p:cNvPr>
          <p:cNvGrpSpPr/>
          <p:nvPr/>
        </p:nvGrpSpPr>
        <p:grpSpPr>
          <a:xfrm>
            <a:off x="630936" y="2838450"/>
            <a:ext cx="7893558" cy="672084"/>
            <a:chOff x="630936" y="2838450"/>
            <a:chExt cx="7893558" cy="672084"/>
          </a:xfrm>
        </p:grpSpPr>
        <p:sp>
          <p:nvSpPr>
            <p:cNvPr id="14" name="Shape 12"/>
            <p:cNvSpPr/>
            <p:nvPr/>
          </p:nvSpPr>
          <p:spPr>
            <a:xfrm>
              <a:off x="630936" y="2927604"/>
              <a:ext cx="411480" cy="411480"/>
            </a:xfrm>
            <a:prstGeom prst="ellipse">
              <a:avLst/>
            </a:prstGeom>
            <a:solidFill>
              <a:srgbClr val="3388FF"/>
            </a:solidFill>
            <a:ln w="12700">
              <a:solidFill>
                <a:srgbClr val="3388FF"/>
              </a:solidFill>
              <a:prstDash val="solid"/>
            </a:ln>
          </p:spPr>
          <p:txBody>
            <a:bodyPr/>
            <a:lstStyle/>
            <a:p>
              <a:endParaRPr lang="en-US" sz="1350"/>
            </a:p>
          </p:txBody>
        </p:sp>
        <p:sp>
          <p:nvSpPr>
            <p:cNvPr id="15" name="Text 13"/>
            <p:cNvSpPr txBox="1"/>
            <p:nvPr/>
          </p:nvSpPr>
          <p:spPr>
            <a:xfrm>
              <a:off x="768096" y="3003042"/>
              <a:ext cx="137160" cy="185166"/>
            </a:xfrm>
            <a:prstGeom prst="rect">
              <a:avLst/>
            </a:prstGeom>
            <a:noFill/>
            <a:ln/>
          </p:spPr>
          <p:txBody>
            <a:bodyPr wrap="square" lIns="0" tIns="0" rIns="0" bIns="0" rtlCol="0" anchor="ctr">
              <a:normAutofit fontScale="85000" lnSpcReduction="10000"/>
            </a:bodyPr>
            <a:lstStyle/>
            <a:p>
              <a:pPr algn="ctr"/>
              <a:r>
                <a:rPr lang="en-US" sz="1575" b="1" dirty="0">
                  <a:solidFill>
                    <a:srgbClr val="FFFFFF"/>
                  </a:solidFill>
                  <a:latin typeface="Arial" pitchFamily="34" charset="0"/>
                  <a:ea typeface="Arial" pitchFamily="34" charset="-122"/>
                  <a:cs typeface="Arial" pitchFamily="34" charset="-120"/>
                </a:rPr>
                <a:t>3</a:t>
              </a:r>
              <a:endParaRPr lang="en-US" sz="1575" dirty="0"/>
            </a:p>
          </p:txBody>
        </p:sp>
        <p:sp>
          <p:nvSpPr>
            <p:cNvPr id="16" name="Text 14"/>
            <p:cNvSpPr txBox="1"/>
            <p:nvPr/>
          </p:nvSpPr>
          <p:spPr>
            <a:xfrm>
              <a:off x="1227582" y="2838450"/>
              <a:ext cx="7200900" cy="240030"/>
            </a:xfrm>
            <a:prstGeom prst="rect">
              <a:avLst/>
            </a:prstGeom>
            <a:noFill/>
            <a:ln/>
          </p:spPr>
          <p:txBody>
            <a:bodyPr wrap="square" lIns="0" tIns="0" rIns="0" bIns="0" rtlCol="0" anchor="ctr">
              <a:normAutofit/>
            </a:bodyPr>
            <a:lstStyle/>
            <a:p>
              <a:r>
                <a:rPr lang="en-US" sz="1575" b="1" dirty="0">
                  <a:solidFill>
                    <a:srgbClr val="0B172A"/>
                  </a:solidFill>
                  <a:latin typeface="Arial" pitchFamily="34" charset="0"/>
                  <a:ea typeface="Arial" pitchFamily="34" charset="-122"/>
                  <a:cs typeface="Arial" pitchFamily="34" charset="-120"/>
                </a:rPr>
                <a:t>UPDATE &amp; SCAN</a:t>
              </a:r>
              <a:endParaRPr lang="en-US" sz="1575" dirty="0"/>
            </a:p>
          </p:txBody>
        </p:sp>
        <p:sp>
          <p:nvSpPr>
            <p:cNvPr id="17" name="Text 15"/>
            <p:cNvSpPr txBox="1"/>
            <p:nvPr/>
          </p:nvSpPr>
          <p:spPr>
            <a:xfrm>
              <a:off x="1227582" y="3092196"/>
              <a:ext cx="7296912" cy="418338"/>
            </a:xfrm>
            <a:prstGeom prst="rect">
              <a:avLst/>
            </a:prstGeom>
            <a:noFill/>
            <a:ln/>
          </p:spPr>
          <p:txBody>
            <a:bodyPr wrap="square" lIns="0" tIns="0" rIns="0" bIns="0" rtlCol="0" anchor="ctr">
              <a:normAutofit/>
            </a:bodyPr>
            <a:lstStyle/>
            <a:p>
              <a:r>
                <a:rPr lang="en-US" sz="1350" dirty="0">
                  <a:solidFill>
                    <a:srgbClr val="526178"/>
                  </a:solidFill>
                  <a:latin typeface="Arial" pitchFamily="34" charset="0"/>
                  <a:ea typeface="Arial" pitchFamily="34" charset="-122"/>
                  <a:cs typeface="Arial" pitchFamily="34" charset="-120"/>
                </a:rPr>
                <a:t>Use trusted security tools; remove malicious apps or get reputable help.</a:t>
              </a:r>
              <a:endParaRPr lang="en-US" sz="1350" dirty="0"/>
            </a:p>
          </p:txBody>
        </p:sp>
      </p:grpSp>
      <p:grpSp>
        <p:nvGrpSpPr>
          <p:cNvPr id="29" name="Group 28">
            <a:extLst>
              <a:ext uri="{FF2B5EF4-FFF2-40B4-BE49-F238E27FC236}">
                <a16:creationId xmlns:a16="http://schemas.microsoft.com/office/drawing/2014/main" id="{C10CBD74-2187-9053-09C9-B39CD52694C9}"/>
              </a:ext>
            </a:extLst>
          </p:cNvPr>
          <p:cNvGrpSpPr/>
          <p:nvPr/>
        </p:nvGrpSpPr>
        <p:grpSpPr>
          <a:xfrm>
            <a:off x="630936" y="3599688"/>
            <a:ext cx="7893558" cy="672084"/>
            <a:chOff x="630936" y="3599688"/>
            <a:chExt cx="7893558" cy="672084"/>
          </a:xfrm>
        </p:grpSpPr>
        <p:sp>
          <p:nvSpPr>
            <p:cNvPr id="18" name="Shape 16"/>
            <p:cNvSpPr/>
            <p:nvPr/>
          </p:nvSpPr>
          <p:spPr>
            <a:xfrm>
              <a:off x="630936" y="3688842"/>
              <a:ext cx="411480" cy="411480"/>
            </a:xfrm>
            <a:prstGeom prst="ellipse">
              <a:avLst/>
            </a:prstGeom>
            <a:solidFill>
              <a:srgbClr val="08B7A5"/>
            </a:solidFill>
            <a:ln w="12700">
              <a:solidFill>
                <a:srgbClr val="08B7A5"/>
              </a:solidFill>
              <a:prstDash val="solid"/>
            </a:ln>
          </p:spPr>
          <p:txBody>
            <a:bodyPr/>
            <a:lstStyle/>
            <a:p>
              <a:endParaRPr lang="en-US" sz="1350"/>
            </a:p>
          </p:txBody>
        </p:sp>
        <p:sp>
          <p:nvSpPr>
            <p:cNvPr id="19" name="Text 17"/>
            <p:cNvSpPr txBox="1"/>
            <p:nvPr/>
          </p:nvSpPr>
          <p:spPr>
            <a:xfrm>
              <a:off x="768096" y="3764280"/>
              <a:ext cx="137160" cy="185166"/>
            </a:xfrm>
            <a:prstGeom prst="rect">
              <a:avLst/>
            </a:prstGeom>
            <a:noFill/>
            <a:ln/>
          </p:spPr>
          <p:txBody>
            <a:bodyPr wrap="square" lIns="0" tIns="0" rIns="0" bIns="0" rtlCol="0" anchor="ctr">
              <a:normAutofit fontScale="85000" lnSpcReduction="10000"/>
            </a:bodyPr>
            <a:lstStyle/>
            <a:p>
              <a:pPr algn="ctr"/>
              <a:r>
                <a:rPr lang="en-US" sz="1575" b="1" dirty="0">
                  <a:solidFill>
                    <a:srgbClr val="FFFFFF"/>
                  </a:solidFill>
                  <a:latin typeface="Arial" pitchFamily="34" charset="0"/>
                  <a:ea typeface="Arial" pitchFamily="34" charset="-122"/>
                  <a:cs typeface="Arial" pitchFamily="34" charset="-120"/>
                </a:rPr>
                <a:t>4</a:t>
              </a:r>
              <a:endParaRPr lang="en-US" sz="1575" dirty="0"/>
            </a:p>
          </p:txBody>
        </p:sp>
        <p:sp>
          <p:nvSpPr>
            <p:cNvPr id="20" name="Text 18"/>
            <p:cNvSpPr txBox="1"/>
            <p:nvPr/>
          </p:nvSpPr>
          <p:spPr>
            <a:xfrm>
              <a:off x="1227582" y="3599688"/>
              <a:ext cx="7200900" cy="240030"/>
            </a:xfrm>
            <a:prstGeom prst="rect">
              <a:avLst/>
            </a:prstGeom>
            <a:noFill/>
            <a:ln/>
          </p:spPr>
          <p:txBody>
            <a:bodyPr wrap="square" lIns="0" tIns="0" rIns="0" bIns="0" rtlCol="0" anchor="ctr">
              <a:normAutofit/>
            </a:bodyPr>
            <a:lstStyle/>
            <a:p>
              <a:r>
                <a:rPr lang="en-US" sz="1575" b="1" dirty="0">
                  <a:solidFill>
                    <a:srgbClr val="0B172A"/>
                  </a:solidFill>
                  <a:latin typeface="Arial" pitchFamily="34" charset="0"/>
                  <a:ea typeface="Arial" pitchFamily="34" charset="-122"/>
                  <a:cs typeface="Arial" pitchFamily="34" charset="-120"/>
                </a:rPr>
                <a:t>SECURE ACCOUNTS</a:t>
              </a:r>
              <a:endParaRPr lang="en-US" sz="1575" dirty="0"/>
            </a:p>
          </p:txBody>
        </p:sp>
        <p:sp>
          <p:nvSpPr>
            <p:cNvPr id="21" name="Text 19"/>
            <p:cNvSpPr txBox="1"/>
            <p:nvPr/>
          </p:nvSpPr>
          <p:spPr>
            <a:xfrm>
              <a:off x="1227582" y="3853434"/>
              <a:ext cx="7296912" cy="418338"/>
            </a:xfrm>
            <a:prstGeom prst="rect">
              <a:avLst/>
            </a:prstGeom>
            <a:noFill/>
            <a:ln/>
          </p:spPr>
          <p:txBody>
            <a:bodyPr wrap="square" lIns="0" tIns="0" rIns="0" bIns="0" rtlCol="0" anchor="ctr">
              <a:normAutofit/>
            </a:bodyPr>
            <a:lstStyle/>
            <a:p>
              <a:r>
                <a:rPr lang="en-US" sz="1350" dirty="0">
                  <a:solidFill>
                    <a:srgbClr val="526178"/>
                  </a:solidFill>
                  <a:latin typeface="Arial" pitchFamily="34" charset="0"/>
                  <a:ea typeface="Arial" pitchFamily="34" charset="-122"/>
                  <a:cs typeface="Arial" pitchFamily="34" charset="-120"/>
                </a:rPr>
                <a:t>From a clean device, change passwords, enable MFA and check activity.</a:t>
              </a:r>
              <a:endParaRPr lang="en-US" sz="1350" dirty="0"/>
            </a:p>
          </p:txBody>
        </p:sp>
      </p:grpSp>
      <p:sp>
        <p:nvSpPr>
          <p:cNvPr id="22" name="Shape 20"/>
          <p:cNvSpPr/>
          <p:nvPr/>
        </p:nvSpPr>
        <p:spPr>
          <a:xfrm>
            <a:off x="576072" y="4382262"/>
            <a:ext cx="7907274" cy="233172"/>
          </a:xfrm>
          <a:prstGeom prst="roundRect">
            <a:avLst>
              <a:gd name="adj" fmla="val 26471"/>
            </a:avLst>
          </a:prstGeom>
          <a:solidFill>
            <a:srgbClr val="0B172A"/>
          </a:solidFill>
          <a:ln w="12700">
            <a:solidFill>
              <a:srgbClr val="0B172A">
                <a:alpha val="0"/>
              </a:srgbClr>
            </a:solidFill>
            <a:prstDash val="solid"/>
          </a:ln>
        </p:spPr>
        <p:txBody>
          <a:bodyPr/>
          <a:lstStyle/>
          <a:p>
            <a:endParaRPr lang="en-US" sz="1350"/>
          </a:p>
        </p:txBody>
      </p:sp>
      <p:sp>
        <p:nvSpPr>
          <p:cNvPr id="23" name="Text 21"/>
          <p:cNvSpPr txBox="1"/>
          <p:nvPr/>
        </p:nvSpPr>
        <p:spPr>
          <a:xfrm>
            <a:off x="720090" y="4419981"/>
            <a:ext cx="7612380" cy="171450"/>
          </a:xfrm>
          <a:prstGeom prst="rect">
            <a:avLst/>
          </a:prstGeom>
          <a:noFill/>
          <a:ln/>
        </p:spPr>
        <p:txBody>
          <a:bodyPr wrap="square" lIns="0" tIns="0" rIns="0" bIns="0" rtlCol="0" anchor="ctr">
            <a:normAutofit lnSpcReduction="10000"/>
          </a:bodyPr>
          <a:lstStyle/>
          <a:p>
            <a:r>
              <a:rPr lang="en-US" sz="1200" b="1" dirty="0">
                <a:solidFill>
                  <a:srgbClr val="FFFFFF"/>
                </a:solidFill>
                <a:latin typeface="Arial" pitchFamily="34" charset="0"/>
                <a:ea typeface="Arial" pitchFamily="34" charset="-122"/>
                <a:cs typeface="Arial" pitchFamily="34" charset="-120"/>
              </a:rPr>
              <a:t>A suspicious pop-up is not proof of infection. Do not call its phone number.</a:t>
            </a:r>
            <a:endParaRPr lang="en-US" sz="1200" dirty="0"/>
          </a:p>
        </p:txBody>
      </p:sp>
      <p:sp>
        <p:nvSpPr>
          <p:cNvPr id="24" name="Shape 22"/>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8" name="Title 27">
            <a:extLst>
              <a:ext uri="{FF2B5EF4-FFF2-40B4-BE49-F238E27FC236}">
                <a16:creationId xmlns:a16="http://schemas.microsoft.com/office/drawing/2014/main" id="{E2B021B8-BE86-B5F4-1258-3F349843227C}"/>
              </a:ext>
            </a:extLst>
          </p:cNvPr>
          <p:cNvSpPr>
            <a:spLocks noGrp="1"/>
          </p:cNvSpPr>
          <p:nvPr>
            <p:ph type="title"/>
          </p:nvPr>
        </p:nvSpPr>
        <p:spPr>
          <a:xfrm>
            <a:off x="445770" y="472434"/>
            <a:ext cx="8305800" cy="857250"/>
          </a:xfrm>
        </p:spPr>
        <p:txBody>
          <a:bodyPr anchor="ctr">
            <a:normAutofit/>
          </a:bodyPr>
          <a:lstStyle/>
          <a:p>
            <a:r>
              <a:rPr lang="en-US" dirty="0"/>
              <a:t>If Malware On Your Device</a:t>
            </a:r>
          </a:p>
        </p:txBody>
      </p:sp>
      <p:sp>
        <p:nvSpPr>
          <p:cNvPr id="33" name="Date Placeholder 32">
            <a:extLst>
              <a:ext uri="{FF2B5EF4-FFF2-40B4-BE49-F238E27FC236}">
                <a16:creationId xmlns:a16="http://schemas.microsoft.com/office/drawing/2014/main" id="{DA78477A-AA7E-FAEC-3667-8597BD20E464}"/>
              </a:ext>
            </a:extLst>
          </p:cNvPr>
          <p:cNvSpPr>
            <a:spLocks noGrp="1"/>
          </p:cNvSpPr>
          <p:nvPr>
            <p:ph type="dt" sz="half" idx="10"/>
          </p:nvPr>
        </p:nvSpPr>
        <p:spPr/>
        <p:txBody>
          <a:bodyPr/>
          <a:lstStyle/>
          <a:p>
            <a:fld id="{13EE1234-91B6-4A34-BFDE-C75A4EA8D9F0}" type="datetime1">
              <a:rPr lang="en-US" smtClean="0"/>
              <a:t>10/26/2026</a:t>
            </a:fld>
            <a:endParaRPr lang="en-US"/>
          </a:p>
        </p:txBody>
      </p:sp>
      <p:sp>
        <p:nvSpPr>
          <p:cNvPr id="34" name="Footer Placeholder 33">
            <a:extLst>
              <a:ext uri="{FF2B5EF4-FFF2-40B4-BE49-F238E27FC236}">
                <a16:creationId xmlns:a16="http://schemas.microsoft.com/office/drawing/2014/main" id="{27C1657D-9352-9910-3F0F-83C18D983A45}"/>
              </a:ext>
            </a:extLst>
          </p:cNvPr>
          <p:cNvSpPr>
            <a:spLocks noGrp="1"/>
          </p:cNvSpPr>
          <p:nvPr>
            <p:ph type="ftr" sz="quarter" idx="11"/>
          </p:nvPr>
        </p:nvSpPr>
        <p:spPr/>
        <p:txBody>
          <a:bodyPr/>
          <a:lstStyle/>
          <a:p>
            <a:r>
              <a:rPr lang="en-US"/>
              <a:t>2027 Senior Cybersecurity Awareness </a:t>
            </a:r>
          </a:p>
        </p:txBody>
      </p:sp>
      <p:sp>
        <p:nvSpPr>
          <p:cNvPr id="35" name="Slide Number Placeholder 34">
            <a:extLst>
              <a:ext uri="{FF2B5EF4-FFF2-40B4-BE49-F238E27FC236}">
                <a16:creationId xmlns:a16="http://schemas.microsoft.com/office/drawing/2014/main" id="{33F57F63-B76E-7D90-0C93-F1BAB6514047}"/>
              </a:ext>
            </a:extLst>
          </p:cNvPr>
          <p:cNvSpPr>
            <a:spLocks noGrp="1"/>
          </p:cNvSpPr>
          <p:nvPr>
            <p:ph type="sldNum" sz="quarter" idx="12"/>
          </p:nvPr>
        </p:nvSpPr>
        <p:spPr/>
        <p:txBody>
          <a:bodyPr/>
          <a:lstStyle/>
          <a:p>
            <a:fld id="{3D46CBA2-ECE5-4BE9-B546-6761E0E67089}" type="slidenum">
              <a:rPr lang="en-US" smtClean="0"/>
              <a:t>21</a:t>
            </a:fld>
            <a:endParaRPr lang="en-US"/>
          </a:p>
        </p:txBody>
      </p:sp>
    </p:spTree>
    <p:extLst>
      <p:ext uri="{BB962C8B-B14F-4D97-AF65-F5344CB8AC3E}">
        <p14:creationId xmlns:p14="http://schemas.microsoft.com/office/powerpoint/2010/main" val="323265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B99B15-0AB9-322C-85F4-84A4A9DD1C2C}"/>
              </a:ext>
            </a:extLst>
          </p:cNvPr>
          <p:cNvSpPr>
            <a:spLocks noGrp="1"/>
          </p:cNvSpPr>
          <p:nvPr>
            <p:ph type="title"/>
          </p:nvPr>
        </p:nvSpPr>
        <p:spPr/>
        <p:txBody>
          <a:bodyPr/>
          <a:lstStyle/>
          <a:p>
            <a:pPr algn="ctr"/>
            <a:r>
              <a:rPr lang="en-US" sz="8000" dirty="0"/>
              <a:t>Break – 10 Min</a:t>
            </a:r>
          </a:p>
        </p:txBody>
      </p:sp>
      <p:sp>
        <p:nvSpPr>
          <p:cNvPr id="7" name="Text Placeholder 6">
            <a:extLst>
              <a:ext uri="{FF2B5EF4-FFF2-40B4-BE49-F238E27FC236}">
                <a16:creationId xmlns:a16="http://schemas.microsoft.com/office/drawing/2014/main" id="{B21D33E7-8615-9CA2-B625-3A6F5502F2BA}"/>
              </a:ext>
            </a:extLst>
          </p:cNvPr>
          <p:cNvSpPr>
            <a:spLocks noGrp="1"/>
          </p:cNvSpPr>
          <p:nvPr>
            <p:ph type="body" idx="1"/>
          </p:nvPr>
        </p:nvSpPr>
        <p:spPr/>
        <p:txBody>
          <a:bodyPr/>
          <a:lstStyle/>
          <a:p>
            <a:endParaRPr lang="en-US" dirty="0"/>
          </a:p>
        </p:txBody>
      </p:sp>
      <p:sp>
        <p:nvSpPr>
          <p:cNvPr id="3" name="Date Placeholder 2">
            <a:extLst>
              <a:ext uri="{FF2B5EF4-FFF2-40B4-BE49-F238E27FC236}">
                <a16:creationId xmlns:a16="http://schemas.microsoft.com/office/drawing/2014/main" id="{6C809D60-16EF-076B-C1DF-288CA8EF3576}"/>
              </a:ext>
            </a:extLst>
          </p:cNvPr>
          <p:cNvSpPr>
            <a:spLocks noGrp="1"/>
          </p:cNvSpPr>
          <p:nvPr>
            <p:ph type="dt" sz="half" idx="10"/>
          </p:nvPr>
        </p:nvSpPr>
        <p:spPr/>
        <p:txBody>
          <a:bodyPr/>
          <a:lstStyle/>
          <a:p>
            <a:fld id="{794629B0-ED4E-4703-8FC3-36495AE03EF7}" type="datetime1">
              <a:rPr lang="en-US" smtClean="0"/>
              <a:t>10/26/2026</a:t>
            </a:fld>
            <a:endParaRPr lang="en-US"/>
          </a:p>
        </p:txBody>
      </p:sp>
      <p:sp>
        <p:nvSpPr>
          <p:cNvPr id="4" name="Footer Placeholder 3">
            <a:extLst>
              <a:ext uri="{FF2B5EF4-FFF2-40B4-BE49-F238E27FC236}">
                <a16:creationId xmlns:a16="http://schemas.microsoft.com/office/drawing/2014/main" id="{3589001D-1110-87FC-E239-2D666D21468B}"/>
              </a:ext>
            </a:extLst>
          </p:cNvPr>
          <p:cNvSpPr>
            <a:spLocks noGrp="1"/>
          </p:cNvSpPr>
          <p:nvPr>
            <p:ph type="ftr" sz="quarter" idx="11"/>
          </p:nvPr>
        </p:nvSpPr>
        <p:spPr/>
        <p:txBody>
          <a:bodyPr/>
          <a:lstStyle/>
          <a:p>
            <a:r>
              <a:rPr lang="en-US"/>
              <a:t>2027 Senior Cybersecurity Awareness </a:t>
            </a:r>
          </a:p>
        </p:txBody>
      </p:sp>
      <p:sp>
        <p:nvSpPr>
          <p:cNvPr id="5" name="Slide Number Placeholder 4">
            <a:extLst>
              <a:ext uri="{FF2B5EF4-FFF2-40B4-BE49-F238E27FC236}">
                <a16:creationId xmlns:a16="http://schemas.microsoft.com/office/drawing/2014/main" id="{63BE43E9-A56B-9790-42AB-DEF33CCF6795}"/>
              </a:ext>
            </a:extLst>
          </p:cNvPr>
          <p:cNvSpPr>
            <a:spLocks noGrp="1"/>
          </p:cNvSpPr>
          <p:nvPr>
            <p:ph type="sldNum" sz="quarter" idx="12"/>
          </p:nvPr>
        </p:nvSpPr>
        <p:spPr/>
        <p:txBody>
          <a:bodyPr/>
          <a:lstStyle/>
          <a:p>
            <a:fld id="{3D46CBA2-ECE5-4BE9-B546-6761E0E67089}" type="slidenum">
              <a:rPr lang="en-US" smtClean="0"/>
              <a:t>22</a:t>
            </a:fld>
            <a:endParaRPr lang="en-US"/>
          </a:p>
        </p:txBody>
      </p:sp>
    </p:spTree>
    <p:extLst>
      <p:ext uri="{BB962C8B-B14F-4D97-AF65-F5344CB8AC3E}">
        <p14:creationId xmlns:p14="http://schemas.microsoft.com/office/powerpoint/2010/main" val="1542972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3600" b="1" dirty="0">
                <a:latin typeface="Arial" pitchFamily="34" charset="0"/>
                <a:ea typeface="Arial" pitchFamily="34" charset="-122"/>
                <a:cs typeface="Arial" pitchFamily="34" charset="-120"/>
              </a:rPr>
              <a:t>5 &amp; 6</a:t>
            </a:r>
            <a:endParaRPr lang="en-US" sz="3600" dirty="0"/>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F26D6D">
                <a:alpha val="0"/>
              </a:srgbClr>
            </a:solidFill>
            <a:prstDash val="solid"/>
          </a:ln>
        </p:spPr>
        <p:txBody>
          <a:bodyPr anchor="ctr"/>
          <a:lstStyle/>
          <a:p>
            <a:r>
              <a:rPr lang="en-US" sz="1050" b="1" dirty="0">
                <a:solidFill>
                  <a:schemeClr val="bg1"/>
                </a:solidFill>
                <a:latin typeface="+mj-lt"/>
                <a:ea typeface="Arial" pitchFamily="34" charset="-122"/>
                <a:cs typeface="Arial" pitchFamily="34" charset="-120"/>
              </a:rPr>
              <a:t>TOPIC 5 &amp; 6  OF 15</a:t>
            </a:r>
            <a:endParaRPr lang="en-US" sz="1050" dirty="0">
              <a:solidFill>
                <a:schemeClr val="bg1"/>
              </a:solidFill>
              <a:latin typeface="+mj-lt"/>
            </a:endParaRPr>
          </a:p>
        </p:txBody>
      </p:sp>
      <p:sp>
        <p:nvSpPr>
          <p:cNvPr id="8" name="Text 6"/>
          <p:cNvSpPr txBox="1"/>
          <p:nvPr/>
        </p:nvSpPr>
        <p:spPr>
          <a:xfrm>
            <a:off x="582930" y="1412748"/>
            <a:ext cx="5788152" cy="1008126"/>
          </a:xfrm>
          <a:prstGeom prst="rect">
            <a:avLst/>
          </a:prstGeom>
          <a:noFill/>
          <a:ln/>
        </p:spPr>
        <p:txBody>
          <a:bodyPr wrap="square" lIns="0" tIns="0" rIns="0" bIns="0" rtlCol="0" anchor="ctr">
            <a:normAutofit/>
          </a:bodyPr>
          <a:lstStyle/>
          <a:p>
            <a:endParaRPr lang="en-US" sz="3300" dirty="0"/>
          </a:p>
        </p:txBody>
      </p:sp>
      <p:sp>
        <p:nvSpPr>
          <p:cNvPr id="9" name="Text 7"/>
          <p:cNvSpPr txBox="1"/>
          <p:nvPr/>
        </p:nvSpPr>
        <p:spPr>
          <a:xfrm>
            <a:off x="596646" y="3065526"/>
            <a:ext cx="5747004" cy="754380"/>
          </a:xfrm>
          <a:prstGeom prst="rect">
            <a:avLst/>
          </a:prstGeom>
          <a:noFill/>
          <a:ln/>
        </p:spPr>
        <p:txBody>
          <a:bodyPr wrap="square" lIns="0" tIns="0" rIns="0" bIns="0" rtlCol="0" anchor="ctr">
            <a:normAutofit/>
          </a:bodyPr>
          <a:lstStyle/>
          <a:p>
            <a:r>
              <a:rPr lang="en-US" sz="2175" dirty="0">
                <a:latin typeface="Arial" pitchFamily="34" charset="0"/>
                <a:ea typeface="Arial" pitchFamily="34" charset="-122"/>
                <a:cs typeface="Arial" pitchFamily="34" charset="-120"/>
              </a:rPr>
              <a:t>Strong sign-ins stop many account takeovers.</a:t>
            </a:r>
            <a:endParaRPr lang="en-US" sz="2175"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nchor="ctr"/>
          <a:lstStyle/>
          <a:p>
            <a:r>
              <a:rPr lang="en-US" sz="1050" b="1">
                <a:solidFill>
                  <a:schemeClr val="bg1"/>
                </a:solidFill>
                <a:latin typeface="Arial" pitchFamily="34" charset="0"/>
                <a:ea typeface="Arial" pitchFamily="34" charset="-122"/>
                <a:cs typeface="Arial" pitchFamily="34" charset="-120"/>
              </a:rPr>
              <a:t>18 MIN • INCLUDING VIDEO &amp; PRACTICE</a:t>
            </a:r>
            <a:endParaRPr lang="en-US" sz="1050" dirty="0">
              <a:solidFill>
                <a:schemeClr val="bg1"/>
              </a:solidFill>
            </a:endParaRPr>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13AD2AF3-8294-8AB5-7B32-A38340DB27AD}"/>
              </a:ext>
            </a:extLst>
          </p:cNvPr>
          <p:cNvSpPr>
            <a:spLocks noGrp="1"/>
          </p:cNvSpPr>
          <p:nvPr>
            <p:ph type="title"/>
          </p:nvPr>
        </p:nvSpPr>
        <p:spPr>
          <a:xfrm>
            <a:off x="457200" y="1035558"/>
            <a:ext cx="5886450" cy="1687064"/>
          </a:xfrm>
        </p:spPr>
        <p:txBody>
          <a:bodyPr anchor="ctr">
            <a:normAutofit fontScale="90000"/>
          </a:bodyPr>
          <a:lstStyle/>
          <a:p>
            <a:r>
              <a:rPr lang="en-US" sz="5400" dirty="0">
                <a:latin typeface="Arial" pitchFamily="34" charset="0"/>
                <a:ea typeface="Arial" pitchFamily="34" charset="-122"/>
                <a:cs typeface="Arial" pitchFamily="34" charset="-120"/>
              </a:rPr>
              <a:t>Passwords &amp; Account Security</a:t>
            </a:r>
            <a:endParaRPr lang="en-US" dirty="0"/>
          </a:p>
        </p:txBody>
      </p:sp>
      <p:sp>
        <p:nvSpPr>
          <p:cNvPr id="17" name="Date Placeholder 16">
            <a:extLst>
              <a:ext uri="{FF2B5EF4-FFF2-40B4-BE49-F238E27FC236}">
                <a16:creationId xmlns:a16="http://schemas.microsoft.com/office/drawing/2014/main" id="{EA40D77B-AD55-DD2A-E1E7-07409A112C51}"/>
              </a:ext>
            </a:extLst>
          </p:cNvPr>
          <p:cNvSpPr>
            <a:spLocks noGrp="1"/>
          </p:cNvSpPr>
          <p:nvPr>
            <p:ph type="dt" sz="half" idx="10"/>
          </p:nvPr>
        </p:nvSpPr>
        <p:spPr/>
        <p:txBody>
          <a:bodyPr/>
          <a:lstStyle/>
          <a:p>
            <a:fld id="{41A6CDF0-FB95-4A14-B2E4-1B1745AD992C}" type="datetime1">
              <a:rPr lang="en-US" smtClean="0"/>
              <a:t>10/26/2026</a:t>
            </a:fld>
            <a:endParaRPr lang="en-US"/>
          </a:p>
        </p:txBody>
      </p:sp>
      <p:sp>
        <p:nvSpPr>
          <p:cNvPr id="18" name="Footer Placeholder 17">
            <a:extLst>
              <a:ext uri="{FF2B5EF4-FFF2-40B4-BE49-F238E27FC236}">
                <a16:creationId xmlns:a16="http://schemas.microsoft.com/office/drawing/2014/main" id="{CCFE6951-B331-5EF7-BFCB-5528FE1F615D}"/>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9ECD7FE3-E38E-FBC6-2001-7A9FA3255473}"/>
              </a:ext>
            </a:extLst>
          </p:cNvPr>
          <p:cNvSpPr>
            <a:spLocks noGrp="1"/>
          </p:cNvSpPr>
          <p:nvPr>
            <p:ph type="sldNum" sz="quarter" idx="12"/>
          </p:nvPr>
        </p:nvSpPr>
        <p:spPr/>
        <p:txBody>
          <a:bodyPr/>
          <a:lstStyle/>
          <a:p>
            <a:fld id="{3D46CBA2-ECE5-4BE9-B546-6761E0E67089}" type="slidenum">
              <a:rPr lang="en-US" smtClean="0"/>
              <a:t>23</a:t>
            </a:fld>
            <a:endParaRPr lang="en-US"/>
          </a:p>
        </p:txBody>
      </p:sp>
    </p:spTree>
    <p:extLst>
      <p:ext uri="{BB962C8B-B14F-4D97-AF65-F5344CB8AC3E}">
        <p14:creationId xmlns:p14="http://schemas.microsoft.com/office/powerpoint/2010/main" val="603901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563624" y="350090"/>
            <a:ext cx="1789176" cy="192024"/>
          </a:xfrm>
          <a:prstGeom prst="rect">
            <a:avLst/>
          </a:prstGeom>
          <a:noFill/>
          <a:ln/>
        </p:spPr>
        <p:txBody>
          <a:bodyPr wrap="square" lIns="0" tIns="0" rIns="0" bIns="0" rtlCol="0" anchor="ctr">
            <a:normAutofit fontScale="92500"/>
          </a:bodyPr>
          <a:lstStyle/>
          <a:p>
            <a:r>
              <a:rPr lang="en-US" sz="975" b="1" dirty="0">
                <a:solidFill>
                  <a:srgbClr val="F26D6D"/>
                </a:solidFill>
                <a:latin typeface="Arial" pitchFamily="34" charset="0"/>
                <a:ea typeface="Arial" pitchFamily="34" charset="-122"/>
                <a:cs typeface="Arial" pitchFamily="34" charset="-120"/>
              </a:rPr>
              <a:t>TOPIC 5 &amp; 6 • VIEW &amp; DISCUSS</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25196" y="1200150"/>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522398" y="3811655"/>
            <a:ext cx="4443984" cy="390906"/>
          </a:xfrm>
          <a:prstGeom prst="rect">
            <a:avLst/>
          </a:prstGeom>
          <a:noFill/>
          <a:ln/>
        </p:spPr>
        <p:txBody>
          <a:bodyPr wrap="square" lIns="0" tIns="0" rIns="0" bIns="0" rtlCol="0" anchor="ctr">
            <a:normAutofit/>
          </a:bodyPr>
          <a:lstStyle/>
          <a:p>
            <a:pPr algn="ctr"/>
            <a:r>
              <a:rPr lang="en-US" sz="1200" b="1" u="sng"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Make Your Accounts Safer with MFA</a:t>
            </a:r>
            <a:endParaRPr lang="en-US" sz="1200"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F26D6D"/>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Make Your Accounts Safer with MFA</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CISA</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F26D6D"/>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A caller asks for a 6-digit code “to prove your identity.”</a:t>
            </a:r>
            <a:endParaRPr lang="en-US" sz="1575" dirty="0"/>
          </a:p>
        </p:txBody>
      </p:sp>
      <p:sp>
        <p:nvSpPr>
          <p:cNvPr id="18" name="Text 16"/>
          <p:cNvSpPr txBox="1"/>
          <p:nvPr/>
        </p:nvSpPr>
        <p:spPr>
          <a:xfrm>
            <a:off x="733806" y="4389120"/>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Never share it; independently check your account for unauthorized access.</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6" name="Picture 25">
            <a:hlinkClick r:id="rId4" action="ppaction://hlinkfile"/>
            <a:extLst>
              <a:ext uri="{FF2B5EF4-FFF2-40B4-BE49-F238E27FC236}">
                <a16:creationId xmlns:a16="http://schemas.microsoft.com/office/drawing/2014/main" id="{F06572E4-3F3F-B780-1F98-EB677149D009}"/>
              </a:ext>
            </a:extLst>
          </p:cNvPr>
          <p:cNvPicPr>
            <a:picLocks noChangeAspect="1"/>
          </p:cNvPicPr>
          <p:nvPr/>
        </p:nvPicPr>
        <p:blipFill>
          <a:blip r:embed="rId5"/>
          <a:stretch>
            <a:fillRect/>
          </a:stretch>
        </p:blipFill>
        <p:spPr>
          <a:xfrm>
            <a:off x="543869" y="1282445"/>
            <a:ext cx="4425694" cy="2489453"/>
          </a:xfrm>
          <a:prstGeom prst="rect">
            <a:avLst/>
          </a:prstGeom>
        </p:spPr>
      </p:pic>
      <p:sp>
        <p:nvSpPr>
          <p:cNvPr id="23" name="Title 22">
            <a:extLst>
              <a:ext uri="{FF2B5EF4-FFF2-40B4-BE49-F238E27FC236}">
                <a16:creationId xmlns:a16="http://schemas.microsoft.com/office/drawing/2014/main" id="{9F25EF66-0DD2-FA2B-88E5-CC7BD67E28A7}"/>
              </a:ext>
            </a:extLst>
          </p:cNvPr>
          <p:cNvSpPr>
            <a:spLocks noGrp="1"/>
          </p:cNvSpPr>
          <p:nvPr>
            <p:ph type="title"/>
          </p:nvPr>
        </p:nvSpPr>
        <p:spPr>
          <a:xfrm>
            <a:off x="340995" y="421291"/>
            <a:ext cx="8305800" cy="857250"/>
          </a:xfrm>
        </p:spPr>
        <p:txBody>
          <a:bodyPr anchor="ctr">
            <a:normAutofit/>
          </a:bodyPr>
          <a:lstStyle/>
          <a:p>
            <a:r>
              <a:rPr lang="en-US" dirty="0"/>
              <a:t>Watch a video. Then decide.</a:t>
            </a:r>
          </a:p>
        </p:txBody>
      </p:sp>
      <p:sp>
        <p:nvSpPr>
          <p:cNvPr id="24" name="Date Placeholder 23">
            <a:extLst>
              <a:ext uri="{FF2B5EF4-FFF2-40B4-BE49-F238E27FC236}">
                <a16:creationId xmlns:a16="http://schemas.microsoft.com/office/drawing/2014/main" id="{38E4DC5B-6471-0240-09B0-C3C1F732CDAA}"/>
              </a:ext>
            </a:extLst>
          </p:cNvPr>
          <p:cNvSpPr>
            <a:spLocks noGrp="1"/>
          </p:cNvSpPr>
          <p:nvPr>
            <p:ph type="dt" sz="half" idx="10"/>
          </p:nvPr>
        </p:nvSpPr>
        <p:spPr/>
        <p:txBody>
          <a:bodyPr/>
          <a:lstStyle/>
          <a:p>
            <a:fld id="{35AE0283-DCF2-4408-9083-AED415AD3447}" type="datetime1">
              <a:rPr lang="en-US" smtClean="0"/>
              <a:t>10/26/2026</a:t>
            </a:fld>
            <a:endParaRPr lang="en-US"/>
          </a:p>
        </p:txBody>
      </p:sp>
      <p:sp>
        <p:nvSpPr>
          <p:cNvPr id="25" name="Footer Placeholder 24">
            <a:extLst>
              <a:ext uri="{FF2B5EF4-FFF2-40B4-BE49-F238E27FC236}">
                <a16:creationId xmlns:a16="http://schemas.microsoft.com/office/drawing/2014/main" id="{2F999F5B-0FEC-3EF6-F199-2943DF224201}"/>
              </a:ext>
            </a:extLst>
          </p:cNvPr>
          <p:cNvSpPr>
            <a:spLocks noGrp="1"/>
          </p:cNvSpPr>
          <p:nvPr>
            <p:ph type="ftr" sz="quarter" idx="11"/>
          </p:nvPr>
        </p:nvSpPr>
        <p:spPr/>
        <p:txBody>
          <a:bodyPr/>
          <a:lstStyle/>
          <a:p>
            <a:r>
              <a:rPr lang="en-US" dirty="0"/>
              <a:t>2027 Senior Cybersecurity Awareness </a:t>
            </a:r>
          </a:p>
        </p:txBody>
      </p:sp>
      <p:sp>
        <p:nvSpPr>
          <p:cNvPr id="27" name="Slide Number Placeholder 26">
            <a:extLst>
              <a:ext uri="{FF2B5EF4-FFF2-40B4-BE49-F238E27FC236}">
                <a16:creationId xmlns:a16="http://schemas.microsoft.com/office/drawing/2014/main" id="{CAA54448-D512-2CD9-330B-B9054505AD21}"/>
              </a:ext>
            </a:extLst>
          </p:cNvPr>
          <p:cNvSpPr>
            <a:spLocks noGrp="1"/>
          </p:cNvSpPr>
          <p:nvPr>
            <p:ph type="sldNum" sz="quarter" idx="12"/>
          </p:nvPr>
        </p:nvSpPr>
        <p:spPr/>
        <p:txBody>
          <a:bodyPr/>
          <a:lstStyle/>
          <a:p>
            <a:fld id="{3D46CBA2-ECE5-4BE9-B546-6761E0E67089}" type="slidenum">
              <a:rPr lang="en-US" smtClean="0"/>
              <a:t>24</a:t>
            </a:fld>
            <a:endParaRPr lang="en-US"/>
          </a:p>
        </p:txBody>
      </p:sp>
    </p:spTree>
    <p:extLst>
      <p:ext uri="{BB962C8B-B14F-4D97-AF65-F5344CB8AC3E}">
        <p14:creationId xmlns:p14="http://schemas.microsoft.com/office/powerpoint/2010/main" val="1501582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359941" y="390906"/>
            <a:ext cx="2069059" cy="192024"/>
          </a:xfrm>
          <a:prstGeom prst="rect">
            <a:avLst/>
          </a:prstGeom>
          <a:noFill/>
          <a:ln/>
        </p:spPr>
        <p:txBody>
          <a:bodyPr wrap="square" lIns="0" tIns="0" rIns="0" bIns="0" rtlCol="0" anchor="ctr">
            <a:normAutofit fontScale="92500"/>
          </a:bodyPr>
          <a:lstStyle/>
          <a:p>
            <a:r>
              <a:rPr lang="en-US" sz="975" b="1" dirty="0">
                <a:solidFill>
                  <a:srgbClr val="F26D6D"/>
                </a:solidFill>
                <a:latin typeface="Arial" pitchFamily="34" charset="0"/>
                <a:ea typeface="Arial" pitchFamily="34" charset="-122"/>
                <a:cs typeface="Arial" pitchFamily="34" charset="-120"/>
              </a:rPr>
              <a:t>TOPIC 5 &amp; 6 • FICTIONAL EXAMPLE</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66344" y="1179576"/>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9.png"/>
          <p:cNvPicPr>
            <a:picLocks noChangeAspect="1"/>
          </p:cNvPicPr>
          <p:nvPr/>
        </p:nvPicPr>
        <p:blipFill>
          <a:blip r:embed="rId3"/>
          <a:stretch>
            <a:fillRect/>
          </a:stretch>
        </p:blipFill>
        <p:spPr>
          <a:xfrm>
            <a:off x="493776" y="1200150"/>
            <a:ext cx="4443984" cy="3079242"/>
          </a:xfrm>
          <a:prstGeom prst="rect">
            <a:avLst/>
          </a:prstGeom>
        </p:spPr>
      </p:pic>
      <p:sp>
        <p:nvSpPr>
          <p:cNvPr id="8" name="Text 5"/>
          <p:cNvSpPr txBox="1"/>
          <p:nvPr/>
        </p:nvSpPr>
        <p:spPr>
          <a:xfrm>
            <a:off x="5287518" y="1255014"/>
            <a:ext cx="3291840" cy="342900"/>
          </a:xfrm>
          <a:prstGeom prst="rect">
            <a:avLst/>
          </a:prstGeom>
          <a:noFill/>
          <a:ln/>
        </p:spPr>
        <p:txBody>
          <a:bodyPr wrap="square" lIns="0" tIns="0" rIns="0" bIns="0" rtlCol="0" anchor="ctr">
            <a:normAutofit/>
          </a:bodyPr>
          <a:lstStyle/>
          <a:p>
            <a:r>
              <a:rPr lang="en-US" sz="1425" b="1" dirty="0">
                <a:solidFill>
                  <a:srgbClr val="F26D6D"/>
                </a:solidFill>
                <a:latin typeface="Arial" pitchFamily="34" charset="0"/>
                <a:ea typeface="Arial" pitchFamily="34" charset="-122"/>
                <a:cs typeface="Arial" pitchFamily="34" charset="-120"/>
              </a:rPr>
              <a:t>RED FLAGS</a:t>
            </a:r>
            <a:endParaRPr lang="en-US" sz="1425" dirty="0"/>
          </a:p>
        </p:txBody>
      </p:sp>
      <p:grpSp>
        <p:nvGrpSpPr>
          <p:cNvPr id="27" name="Group 26">
            <a:extLst>
              <a:ext uri="{FF2B5EF4-FFF2-40B4-BE49-F238E27FC236}">
                <a16:creationId xmlns:a16="http://schemas.microsoft.com/office/drawing/2014/main" id="{D4306DA6-0474-C1BF-D105-1126FA1B8019}"/>
              </a:ext>
            </a:extLst>
          </p:cNvPr>
          <p:cNvGrpSpPr/>
          <p:nvPr/>
        </p:nvGrpSpPr>
        <p:grpSpPr>
          <a:xfrm>
            <a:off x="5294376" y="1632204"/>
            <a:ext cx="3374136" cy="466344"/>
            <a:chOff x="5294376" y="1632204"/>
            <a:chExt cx="3374136" cy="466344"/>
          </a:xfrm>
        </p:grpSpPr>
        <p:sp>
          <p:nvSpPr>
            <p:cNvPr id="9" name="Shape 6"/>
            <p:cNvSpPr/>
            <p:nvPr/>
          </p:nvSpPr>
          <p:spPr>
            <a:xfrm>
              <a:off x="5294376" y="1700784"/>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58155" y="1747418"/>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50992" y="1632204"/>
              <a:ext cx="3017520" cy="466344"/>
            </a:xfrm>
            <a:prstGeom prst="rect">
              <a:avLst/>
            </a:prstGeom>
            <a:noFill/>
            <a:ln/>
          </p:spPr>
          <p:txBody>
            <a:bodyPr wrap="square" lIns="0" tIns="0" rIns="0" bIns="0" rtlCol="0" anchor="ctr">
              <a:normAutofit/>
            </a:bodyPr>
            <a:lstStyle/>
            <a:p>
              <a:r>
                <a:rPr lang="en-US" sz="1725" b="1" dirty="0">
                  <a:solidFill>
                    <a:srgbClr val="152337"/>
                  </a:solidFill>
                  <a:latin typeface="Arial" pitchFamily="34" charset="0"/>
                  <a:ea typeface="Arial" pitchFamily="34" charset="-122"/>
                  <a:cs typeface="Arial" pitchFamily="34" charset="-120"/>
                </a:rPr>
                <a:t>Reused or weak passwords</a:t>
              </a:r>
              <a:endParaRPr lang="en-US" sz="1725" dirty="0"/>
            </a:p>
          </p:txBody>
        </p:sp>
      </p:grpSp>
      <p:grpSp>
        <p:nvGrpSpPr>
          <p:cNvPr id="26" name="Group 25">
            <a:extLst>
              <a:ext uri="{FF2B5EF4-FFF2-40B4-BE49-F238E27FC236}">
                <a16:creationId xmlns:a16="http://schemas.microsoft.com/office/drawing/2014/main" id="{04E1DE16-DAD9-B635-04F9-A812E9F2291E}"/>
              </a:ext>
            </a:extLst>
          </p:cNvPr>
          <p:cNvGrpSpPr/>
          <p:nvPr/>
        </p:nvGrpSpPr>
        <p:grpSpPr>
          <a:xfrm>
            <a:off x="5294376" y="2256282"/>
            <a:ext cx="3374136" cy="466344"/>
            <a:chOff x="5294376" y="2256282"/>
            <a:chExt cx="3374136" cy="466344"/>
          </a:xfrm>
        </p:grpSpPr>
        <p:sp>
          <p:nvSpPr>
            <p:cNvPr id="12" name="Shape 9"/>
            <p:cNvSpPr/>
            <p:nvPr/>
          </p:nvSpPr>
          <p:spPr>
            <a:xfrm>
              <a:off x="5294376" y="2324862"/>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58155" y="2371496"/>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50992" y="2256282"/>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Unprompted sign-in code or MFA request</a:t>
              </a:r>
              <a:endParaRPr lang="en-US" sz="1725" dirty="0"/>
            </a:p>
          </p:txBody>
        </p:sp>
      </p:grpSp>
      <p:grpSp>
        <p:nvGrpSpPr>
          <p:cNvPr id="25" name="Group 24">
            <a:extLst>
              <a:ext uri="{FF2B5EF4-FFF2-40B4-BE49-F238E27FC236}">
                <a16:creationId xmlns:a16="http://schemas.microsoft.com/office/drawing/2014/main" id="{05A23F61-CBC3-6E78-66EE-2A095939FD19}"/>
              </a:ext>
            </a:extLst>
          </p:cNvPr>
          <p:cNvGrpSpPr/>
          <p:nvPr/>
        </p:nvGrpSpPr>
        <p:grpSpPr>
          <a:xfrm>
            <a:off x="5294376" y="2880360"/>
            <a:ext cx="3374136" cy="466344"/>
            <a:chOff x="5294376" y="2880360"/>
            <a:chExt cx="3374136" cy="466344"/>
          </a:xfrm>
        </p:grpSpPr>
        <p:sp>
          <p:nvSpPr>
            <p:cNvPr id="15" name="Shape 12"/>
            <p:cNvSpPr/>
            <p:nvPr/>
          </p:nvSpPr>
          <p:spPr>
            <a:xfrm>
              <a:off x="5294376" y="2948940"/>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58155" y="2995574"/>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50992" y="2880360"/>
              <a:ext cx="3017520" cy="466344"/>
            </a:xfrm>
            <a:prstGeom prst="rect">
              <a:avLst/>
            </a:prstGeom>
            <a:noFill/>
            <a:ln/>
          </p:spPr>
          <p:txBody>
            <a:bodyPr wrap="square" lIns="0" tIns="0" rIns="0" bIns="0" rtlCol="0" anchor="ctr">
              <a:normAutofit fontScale="92500"/>
            </a:bodyPr>
            <a:lstStyle/>
            <a:p>
              <a:r>
                <a:rPr lang="en-US" sz="1725" b="1" dirty="0">
                  <a:solidFill>
                    <a:srgbClr val="152337"/>
                  </a:solidFill>
                  <a:latin typeface="Arial" pitchFamily="34" charset="0"/>
                  <a:ea typeface="Arial" pitchFamily="34" charset="-122"/>
                  <a:cs typeface="Arial" pitchFamily="34" charset="-120"/>
                </a:rPr>
                <a:t>Unrecognized sign-ins ignored</a:t>
              </a:r>
              <a:endParaRPr lang="en-US" sz="1725" dirty="0"/>
            </a:p>
          </p:txBody>
        </p:sp>
      </p:grpSp>
      <p:sp>
        <p:nvSpPr>
          <p:cNvPr id="18" name="Shape 15"/>
          <p:cNvSpPr/>
          <p:nvPr/>
        </p:nvSpPr>
        <p:spPr>
          <a:xfrm>
            <a:off x="5246370" y="3813048"/>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62956" y="3915918"/>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EFECA6CC-985C-56F0-946A-B0C228AE792E}"/>
              </a:ext>
            </a:extLst>
          </p:cNvPr>
          <p:cNvSpPr>
            <a:spLocks noGrp="1"/>
          </p:cNvSpPr>
          <p:nvPr>
            <p:ph type="title"/>
          </p:nvPr>
        </p:nvSpPr>
        <p:spPr>
          <a:xfrm>
            <a:off x="493776" y="530123"/>
            <a:ext cx="8305800" cy="652882"/>
          </a:xfrm>
        </p:spPr>
        <p:txBody>
          <a:bodyPr anchor="ctr">
            <a:normAutofit fontScale="90000"/>
          </a:bodyPr>
          <a:lstStyle/>
          <a:p>
            <a:r>
              <a:rPr lang="en-US" dirty="0"/>
              <a:t>Can you spot the warning signs?</a:t>
            </a:r>
          </a:p>
        </p:txBody>
      </p:sp>
      <p:sp>
        <p:nvSpPr>
          <p:cNvPr id="28" name="Date Placeholder 27">
            <a:extLst>
              <a:ext uri="{FF2B5EF4-FFF2-40B4-BE49-F238E27FC236}">
                <a16:creationId xmlns:a16="http://schemas.microsoft.com/office/drawing/2014/main" id="{EC00973D-7FB2-CCAD-C72A-E0E8342B0AA4}"/>
              </a:ext>
            </a:extLst>
          </p:cNvPr>
          <p:cNvSpPr>
            <a:spLocks noGrp="1"/>
          </p:cNvSpPr>
          <p:nvPr>
            <p:ph type="dt" sz="half" idx="10"/>
          </p:nvPr>
        </p:nvSpPr>
        <p:spPr/>
        <p:txBody>
          <a:bodyPr/>
          <a:lstStyle/>
          <a:p>
            <a:fld id="{8C291E09-E294-47F5-8624-679108BCD216}" type="datetime1">
              <a:rPr lang="en-US" smtClean="0"/>
              <a:t>10/26/2026</a:t>
            </a:fld>
            <a:endParaRPr lang="en-US"/>
          </a:p>
        </p:txBody>
      </p:sp>
      <p:sp>
        <p:nvSpPr>
          <p:cNvPr id="29" name="Footer Placeholder 28">
            <a:extLst>
              <a:ext uri="{FF2B5EF4-FFF2-40B4-BE49-F238E27FC236}">
                <a16:creationId xmlns:a16="http://schemas.microsoft.com/office/drawing/2014/main" id="{B0735779-98B5-3A62-1F86-779FA0576BA9}"/>
              </a:ext>
            </a:extLst>
          </p:cNvPr>
          <p:cNvSpPr>
            <a:spLocks noGrp="1"/>
          </p:cNvSpPr>
          <p:nvPr>
            <p:ph type="ftr" sz="quarter" idx="11"/>
          </p:nvPr>
        </p:nvSpPr>
        <p:spPr/>
        <p:txBody>
          <a:bodyPr/>
          <a:lstStyle/>
          <a:p>
            <a:r>
              <a:rPr lang="en-US"/>
              <a:t>2027 Senior Cybersecurity Awareness </a:t>
            </a:r>
          </a:p>
        </p:txBody>
      </p:sp>
      <p:sp>
        <p:nvSpPr>
          <p:cNvPr id="30" name="Slide Number Placeholder 29">
            <a:extLst>
              <a:ext uri="{FF2B5EF4-FFF2-40B4-BE49-F238E27FC236}">
                <a16:creationId xmlns:a16="http://schemas.microsoft.com/office/drawing/2014/main" id="{0D002B8F-864E-0354-6CF5-264BDDF79255}"/>
              </a:ext>
            </a:extLst>
          </p:cNvPr>
          <p:cNvSpPr>
            <a:spLocks noGrp="1"/>
          </p:cNvSpPr>
          <p:nvPr>
            <p:ph type="sldNum" sz="quarter" idx="12"/>
          </p:nvPr>
        </p:nvSpPr>
        <p:spPr/>
        <p:txBody>
          <a:bodyPr/>
          <a:lstStyle/>
          <a:p>
            <a:fld id="{3D46CBA2-ECE5-4BE9-B546-6761E0E67089}" type="slidenum">
              <a:rPr lang="en-US" smtClean="0"/>
              <a:t>25</a:t>
            </a:fld>
            <a:endParaRPr lang="en-US"/>
          </a:p>
        </p:txBody>
      </p:sp>
    </p:spTree>
    <p:extLst>
      <p:ext uri="{BB962C8B-B14F-4D97-AF65-F5344CB8AC3E}">
        <p14:creationId xmlns:p14="http://schemas.microsoft.com/office/powerpoint/2010/main" val="2072462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76400" y="356616"/>
            <a:ext cx="2373630" cy="192024"/>
          </a:xfrm>
          <a:prstGeom prst="rect">
            <a:avLst/>
          </a:prstGeom>
          <a:noFill/>
          <a:ln/>
        </p:spPr>
        <p:txBody>
          <a:bodyPr wrap="square" lIns="0" tIns="0" rIns="0" bIns="0" rtlCol="0" anchor="ctr">
            <a:normAutofit/>
          </a:bodyPr>
          <a:lstStyle/>
          <a:p>
            <a:r>
              <a:rPr lang="en-US" sz="975" b="1" dirty="0">
                <a:solidFill>
                  <a:srgbClr val="F26D6D"/>
                </a:solidFill>
                <a:latin typeface="Arial" pitchFamily="34" charset="0"/>
                <a:ea typeface="Arial" pitchFamily="34" charset="-122"/>
                <a:cs typeface="Arial" pitchFamily="34" charset="-120"/>
              </a:rPr>
              <a:t>TOPIC 5 &amp; 6 • YOUR SAFETY STEPS</a:t>
            </a:r>
            <a:endParaRPr lang="en-US" sz="975" dirty="0"/>
          </a:p>
        </p:txBody>
      </p:sp>
      <p:sp>
        <p:nvSpPr>
          <p:cNvPr id="5" name="Shape 3"/>
          <p:cNvSpPr/>
          <p:nvPr/>
        </p:nvSpPr>
        <p:spPr>
          <a:xfrm>
            <a:off x="452628" y="1200150"/>
            <a:ext cx="8250174" cy="0"/>
          </a:xfrm>
          <a:prstGeom prst="line">
            <a:avLst/>
          </a:prstGeom>
          <a:noFill/>
          <a:ln w="16510">
            <a:solidFill>
              <a:srgbClr val="E5ECF5"/>
            </a:solidFill>
            <a:prstDash val="solid"/>
          </a:ln>
        </p:spPr>
        <p:txBody>
          <a:bodyPr/>
          <a:lstStyle/>
          <a:p>
            <a:endParaRPr lang="en-US" sz="1350"/>
          </a:p>
        </p:txBody>
      </p:sp>
      <p:grpSp>
        <p:nvGrpSpPr>
          <p:cNvPr id="26" name="Group 25">
            <a:extLst>
              <a:ext uri="{FF2B5EF4-FFF2-40B4-BE49-F238E27FC236}">
                <a16:creationId xmlns:a16="http://schemas.microsoft.com/office/drawing/2014/main" id="{69A81EAC-3BB2-1EF4-30A9-CA19ED6FF400}"/>
              </a:ext>
            </a:extLst>
          </p:cNvPr>
          <p:cNvGrpSpPr/>
          <p:nvPr/>
        </p:nvGrpSpPr>
        <p:grpSpPr>
          <a:xfrm>
            <a:off x="548640" y="1200150"/>
            <a:ext cx="8037576" cy="740664"/>
            <a:chOff x="548640" y="1200150"/>
            <a:chExt cx="8037576" cy="740664"/>
          </a:xfrm>
        </p:grpSpPr>
        <p:sp>
          <p:nvSpPr>
            <p:cNvPr id="6" name="Shape 4"/>
            <p:cNvSpPr/>
            <p:nvPr/>
          </p:nvSpPr>
          <p:spPr>
            <a:xfrm>
              <a:off x="548640" y="1200150"/>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33806" y="1337310"/>
              <a:ext cx="459486" cy="459486"/>
            </a:xfrm>
            <a:prstGeom prst="ellipse">
              <a:avLst/>
            </a:prstGeom>
            <a:solidFill>
              <a:srgbClr val="F26D6D"/>
            </a:solidFill>
            <a:ln w="12700">
              <a:solidFill>
                <a:srgbClr val="F26D6D"/>
              </a:solidFill>
              <a:prstDash val="solid"/>
            </a:ln>
          </p:spPr>
          <p:txBody>
            <a:bodyPr/>
            <a:lstStyle/>
            <a:p>
              <a:endParaRPr lang="en-US" sz="1350"/>
            </a:p>
          </p:txBody>
        </p:sp>
        <p:sp>
          <p:nvSpPr>
            <p:cNvPr id="8" name="Text 6"/>
            <p:cNvSpPr txBox="1"/>
            <p:nvPr/>
          </p:nvSpPr>
          <p:spPr>
            <a:xfrm>
              <a:off x="857250" y="1433322"/>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64742" y="1337310"/>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Use unique passwords and a manager or passkeys.</a:t>
              </a:r>
              <a:endParaRPr lang="en-US" sz="1950" dirty="0"/>
            </a:p>
          </p:txBody>
        </p:sp>
      </p:grpSp>
      <p:grpSp>
        <p:nvGrpSpPr>
          <p:cNvPr id="25" name="Group 24">
            <a:extLst>
              <a:ext uri="{FF2B5EF4-FFF2-40B4-BE49-F238E27FC236}">
                <a16:creationId xmlns:a16="http://schemas.microsoft.com/office/drawing/2014/main" id="{D7B4AE65-1804-A9D0-47DF-2268E9F0CEBD}"/>
              </a:ext>
            </a:extLst>
          </p:cNvPr>
          <p:cNvGrpSpPr/>
          <p:nvPr/>
        </p:nvGrpSpPr>
        <p:grpSpPr>
          <a:xfrm>
            <a:off x="548640" y="2132838"/>
            <a:ext cx="8037576" cy="740664"/>
            <a:chOff x="548640" y="2132838"/>
            <a:chExt cx="8037576" cy="740664"/>
          </a:xfrm>
        </p:grpSpPr>
        <p:sp>
          <p:nvSpPr>
            <p:cNvPr id="10" name="Shape 8"/>
            <p:cNvSpPr/>
            <p:nvPr/>
          </p:nvSpPr>
          <p:spPr>
            <a:xfrm>
              <a:off x="548640" y="2132838"/>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33806" y="2269998"/>
              <a:ext cx="459486" cy="459486"/>
            </a:xfrm>
            <a:prstGeom prst="ellipse">
              <a:avLst/>
            </a:prstGeom>
            <a:solidFill>
              <a:srgbClr val="F26D6D"/>
            </a:solidFill>
            <a:ln w="12700">
              <a:solidFill>
                <a:srgbClr val="F26D6D"/>
              </a:solidFill>
              <a:prstDash val="solid"/>
            </a:ln>
          </p:spPr>
          <p:txBody>
            <a:bodyPr/>
            <a:lstStyle/>
            <a:p>
              <a:endParaRPr lang="en-US" sz="1350"/>
            </a:p>
          </p:txBody>
        </p:sp>
        <p:sp>
          <p:nvSpPr>
            <p:cNvPr id="12" name="Text 10"/>
            <p:cNvSpPr txBox="1"/>
            <p:nvPr/>
          </p:nvSpPr>
          <p:spPr>
            <a:xfrm>
              <a:off x="857250" y="2366010"/>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64742" y="2269998"/>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Turn on multifactor authentication (MFA).</a:t>
              </a:r>
              <a:endParaRPr lang="en-US" sz="1950" dirty="0"/>
            </a:p>
          </p:txBody>
        </p:sp>
      </p:grpSp>
      <p:grpSp>
        <p:nvGrpSpPr>
          <p:cNvPr id="24" name="Group 23">
            <a:extLst>
              <a:ext uri="{FF2B5EF4-FFF2-40B4-BE49-F238E27FC236}">
                <a16:creationId xmlns:a16="http://schemas.microsoft.com/office/drawing/2014/main" id="{34EC9112-3478-46E2-37AD-249090905F80}"/>
              </a:ext>
            </a:extLst>
          </p:cNvPr>
          <p:cNvGrpSpPr/>
          <p:nvPr/>
        </p:nvGrpSpPr>
        <p:grpSpPr>
          <a:xfrm>
            <a:off x="548640" y="3065526"/>
            <a:ext cx="8037576" cy="740664"/>
            <a:chOff x="548640" y="3065526"/>
            <a:chExt cx="8037576" cy="740664"/>
          </a:xfrm>
        </p:grpSpPr>
        <p:sp>
          <p:nvSpPr>
            <p:cNvPr id="14" name="Shape 12"/>
            <p:cNvSpPr/>
            <p:nvPr/>
          </p:nvSpPr>
          <p:spPr>
            <a:xfrm>
              <a:off x="548640" y="3065526"/>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33806" y="3202686"/>
              <a:ext cx="459486" cy="459486"/>
            </a:xfrm>
            <a:prstGeom prst="ellipse">
              <a:avLst/>
            </a:prstGeom>
            <a:solidFill>
              <a:srgbClr val="F26D6D"/>
            </a:solidFill>
            <a:ln w="12700">
              <a:solidFill>
                <a:srgbClr val="F26D6D"/>
              </a:solidFill>
              <a:prstDash val="solid"/>
            </a:ln>
          </p:spPr>
          <p:txBody>
            <a:bodyPr/>
            <a:lstStyle/>
            <a:p>
              <a:endParaRPr lang="en-US" sz="1350"/>
            </a:p>
          </p:txBody>
        </p:sp>
        <p:sp>
          <p:nvSpPr>
            <p:cNvPr id="16" name="Text 14"/>
            <p:cNvSpPr txBox="1"/>
            <p:nvPr/>
          </p:nvSpPr>
          <p:spPr>
            <a:xfrm>
              <a:off x="857250" y="3298698"/>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64742" y="3202686"/>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Review sign-in alerts and recovery contact details.</a:t>
              </a:r>
              <a:endParaRPr lang="en-US" sz="1950" dirty="0"/>
            </a:p>
          </p:txBody>
        </p:sp>
      </p:grpSp>
      <p:grpSp>
        <p:nvGrpSpPr>
          <p:cNvPr id="27" name="Group 26">
            <a:extLst>
              <a:ext uri="{FF2B5EF4-FFF2-40B4-BE49-F238E27FC236}">
                <a16:creationId xmlns:a16="http://schemas.microsoft.com/office/drawing/2014/main" id="{95CEABF0-B4DD-021D-537B-F2B263E9F977}"/>
              </a:ext>
            </a:extLst>
          </p:cNvPr>
          <p:cNvGrpSpPr/>
          <p:nvPr/>
        </p:nvGrpSpPr>
        <p:grpSpPr>
          <a:xfrm>
            <a:off x="562356" y="4135374"/>
            <a:ext cx="7996428" cy="425196"/>
            <a:chOff x="562356" y="4135374"/>
            <a:chExt cx="7996428" cy="425196"/>
          </a:xfrm>
        </p:grpSpPr>
        <p:sp>
          <p:nvSpPr>
            <p:cNvPr id="18" name="Shape 16"/>
            <p:cNvSpPr/>
            <p:nvPr/>
          </p:nvSpPr>
          <p:spPr>
            <a:xfrm>
              <a:off x="562356" y="4135374"/>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33806" y="4238244"/>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share sign-in codes or approve unexpected login prompts.</a:t>
              </a:r>
              <a:endParaRPr lang="en-US" sz="1500" dirty="0"/>
            </a:p>
          </p:txBody>
        </p:sp>
      </p:grpSp>
      <p:sp>
        <p:nvSpPr>
          <p:cNvPr id="20" name="Shape 18"/>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8" name="Title 27">
            <a:extLst>
              <a:ext uri="{FF2B5EF4-FFF2-40B4-BE49-F238E27FC236}">
                <a16:creationId xmlns:a16="http://schemas.microsoft.com/office/drawing/2014/main" id="{9CA7AF90-B88C-10C5-BA24-3ADEFC11380B}"/>
              </a:ext>
            </a:extLst>
          </p:cNvPr>
          <p:cNvSpPr>
            <a:spLocks noGrp="1"/>
          </p:cNvSpPr>
          <p:nvPr>
            <p:ph type="title"/>
          </p:nvPr>
        </p:nvSpPr>
        <p:spPr>
          <a:xfrm>
            <a:off x="543339" y="376237"/>
            <a:ext cx="8305800" cy="857250"/>
          </a:xfrm>
        </p:spPr>
        <p:txBody>
          <a:bodyPr anchor="ctr">
            <a:normAutofit/>
          </a:bodyPr>
          <a:lstStyle/>
          <a:p>
            <a:r>
              <a:rPr lang="en-US" dirty="0"/>
              <a:t>What to do instead</a:t>
            </a:r>
          </a:p>
        </p:txBody>
      </p:sp>
      <p:sp>
        <p:nvSpPr>
          <p:cNvPr id="29" name="Date Placeholder 28">
            <a:extLst>
              <a:ext uri="{FF2B5EF4-FFF2-40B4-BE49-F238E27FC236}">
                <a16:creationId xmlns:a16="http://schemas.microsoft.com/office/drawing/2014/main" id="{DA4995EA-CB2F-300A-1B6E-646A00758CB1}"/>
              </a:ext>
            </a:extLst>
          </p:cNvPr>
          <p:cNvSpPr>
            <a:spLocks noGrp="1"/>
          </p:cNvSpPr>
          <p:nvPr>
            <p:ph type="dt" sz="half" idx="10"/>
          </p:nvPr>
        </p:nvSpPr>
        <p:spPr/>
        <p:txBody>
          <a:bodyPr/>
          <a:lstStyle/>
          <a:p>
            <a:fld id="{46BF4845-0488-46BD-B68D-4335C28ADA3F}" type="datetime1">
              <a:rPr lang="en-US" smtClean="0"/>
              <a:t>10/26/2026</a:t>
            </a:fld>
            <a:endParaRPr lang="en-US"/>
          </a:p>
        </p:txBody>
      </p:sp>
      <p:sp>
        <p:nvSpPr>
          <p:cNvPr id="30" name="Footer Placeholder 29">
            <a:extLst>
              <a:ext uri="{FF2B5EF4-FFF2-40B4-BE49-F238E27FC236}">
                <a16:creationId xmlns:a16="http://schemas.microsoft.com/office/drawing/2014/main" id="{3F96A6D3-E037-5702-91FE-D56F2018234F}"/>
              </a:ext>
            </a:extLst>
          </p:cNvPr>
          <p:cNvSpPr>
            <a:spLocks noGrp="1"/>
          </p:cNvSpPr>
          <p:nvPr>
            <p:ph type="ftr" sz="quarter" idx="11"/>
          </p:nvPr>
        </p:nvSpPr>
        <p:spPr/>
        <p:txBody>
          <a:bodyPr/>
          <a:lstStyle/>
          <a:p>
            <a:r>
              <a:rPr lang="en-US"/>
              <a:t>2027 Senior Cybersecurity Awareness </a:t>
            </a:r>
          </a:p>
        </p:txBody>
      </p:sp>
      <p:sp>
        <p:nvSpPr>
          <p:cNvPr id="31" name="Slide Number Placeholder 30">
            <a:extLst>
              <a:ext uri="{FF2B5EF4-FFF2-40B4-BE49-F238E27FC236}">
                <a16:creationId xmlns:a16="http://schemas.microsoft.com/office/drawing/2014/main" id="{98A43091-CEF2-AB0E-AB64-01BA06DA9001}"/>
              </a:ext>
            </a:extLst>
          </p:cNvPr>
          <p:cNvSpPr>
            <a:spLocks noGrp="1"/>
          </p:cNvSpPr>
          <p:nvPr>
            <p:ph type="sldNum" sz="quarter" idx="12"/>
          </p:nvPr>
        </p:nvSpPr>
        <p:spPr/>
        <p:txBody>
          <a:bodyPr/>
          <a:lstStyle/>
          <a:p>
            <a:fld id="{3D46CBA2-ECE5-4BE9-B546-6761E0E67089}" type="slidenum">
              <a:rPr lang="en-US" smtClean="0"/>
              <a:t>26</a:t>
            </a:fld>
            <a:endParaRPr lang="en-US"/>
          </a:p>
        </p:txBody>
      </p:sp>
    </p:spTree>
    <p:extLst>
      <p:ext uri="{BB962C8B-B14F-4D97-AF65-F5344CB8AC3E}">
        <p14:creationId xmlns:p14="http://schemas.microsoft.com/office/powerpoint/2010/main" val="318580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5C01B20-70EB-43D7-B62B-0802CE6C3BE7}"/>
              </a:ext>
            </a:extLst>
          </p:cNvPr>
          <p:cNvSpPr>
            <a:spLocks noGrp="1"/>
          </p:cNvSpPr>
          <p:nvPr>
            <p:ph type="title"/>
          </p:nvPr>
        </p:nvSpPr>
        <p:spPr>
          <a:xfrm>
            <a:off x="457200" y="528066"/>
            <a:ext cx="8229600" cy="519684"/>
          </a:xfrm>
        </p:spPr>
        <p:txBody>
          <a:bodyPr>
            <a:normAutofit fontScale="90000"/>
          </a:bodyPr>
          <a:lstStyle/>
          <a:p>
            <a:r>
              <a:rPr lang="en-US" dirty="0"/>
              <a:t>Password Managers</a:t>
            </a:r>
          </a:p>
        </p:txBody>
      </p:sp>
      <p:graphicFrame>
        <p:nvGraphicFramePr>
          <p:cNvPr id="10" name="Content Placeholder 9">
            <a:extLst>
              <a:ext uri="{FF2B5EF4-FFF2-40B4-BE49-F238E27FC236}">
                <a16:creationId xmlns:a16="http://schemas.microsoft.com/office/drawing/2014/main" id="{891D86CB-37C8-4DDD-B736-EE8DB7B76A2D}"/>
              </a:ext>
            </a:extLst>
          </p:cNvPr>
          <p:cNvGraphicFramePr>
            <a:graphicFrameLocks noGrp="1"/>
          </p:cNvGraphicFramePr>
          <p:nvPr>
            <p:ph idx="1"/>
          </p:nvPr>
        </p:nvGraphicFramePr>
        <p:xfrm>
          <a:off x="166256" y="1433214"/>
          <a:ext cx="8534399" cy="3272136"/>
        </p:xfrm>
        <a:graphic>
          <a:graphicData uri="http://schemas.openxmlformats.org/drawingml/2006/table">
            <a:tbl>
              <a:tblPr firstRow="1" bandRow="1">
                <a:tableStyleId>{5C22544A-7EE6-4342-B048-85BDC9FD1C3A}</a:tableStyleId>
              </a:tblPr>
              <a:tblGrid>
                <a:gridCol w="1369718">
                  <a:extLst>
                    <a:ext uri="{9D8B030D-6E8A-4147-A177-3AD203B41FA5}">
                      <a16:colId xmlns:a16="http://schemas.microsoft.com/office/drawing/2014/main" val="540976555"/>
                    </a:ext>
                  </a:extLst>
                </a:gridCol>
                <a:gridCol w="3399504">
                  <a:extLst>
                    <a:ext uri="{9D8B030D-6E8A-4147-A177-3AD203B41FA5}">
                      <a16:colId xmlns:a16="http://schemas.microsoft.com/office/drawing/2014/main" val="1969435625"/>
                    </a:ext>
                  </a:extLst>
                </a:gridCol>
                <a:gridCol w="3765177">
                  <a:extLst>
                    <a:ext uri="{9D8B030D-6E8A-4147-A177-3AD203B41FA5}">
                      <a16:colId xmlns:a16="http://schemas.microsoft.com/office/drawing/2014/main" val="1100360174"/>
                    </a:ext>
                  </a:extLst>
                </a:gridCol>
              </a:tblGrid>
              <a:tr h="272678">
                <a:tc>
                  <a:txBody>
                    <a:bodyPr/>
                    <a:lstStyle/>
                    <a:p>
                      <a:pPr algn="ctr"/>
                      <a:r>
                        <a:rPr lang="en-US" sz="1100" b="1" dirty="0">
                          <a:latin typeface="+mj-lt"/>
                        </a:rPr>
                        <a:t>RANK</a:t>
                      </a:r>
                    </a:p>
                  </a:txBody>
                  <a:tcPr/>
                </a:tc>
                <a:tc>
                  <a:txBody>
                    <a:bodyPr/>
                    <a:lstStyle/>
                    <a:p>
                      <a:pPr algn="ctr"/>
                      <a:r>
                        <a:rPr lang="en-US" sz="1100" b="1" dirty="0">
                          <a:latin typeface="+mj-lt"/>
                        </a:rPr>
                        <a:t>PROGRAM</a:t>
                      </a:r>
                    </a:p>
                  </a:txBody>
                  <a:tcPr/>
                </a:tc>
                <a:tc>
                  <a:txBody>
                    <a:bodyPr/>
                    <a:lstStyle/>
                    <a:p>
                      <a:pPr algn="ctr"/>
                      <a:r>
                        <a:rPr lang="en-US" sz="1100" b="1" dirty="0">
                          <a:latin typeface="+mj-lt"/>
                        </a:rPr>
                        <a:t>COST</a:t>
                      </a:r>
                    </a:p>
                  </a:txBody>
                  <a:tcPr/>
                </a:tc>
                <a:extLst>
                  <a:ext uri="{0D108BD9-81ED-4DB2-BD59-A6C34878D82A}">
                    <a16:rowId xmlns:a16="http://schemas.microsoft.com/office/drawing/2014/main" val="3827515392"/>
                  </a:ext>
                </a:extLst>
              </a:tr>
              <a:tr h="272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latin typeface="+mj-lt"/>
                        </a:rPr>
                        <a:t>1 – Editor Choice</a:t>
                      </a:r>
                    </a:p>
                  </a:txBody>
                  <a:tcPr/>
                </a:tc>
                <a:tc>
                  <a:txBody>
                    <a:bodyPr/>
                    <a:lstStyle/>
                    <a:p>
                      <a:pPr algn="ctr"/>
                      <a:r>
                        <a:rPr lang="en-US" sz="1100" b="1" dirty="0" err="1">
                          <a:latin typeface="+mj-lt"/>
                          <a:hlinkClick r:id="rId2"/>
                        </a:rPr>
                        <a:t>Dashlane</a:t>
                      </a:r>
                      <a:r>
                        <a:rPr lang="en-US" sz="1100" b="1" dirty="0">
                          <a:latin typeface="+mj-lt"/>
                          <a:hlinkClick r:id="rId2"/>
                        </a:rPr>
                        <a:t> 3</a:t>
                      </a:r>
                      <a:endParaRPr lang="en-US" sz="1100" b="1" dirty="0">
                        <a:latin typeface="+mj-lt"/>
                      </a:endParaRPr>
                    </a:p>
                  </a:txBody>
                  <a:tcPr/>
                </a:tc>
                <a:tc>
                  <a:txBody>
                    <a:bodyPr/>
                    <a:lstStyle/>
                    <a:p>
                      <a:pPr algn="ctr"/>
                      <a:r>
                        <a:rPr lang="en-US" sz="1100" b="1" dirty="0">
                          <a:latin typeface="+mj-lt"/>
                        </a:rPr>
                        <a:t>Free / Premium - $5/M / Plus - $10/M</a:t>
                      </a:r>
                    </a:p>
                  </a:txBody>
                  <a:tcPr/>
                </a:tc>
                <a:extLst>
                  <a:ext uri="{0D108BD9-81ED-4DB2-BD59-A6C34878D82A}">
                    <a16:rowId xmlns:a16="http://schemas.microsoft.com/office/drawing/2014/main" val="3347020798"/>
                  </a:ext>
                </a:extLst>
              </a:tr>
              <a:tr h="272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latin typeface="+mj-lt"/>
                        </a:rPr>
                        <a:t>2</a:t>
                      </a:r>
                      <a:r>
                        <a:rPr kumimoji="0" lang="en-US" sz="1100" b="1" kern="1200" dirty="0">
                          <a:solidFill>
                            <a:schemeClr val="dk1"/>
                          </a:solidFill>
                          <a:latin typeface="+mj-lt"/>
                          <a:ea typeface="+mn-ea"/>
                          <a:cs typeface="+mn-cs"/>
                        </a:rPr>
                        <a:t>– Editor Choice</a:t>
                      </a:r>
                    </a:p>
                  </a:txBody>
                  <a:tcPr/>
                </a:tc>
                <a:tc>
                  <a:txBody>
                    <a:bodyPr/>
                    <a:lstStyle/>
                    <a:p>
                      <a:pPr algn="ctr"/>
                      <a:r>
                        <a:rPr lang="en-US" sz="1100" b="1" dirty="0">
                          <a:latin typeface="+mj-lt"/>
                          <a:hlinkClick r:id="rId3"/>
                        </a:rPr>
                        <a:t>Keeper Password Manager &amp; Digital Vault</a:t>
                      </a:r>
                      <a:endParaRPr lang="en-US" sz="1100" b="1" dirty="0">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kern="1200" dirty="0">
                          <a:solidFill>
                            <a:schemeClr val="dk1"/>
                          </a:solidFill>
                          <a:latin typeface="+mj-lt"/>
                          <a:ea typeface="+mn-ea"/>
                          <a:cs typeface="+mn-cs"/>
                        </a:rPr>
                        <a:t>Free / Express -  $2/m / Advanced - $5/M / Pro $15/M</a:t>
                      </a:r>
                    </a:p>
                  </a:txBody>
                  <a:tcPr/>
                </a:tc>
                <a:extLst>
                  <a:ext uri="{0D108BD9-81ED-4DB2-BD59-A6C34878D82A}">
                    <a16:rowId xmlns:a16="http://schemas.microsoft.com/office/drawing/2014/main" val="2372058077"/>
                  </a:ext>
                </a:extLst>
              </a:tr>
              <a:tr h="272678">
                <a:tc>
                  <a:txBody>
                    <a:bodyPr/>
                    <a:lstStyle/>
                    <a:p>
                      <a:pPr algn="ctr"/>
                      <a:r>
                        <a:rPr lang="en-US" sz="1100" b="1" dirty="0">
                          <a:latin typeface="+mj-lt"/>
                        </a:rPr>
                        <a:t>3</a:t>
                      </a:r>
                    </a:p>
                  </a:txBody>
                  <a:tcPr/>
                </a:tc>
                <a:tc>
                  <a:txBody>
                    <a:bodyPr/>
                    <a:lstStyle/>
                    <a:p>
                      <a:pPr algn="ctr"/>
                      <a:r>
                        <a:rPr lang="en-US" sz="1100" b="1" dirty="0">
                          <a:latin typeface="+mj-lt"/>
                          <a:hlinkClick r:id="rId4"/>
                        </a:rPr>
                        <a:t>RoboForm Everywhere 7</a:t>
                      </a:r>
                      <a:endParaRPr lang="en-US" sz="1100" b="1" dirty="0">
                        <a:latin typeface="+mj-lt"/>
                      </a:endParaRPr>
                    </a:p>
                  </a:txBody>
                  <a:tcPr/>
                </a:tc>
                <a:tc>
                  <a:txBody>
                    <a:bodyPr/>
                    <a:lstStyle/>
                    <a:p>
                      <a:pPr algn="ctr"/>
                      <a:r>
                        <a:rPr lang="en-US" sz="1100" b="1" dirty="0">
                          <a:latin typeface="+mj-lt"/>
                        </a:rPr>
                        <a:t>Free / </a:t>
                      </a:r>
                      <a:r>
                        <a:rPr lang="en-US" sz="1100" b="1" dirty="0" err="1">
                          <a:latin typeface="+mj-lt"/>
                        </a:rPr>
                        <a:t>Indiv</a:t>
                      </a:r>
                      <a:r>
                        <a:rPr lang="en-US" sz="1100" b="1" dirty="0">
                          <a:latin typeface="+mj-lt"/>
                        </a:rPr>
                        <a:t> - $23.88/Y / Family - $47.75 /Y</a:t>
                      </a:r>
                    </a:p>
                  </a:txBody>
                  <a:tcPr/>
                </a:tc>
                <a:extLst>
                  <a:ext uri="{0D108BD9-81ED-4DB2-BD59-A6C34878D82A}">
                    <a16:rowId xmlns:a16="http://schemas.microsoft.com/office/drawing/2014/main" val="2342127006"/>
                  </a:ext>
                </a:extLst>
              </a:tr>
              <a:tr h="272678">
                <a:tc>
                  <a:txBody>
                    <a:bodyPr/>
                    <a:lstStyle/>
                    <a:p>
                      <a:pPr algn="ctr"/>
                      <a:r>
                        <a:rPr lang="en-US" sz="1100" b="1" dirty="0">
                          <a:latin typeface="+mj-lt"/>
                        </a:rPr>
                        <a:t>4</a:t>
                      </a:r>
                    </a:p>
                  </a:txBody>
                  <a:tcPr/>
                </a:tc>
                <a:tc>
                  <a:txBody>
                    <a:bodyPr/>
                    <a:lstStyle/>
                    <a:p>
                      <a:pPr algn="ctr"/>
                      <a:r>
                        <a:rPr lang="en-US" sz="1100" b="1" dirty="0">
                          <a:latin typeface="+mj-lt"/>
                          <a:hlinkClick r:id="rId5"/>
                        </a:rPr>
                        <a:t>LastPass 3.0</a:t>
                      </a:r>
                      <a:endParaRPr lang="en-US" sz="1100" b="1" dirty="0">
                        <a:latin typeface="+mj-lt"/>
                      </a:endParaRPr>
                    </a:p>
                  </a:txBody>
                  <a:tcPr/>
                </a:tc>
                <a:tc>
                  <a:txBody>
                    <a:bodyPr/>
                    <a:lstStyle/>
                    <a:p>
                      <a:pPr algn="ctr"/>
                      <a:r>
                        <a:rPr lang="en-US" sz="1100" b="1" dirty="0">
                          <a:latin typeface="+mj-lt"/>
                        </a:rPr>
                        <a:t>Families (6) -  $4/M</a:t>
                      </a:r>
                    </a:p>
                  </a:txBody>
                  <a:tcPr/>
                </a:tc>
                <a:extLst>
                  <a:ext uri="{0D108BD9-81ED-4DB2-BD59-A6C34878D82A}">
                    <a16:rowId xmlns:a16="http://schemas.microsoft.com/office/drawing/2014/main" val="4175025215"/>
                  </a:ext>
                </a:extLst>
              </a:tr>
              <a:tr h="272678">
                <a:tc>
                  <a:txBody>
                    <a:bodyPr/>
                    <a:lstStyle/>
                    <a:p>
                      <a:pPr algn="ctr"/>
                      <a:r>
                        <a:rPr lang="en-US" sz="1100" b="1" dirty="0">
                          <a:latin typeface="+mj-lt"/>
                        </a:rPr>
                        <a:t>5</a:t>
                      </a:r>
                    </a:p>
                  </a:txBody>
                  <a:tcPr/>
                </a:tc>
                <a:tc>
                  <a:txBody>
                    <a:bodyPr/>
                    <a:lstStyle/>
                    <a:p>
                      <a:pPr algn="ctr"/>
                      <a:r>
                        <a:rPr lang="en-US" sz="1100" b="1" dirty="0">
                          <a:latin typeface="+mj-lt"/>
                        </a:rPr>
                        <a:t>LastPass 3.0 Premium</a:t>
                      </a:r>
                    </a:p>
                  </a:txBody>
                  <a:tcPr/>
                </a:tc>
                <a:tc>
                  <a:txBody>
                    <a:bodyPr/>
                    <a:lstStyle/>
                    <a:p>
                      <a:pPr algn="ctr"/>
                      <a:r>
                        <a:rPr lang="en-US" sz="1100" b="1" dirty="0">
                          <a:latin typeface="+mj-lt"/>
                        </a:rPr>
                        <a:t>$2/M</a:t>
                      </a:r>
                    </a:p>
                  </a:txBody>
                  <a:tcPr/>
                </a:tc>
                <a:extLst>
                  <a:ext uri="{0D108BD9-81ED-4DB2-BD59-A6C34878D82A}">
                    <a16:rowId xmlns:a16="http://schemas.microsoft.com/office/drawing/2014/main" val="2166209021"/>
                  </a:ext>
                </a:extLst>
              </a:tr>
              <a:tr h="272678">
                <a:tc>
                  <a:txBody>
                    <a:bodyPr/>
                    <a:lstStyle/>
                    <a:p>
                      <a:pPr algn="ctr"/>
                      <a:r>
                        <a:rPr lang="en-US" sz="1100" b="1" dirty="0">
                          <a:latin typeface="+mj-lt"/>
                        </a:rPr>
                        <a:t>6</a:t>
                      </a:r>
                    </a:p>
                  </a:txBody>
                  <a:tcPr/>
                </a:tc>
                <a:tc>
                  <a:txBody>
                    <a:bodyPr/>
                    <a:lstStyle/>
                    <a:p>
                      <a:pPr algn="ctr"/>
                      <a:r>
                        <a:rPr lang="en-US" sz="1100" b="1" dirty="0" err="1">
                          <a:latin typeface="+mj-lt"/>
                          <a:hlinkClick r:id="rId6"/>
                        </a:rPr>
                        <a:t>Zoho</a:t>
                      </a:r>
                      <a:r>
                        <a:rPr lang="en-US" sz="1100" b="1" dirty="0">
                          <a:latin typeface="+mj-lt"/>
                          <a:hlinkClick r:id="rId6"/>
                        </a:rPr>
                        <a:t> Vault</a:t>
                      </a:r>
                      <a:endParaRPr lang="en-US" sz="1100" b="1" dirty="0">
                        <a:latin typeface="+mj-lt"/>
                      </a:endParaRPr>
                    </a:p>
                  </a:txBody>
                  <a:tcPr/>
                </a:tc>
                <a:tc>
                  <a:txBody>
                    <a:bodyPr/>
                    <a:lstStyle/>
                    <a:p>
                      <a:pPr algn="ctr"/>
                      <a:r>
                        <a:rPr lang="en-US" sz="1100" b="1" dirty="0">
                          <a:latin typeface="+mj-lt"/>
                        </a:rPr>
                        <a:t>Free / $0.9 per user per month</a:t>
                      </a:r>
                    </a:p>
                  </a:txBody>
                  <a:tcPr/>
                </a:tc>
                <a:extLst>
                  <a:ext uri="{0D108BD9-81ED-4DB2-BD59-A6C34878D82A}">
                    <a16:rowId xmlns:a16="http://schemas.microsoft.com/office/drawing/2014/main" val="641046011"/>
                  </a:ext>
                </a:extLst>
              </a:tr>
              <a:tr h="272678">
                <a:tc>
                  <a:txBody>
                    <a:bodyPr/>
                    <a:lstStyle/>
                    <a:p>
                      <a:pPr algn="ctr"/>
                      <a:r>
                        <a:rPr lang="en-US" sz="1100" b="1" dirty="0">
                          <a:latin typeface="+mj-lt"/>
                        </a:rPr>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latin typeface="+mj-lt"/>
                          <a:hlinkClick r:id="rId7"/>
                        </a:rPr>
                        <a:t>Sticky Password 7</a:t>
                      </a:r>
                      <a:endParaRPr lang="en-US" sz="1100" b="1" dirty="0">
                        <a:latin typeface="+mj-lt"/>
                      </a:endParaRPr>
                    </a:p>
                  </a:txBody>
                  <a:tcPr/>
                </a:tc>
                <a:tc>
                  <a:txBody>
                    <a:bodyPr/>
                    <a:lstStyle/>
                    <a:p>
                      <a:pPr algn="ctr"/>
                      <a:r>
                        <a:rPr kumimoji="0" lang="en-US" sz="1100" b="1" kern="1200" dirty="0">
                          <a:solidFill>
                            <a:schemeClr val="dk1"/>
                          </a:solidFill>
                          <a:latin typeface="+mj-lt"/>
                          <a:ea typeface="+mn-ea"/>
                          <a:cs typeface="+mn-cs"/>
                        </a:rPr>
                        <a:t>Free / 14.99/Y</a:t>
                      </a:r>
                      <a:endParaRPr lang="en-US" sz="1100" b="1" dirty="0">
                        <a:latin typeface="+mj-lt"/>
                      </a:endParaRPr>
                    </a:p>
                  </a:txBody>
                  <a:tcPr/>
                </a:tc>
                <a:extLst>
                  <a:ext uri="{0D108BD9-81ED-4DB2-BD59-A6C34878D82A}">
                    <a16:rowId xmlns:a16="http://schemas.microsoft.com/office/drawing/2014/main" val="2140581453"/>
                  </a:ext>
                </a:extLst>
              </a:tr>
              <a:tr h="272678">
                <a:tc>
                  <a:txBody>
                    <a:bodyPr/>
                    <a:lstStyle/>
                    <a:p>
                      <a:pPr algn="ctr"/>
                      <a:r>
                        <a:rPr lang="en-US" sz="1100" b="1" dirty="0">
                          <a:latin typeface="+mj-lt"/>
                        </a:rPr>
                        <a:t>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latin typeface="+mj-lt"/>
                          <a:hlinkClick r:id="rId8"/>
                        </a:rPr>
                        <a:t>Intuitive Password 2.9</a:t>
                      </a:r>
                      <a:endParaRPr lang="en-US" sz="1100" b="1" dirty="0">
                        <a:latin typeface="+mj-lt"/>
                      </a:endParaRPr>
                    </a:p>
                  </a:txBody>
                  <a:tcPr/>
                </a:tc>
                <a:tc>
                  <a:txBody>
                    <a:bodyPr/>
                    <a:lstStyle/>
                    <a:p>
                      <a:pPr algn="ctr"/>
                      <a:r>
                        <a:rPr lang="en-US" sz="1100" b="1" dirty="0">
                          <a:latin typeface="+mj-lt"/>
                        </a:rPr>
                        <a:t>Free / Express -  $2/m / Advanced - $5/M / Pro $15/M</a:t>
                      </a:r>
                    </a:p>
                  </a:txBody>
                  <a:tcPr/>
                </a:tc>
                <a:extLst>
                  <a:ext uri="{0D108BD9-81ED-4DB2-BD59-A6C34878D82A}">
                    <a16:rowId xmlns:a16="http://schemas.microsoft.com/office/drawing/2014/main" val="3336897743"/>
                  </a:ext>
                </a:extLst>
              </a:tr>
              <a:tr h="272678">
                <a:tc>
                  <a:txBody>
                    <a:bodyPr/>
                    <a:lstStyle/>
                    <a:p>
                      <a:pPr algn="ctr"/>
                      <a:r>
                        <a:rPr lang="en-US" sz="1100" b="1" dirty="0">
                          <a:latin typeface="+mj-lt"/>
                        </a:rPr>
                        <a:t>9</a:t>
                      </a:r>
                    </a:p>
                  </a:txBody>
                  <a:tcPr/>
                </a:tc>
                <a:tc>
                  <a:txBody>
                    <a:bodyPr/>
                    <a:lstStyle/>
                    <a:p>
                      <a:pPr algn="ctr"/>
                      <a:r>
                        <a:rPr lang="en-US" sz="1100" b="1" dirty="0">
                          <a:latin typeface="+mj-lt"/>
                          <a:hlinkClick r:id="rId3"/>
                        </a:rPr>
                        <a:t>Keeper Password Manager &amp; Digital Vault 8</a:t>
                      </a:r>
                      <a:endParaRPr lang="en-US" sz="1100" b="1" dirty="0">
                        <a:latin typeface="+mj-lt"/>
                      </a:endParaRPr>
                    </a:p>
                  </a:txBody>
                  <a:tcPr/>
                </a:tc>
                <a:tc>
                  <a:txBody>
                    <a:bodyPr/>
                    <a:lstStyle/>
                    <a:p>
                      <a:pPr algn="ctr"/>
                      <a:r>
                        <a:rPr lang="en-US" sz="1100" b="1" dirty="0">
                          <a:latin typeface="+mj-lt"/>
                        </a:rPr>
                        <a:t>Personal $2.50/M / Family $5/M</a:t>
                      </a:r>
                    </a:p>
                  </a:txBody>
                  <a:tcPr/>
                </a:tc>
                <a:extLst>
                  <a:ext uri="{0D108BD9-81ED-4DB2-BD59-A6C34878D82A}">
                    <a16:rowId xmlns:a16="http://schemas.microsoft.com/office/drawing/2014/main" val="2153243007"/>
                  </a:ext>
                </a:extLst>
              </a:tr>
              <a:tr h="272678">
                <a:tc>
                  <a:txBody>
                    <a:bodyPr/>
                    <a:lstStyle/>
                    <a:p>
                      <a:pPr algn="ctr"/>
                      <a:r>
                        <a:rPr lang="en-US" sz="1100" b="1" dirty="0">
                          <a:latin typeface="+mj-lt"/>
                        </a:rPr>
                        <a:t>10</a:t>
                      </a:r>
                    </a:p>
                  </a:txBody>
                  <a:tcPr/>
                </a:tc>
                <a:tc>
                  <a:txBody>
                    <a:bodyPr/>
                    <a:lstStyle/>
                    <a:p>
                      <a:pPr algn="ctr"/>
                      <a:r>
                        <a:rPr lang="en-US" sz="1100" b="1" dirty="0">
                          <a:latin typeface="+mj-lt"/>
                          <a:hlinkClick r:id="rId9"/>
                        </a:rPr>
                        <a:t>Norton Identity Safe</a:t>
                      </a:r>
                      <a:endParaRPr lang="en-US" sz="1100" b="1" dirty="0">
                        <a:latin typeface="+mj-lt"/>
                      </a:endParaRPr>
                    </a:p>
                  </a:txBody>
                  <a:tcPr/>
                </a:tc>
                <a:tc>
                  <a:txBody>
                    <a:bodyPr/>
                    <a:lstStyle/>
                    <a:p>
                      <a:pPr algn="ctr"/>
                      <a:r>
                        <a:rPr lang="en-US" sz="1100" b="1" dirty="0">
                          <a:latin typeface="+mj-lt"/>
                        </a:rPr>
                        <a:t>Free</a:t>
                      </a:r>
                    </a:p>
                  </a:txBody>
                  <a:tcPr/>
                </a:tc>
                <a:extLst>
                  <a:ext uri="{0D108BD9-81ED-4DB2-BD59-A6C34878D82A}">
                    <a16:rowId xmlns:a16="http://schemas.microsoft.com/office/drawing/2014/main" val="3745961597"/>
                  </a:ext>
                </a:extLst>
              </a:tr>
              <a:tr h="272678">
                <a:tc>
                  <a:txBody>
                    <a:bodyPr/>
                    <a:lstStyle/>
                    <a:p>
                      <a:pPr algn="ctr"/>
                      <a:r>
                        <a:rPr lang="en-US" sz="1100" b="1" dirty="0">
                          <a:latin typeface="+mj-lt"/>
                        </a:rPr>
                        <a:t>11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latin typeface="+mj-lt"/>
                          <a:hlinkClick r:id="rId10"/>
                        </a:rPr>
                        <a:t>my1login</a:t>
                      </a:r>
                      <a:endParaRPr lang="en-US" sz="1100" b="1" dirty="0">
                        <a:latin typeface="+mj-lt"/>
                      </a:endParaRPr>
                    </a:p>
                  </a:txBody>
                  <a:tcPr/>
                </a:tc>
                <a:tc>
                  <a:txBody>
                    <a:bodyPr/>
                    <a:lstStyle/>
                    <a:p>
                      <a:pPr algn="ctr"/>
                      <a:r>
                        <a:rPr kumimoji="0" lang="en-US" sz="1100" b="1" kern="1200" dirty="0">
                          <a:solidFill>
                            <a:schemeClr val="dk1"/>
                          </a:solidFill>
                          <a:latin typeface="+mj-lt"/>
                          <a:ea typeface="+mn-ea"/>
                          <a:cs typeface="+mn-cs"/>
                        </a:rPr>
                        <a:t>Free</a:t>
                      </a:r>
                      <a:endParaRPr lang="en-US" sz="1100" b="1" dirty="0">
                        <a:latin typeface="+mj-lt"/>
                      </a:endParaRPr>
                    </a:p>
                  </a:txBody>
                  <a:tcPr/>
                </a:tc>
                <a:extLst>
                  <a:ext uri="{0D108BD9-81ED-4DB2-BD59-A6C34878D82A}">
                    <a16:rowId xmlns:a16="http://schemas.microsoft.com/office/drawing/2014/main" val="628079104"/>
                  </a:ext>
                </a:extLst>
              </a:tr>
            </a:tbl>
          </a:graphicData>
        </a:graphic>
      </p:graphicFrame>
      <p:sp>
        <p:nvSpPr>
          <p:cNvPr id="5" name="Date Placeholder 4">
            <a:extLst>
              <a:ext uri="{FF2B5EF4-FFF2-40B4-BE49-F238E27FC236}">
                <a16:creationId xmlns:a16="http://schemas.microsoft.com/office/drawing/2014/main" id="{0B5F141F-FCCE-4140-BD09-43CC4F9C8C6A}"/>
              </a:ext>
            </a:extLst>
          </p:cNvPr>
          <p:cNvSpPr>
            <a:spLocks noGrp="1"/>
          </p:cNvSpPr>
          <p:nvPr>
            <p:ph type="dt" sz="half" idx="10"/>
          </p:nvPr>
        </p:nvSpPr>
        <p:spPr/>
        <p:txBody>
          <a:bodyPr/>
          <a:lstStyle/>
          <a:p>
            <a:fld id="{2E98338C-066D-431B-A341-C9F18C3208C8}" type="datetime1">
              <a:rPr lang="en-US" smtClean="0"/>
              <a:t>10/26/2026</a:t>
            </a:fld>
            <a:endParaRPr lang="en-US"/>
          </a:p>
        </p:txBody>
      </p:sp>
      <p:sp>
        <p:nvSpPr>
          <p:cNvPr id="6" name="Footer Placeholder 5">
            <a:extLst>
              <a:ext uri="{FF2B5EF4-FFF2-40B4-BE49-F238E27FC236}">
                <a16:creationId xmlns:a16="http://schemas.microsoft.com/office/drawing/2014/main" id="{28143632-A374-4880-808B-7A3C7D28AC34}"/>
              </a:ext>
            </a:extLst>
          </p:cNvPr>
          <p:cNvSpPr>
            <a:spLocks noGrp="1"/>
          </p:cNvSpPr>
          <p:nvPr>
            <p:ph type="ftr" sz="quarter" idx="11"/>
          </p:nvPr>
        </p:nvSpPr>
        <p:spPr/>
        <p:txBody>
          <a:bodyPr/>
          <a:lstStyle/>
          <a:p>
            <a:r>
              <a:rPr lang="en-US"/>
              <a:t>2027 Senior Cybersecurity Awareness </a:t>
            </a:r>
          </a:p>
        </p:txBody>
      </p:sp>
      <p:sp>
        <p:nvSpPr>
          <p:cNvPr id="7" name="Slide Number Placeholder 6">
            <a:extLst>
              <a:ext uri="{FF2B5EF4-FFF2-40B4-BE49-F238E27FC236}">
                <a16:creationId xmlns:a16="http://schemas.microsoft.com/office/drawing/2014/main" id="{D779212F-2EC9-4286-BEC3-937DA62D5875}"/>
              </a:ext>
            </a:extLst>
          </p:cNvPr>
          <p:cNvSpPr>
            <a:spLocks noGrp="1"/>
          </p:cNvSpPr>
          <p:nvPr>
            <p:ph type="sldNum" sz="quarter" idx="12"/>
          </p:nvPr>
        </p:nvSpPr>
        <p:spPr/>
        <p:txBody>
          <a:bodyPr/>
          <a:lstStyle/>
          <a:p>
            <a:fld id="{3D46CBA2-ECE5-4BE9-B546-6761E0E67089}" type="slidenum">
              <a:rPr lang="en-US" smtClean="0"/>
              <a:t>27</a:t>
            </a:fld>
            <a:endParaRPr lang="en-US"/>
          </a:p>
        </p:txBody>
      </p:sp>
      <p:sp>
        <p:nvSpPr>
          <p:cNvPr id="11" name="Rectangle 10">
            <a:extLst>
              <a:ext uri="{FF2B5EF4-FFF2-40B4-BE49-F238E27FC236}">
                <a16:creationId xmlns:a16="http://schemas.microsoft.com/office/drawing/2014/main" id="{E69EA510-030C-47FE-997B-DFADCA0B5746}"/>
              </a:ext>
            </a:extLst>
          </p:cNvPr>
          <p:cNvSpPr/>
          <p:nvPr/>
        </p:nvSpPr>
        <p:spPr>
          <a:xfrm>
            <a:off x="2378451" y="971550"/>
            <a:ext cx="4387098" cy="400110"/>
          </a:xfrm>
          <a:prstGeom prst="rect">
            <a:avLst/>
          </a:prstGeom>
        </p:spPr>
        <p:txBody>
          <a:bodyPr wrap="none">
            <a:spAutoFit/>
          </a:bodyPr>
          <a:lstStyle/>
          <a:p>
            <a:r>
              <a:rPr lang="en-US" sz="2000" b="1" dirty="0">
                <a:effectLst>
                  <a:outerShdw blurRad="38100" dist="38100" dir="2700000" algn="tl">
                    <a:srgbClr val="000000">
                      <a:alpha val="43137"/>
                    </a:srgbClr>
                  </a:outerShdw>
                </a:effectLst>
                <a:latin typeface="+mj-lt"/>
                <a:hlinkClick r:id="rId11"/>
              </a:rPr>
              <a:t>PC Magazine Best Password Managers </a:t>
            </a:r>
            <a:endParaRPr lang="en-US" sz="2000" b="1" dirty="0">
              <a:effectLst>
                <a:outerShdw blurRad="38100" dist="38100" dir="2700000" algn="tl">
                  <a:srgbClr val="000000">
                    <a:alpha val="43137"/>
                  </a:srgbClr>
                </a:outerShdw>
              </a:effectLst>
              <a:latin typeface="+mj-lt"/>
            </a:endParaRPr>
          </a:p>
        </p:txBody>
      </p:sp>
      <p:sp>
        <p:nvSpPr>
          <p:cNvPr id="3" name="Text 1">
            <a:extLst>
              <a:ext uri="{FF2B5EF4-FFF2-40B4-BE49-F238E27FC236}">
                <a16:creationId xmlns:a16="http://schemas.microsoft.com/office/drawing/2014/main" id="{03FF52D4-2E96-3C1B-D9ED-CEABC9896B52}"/>
              </a:ext>
            </a:extLst>
          </p:cNvPr>
          <p:cNvSpPr txBox="1"/>
          <p:nvPr/>
        </p:nvSpPr>
        <p:spPr>
          <a:xfrm>
            <a:off x="1676400" y="278270"/>
            <a:ext cx="2373630" cy="192024"/>
          </a:xfrm>
          <a:prstGeom prst="rect">
            <a:avLst/>
          </a:prstGeom>
          <a:noFill/>
          <a:ln/>
        </p:spPr>
        <p:txBody>
          <a:bodyPr wrap="square" lIns="0" tIns="0" rIns="0" bIns="0" rtlCol="0" anchor="ctr">
            <a:normAutofit/>
          </a:bodyPr>
          <a:lstStyle/>
          <a:p>
            <a:r>
              <a:rPr lang="en-US" sz="975" b="1" dirty="0">
                <a:solidFill>
                  <a:srgbClr val="F26D6D"/>
                </a:solidFill>
                <a:latin typeface="Arial" pitchFamily="34" charset="0"/>
                <a:ea typeface="Arial" pitchFamily="34" charset="-122"/>
                <a:cs typeface="Arial" pitchFamily="34" charset="-120"/>
              </a:rPr>
              <a:t>TOPIC 5 &amp; 6 • YOUR SAFETY STEPS</a:t>
            </a:r>
            <a:endParaRPr lang="en-US" sz="975" dirty="0"/>
          </a:p>
        </p:txBody>
      </p:sp>
    </p:spTree>
    <p:extLst>
      <p:ext uri="{BB962C8B-B14F-4D97-AF65-F5344CB8AC3E}">
        <p14:creationId xmlns:p14="http://schemas.microsoft.com/office/powerpoint/2010/main" val="2445723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6000" b="1" dirty="0">
                <a:effectLst>
                  <a:outerShdw blurRad="38100" dist="38100" dir="2700000" algn="tl">
                    <a:srgbClr val="000000">
                      <a:alpha val="43137"/>
                    </a:srgbClr>
                  </a:outerShdw>
                </a:effectLst>
                <a:latin typeface="+mj-lt"/>
              </a:rPr>
              <a:t>7</a:t>
            </a:r>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08B7A5">
                <a:alpha val="0"/>
              </a:srgbClr>
            </a:solidFill>
            <a:prstDash val="solid"/>
          </a:ln>
        </p:spPr>
        <p:txBody>
          <a:bodyPr anchor="ctr"/>
          <a:lstStyle/>
          <a:p>
            <a:r>
              <a:rPr lang="en-US" sz="1100" b="1" dirty="0">
                <a:solidFill>
                  <a:schemeClr val="bg1"/>
                </a:solidFill>
                <a:latin typeface="Arial" pitchFamily="34" charset="0"/>
                <a:ea typeface="Arial" pitchFamily="34" charset="-122"/>
                <a:cs typeface="Arial" pitchFamily="34" charset="-120"/>
              </a:rPr>
              <a:t>TOPIC 7 OF 15</a:t>
            </a:r>
            <a:endParaRPr lang="en-US" sz="1100" dirty="0">
              <a:solidFill>
                <a:schemeClr val="bg1"/>
              </a:solidFill>
            </a:endParaRPr>
          </a:p>
        </p:txBody>
      </p:sp>
      <p:sp>
        <p:nvSpPr>
          <p:cNvPr id="8" name="Text 6"/>
          <p:cNvSpPr txBox="1"/>
          <p:nvPr/>
        </p:nvSpPr>
        <p:spPr>
          <a:xfrm>
            <a:off x="582930" y="1412748"/>
            <a:ext cx="5017770" cy="1008126"/>
          </a:xfrm>
          <a:prstGeom prst="rect">
            <a:avLst/>
          </a:prstGeom>
          <a:noFill/>
          <a:ln/>
        </p:spPr>
        <p:txBody>
          <a:bodyPr wrap="square" lIns="0" tIns="0" rIns="0" bIns="0" rtlCol="0" anchor="ctr">
            <a:normAutofit/>
          </a:bodyPr>
          <a:lstStyle/>
          <a:p>
            <a:endParaRPr lang="en-US" sz="3300" dirty="0"/>
          </a:p>
        </p:txBody>
      </p:sp>
      <p:sp>
        <p:nvSpPr>
          <p:cNvPr id="9" name="Text 7"/>
          <p:cNvSpPr txBox="1"/>
          <p:nvPr/>
        </p:nvSpPr>
        <p:spPr>
          <a:xfrm>
            <a:off x="596646" y="3065526"/>
            <a:ext cx="5747004" cy="754380"/>
          </a:xfrm>
          <a:prstGeom prst="rect">
            <a:avLst/>
          </a:prstGeom>
          <a:noFill/>
          <a:ln/>
        </p:spPr>
        <p:txBody>
          <a:bodyPr wrap="square" lIns="0" tIns="0" rIns="0" bIns="0" rtlCol="0" anchor="ctr">
            <a:normAutofit/>
          </a:bodyPr>
          <a:lstStyle/>
          <a:p>
            <a:r>
              <a:rPr lang="en-US" sz="2175" dirty="0">
                <a:latin typeface="Arial" pitchFamily="34" charset="0"/>
                <a:ea typeface="Arial" pitchFamily="34" charset="-122"/>
                <a:cs typeface="Arial" pitchFamily="34" charset="-120"/>
              </a:rPr>
              <a:t>A message can look official and still be a trap.</a:t>
            </a:r>
            <a:endParaRPr lang="en-US" sz="2175"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12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BF050377-3CCC-3E59-FCB9-80241AEA9119}"/>
              </a:ext>
            </a:extLst>
          </p:cNvPr>
          <p:cNvSpPr>
            <a:spLocks noGrp="1"/>
          </p:cNvSpPr>
          <p:nvPr>
            <p:ph type="title"/>
          </p:nvPr>
        </p:nvSpPr>
        <p:spPr>
          <a:xfrm>
            <a:off x="642267" y="1134966"/>
            <a:ext cx="4802886" cy="1440246"/>
          </a:xfrm>
        </p:spPr>
        <p:txBody>
          <a:bodyPr>
            <a:normAutofit fontScale="90000"/>
          </a:bodyPr>
          <a:lstStyle/>
          <a:p>
            <a:r>
              <a:rPr lang="en-US" sz="5400" dirty="0">
                <a:latin typeface="Arial" pitchFamily="34" charset="0"/>
                <a:ea typeface="Arial" pitchFamily="34" charset="-122"/>
                <a:cs typeface="Arial" pitchFamily="34" charset="-120"/>
              </a:rPr>
              <a:t>Phishing, Texts &amp; QR traps</a:t>
            </a:r>
            <a:endParaRPr lang="en-US" dirty="0"/>
          </a:p>
        </p:txBody>
      </p:sp>
      <p:sp>
        <p:nvSpPr>
          <p:cNvPr id="17" name="Date Placeholder 16">
            <a:extLst>
              <a:ext uri="{FF2B5EF4-FFF2-40B4-BE49-F238E27FC236}">
                <a16:creationId xmlns:a16="http://schemas.microsoft.com/office/drawing/2014/main" id="{2864716C-9DD7-5674-CF1F-E6F041EAE0AE}"/>
              </a:ext>
            </a:extLst>
          </p:cNvPr>
          <p:cNvSpPr>
            <a:spLocks noGrp="1"/>
          </p:cNvSpPr>
          <p:nvPr>
            <p:ph type="dt" sz="half" idx="10"/>
          </p:nvPr>
        </p:nvSpPr>
        <p:spPr/>
        <p:txBody>
          <a:bodyPr/>
          <a:lstStyle/>
          <a:p>
            <a:fld id="{5A420461-CE2A-43D5-B3E5-36747E45E3A6}" type="datetime1">
              <a:rPr lang="en-US" smtClean="0"/>
              <a:t>10/26/2026</a:t>
            </a:fld>
            <a:endParaRPr lang="en-US"/>
          </a:p>
        </p:txBody>
      </p:sp>
      <p:sp>
        <p:nvSpPr>
          <p:cNvPr id="18" name="Footer Placeholder 17">
            <a:extLst>
              <a:ext uri="{FF2B5EF4-FFF2-40B4-BE49-F238E27FC236}">
                <a16:creationId xmlns:a16="http://schemas.microsoft.com/office/drawing/2014/main" id="{A905D0DB-C32A-43AE-1DE8-E88F734552C0}"/>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2BA92887-C709-A4BB-FB92-DBC232D028BD}"/>
              </a:ext>
            </a:extLst>
          </p:cNvPr>
          <p:cNvSpPr>
            <a:spLocks noGrp="1"/>
          </p:cNvSpPr>
          <p:nvPr>
            <p:ph type="sldNum" sz="quarter" idx="12"/>
          </p:nvPr>
        </p:nvSpPr>
        <p:spPr/>
        <p:txBody>
          <a:bodyPr/>
          <a:lstStyle/>
          <a:p>
            <a:fld id="{3D46CBA2-ECE5-4BE9-B546-6761E0E67089}" type="slidenum">
              <a:rPr lang="en-US" smtClean="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764220" y="451867"/>
            <a:ext cx="1764030" cy="109726"/>
          </a:xfrm>
          <a:prstGeom prst="rect">
            <a:avLst/>
          </a:prstGeom>
          <a:noFill/>
          <a:ln/>
        </p:spPr>
        <p:txBody>
          <a:bodyPr wrap="square" lIns="0" tIns="0" rIns="0" bIns="0" rtlCol="0" anchor="ctr">
            <a:normAutofit fontScale="85000" lnSpcReduction="20000"/>
          </a:bodyPr>
          <a:lstStyle/>
          <a:p>
            <a:r>
              <a:rPr lang="en-US" sz="975" b="1" dirty="0">
                <a:solidFill>
                  <a:srgbClr val="08B7A5"/>
                </a:solidFill>
                <a:latin typeface="Arial" pitchFamily="34" charset="0"/>
                <a:ea typeface="Arial" pitchFamily="34" charset="-122"/>
                <a:cs typeface="Arial" pitchFamily="34" charset="-120"/>
              </a:rPr>
              <a:t>TOPIC 7 • VIEW &amp; DISCUSS</a:t>
            </a:r>
            <a:endParaRPr lang="en-US" sz="975" dirty="0"/>
          </a:p>
        </p:txBody>
      </p:sp>
      <p:sp>
        <p:nvSpPr>
          <p:cNvPr id="5" name="Shape 3"/>
          <p:cNvSpPr/>
          <p:nvPr/>
        </p:nvSpPr>
        <p:spPr>
          <a:xfrm>
            <a:off x="445770" y="1123950"/>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465201" y="3427666"/>
            <a:ext cx="4443984" cy="390906"/>
          </a:xfrm>
          <a:prstGeom prst="rect">
            <a:avLst/>
          </a:prstGeom>
          <a:noFill/>
          <a:ln/>
        </p:spPr>
        <p:txBody>
          <a:bodyPr wrap="square" lIns="0" tIns="0" rIns="0" bIns="0" rtlCol="0" anchor="ctr">
            <a:normAutofit/>
          </a:bodyPr>
          <a:lstStyle/>
          <a:p>
            <a:pPr algn="ctr"/>
            <a:r>
              <a:rPr lang="en-US" b="1" u="sng"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Phishy Office: Avoid Phishing Scams</a:t>
            </a:r>
            <a:endParaRPr lang="en-US"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08B7A5"/>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Phishy Office: Avoid Phishing Scams</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Federal Trade Commission</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08B7A5"/>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Text: “Your toll is overdue. Pay $4.12 today.” What would you do?</a:t>
            </a:r>
            <a:endParaRPr lang="en-US" sz="1575" dirty="0"/>
          </a:p>
        </p:txBody>
      </p:sp>
      <p:sp>
        <p:nvSpPr>
          <p:cNvPr id="18" name="Text 16"/>
          <p:cNvSpPr txBox="1"/>
          <p:nvPr/>
        </p:nvSpPr>
        <p:spPr>
          <a:xfrm>
            <a:off x="733806" y="4389120"/>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Open the toll agency website yourself; do not use the text link.</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4" name="Picture 23">
            <a:hlinkClick r:id="rId4" action="ppaction://hlinkfile"/>
            <a:extLst>
              <a:ext uri="{FF2B5EF4-FFF2-40B4-BE49-F238E27FC236}">
                <a16:creationId xmlns:a16="http://schemas.microsoft.com/office/drawing/2014/main" id="{87A719DB-BB16-9427-CD54-6B52E5EE9B83}"/>
              </a:ext>
            </a:extLst>
          </p:cNvPr>
          <p:cNvPicPr>
            <a:picLocks noChangeAspect="1"/>
          </p:cNvPicPr>
          <p:nvPr/>
        </p:nvPicPr>
        <p:blipFill>
          <a:blip r:embed="rId5"/>
          <a:stretch>
            <a:fillRect/>
          </a:stretch>
        </p:blipFill>
        <p:spPr>
          <a:xfrm>
            <a:off x="891540" y="1358265"/>
            <a:ext cx="3509391" cy="1974032"/>
          </a:xfrm>
          <a:prstGeom prst="rect">
            <a:avLst/>
          </a:prstGeom>
        </p:spPr>
      </p:pic>
      <p:sp>
        <p:nvSpPr>
          <p:cNvPr id="25" name="Date Placeholder 24">
            <a:extLst>
              <a:ext uri="{FF2B5EF4-FFF2-40B4-BE49-F238E27FC236}">
                <a16:creationId xmlns:a16="http://schemas.microsoft.com/office/drawing/2014/main" id="{56B39E52-5C78-4DDE-4E6C-EBEC6A92FFFA}"/>
              </a:ext>
            </a:extLst>
          </p:cNvPr>
          <p:cNvSpPr>
            <a:spLocks noGrp="1"/>
          </p:cNvSpPr>
          <p:nvPr>
            <p:ph type="dt" sz="half" idx="10"/>
          </p:nvPr>
        </p:nvSpPr>
        <p:spPr/>
        <p:txBody>
          <a:bodyPr/>
          <a:lstStyle/>
          <a:p>
            <a:fld id="{835FFC09-0537-4F5B-BE48-A4D9147EAE9F}" type="datetime1">
              <a:rPr lang="en-US" smtClean="0"/>
              <a:t>10/26/2026</a:t>
            </a:fld>
            <a:endParaRPr lang="en-US"/>
          </a:p>
        </p:txBody>
      </p:sp>
      <p:sp>
        <p:nvSpPr>
          <p:cNvPr id="26" name="Footer Placeholder 25">
            <a:extLst>
              <a:ext uri="{FF2B5EF4-FFF2-40B4-BE49-F238E27FC236}">
                <a16:creationId xmlns:a16="http://schemas.microsoft.com/office/drawing/2014/main" id="{6DF7B6A2-0FFE-A97F-6D27-D61DA02FFAA8}"/>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FB70DFE3-5F37-FC8F-6AF0-5671117A529F}"/>
              </a:ext>
            </a:extLst>
          </p:cNvPr>
          <p:cNvSpPr>
            <a:spLocks noGrp="1"/>
          </p:cNvSpPr>
          <p:nvPr>
            <p:ph type="sldNum" sz="quarter" idx="12"/>
          </p:nvPr>
        </p:nvSpPr>
        <p:spPr/>
        <p:txBody>
          <a:bodyPr/>
          <a:lstStyle/>
          <a:p>
            <a:fld id="{3D46CBA2-ECE5-4BE9-B546-6761E0E67089}" type="slidenum">
              <a:rPr lang="en-US" smtClean="0"/>
              <a:t>29</a:t>
            </a:fld>
            <a:endParaRPr lang="en-US"/>
          </a:p>
        </p:txBody>
      </p:sp>
      <p:sp>
        <p:nvSpPr>
          <p:cNvPr id="29" name="Title 28">
            <a:extLst>
              <a:ext uri="{FF2B5EF4-FFF2-40B4-BE49-F238E27FC236}">
                <a16:creationId xmlns:a16="http://schemas.microsoft.com/office/drawing/2014/main" id="{92268C47-828F-AEEB-4E97-C84BB22E194A}"/>
              </a:ext>
            </a:extLst>
          </p:cNvPr>
          <p:cNvSpPr>
            <a:spLocks noGrp="1"/>
          </p:cNvSpPr>
          <p:nvPr>
            <p:ph type="title"/>
          </p:nvPr>
        </p:nvSpPr>
        <p:spPr>
          <a:xfrm>
            <a:off x="457200" y="423958"/>
            <a:ext cx="8305800" cy="857250"/>
          </a:xfrm>
        </p:spPr>
        <p:txBody>
          <a:bodyPr/>
          <a:lstStyle/>
          <a:p>
            <a:r>
              <a:rPr lang="en-US" dirty="0"/>
              <a:t>Watch a video. Then decide.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77924" y="363475"/>
            <a:ext cx="2068830" cy="178307"/>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 7 • FICTIONAL EXAMPLE</a:t>
            </a:r>
            <a:endParaRPr lang="en-US" sz="975" dirty="0"/>
          </a:p>
        </p:txBody>
      </p:sp>
      <p:sp>
        <p:nvSpPr>
          <p:cNvPr id="5" name="Shape 3"/>
          <p:cNvSpPr/>
          <p:nvPr/>
        </p:nvSpPr>
        <p:spPr>
          <a:xfrm>
            <a:off x="488061" y="1330452"/>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88061" y="1386078"/>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1.png"/>
          <p:cNvPicPr>
            <a:picLocks noChangeAspect="1"/>
          </p:cNvPicPr>
          <p:nvPr/>
        </p:nvPicPr>
        <p:blipFill>
          <a:blip r:embed="rId3"/>
          <a:stretch>
            <a:fillRect/>
          </a:stretch>
        </p:blipFill>
        <p:spPr>
          <a:xfrm>
            <a:off x="515493" y="1406652"/>
            <a:ext cx="4443984" cy="3079242"/>
          </a:xfrm>
          <a:prstGeom prst="rect">
            <a:avLst/>
          </a:prstGeom>
        </p:spPr>
      </p:pic>
      <p:sp>
        <p:nvSpPr>
          <p:cNvPr id="8" name="Text 5"/>
          <p:cNvSpPr txBox="1"/>
          <p:nvPr/>
        </p:nvSpPr>
        <p:spPr>
          <a:xfrm>
            <a:off x="5309235" y="1461516"/>
            <a:ext cx="3291840" cy="342900"/>
          </a:xfrm>
          <a:prstGeom prst="rect">
            <a:avLst/>
          </a:prstGeom>
          <a:noFill/>
          <a:ln/>
        </p:spPr>
        <p:txBody>
          <a:bodyPr wrap="square" lIns="0" tIns="0" rIns="0" bIns="0" rtlCol="0" anchor="ctr">
            <a:normAutofit/>
          </a:bodyPr>
          <a:lstStyle/>
          <a:p>
            <a:r>
              <a:rPr lang="en-US" sz="1425" b="1" dirty="0">
                <a:solidFill>
                  <a:srgbClr val="08B7A5"/>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316093" y="1907286"/>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79872" y="1953920"/>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72709" y="1838706"/>
            <a:ext cx="3017520" cy="466344"/>
          </a:xfrm>
          <a:prstGeom prst="rect">
            <a:avLst/>
          </a:prstGeom>
          <a:noFill/>
          <a:ln/>
        </p:spPr>
        <p:txBody>
          <a:bodyPr wrap="square" lIns="0" tIns="0" rIns="0" bIns="0" rtlCol="0" anchor="ctr">
            <a:normAutofit/>
          </a:bodyPr>
          <a:lstStyle/>
          <a:p>
            <a:r>
              <a:rPr lang="en-US" sz="1725" b="1" dirty="0">
                <a:solidFill>
                  <a:srgbClr val="152337"/>
                </a:solidFill>
                <a:latin typeface="Arial" pitchFamily="34" charset="0"/>
                <a:ea typeface="Arial" pitchFamily="34" charset="-122"/>
                <a:cs typeface="Arial" pitchFamily="34" charset="-120"/>
              </a:rPr>
              <a:t>Urgent demand</a:t>
            </a:r>
            <a:endParaRPr lang="en-US" sz="1725" dirty="0"/>
          </a:p>
        </p:txBody>
      </p:sp>
      <p:sp>
        <p:nvSpPr>
          <p:cNvPr id="12" name="Shape 9"/>
          <p:cNvSpPr/>
          <p:nvPr/>
        </p:nvSpPr>
        <p:spPr>
          <a:xfrm>
            <a:off x="5316093" y="2531364"/>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79872" y="2577998"/>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72709" y="2462784"/>
            <a:ext cx="3017520" cy="466344"/>
          </a:xfrm>
          <a:prstGeom prst="rect">
            <a:avLst/>
          </a:prstGeom>
          <a:noFill/>
          <a:ln/>
        </p:spPr>
        <p:txBody>
          <a:bodyPr wrap="square" lIns="0" tIns="0" rIns="0" bIns="0" rtlCol="0" anchor="ctr">
            <a:normAutofit/>
          </a:bodyPr>
          <a:lstStyle/>
          <a:p>
            <a:r>
              <a:rPr lang="en-US" sz="1725" b="1" dirty="0">
                <a:solidFill>
                  <a:srgbClr val="152337"/>
                </a:solidFill>
                <a:latin typeface="Arial" pitchFamily="34" charset="0"/>
                <a:ea typeface="Arial" pitchFamily="34" charset="-122"/>
                <a:cs typeface="Arial" pitchFamily="34" charset="-120"/>
              </a:rPr>
              <a:t>Unexpected link or QR code</a:t>
            </a:r>
            <a:endParaRPr lang="en-US" sz="1725" dirty="0"/>
          </a:p>
        </p:txBody>
      </p:sp>
      <p:sp>
        <p:nvSpPr>
          <p:cNvPr id="15" name="Shape 12"/>
          <p:cNvSpPr/>
          <p:nvPr/>
        </p:nvSpPr>
        <p:spPr>
          <a:xfrm>
            <a:off x="5316093" y="3155442"/>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79872" y="3202076"/>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72709" y="3086862"/>
            <a:ext cx="3017520" cy="466344"/>
          </a:xfrm>
          <a:prstGeom prst="rect">
            <a:avLst/>
          </a:prstGeom>
          <a:noFill/>
          <a:ln/>
        </p:spPr>
        <p:txBody>
          <a:bodyPr wrap="square" lIns="0" tIns="0" rIns="0" bIns="0" rtlCol="0" anchor="ctr">
            <a:normAutofit/>
          </a:bodyPr>
          <a:lstStyle/>
          <a:p>
            <a:r>
              <a:rPr lang="en-US" sz="1725" b="1" dirty="0">
                <a:solidFill>
                  <a:srgbClr val="152337"/>
                </a:solidFill>
                <a:latin typeface="Arial" pitchFamily="34" charset="0"/>
                <a:ea typeface="Arial" pitchFamily="34" charset="-122"/>
                <a:cs typeface="Arial" pitchFamily="34" charset="-120"/>
              </a:rPr>
              <a:t>Asks for sign-in or payment</a:t>
            </a:r>
            <a:endParaRPr lang="en-US" sz="1725" dirty="0"/>
          </a:p>
        </p:txBody>
      </p:sp>
      <p:sp>
        <p:nvSpPr>
          <p:cNvPr id="18" name="Shape 15"/>
          <p:cNvSpPr/>
          <p:nvPr/>
        </p:nvSpPr>
        <p:spPr>
          <a:xfrm>
            <a:off x="5268087" y="4019550"/>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84673" y="4122420"/>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ACFE967A-3E38-37E6-B1AA-4B567F815686}"/>
              </a:ext>
            </a:extLst>
          </p:cNvPr>
          <p:cNvSpPr>
            <a:spLocks noGrp="1"/>
          </p:cNvSpPr>
          <p:nvPr>
            <p:ph type="title"/>
          </p:nvPr>
        </p:nvSpPr>
        <p:spPr>
          <a:xfrm>
            <a:off x="609600" y="468630"/>
            <a:ext cx="8305800" cy="857250"/>
          </a:xfrm>
        </p:spPr>
        <p:txBody>
          <a:bodyPr anchor="ctr">
            <a:normAutofit fontScale="90000"/>
          </a:bodyPr>
          <a:lstStyle/>
          <a:p>
            <a:r>
              <a:rPr lang="en-US" dirty="0"/>
              <a:t>Can You Spot the </a:t>
            </a:r>
            <a:r>
              <a:rPr lang="en-US" dirty="0">
                <a:solidFill>
                  <a:srgbClr val="FF0000"/>
                </a:solidFill>
              </a:rPr>
              <a:t>Warning Signs</a:t>
            </a:r>
            <a:r>
              <a:rPr lang="en-US" dirty="0"/>
              <a:t>?</a:t>
            </a:r>
          </a:p>
        </p:txBody>
      </p:sp>
      <p:sp>
        <p:nvSpPr>
          <p:cNvPr id="25" name="Date Placeholder 24">
            <a:extLst>
              <a:ext uri="{FF2B5EF4-FFF2-40B4-BE49-F238E27FC236}">
                <a16:creationId xmlns:a16="http://schemas.microsoft.com/office/drawing/2014/main" id="{225BB53F-980D-B096-2613-F9DDA46CD557}"/>
              </a:ext>
            </a:extLst>
          </p:cNvPr>
          <p:cNvSpPr>
            <a:spLocks noGrp="1"/>
          </p:cNvSpPr>
          <p:nvPr>
            <p:ph type="dt" sz="half" idx="10"/>
          </p:nvPr>
        </p:nvSpPr>
        <p:spPr/>
        <p:txBody>
          <a:bodyPr/>
          <a:lstStyle/>
          <a:p>
            <a:fld id="{519A10DB-3C9F-4B98-A4BA-EBC6F684A00A}" type="datetime1">
              <a:rPr lang="en-US" smtClean="0"/>
              <a:t>10/26/2026</a:t>
            </a:fld>
            <a:endParaRPr lang="en-US"/>
          </a:p>
        </p:txBody>
      </p:sp>
      <p:sp>
        <p:nvSpPr>
          <p:cNvPr id="26" name="Footer Placeholder 25">
            <a:extLst>
              <a:ext uri="{FF2B5EF4-FFF2-40B4-BE49-F238E27FC236}">
                <a16:creationId xmlns:a16="http://schemas.microsoft.com/office/drawing/2014/main" id="{780D6D40-4E59-86D9-F677-1EEB033418A9}"/>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F806B254-0521-66A7-A8C1-313DDC00B322}"/>
              </a:ext>
            </a:extLst>
          </p:cNvPr>
          <p:cNvSpPr>
            <a:spLocks noGrp="1"/>
          </p:cNvSpPr>
          <p:nvPr>
            <p:ph type="sldNum" sz="quarter" idx="12"/>
          </p:nvPr>
        </p:nvSpPr>
        <p:spPr/>
        <p:txBody>
          <a:bodyPr/>
          <a:lstStyle/>
          <a:p>
            <a:fld id="{3D46CBA2-ECE5-4BE9-B546-6761E0E67089}"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364742" y="482727"/>
            <a:ext cx="2526030" cy="144012"/>
          </a:xfrm>
          <a:prstGeom prst="rect">
            <a:avLst/>
          </a:prstGeom>
          <a:noFill/>
          <a:ln/>
        </p:spPr>
        <p:txBody>
          <a:bodyPr wrap="square" lIns="0" tIns="0" rIns="0" bIns="0" rtlCol="0" anchor="ctr">
            <a:normAutofit lnSpcReduction="10000"/>
          </a:bodyPr>
          <a:lstStyle/>
          <a:p>
            <a:r>
              <a:rPr lang="en-US" sz="975" b="1" dirty="0">
                <a:solidFill>
                  <a:srgbClr val="08B7A5"/>
                </a:solidFill>
                <a:latin typeface="Arial" pitchFamily="34" charset="0"/>
                <a:ea typeface="Arial" pitchFamily="34" charset="-122"/>
                <a:cs typeface="Arial" pitchFamily="34" charset="-120"/>
              </a:rPr>
              <a:t>TOPIC 7 • YOUR SAFETY STEPS</a:t>
            </a:r>
            <a:endParaRPr lang="en-US" sz="975" dirty="0"/>
          </a:p>
        </p:txBody>
      </p:sp>
      <p:sp>
        <p:nvSpPr>
          <p:cNvPr id="5" name="Shape 3"/>
          <p:cNvSpPr/>
          <p:nvPr/>
        </p:nvSpPr>
        <p:spPr>
          <a:xfrm>
            <a:off x="445770" y="1222248"/>
            <a:ext cx="8250174" cy="0"/>
          </a:xfrm>
          <a:prstGeom prst="line">
            <a:avLst/>
          </a:prstGeom>
          <a:noFill/>
          <a:ln w="16510">
            <a:solidFill>
              <a:srgbClr val="E5ECF5"/>
            </a:solidFill>
            <a:prstDash val="solid"/>
          </a:ln>
        </p:spPr>
        <p:txBody>
          <a:bodyPr/>
          <a:lstStyle/>
          <a:p>
            <a:endParaRPr lang="en-US" sz="1350"/>
          </a:p>
        </p:txBody>
      </p:sp>
      <p:grpSp>
        <p:nvGrpSpPr>
          <p:cNvPr id="2" name="Group 1">
            <a:extLst>
              <a:ext uri="{FF2B5EF4-FFF2-40B4-BE49-F238E27FC236}">
                <a16:creationId xmlns:a16="http://schemas.microsoft.com/office/drawing/2014/main" id="{F5DDF282-78AC-CAA3-F935-B221468AE601}"/>
              </a:ext>
            </a:extLst>
          </p:cNvPr>
          <p:cNvGrpSpPr/>
          <p:nvPr/>
        </p:nvGrpSpPr>
        <p:grpSpPr>
          <a:xfrm>
            <a:off x="548640" y="1421130"/>
            <a:ext cx="8037576" cy="740664"/>
            <a:chOff x="548640" y="1421130"/>
            <a:chExt cx="8037576" cy="740664"/>
          </a:xfrm>
        </p:grpSpPr>
        <p:sp>
          <p:nvSpPr>
            <p:cNvPr id="6" name="Shape 4"/>
            <p:cNvSpPr/>
            <p:nvPr/>
          </p:nvSpPr>
          <p:spPr>
            <a:xfrm>
              <a:off x="548640" y="1421130"/>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33806" y="1558290"/>
              <a:ext cx="459486" cy="459486"/>
            </a:xfrm>
            <a:prstGeom prst="ellipse">
              <a:avLst/>
            </a:prstGeom>
            <a:solidFill>
              <a:srgbClr val="08B7A5"/>
            </a:solidFill>
            <a:ln w="12700">
              <a:solidFill>
                <a:srgbClr val="08B7A5"/>
              </a:solidFill>
              <a:prstDash val="solid"/>
            </a:ln>
          </p:spPr>
          <p:txBody>
            <a:bodyPr/>
            <a:lstStyle/>
            <a:p>
              <a:endParaRPr lang="en-US" sz="1350"/>
            </a:p>
          </p:txBody>
        </p:sp>
        <p:sp>
          <p:nvSpPr>
            <p:cNvPr id="8" name="Text 6"/>
            <p:cNvSpPr txBox="1"/>
            <p:nvPr/>
          </p:nvSpPr>
          <p:spPr>
            <a:xfrm>
              <a:off x="857250" y="1654302"/>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64742" y="1558290"/>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Open the bank app yourself.</a:t>
              </a:r>
              <a:endParaRPr lang="en-US" sz="1950" dirty="0"/>
            </a:p>
          </p:txBody>
        </p:sp>
      </p:grpSp>
      <p:grpSp>
        <p:nvGrpSpPr>
          <p:cNvPr id="4" name="Group 3">
            <a:extLst>
              <a:ext uri="{FF2B5EF4-FFF2-40B4-BE49-F238E27FC236}">
                <a16:creationId xmlns:a16="http://schemas.microsoft.com/office/drawing/2014/main" id="{D8C82F2F-9A38-0052-F41B-1290C13DB6EE}"/>
              </a:ext>
            </a:extLst>
          </p:cNvPr>
          <p:cNvGrpSpPr/>
          <p:nvPr/>
        </p:nvGrpSpPr>
        <p:grpSpPr>
          <a:xfrm>
            <a:off x="548640" y="2353818"/>
            <a:ext cx="8037576" cy="740664"/>
            <a:chOff x="548640" y="2353818"/>
            <a:chExt cx="8037576" cy="740664"/>
          </a:xfrm>
        </p:grpSpPr>
        <p:sp>
          <p:nvSpPr>
            <p:cNvPr id="10" name="Shape 8"/>
            <p:cNvSpPr/>
            <p:nvPr/>
          </p:nvSpPr>
          <p:spPr>
            <a:xfrm>
              <a:off x="548640" y="2353818"/>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33806" y="2490978"/>
              <a:ext cx="459486" cy="459486"/>
            </a:xfrm>
            <a:prstGeom prst="ellipse">
              <a:avLst/>
            </a:prstGeom>
            <a:solidFill>
              <a:srgbClr val="08B7A5"/>
            </a:solidFill>
            <a:ln w="12700">
              <a:solidFill>
                <a:srgbClr val="08B7A5"/>
              </a:solidFill>
              <a:prstDash val="solid"/>
            </a:ln>
          </p:spPr>
          <p:txBody>
            <a:bodyPr/>
            <a:lstStyle/>
            <a:p>
              <a:endParaRPr lang="en-US" sz="1350"/>
            </a:p>
          </p:txBody>
        </p:sp>
        <p:sp>
          <p:nvSpPr>
            <p:cNvPr id="12" name="Text 10"/>
            <p:cNvSpPr txBox="1"/>
            <p:nvPr/>
          </p:nvSpPr>
          <p:spPr>
            <a:xfrm>
              <a:off x="857250" y="2586990"/>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64742" y="2490978"/>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Type the site address you already know.</a:t>
              </a:r>
              <a:endParaRPr lang="en-US" sz="1950" dirty="0"/>
            </a:p>
          </p:txBody>
        </p:sp>
      </p:grpSp>
      <p:grpSp>
        <p:nvGrpSpPr>
          <p:cNvPr id="21" name="Group 20">
            <a:extLst>
              <a:ext uri="{FF2B5EF4-FFF2-40B4-BE49-F238E27FC236}">
                <a16:creationId xmlns:a16="http://schemas.microsoft.com/office/drawing/2014/main" id="{CEEE7369-EAFD-9B83-4CE0-54CE2D51A727}"/>
              </a:ext>
            </a:extLst>
          </p:cNvPr>
          <p:cNvGrpSpPr/>
          <p:nvPr/>
        </p:nvGrpSpPr>
        <p:grpSpPr>
          <a:xfrm>
            <a:off x="548640" y="3286506"/>
            <a:ext cx="8037576" cy="740664"/>
            <a:chOff x="548640" y="3286506"/>
            <a:chExt cx="8037576" cy="740664"/>
          </a:xfrm>
        </p:grpSpPr>
        <p:sp>
          <p:nvSpPr>
            <p:cNvPr id="14" name="Shape 12"/>
            <p:cNvSpPr/>
            <p:nvPr/>
          </p:nvSpPr>
          <p:spPr>
            <a:xfrm>
              <a:off x="548640" y="3286506"/>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33806" y="3423666"/>
              <a:ext cx="459486" cy="459486"/>
            </a:xfrm>
            <a:prstGeom prst="ellipse">
              <a:avLst/>
            </a:prstGeom>
            <a:solidFill>
              <a:srgbClr val="08B7A5"/>
            </a:solidFill>
            <a:ln w="12700">
              <a:solidFill>
                <a:srgbClr val="08B7A5"/>
              </a:solidFill>
              <a:prstDash val="solid"/>
            </a:ln>
          </p:spPr>
          <p:txBody>
            <a:bodyPr/>
            <a:lstStyle/>
            <a:p>
              <a:endParaRPr lang="en-US" sz="1350"/>
            </a:p>
          </p:txBody>
        </p:sp>
        <p:sp>
          <p:nvSpPr>
            <p:cNvPr id="16" name="Text 14"/>
            <p:cNvSpPr txBox="1"/>
            <p:nvPr/>
          </p:nvSpPr>
          <p:spPr>
            <a:xfrm>
              <a:off x="857250" y="3519678"/>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64742" y="3423666"/>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Delete or report the suspicious message.</a:t>
              </a:r>
              <a:endParaRPr lang="en-US" sz="1950" dirty="0"/>
            </a:p>
          </p:txBody>
        </p:sp>
      </p:grpSp>
      <p:grpSp>
        <p:nvGrpSpPr>
          <p:cNvPr id="22" name="Group 21">
            <a:extLst>
              <a:ext uri="{FF2B5EF4-FFF2-40B4-BE49-F238E27FC236}">
                <a16:creationId xmlns:a16="http://schemas.microsoft.com/office/drawing/2014/main" id="{130C1EE2-E211-7D47-5FFB-CEF4A3723531}"/>
              </a:ext>
            </a:extLst>
          </p:cNvPr>
          <p:cNvGrpSpPr/>
          <p:nvPr/>
        </p:nvGrpSpPr>
        <p:grpSpPr>
          <a:xfrm>
            <a:off x="445770" y="4356354"/>
            <a:ext cx="8250174" cy="485394"/>
            <a:chOff x="445770" y="4356354"/>
            <a:chExt cx="8250174" cy="485394"/>
          </a:xfrm>
        </p:grpSpPr>
        <p:sp>
          <p:nvSpPr>
            <p:cNvPr id="18" name="Shape 16"/>
            <p:cNvSpPr/>
            <p:nvPr/>
          </p:nvSpPr>
          <p:spPr>
            <a:xfrm>
              <a:off x="562356" y="4356354"/>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33806" y="4459224"/>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tap a surprise link, attachment or QR code.</a:t>
              </a:r>
              <a:endParaRPr lang="en-US" sz="1500" dirty="0"/>
            </a:p>
          </p:txBody>
        </p:sp>
        <p:sp>
          <p:nvSpPr>
            <p:cNvPr id="20" name="Shape 18"/>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grpSp>
      <p:sp>
        <p:nvSpPr>
          <p:cNvPr id="24" name="Title 23">
            <a:extLst>
              <a:ext uri="{FF2B5EF4-FFF2-40B4-BE49-F238E27FC236}">
                <a16:creationId xmlns:a16="http://schemas.microsoft.com/office/drawing/2014/main" id="{AC627EE4-003C-7E40-D297-60930782DA96}"/>
              </a:ext>
            </a:extLst>
          </p:cNvPr>
          <p:cNvSpPr>
            <a:spLocks noGrp="1"/>
          </p:cNvSpPr>
          <p:nvPr>
            <p:ph type="title"/>
          </p:nvPr>
        </p:nvSpPr>
        <p:spPr/>
        <p:txBody>
          <a:bodyPr anchor="ctr">
            <a:normAutofit/>
          </a:bodyPr>
          <a:lstStyle/>
          <a:p>
            <a:r>
              <a:rPr lang="en-US" dirty="0"/>
              <a:t>What To Do Instead</a:t>
            </a:r>
          </a:p>
        </p:txBody>
      </p:sp>
      <p:sp>
        <p:nvSpPr>
          <p:cNvPr id="25" name="Date Placeholder 24">
            <a:extLst>
              <a:ext uri="{FF2B5EF4-FFF2-40B4-BE49-F238E27FC236}">
                <a16:creationId xmlns:a16="http://schemas.microsoft.com/office/drawing/2014/main" id="{872077EC-B2C3-29D3-259C-57ED9F2DDFD3}"/>
              </a:ext>
            </a:extLst>
          </p:cNvPr>
          <p:cNvSpPr>
            <a:spLocks noGrp="1"/>
          </p:cNvSpPr>
          <p:nvPr>
            <p:ph type="dt" sz="half" idx="10"/>
          </p:nvPr>
        </p:nvSpPr>
        <p:spPr/>
        <p:txBody>
          <a:bodyPr/>
          <a:lstStyle/>
          <a:p>
            <a:fld id="{9BB4AD35-2485-49ED-8501-1B341AF0E466}" type="datetime1">
              <a:rPr lang="en-US" smtClean="0"/>
              <a:t>10/26/2026</a:t>
            </a:fld>
            <a:endParaRPr lang="en-US"/>
          </a:p>
        </p:txBody>
      </p:sp>
      <p:sp>
        <p:nvSpPr>
          <p:cNvPr id="26" name="Footer Placeholder 25">
            <a:extLst>
              <a:ext uri="{FF2B5EF4-FFF2-40B4-BE49-F238E27FC236}">
                <a16:creationId xmlns:a16="http://schemas.microsoft.com/office/drawing/2014/main" id="{950051A2-BF3D-B0C4-38DD-8BDA51146887}"/>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3DC70E71-D9D1-B443-BEE5-77D85D3F5EE7}"/>
              </a:ext>
            </a:extLst>
          </p:cNvPr>
          <p:cNvSpPr>
            <a:spLocks noGrp="1"/>
          </p:cNvSpPr>
          <p:nvPr>
            <p:ph type="sldNum" sz="quarter" idx="12"/>
          </p:nvPr>
        </p:nvSpPr>
        <p:spPr/>
        <p:txBody>
          <a:bodyPr/>
          <a:lstStyle/>
          <a:p>
            <a:fld id="{3D46CBA2-ECE5-4BE9-B546-6761E0E67089}" type="slidenum">
              <a:rPr lang="en-US" smtClean="0"/>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6600" b="1" dirty="0">
                <a:latin typeface="+mj-lt"/>
              </a:rPr>
              <a:t>8</a:t>
            </a:r>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3388FF">
                <a:alpha val="0"/>
              </a:srgbClr>
            </a:solidFill>
            <a:prstDash val="solid"/>
          </a:ln>
        </p:spPr>
        <p:txBody>
          <a:bodyPr anchor="ctr"/>
          <a:lstStyle/>
          <a:p>
            <a:r>
              <a:rPr lang="en-US" sz="1100" b="1" dirty="0">
                <a:solidFill>
                  <a:schemeClr val="bg1"/>
                </a:solidFill>
                <a:latin typeface="Arial" pitchFamily="34" charset="0"/>
                <a:ea typeface="Arial" pitchFamily="34" charset="-122"/>
                <a:cs typeface="Arial" pitchFamily="34" charset="-120"/>
              </a:rPr>
              <a:t>TOPIC 8 OF 15</a:t>
            </a:r>
            <a:endParaRPr lang="en-US" sz="1100" dirty="0">
              <a:solidFill>
                <a:schemeClr val="bg1"/>
              </a:solidFill>
            </a:endParaRPr>
          </a:p>
        </p:txBody>
      </p:sp>
      <p:sp>
        <p:nvSpPr>
          <p:cNvPr id="8" name="Text 6"/>
          <p:cNvSpPr txBox="1"/>
          <p:nvPr/>
        </p:nvSpPr>
        <p:spPr>
          <a:xfrm>
            <a:off x="582930" y="1412748"/>
            <a:ext cx="5788152" cy="1008126"/>
          </a:xfrm>
          <a:prstGeom prst="rect">
            <a:avLst/>
          </a:prstGeom>
          <a:noFill/>
          <a:ln/>
        </p:spPr>
        <p:txBody>
          <a:bodyPr wrap="square" lIns="0" tIns="0" rIns="0" bIns="0" rtlCol="0" anchor="ctr">
            <a:normAutofit/>
          </a:bodyPr>
          <a:lstStyle/>
          <a:p>
            <a:endParaRPr lang="en-US" sz="3300" dirty="0"/>
          </a:p>
        </p:txBody>
      </p:sp>
      <p:sp>
        <p:nvSpPr>
          <p:cNvPr id="9" name="Text 7"/>
          <p:cNvSpPr txBox="1"/>
          <p:nvPr/>
        </p:nvSpPr>
        <p:spPr>
          <a:xfrm>
            <a:off x="596646" y="3065526"/>
            <a:ext cx="5747004" cy="754380"/>
          </a:xfrm>
          <a:prstGeom prst="rect">
            <a:avLst/>
          </a:prstGeom>
          <a:noFill/>
          <a:ln/>
        </p:spPr>
        <p:txBody>
          <a:bodyPr wrap="square" lIns="0" tIns="0" rIns="0" bIns="0" rtlCol="0" anchor="ctr">
            <a:normAutofit/>
          </a:bodyPr>
          <a:lstStyle/>
          <a:p>
            <a:r>
              <a:rPr lang="en-US" sz="2175" dirty="0">
                <a:latin typeface="Arial" pitchFamily="34" charset="0"/>
                <a:ea typeface="Arial" pitchFamily="34" charset="-122"/>
                <a:cs typeface="Arial" pitchFamily="34" charset="-120"/>
              </a:rPr>
              <a:t>A familiar voice alone is no longer proof.</a:t>
            </a:r>
            <a:endParaRPr lang="en-US" sz="2175"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12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0BA8C0AF-1100-C1BE-AA9D-203C7730F7B1}"/>
              </a:ext>
            </a:extLst>
          </p:cNvPr>
          <p:cNvSpPr>
            <a:spLocks noGrp="1"/>
          </p:cNvSpPr>
          <p:nvPr>
            <p:ph type="title"/>
          </p:nvPr>
        </p:nvSpPr>
        <p:spPr>
          <a:xfrm>
            <a:off x="483870" y="858393"/>
            <a:ext cx="5334000" cy="1995678"/>
          </a:xfrm>
        </p:spPr>
        <p:txBody>
          <a:bodyPr anchor="ctr">
            <a:normAutofit/>
          </a:bodyPr>
          <a:lstStyle/>
          <a:p>
            <a:r>
              <a:rPr lang="en-US" dirty="0"/>
              <a:t>AI Voices &amp; Family Emergencies</a:t>
            </a:r>
          </a:p>
        </p:txBody>
      </p:sp>
      <p:sp>
        <p:nvSpPr>
          <p:cNvPr id="17" name="Date Placeholder 16">
            <a:extLst>
              <a:ext uri="{FF2B5EF4-FFF2-40B4-BE49-F238E27FC236}">
                <a16:creationId xmlns:a16="http://schemas.microsoft.com/office/drawing/2014/main" id="{B8D79C30-A8FB-4A9A-596D-288C62373202}"/>
              </a:ext>
            </a:extLst>
          </p:cNvPr>
          <p:cNvSpPr>
            <a:spLocks noGrp="1"/>
          </p:cNvSpPr>
          <p:nvPr>
            <p:ph type="dt" sz="half" idx="10"/>
          </p:nvPr>
        </p:nvSpPr>
        <p:spPr/>
        <p:txBody>
          <a:bodyPr/>
          <a:lstStyle/>
          <a:p>
            <a:fld id="{78C15D19-D1C6-4637-969E-CFEBC3196F39}" type="datetime1">
              <a:rPr lang="en-US" smtClean="0"/>
              <a:t>10/26/2026</a:t>
            </a:fld>
            <a:endParaRPr lang="en-US"/>
          </a:p>
        </p:txBody>
      </p:sp>
      <p:sp>
        <p:nvSpPr>
          <p:cNvPr id="18" name="Footer Placeholder 17">
            <a:extLst>
              <a:ext uri="{FF2B5EF4-FFF2-40B4-BE49-F238E27FC236}">
                <a16:creationId xmlns:a16="http://schemas.microsoft.com/office/drawing/2014/main" id="{72EFB67F-FE76-69D8-4F7C-27B6F5409E31}"/>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904E9145-B017-F83C-8486-B7A5085F31AE}"/>
              </a:ext>
            </a:extLst>
          </p:cNvPr>
          <p:cNvSpPr>
            <a:spLocks noGrp="1"/>
          </p:cNvSpPr>
          <p:nvPr>
            <p:ph type="sldNum" sz="quarter" idx="12"/>
          </p:nvPr>
        </p:nvSpPr>
        <p:spPr/>
        <p:txBody>
          <a:bodyPr/>
          <a:lstStyle/>
          <a:p>
            <a:fld id="{3D46CBA2-ECE5-4BE9-B546-6761E0E67089}" type="slidenum">
              <a:rPr lang="en-US" smtClean="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752600" y="362712"/>
            <a:ext cx="2297430" cy="253746"/>
          </a:xfrm>
          <a:prstGeom prst="rect">
            <a:avLst/>
          </a:prstGeom>
          <a:noFill/>
          <a:ln/>
        </p:spPr>
        <p:txBody>
          <a:bodyPr wrap="square" lIns="0" tIns="0" rIns="0" bIns="0" rtlCol="0" anchor="ctr">
            <a:normAutofit/>
          </a:bodyPr>
          <a:lstStyle/>
          <a:p>
            <a:r>
              <a:rPr lang="en-US" sz="975" b="1" dirty="0">
                <a:solidFill>
                  <a:srgbClr val="3388FF"/>
                </a:solidFill>
                <a:latin typeface="Arial" pitchFamily="34" charset="0"/>
                <a:ea typeface="Arial" pitchFamily="34" charset="-122"/>
                <a:cs typeface="Arial" pitchFamily="34" charset="-120"/>
              </a:rPr>
              <a:t>TOPIC 8 • VIEW &amp; DISCUSS</a:t>
            </a:r>
            <a:endParaRPr lang="en-US" sz="975" dirty="0"/>
          </a:p>
        </p:txBody>
      </p:sp>
      <p:sp>
        <p:nvSpPr>
          <p:cNvPr id="5" name="Shape 3"/>
          <p:cNvSpPr/>
          <p:nvPr/>
        </p:nvSpPr>
        <p:spPr>
          <a:xfrm>
            <a:off x="445770" y="1237107"/>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585215" y="3926205"/>
            <a:ext cx="4443984" cy="390906"/>
          </a:xfrm>
          <a:prstGeom prst="rect">
            <a:avLst/>
          </a:prstGeom>
          <a:noFill/>
          <a:ln/>
        </p:spPr>
        <p:txBody>
          <a:bodyPr wrap="square" lIns="0" tIns="0" rIns="0" bIns="0" rtlCol="0" anchor="ctr">
            <a:normAutofit fontScale="92500"/>
          </a:bodyPr>
          <a:lstStyle/>
          <a:p>
            <a:pPr algn="ctr"/>
            <a:r>
              <a:rPr lang="en-US" b="1" u="sng"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AI Scams are Evolving – How to Stay Safe </a:t>
            </a:r>
            <a:endParaRPr lang="en-US"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3388FF"/>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AI and Scams: What You Should Know</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AARP Fraud Watch Network</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3388FF"/>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A caller sounds exactly like your grandchild and asks for a wire. Next step?</a:t>
            </a:r>
            <a:endParaRPr lang="en-US" sz="1575" dirty="0"/>
          </a:p>
        </p:txBody>
      </p:sp>
      <p:sp>
        <p:nvSpPr>
          <p:cNvPr id="18" name="Text 16"/>
          <p:cNvSpPr txBox="1"/>
          <p:nvPr/>
        </p:nvSpPr>
        <p:spPr>
          <a:xfrm>
            <a:off x="733806" y="4389120"/>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End the call and independently contact the grandchild or parent.</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4" name="Picture 23">
            <a:hlinkClick r:id="rId4" action="ppaction://hlinkfile"/>
            <a:extLst>
              <a:ext uri="{FF2B5EF4-FFF2-40B4-BE49-F238E27FC236}">
                <a16:creationId xmlns:a16="http://schemas.microsoft.com/office/drawing/2014/main" id="{8E4C4D18-53FC-A73E-C535-8D580BDE5AD7}"/>
              </a:ext>
            </a:extLst>
          </p:cNvPr>
          <p:cNvPicPr>
            <a:picLocks noChangeAspect="1"/>
          </p:cNvPicPr>
          <p:nvPr/>
        </p:nvPicPr>
        <p:blipFill>
          <a:blip r:embed="rId5"/>
          <a:stretch>
            <a:fillRect/>
          </a:stretch>
        </p:blipFill>
        <p:spPr>
          <a:xfrm>
            <a:off x="585215" y="1428368"/>
            <a:ext cx="4405371" cy="2478021"/>
          </a:xfrm>
          <a:prstGeom prst="rect">
            <a:avLst/>
          </a:prstGeom>
        </p:spPr>
      </p:pic>
      <p:sp>
        <p:nvSpPr>
          <p:cNvPr id="23" name="Title 22">
            <a:extLst>
              <a:ext uri="{FF2B5EF4-FFF2-40B4-BE49-F238E27FC236}">
                <a16:creationId xmlns:a16="http://schemas.microsoft.com/office/drawing/2014/main" id="{77EABD5C-6B48-CFC9-0224-3823D0B413D5}"/>
              </a:ext>
            </a:extLst>
          </p:cNvPr>
          <p:cNvSpPr txBox="1">
            <a:spLocks/>
          </p:cNvSpPr>
          <p:nvPr/>
        </p:nvSpPr>
        <p:spPr>
          <a:xfrm>
            <a:off x="455676" y="425196"/>
            <a:ext cx="8305800" cy="857250"/>
          </a:xfrm>
          <a:prstGeom prst="rect">
            <a:avLst/>
          </a:prstGeom>
        </p:spPr>
        <p:txBody>
          <a:bodyPr anchor="ctr">
            <a:normAutofit/>
          </a:bodyPr>
          <a:lstStyle>
            <a:lvl1pPr algn="l" rtl="0" eaLnBrk="1" latinLnBrk="0" hangingPunct="1">
              <a:spcBef>
                <a:spcPct val="0"/>
              </a:spcBef>
              <a:buNone/>
              <a:defRPr kumimoji="0" sz="5000" b="1" kern="1200">
                <a:ln>
                  <a:noFill/>
                </a:ln>
                <a:solidFill>
                  <a:schemeClr val="tx2"/>
                </a:solidFill>
                <a:effectLst>
                  <a:outerShdw blurRad="38100" dist="38100" dir="2700000" algn="tl">
                    <a:srgbClr val="000000">
                      <a:alpha val="43137"/>
                    </a:srgbClr>
                  </a:outerShdw>
                </a:effectLst>
                <a:latin typeface="+mj-lt"/>
                <a:ea typeface="+mj-ea"/>
                <a:cs typeface="+mj-cs"/>
              </a:defRPr>
            </a:lvl1pPr>
          </a:lstStyle>
          <a:p>
            <a:endParaRPr lang="en-US" dirty="0"/>
          </a:p>
        </p:txBody>
      </p:sp>
      <p:sp>
        <p:nvSpPr>
          <p:cNvPr id="25" name="Title 24">
            <a:extLst>
              <a:ext uri="{FF2B5EF4-FFF2-40B4-BE49-F238E27FC236}">
                <a16:creationId xmlns:a16="http://schemas.microsoft.com/office/drawing/2014/main" id="{6EE4CF67-AF03-693A-6CB5-5AE3A80B2F74}"/>
              </a:ext>
            </a:extLst>
          </p:cNvPr>
          <p:cNvSpPr>
            <a:spLocks noGrp="1"/>
          </p:cNvSpPr>
          <p:nvPr>
            <p:ph type="title"/>
          </p:nvPr>
        </p:nvSpPr>
        <p:spPr>
          <a:xfrm>
            <a:off x="585215" y="423482"/>
            <a:ext cx="8305800" cy="857250"/>
          </a:xfrm>
        </p:spPr>
        <p:txBody>
          <a:bodyPr>
            <a:normAutofit/>
          </a:bodyPr>
          <a:lstStyle/>
          <a:p>
            <a:r>
              <a:rPr lang="en-US" dirty="0"/>
              <a:t>Watch a video. Then decide.</a:t>
            </a:r>
          </a:p>
        </p:txBody>
      </p:sp>
      <p:sp>
        <p:nvSpPr>
          <p:cNvPr id="26" name="Date Placeholder 25">
            <a:extLst>
              <a:ext uri="{FF2B5EF4-FFF2-40B4-BE49-F238E27FC236}">
                <a16:creationId xmlns:a16="http://schemas.microsoft.com/office/drawing/2014/main" id="{11702E2C-F8E8-D136-DFD1-392DE8136FEF}"/>
              </a:ext>
            </a:extLst>
          </p:cNvPr>
          <p:cNvSpPr>
            <a:spLocks noGrp="1"/>
          </p:cNvSpPr>
          <p:nvPr>
            <p:ph type="dt" sz="half" idx="10"/>
          </p:nvPr>
        </p:nvSpPr>
        <p:spPr/>
        <p:txBody>
          <a:bodyPr/>
          <a:lstStyle/>
          <a:p>
            <a:fld id="{0E99DCBA-746E-47C6-98A8-6AFEEC92AC8B}" type="datetime1">
              <a:rPr lang="en-US" smtClean="0"/>
              <a:t>10/26/2026</a:t>
            </a:fld>
            <a:endParaRPr lang="en-US"/>
          </a:p>
        </p:txBody>
      </p:sp>
      <p:sp>
        <p:nvSpPr>
          <p:cNvPr id="27" name="Footer Placeholder 26">
            <a:extLst>
              <a:ext uri="{FF2B5EF4-FFF2-40B4-BE49-F238E27FC236}">
                <a16:creationId xmlns:a16="http://schemas.microsoft.com/office/drawing/2014/main" id="{B5333403-BF93-954F-F9CD-9CCF98FE963C}"/>
              </a:ext>
            </a:extLst>
          </p:cNvPr>
          <p:cNvSpPr>
            <a:spLocks noGrp="1"/>
          </p:cNvSpPr>
          <p:nvPr>
            <p:ph type="ftr" sz="quarter" idx="11"/>
          </p:nvPr>
        </p:nvSpPr>
        <p:spPr/>
        <p:txBody>
          <a:bodyPr/>
          <a:lstStyle/>
          <a:p>
            <a:r>
              <a:rPr lang="en-US"/>
              <a:t>2027 Senior Cybersecurity Awareness </a:t>
            </a:r>
          </a:p>
        </p:txBody>
      </p:sp>
      <p:sp>
        <p:nvSpPr>
          <p:cNvPr id="28" name="Slide Number Placeholder 27">
            <a:extLst>
              <a:ext uri="{FF2B5EF4-FFF2-40B4-BE49-F238E27FC236}">
                <a16:creationId xmlns:a16="http://schemas.microsoft.com/office/drawing/2014/main" id="{488F06C0-5747-4287-389B-6C816FD3D566}"/>
              </a:ext>
            </a:extLst>
          </p:cNvPr>
          <p:cNvSpPr>
            <a:spLocks noGrp="1"/>
          </p:cNvSpPr>
          <p:nvPr>
            <p:ph type="sldNum" sz="quarter" idx="12"/>
          </p:nvPr>
        </p:nvSpPr>
        <p:spPr/>
        <p:txBody>
          <a:bodyPr/>
          <a:lstStyle/>
          <a:p>
            <a:fld id="{3D46CBA2-ECE5-4BE9-B546-6761E0E67089}" type="slidenum">
              <a:rPr lang="en-US" smtClean="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524000" y="462916"/>
            <a:ext cx="2068830" cy="178309"/>
          </a:xfrm>
          <a:prstGeom prst="rect">
            <a:avLst/>
          </a:prstGeom>
          <a:noFill/>
          <a:ln/>
        </p:spPr>
        <p:txBody>
          <a:bodyPr wrap="square" lIns="0" tIns="0" rIns="0" bIns="0" rtlCol="0" anchor="ctr">
            <a:normAutofit/>
          </a:bodyPr>
          <a:lstStyle/>
          <a:p>
            <a:r>
              <a:rPr lang="en-US" sz="975" b="1" dirty="0">
                <a:solidFill>
                  <a:srgbClr val="3388FF"/>
                </a:solidFill>
                <a:latin typeface="Arial" pitchFamily="34" charset="0"/>
                <a:ea typeface="Arial" pitchFamily="34" charset="-122"/>
                <a:cs typeface="Arial" pitchFamily="34" charset="-120"/>
              </a:rPr>
              <a:t>TOPIC 8 • FICTIONAL EXAMPLE</a:t>
            </a:r>
            <a:endParaRPr lang="en-US" sz="975" dirty="0"/>
          </a:p>
        </p:txBody>
      </p:sp>
      <p:sp>
        <p:nvSpPr>
          <p:cNvPr id="5" name="Shape 3"/>
          <p:cNvSpPr/>
          <p:nvPr/>
        </p:nvSpPr>
        <p:spPr>
          <a:xfrm>
            <a:off x="425196" y="1330453"/>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45770" y="1508761"/>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2.png"/>
          <p:cNvPicPr>
            <a:picLocks noChangeAspect="1"/>
          </p:cNvPicPr>
          <p:nvPr/>
        </p:nvPicPr>
        <p:blipFill>
          <a:blip r:embed="rId3"/>
          <a:stretch>
            <a:fillRect/>
          </a:stretch>
        </p:blipFill>
        <p:spPr>
          <a:xfrm>
            <a:off x="473202" y="1529335"/>
            <a:ext cx="4443984" cy="3079242"/>
          </a:xfrm>
          <a:prstGeom prst="rect">
            <a:avLst/>
          </a:prstGeom>
        </p:spPr>
      </p:pic>
      <p:sp>
        <p:nvSpPr>
          <p:cNvPr id="8" name="Text 5"/>
          <p:cNvSpPr txBox="1"/>
          <p:nvPr/>
        </p:nvSpPr>
        <p:spPr>
          <a:xfrm>
            <a:off x="5266944" y="1584199"/>
            <a:ext cx="3291840" cy="342900"/>
          </a:xfrm>
          <a:prstGeom prst="rect">
            <a:avLst/>
          </a:prstGeom>
          <a:noFill/>
          <a:ln/>
        </p:spPr>
        <p:txBody>
          <a:bodyPr wrap="square" lIns="0" tIns="0" rIns="0" bIns="0" rtlCol="0" anchor="ctr">
            <a:normAutofit/>
          </a:bodyPr>
          <a:lstStyle/>
          <a:p>
            <a:r>
              <a:rPr lang="en-US" sz="1425" b="1" dirty="0">
                <a:solidFill>
                  <a:srgbClr val="3388FF"/>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273802" y="2029969"/>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37581" y="2076603"/>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30418" y="1961389"/>
            <a:ext cx="3017520" cy="466344"/>
          </a:xfrm>
          <a:prstGeom prst="rect">
            <a:avLst/>
          </a:prstGeom>
          <a:noFill/>
          <a:ln/>
        </p:spPr>
        <p:txBody>
          <a:bodyPr wrap="square" lIns="0" tIns="0" rIns="0" bIns="0" rtlCol="0" anchor="ctr">
            <a:normAutofit/>
          </a:bodyPr>
          <a:lstStyle/>
          <a:p>
            <a:r>
              <a:rPr lang="en-US" sz="1725" b="1" dirty="0">
                <a:solidFill>
                  <a:srgbClr val="152337"/>
                </a:solidFill>
                <a:latin typeface="Arial" pitchFamily="34" charset="0"/>
                <a:ea typeface="Arial" pitchFamily="34" charset="-122"/>
                <a:cs typeface="Arial" pitchFamily="34" charset="-120"/>
              </a:rPr>
              <a:t>Panic or secret emergency</a:t>
            </a:r>
            <a:endParaRPr lang="en-US" sz="1725" dirty="0"/>
          </a:p>
        </p:txBody>
      </p:sp>
      <p:sp>
        <p:nvSpPr>
          <p:cNvPr id="12" name="Shape 9"/>
          <p:cNvSpPr/>
          <p:nvPr/>
        </p:nvSpPr>
        <p:spPr>
          <a:xfrm>
            <a:off x="5273802" y="2654047"/>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37581" y="2700681"/>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30418" y="2585467"/>
            <a:ext cx="3017520" cy="466344"/>
          </a:xfrm>
          <a:prstGeom prst="rect">
            <a:avLst/>
          </a:prstGeom>
          <a:noFill/>
          <a:ln/>
        </p:spPr>
        <p:txBody>
          <a:bodyPr wrap="square" lIns="0" tIns="0" rIns="0" bIns="0" rtlCol="0" anchor="ctr">
            <a:normAutofit fontScale="92500"/>
          </a:bodyPr>
          <a:lstStyle/>
          <a:p>
            <a:r>
              <a:rPr lang="en-US" sz="1725" b="1" dirty="0">
                <a:solidFill>
                  <a:srgbClr val="152337"/>
                </a:solidFill>
                <a:latin typeface="Arial" pitchFamily="34" charset="0"/>
                <a:ea typeface="Arial" pitchFamily="34" charset="-122"/>
                <a:cs typeface="Arial" pitchFamily="34" charset="-120"/>
              </a:rPr>
              <a:t>Request for immediate money</a:t>
            </a:r>
            <a:endParaRPr lang="en-US" sz="1725" dirty="0"/>
          </a:p>
        </p:txBody>
      </p:sp>
      <p:sp>
        <p:nvSpPr>
          <p:cNvPr id="15" name="Shape 12"/>
          <p:cNvSpPr/>
          <p:nvPr/>
        </p:nvSpPr>
        <p:spPr>
          <a:xfrm>
            <a:off x="5273802" y="3278125"/>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37581" y="3324759"/>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30418" y="3209545"/>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Voice or image used as “proof”</a:t>
            </a:r>
            <a:endParaRPr lang="en-US" sz="1725" dirty="0"/>
          </a:p>
        </p:txBody>
      </p:sp>
      <p:sp>
        <p:nvSpPr>
          <p:cNvPr id="18" name="Shape 15"/>
          <p:cNvSpPr/>
          <p:nvPr/>
        </p:nvSpPr>
        <p:spPr>
          <a:xfrm>
            <a:off x="5225796" y="4142233"/>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42382" y="4245103"/>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F3B743B5-3D78-B3A7-2A31-7B2BB277C6DD}"/>
              </a:ext>
            </a:extLst>
          </p:cNvPr>
          <p:cNvSpPr>
            <a:spLocks noGrp="1"/>
          </p:cNvSpPr>
          <p:nvPr>
            <p:ph type="title"/>
          </p:nvPr>
        </p:nvSpPr>
        <p:spPr>
          <a:xfrm>
            <a:off x="468630" y="504064"/>
            <a:ext cx="8305800" cy="857250"/>
          </a:xfrm>
        </p:spPr>
        <p:txBody>
          <a:bodyPr anchor="ctr">
            <a:normAutofit fontScale="90000"/>
          </a:bodyPr>
          <a:lstStyle/>
          <a:p>
            <a:r>
              <a:rPr lang="en-US" dirty="0"/>
              <a:t>Can You Spot the </a:t>
            </a:r>
            <a:r>
              <a:rPr lang="en-US" dirty="0">
                <a:solidFill>
                  <a:srgbClr val="FF0000"/>
                </a:solidFill>
              </a:rPr>
              <a:t>Warning Signs</a:t>
            </a:r>
            <a:r>
              <a:rPr lang="en-US" dirty="0"/>
              <a:t>?</a:t>
            </a:r>
          </a:p>
        </p:txBody>
      </p:sp>
      <p:sp>
        <p:nvSpPr>
          <p:cNvPr id="25" name="Date Placeholder 24">
            <a:extLst>
              <a:ext uri="{FF2B5EF4-FFF2-40B4-BE49-F238E27FC236}">
                <a16:creationId xmlns:a16="http://schemas.microsoft.com/office/drawing/2014/main" id="{4F6A8F17-1D54-B8E1-6A81-EE0E07B8CD2C}"/>
              </a:ext>
            </a:extLst>
          </p:cNvPr>
          <p:cNvSpPr>
            <a:spLocks noGrp="1"/>
          </p:cNvSpPr>
          <p:nvPr>
            <p:ph type="dt" sz="half" idx="10"/>
          </p:nvPr>
        </p:nvSpPr>
        <p:spPr/>
        <p:txBody>
          <a:bodyPr/>
          <a:lstStyle/>
          <a:p>
            <a:fld id="{32659BA9-E7FC-42D2-B072-B9971DB3506E}" type="datetime1">
              <a:rPr lang="en-US" smtClean="0"/>
              <a:t>10/26/2026</a:t>
            </a:fld>
            <a:endParaRPr lang="en-US"/>
          </a:p>
        </p:txBody>
      </p:sp>
      <p:sp>
        <p:nvSpPr>
          <p:cNvPr id="26" name="Footer Placeholder 25">
            <a:extLst>
              <a:ext uri="{FF2B5EF4-FFF2-40B4-BE49-F238E27FC236}">
                <a16:creationId xmlns:a16="http://schemas.microsoft.com/office/drawing/2014/main" id="{3B313206-05DD-C1A5-5F64-364540E56047}"/>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174ADF7D-CED3-9B63-0565-6318545E9440}"/>
              </a:ext>
            </a:extLst>
          </p:cNvPr>
          <p:cNvSpPr>
            <a:spLocks noGrp="1"/>
          </p:cNvSpPr>
          <p:nvPr>
            <p:ph type="sldNum" sz="quarter" idx="12"/>
          </p:nvPr>
        </p:nvSpPr>
        <p:spPr/>
        <p:txBody>
          <a:bodyPr/>
          <a:lstStyle/>
          <a:p>
            <a:fld id="{3D46CBA2-ECE5-4BE9-B546-6761E0E67089}" type="slidenum">
              <a:rPr lang="en-US" smtClean="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193292" y="448056"/>
            <a:ext cx="2068830" cy="192024"/>
          </a:xfrm>
          <a:prstGeom prst="rect">
            <a:avLst/>
          </a:prstGeom>
          <a:noFill/>
          <a:ln/>
        </p:spPr>
        <p:txBody>
          <a:bodyPr wrap="square" lIns="0" tIns="0" rIns="0" bIns="0" rtlCol="0" anchor="ctr">
            <a:normAutofit/>
          </a:bodyPr>
          <a:lstStyle/>
          <a:p>
            <a:r>
              <a:rPr lang="en-US" sz="975" b="1" dirty="0">
                <a:solidFill>
                  <a:srgbClr val="3388FF"/>
                </a:solidFill>
                <a:latin typeface="Arial" pitchFamily="34" charset="0"/>
                <a:ea typeface="Arial" pitchFamily="34" charset="-122"/>
                <a:cs typeface="Arial" pitchFamily="34" charset="-120"/>
              </a:rPr>
              <a:t>TOPIC 8 • YOUR SAFETY STEPS</a:t>
            </a:r>
            <a:endParaRPr lang="en-US" sz="975" dirty="0"/>
          </a:p>
        </p:txBody>
      </p:sp>
      <p:sp>
        <p:nvSpPr>
          <p:cNvPr id="5" name="Shape 3"/>
          <p:cNvSpPr/>
          <p:nvPr/>
        </p:nvSpPr>
        <p:spPr>
          <a:xfrm>
            <a:off x="445770" y="1123950"/>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48640" y="1322832"/>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33806" y="1459992"/>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8" name="Text 6"/>
          <p:cNvSpPr txBox="1"/>
          <p:nvPr/>
        </p:nvSpPr>
        <p:spPr>
          <a:xfrm>
            <a:off x="857250" y="1556004"/>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64742" y="1459992"/>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Hang up and call the person at a saved number.</a:t>
            </a:r>
            <a:endParaRPr lang="en-US" sz="1950" dirty="0"/>
          </a:p>
        </p:txBody>
      </p:sp>
      <p:sp>
        <p:nvSpPr>
          <p:cNvPr id="10" name="Shape 8"/>
          <p:cNvSpPr/>
          <p:nvPr/>
        </p:nvSpPr>
        <p:spPr>
          <a:xfrm>
            <a:off x="548640" y="2255520"/>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33806" y="2392680"/>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12" name="Text 10"/>
          <p:cNvSpPr txBox="1"/>
          <p:nvPr/>
        </p:nvSpPr>
        <p:spPr>
          <a:xfrm>
            <a:off x="857250" y="2488692"/>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64742" y="2392680"/>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Ask a family question only they would know.</a:t>
            </a:r>
            <a:endParaRPr lang="en-US" sz="1950" dirty="0"/>
          </a:p>
        </p:txBody>
      </p:sp>
      <p:sp>
        <p:nvSpPr>
          <p:cNvPr id="14" name="Shape 12"/>
          <p:cNvSpPr/>
          <p:nvPr/>
        </p:nvSpPr>
        <p:spPr>
          <a:xfrm>
            <a:off x="548640" y="3188208"/>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33806" y="3325368"/>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16" name="Text 14"/>
          <p:cNvSpPr txBox="1"/>
          <p:nvPr/>
        </p:nvSpPr>
        <p:spPr>
          <a:xfrm>
            <a:off x="857250" y="3421380"/>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64742" y="3325368"/>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Agree on a family verification phrase.</a:t>
            </a:r>
            <a:endParaRPr lang="en-US" sz="1950" dirty="0"/>
          </a:p>
        </p:txBody>
      </p:sp>
      <p:sp>
        <p:nvSpPr>
          <p:cNvPr id="18" name="Shape 16"/>
          <p:cNvSpPr/>
          <p:nvPr/>
        </p:nvSpPr>
        <p:spPr>
          <a:xfrm>
            <a:off x="562356" y="4258056"/>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33806" y="4360926"/>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send money based only on the voice on the line.</a:t>
            </a:r>
            <a:endParaRPr lang="en-US" sz="1500" dirty="0"/>
          </a:p>
        </p:txBody>
      </p:sp>
      <p:sp>
        <p:nvSpPr>
          <p:cNvPr id="20" name="Shape 18"/>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85B556DD-8932-F188-2DF5-D8895F366B41}"/>
              </a:ext>
            </a:extLst>
          </p:cNvPr>
          <p:cNvSpPr>
            <a:spLocks noGrp="1"/>
          </p:cNvSpPr>
          <p:nvPr>
            <p:ph type="title"/>
          </p:nvPr>
        </p:nvSpPr>
        <p:spPr>
          <a:xfrm>
            <a:off x="567690" y="530733"/>
            <a:ext cx="8305800" cy="857250"/>
          </a:xfrm>
        </p:spPr>
        <p:txBody>
          <a:bodyPr anchor="ctr">
            <a:normAutofit/>
          </a:bodyPr>
          <a:lstStyle/>
          <a:p>
            <a:r>
              <a:rPr lang="en-US" dirty="0"/>
              <a:t>What To Do Instead</a:t>
            </a:r>
          </a:p>
        </p:txBody>
      </p:sp>
      <p:sp>
        <p:nvSpPr>
          <p:cNvPr id="25" name="Date Placeholder 24">
            <a:extLst>
              <a:ext uri="{FF2B5EF4-FFF2-40B4-BE49-F238E27FC236}">
                <a16:creationId xmlns:a16="http://schemas.microsoft.com/office/drawing/2014/main" id="{5F83D78D-62CE-A520-B345-BC9C032EE8FF}"/>
              </a:ext>
            </a:extLst>
          </p:cNvPr>
          <p:cNvSpPr>
            <a:spLocks noGrp="1"/>
          </p:cNvSpPr>
          <p:nvPr>
            <p:ph type="dt" sz="half" idx="10"/>
          </p:nvPr>
        </p:nvSpPr>
        <p:spPr/>
        <p:txBody>
          <a:bodyPr/>
          <a:lstStyle/>
          <a:p>
            <a:fld id="{111E6EB5-AB5D-4920-973E-57F6E089EB46}" type="datetime1">
              <a:rPr lang="en-US" smtClean="0"/>
              <a:t>10/26/2026</a:t>
            </a:fld>
            <a:endParaRPr lang="en-US"/>
          </a:p>
        </p:txBody>
      </p:sp>
      <p:sp>
        <p:nvSpPr>
          <p:cNvPr id="26" name="Footer Placeholder 25">
            <a:extLst>
              <a:ext uri="{FF2B5EF4-FFF2-40B4-BE49-F238E27FC236}">
                <a16:creationId xmlns:a16="http://schemas.microsoft.com/office/drawing/2014/main" id="{69B7A852-7889-A5BE-A69C-4595328574DC}"/>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1AABC908-5A09-B01E-B86B-0A3FC940B223}"/>
              </a:ext>
            </a:extLst>
          </p:cNvPr>
          <p:cNvSpPr>
            <a:spLocks noGrp="1"/>
          </p:cNvSpPr>
          <p:nvPr>
            <p:ph type="sldNum" sz="quarter" idx="12"/>
          </p:nvPr>
        </p:nvSpPr>
        <p:spPr/>
        <p:txBody>
          <a:bodyPr/>
          <a:lstStyle/>
          <a:p>
            <a:fld id="{3D46CBA2-ECE5-4BE9-B546-6761E0E67089}" type="slidenum">
              <a:rPr lang="en-US" smtClean="0"/>
              <a:t>35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8574" y="1042416"/>
            <a:ext cx="1817370" cy="1817370"/>
          </a:xfrm>
          <a:prstGeom prst="ellipse">
            <a:avLst/>
          </a:prstGeom>
          <a:solidFill>
            <a:schemeClr val="bg1"/>
          </a:solidFill>
          <a:ln w="12700">
            <a:solidFill>
              <a:srgbClr val="13243D"/>
            </a:solidFill>
            <a:prstDash val="solid"/>
          </a:ln>
        </p:spPr>
        <p:txBody>
          <a:bodyPr anchor="ctr"/>
          <a:lstStyle/>
          <a:p>
            <a:pPr algn="ctr"/>
            <a:r>
              <a:rPr lang="en-US" sz="7200" b="1" dirty="0">
                <a:effectLst>
                  <a:outerShdw blurRad="38100" dist="38100" dir="2700000" algn="tl">
                    <a:srgbClr val="000000">
                      <a:alpha val="43137"/>
                    </a:srgbClr>
                  </a:outerShdw>
                </a:effectLst>
                <a:latin typeface="+mj-lt"/>
              </a:rPr>
              <a:t>9</a:t>
            </a:r>
            <a:endParaRPr lang="en-US" sz="1350" b="1" dirty="0">
              <a:effectLst>
                <a:outerShdw blurRad="38100" dist="38100" dir="2700000" algn="tl">
                  <a:srgbClr val="000000">
                    <a:alpha val="43137"/>
                  </a:srgbClr>
                </a:outerShdw>
              </a:effectLst>
              <a:latin typeface="+mj-lt"/>
            </a:endParaRPr>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A98CFB">
                <a:alpha val="0"/>
              </a:srgbClr>
            </a:solidFill>
            <a:prstDash val="solid"/>
          </a:ln>
        </p:spPr>
        <p:txBody>
          <a:bodyPr anchor="ctr"/>
          <a:lstStyle/>
          <a:p>
            <a:r>
              <a:rPr lang="en-US" sz="1100" b="1" dirty="0">
                <a:solidFill>
                  <a:schemeClr val="bg1"/>
                </a:solidFill>
                <a:latin typeface="Arial" pitchFamily="34" charset="0"/>
                <a:ea typeface="Arial" pitchFamily="34" charset="-122"/>
                <a:cs typeface="Arial" pitchFamily="34" charset="-120"/>
              </a:rPr>
              <a:t>TOPIC 9 OF 15</a:t>
            </a:r>
            <a:endParaRPr lang="en-US" sz="1100" dirty="0">
              <a:solidFill>
                <a:schemeClr val="bg1"/>
              </a:solidFill>
            </a:endParaRPr>
          </a:p>
        </p:txBody>
      </p:sp>
      <p:sp>
        <p:nvSpPr>
          <p:cNvPr id="9" name="Text 7"/>
          <p:cNvSpPr txBox="1"/>
          <p:nvPr/>
        </p:nvSpPr>
        <p:spPr>
          <a:xfrm>
            <a:off x="596646" y="3065526"/>
            <a:ext cx="5747004" cy="754380"/>
          </a:xfrm>
          <a:prstGeom prst="rect">
            <a:avLst/>
          </a:prstGeom>
          <a:noFill/>
          <a:ln/>
        </p:spPr>
        <p:txBody>
          <a:bodyPr wrap="square" lIns="0" tIns="0" rIns="0" bIns="0" rtlCol="0" anchor="ctr">
            <a:normAutofit/>
          </a:bodyPr>
          <a:lstStyle/>
          <a:p>
            <a:r>
              <a:rPr lang="en-US" sz="2175" dirty="0">
                <a:latin typeface="Arial" pitchFamily="34" charset="0"/>
                <a:ea typeface="Arial" pitchFamily="34" charset="-122"/>
                <a:cs typeface="Arial" pitchFamily="34" charset="-120"/>
              </a:rPr>
              <a:t>Caller ID, badges and official seals can be copied.</a:t>
            </a:r>
            <a:endParaRPr lang="en-US" sz="2175"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12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9993A1EC-7C62-23CD-7B71-450E31698538}"/>
              </a:ext>
            </a:extLst>
          </p:cNvPr>
          <p:cNvSpPr>
            <a:spLocks noGrp="1"/>
          </p:cNvSpPr>
          <p:nvPr>
            <p:ph type="title"/>
          </p:nvPr>
        </p:nvSpPr>
        <p:spPr>
          <a:xfrm>
            <a:off x="419100" y="1076706"/>
            <a:ext cx="5448300" cy="1647444"/>
          </a:xfrm>
        </p:spPr>
        <p:txBody>
          <a:bodyPr anchor="ctr">
            <a:normAutofit/>
          </a:bodyPr>
          <a:lstStyle/>
          <a:p>
            <a:r>
              <a:rPr lang="en-US" dirty="0"/>
              <a:t>Government &amp; </a:t>
            </a:r>
            <a:br>
              <a:rPr lang="en-US" dirty="0"/>
            </a:br>
            <a:r>
              <a:rPr lang="en-US" dirty="0"/>
              <a:t>Bank Impersonators</a:t>
            </a:r>
          </a:p>
        </p:txBody>
      </p:sp>
      <p:sp>
        <p:nvSpPr>
          <p:cNvPr id="17" name="Date Placeholder 16">
            <a:extLst>
              <a:ext uri="{FF2B5EF4-FFF2-40B4-BE49-F238E27FC236}">
                <a16:creationId xmlns:a16="http://schemas.microsoft.com/office/drawing/2014/main" id="{1FDD47EB-9EDD-7784-3128-E5B1B6099DEF}"/>
              </a:ext>
            </a:extLst>
          </p:cNvPr>
          <p:cNvSpPr>
            <a:spLocks noGrp="1"/>
          </p:cNvSpPr>
          <p:nvPr>
            <p:ph type="dt" sz="half" idx="10"/>
          </p:nvPr>
        </p:nvSpPr>
        <p:spPr/>
        <p:txBody>
          <a:bodyPr/>
          <a:lstStyle/>
          <a:p>
            <a:fld id="{6611B775-034B-4D51-8F81-5CFF087DA604}" type="datetime1">
              <a:rPr lang="en-US" smtClean="0"/>
              <a:t>10/26/2026</a:t>
            </a:fld>
            <a:endParaRPr lang="en-US"/>
          </a:p>
        </p:txBody>
      </p:sp>
      <p:sp>
        <p:nvSpPr>
          <p:cNvPr id="18" name="Footer Placeholder 17">
            <a:extLst>
              <a:ext uri="{FF2B5EF4-FFF2-40B4-BE49-F238E27FC236}">
                <a16:creationId xmlns:a16="http://schemas.microsoft.com/office/drawing/2014/main" id="{DD06F004-8C41-B688-B037-74CD9BE325A8}"/>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A548EA03-2719-9FE0-C3E0-73B2B20A453D}"/>
              </a:ext>
            </a:extLst>
          </p:cNvPr>
          <p:cNvSpPr>
            <a:spLocks noGrp="1"/>
          </p:cNvSpPr>
          <p:nvPr>
            <p:ph type="sldNum" sz="quarter" idx="12"/>
          </p:nvPr>
        </p:nvSpPr>
        <p:spPr/>
        <p:txBody>
          <a:bodyPr/>
          <a:lstStyle/>
          <a:p>
            <a:fld id="{3D46CBA2-ECE5-4BE9-B546-6761E0E67089}" type="slidenum">
              <a:rPr lang="en-US" smtClean="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76400" y="378905"/>
            <a:ext cx="1992630" cy="174879"/>
          </a:xfrm>
          <a:prstGeom prst="rect">
            <a:avLst/>
          </a:prstGeom>
          <a:noFill/>
          <a:ln/>
        </p:spPr>
        <p:txBody>
          <a:bodyPr wrap="square" lIns="0" tIns="0" rIns="0" bIns="0" rtlCol="0" anchor="ctr">
            <a:normAutofit/>
          </a:bodyPr>
          <a:lstStyle/>
          <a:p>
            <a:r>
              <a:rPr lang="en-US" sz="975" b="1" dirty="0">
                <a:solidFill>
                  <a:srgbClr val="A98CFB"/>
                </a:solidFill>
                <a:latin typeface="Arial" pitchFamily="34" charset="0"/>
                <a:ea typeface="Arial" pitchFamily="34" charset="-122"/>
                <a:cs typeface="Arial" pitchFamily="34" charset="-120"/>
              </a:rPr>
              <a:t>TOPIC 9 • VIEW &amp; DISCUSS</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714756" y="3833622"/>
            <a:ext cx="4443984" cy="390906"/>
          </a:xfrm>
          <a:prstGeom prst="rect">
            <a:avLst/>
          </a:prstGeom>
          <a:noFill/>
          <a:ln/>
        </p:spPr>
        <p:txBody>
          <a:bodyPr wrap="square" lIns="0" tIns="0" rIns="0" bIns="0" rtlCol="0" anchor="ctr">
            <a:normAutofit fontScale="92500"/>
          </a:bodyPr>
          <a:lstStyle/>
          <a:p>
            <a:pPr algn="ctr"/>
            <a:r>
              <a:rPr lang="en-US" b="1"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Help the FTC Fight Impersonation Scams</a:t>
            </a:r>
            <a:endParaRPr lang="en-US"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A98CFB"/>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Help the FTC Fight Impersonation Scams</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Federal Trade Commission</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A98CFB"/>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Someone from “the fraud department” says to withdraw cash to keep it safe.</a:t>
            </a:r>
            <a:endParaRPr lang="en-US" sz="1575" dirty="0"/>
          </a:p>
        </p:txBody>
      </p:sp>
      <p:sp>
        <p:nvSpPr>
          <p:cNvPr id="18" name="Text 16"/>
          <p:cNvSpPr txBox="1"/>
          <p:nvPr/>
        </p:nvSpPr>
        <p:spPr>
          <a:xfrm>
            <a:off x="733806" y="4389120"/>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Refuse; contact your bank with the number on your card.</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4" name="Picture 23">
            <a:hlinkClick r:id="rId4" action="ppaction://hlinkfile"/>
            <a:extLst>
              <a:ext uri="{FF2B5EF4-FFF2-40B4-BE49-F238E27FC236}">
                <a16:creationId xmlns:a16="http://schemas.microsoft.com/office/drawing/2014/main" id="{6B49BF13-A4EF-8598-B337-8D330B869AE9}"/>
              </a:ext>
            </a:extLst>
          </p:cNvPr>
          <p:cNvPicPr>
            <a:picLocks noChangeAspect="1"/>
          </p:cNvPicPr>
          <p:nvPr/>
        </p:nvPicPr>
        <p:blipFill>
          <a:blip r:embed="rId5"/>
          <a:stretch>
            <a:fillRect/>
          </a:stretch>
        </p:blipFill>
        <p:spPr>
          <a:xfrm>
            <a:off x="665605" y="1339024"/>
            <a:ext cx="4447031" cy="2501455"/>
          </a:xfrm>
          <a:prstGeom prst="rect">
            <a:avLst/>
          </a:prstGeom>
        </p:spPr>
      </p:pic>
      <p:sp>
        <p:nvSpPr>
          <p:cNvPr id="23" name="Title 22">
            <a:extLst>
              <a:ext uri="{FF2B5EF4-FFF2-40B4-BE49-F238E27FC236}">
                <a16:creationId xmlns:a16="http://schemas.microsoft.com/office/drawing/2014/main" id="{FFB04955-BAA2-66C1-5682-23C91F0DFFCC}"/>
              </a:ext>
            </a:extLst>
          </p:cNvPr>
          <p:cNvSpPr>
            <a:spLocks noGrp="1"/>
          </p:cNvSpPr>
          <p:nvPr>
            <p:ph type="title"/>
          </p:nvPr>
        </p:nvSpPr>
        <p:spPr>
          <a:xfrm>
            <a:off x="405765" y="385762"/>
            <a:ext cx="8305800" cy="857250"/>
          </a:xfrm>
        </p:spPr>
        <p:txBody>
          <a:bodyPr anchor="ctr">
            <a:normAutofit/>
          </a:bodyPr>
          <a:lstStyle/>
          <a:p>
            <a:r>
              <a:rPr lang="en-US" dirty="0"/>
              <a:t>Watch a video. Then decide.</a:t>
            </a:r>
          </a:p>
        </p:txBody>
      </p:sp>
      <p:sp>
        <p:nvSpPr>
          <p:cNvPr id="25" name="Date Placeholder 24">
            <a:extLst>
              <a:ext uri="{FF2B5EF4-FFF2-40B4-BE49-F238E27FC236}">
                <a16:creationId xmlns:a16="http://schemas.microsoft.com/office/drawing/2014/main" id="{C47024FF-E6D1-76A2-646A-9176AD45BB2E}"/>
              </a:ext>
            </a:extLst>
          </p:cNvPr>
          <p:cNvSpPr>
            <a:spLocks noGrp="1"/>
          </p:cNvSpPr>
          <p:nvPr>
            <p:ph type="dt" sz="half" idx="10"/>
          </p:nvPr>
        </p:nvSpPr>
        <p:spPr/>
        <p:txBody>
          <a:bodyPr/>
          <a:lstStyle/>
          <a:p>
            <a:fld id="{C5CE7111-8BD5-4FDA-92F9-96E56B64F2F7}" type="datetime1">
              <a:rPr lang="en-US" smtClean="0"/>
              <a:t>10/26/2026</a:t>
            </a:fld>
            <a:endParaRPr lang="en-US"/>
          </a:p>
        </p:txBody>
      </p:sp>
      <p:sp>
        <p:nvSpPr>
          <p:cNvPr id="26" name="Footer Placeholder 25">
            <a:extLst>
              <a:ext uri="{FF2B5EF4-FFF2-40B4-BE49-F238E27FC236}">
                <a16:creationId xmlns:a16="http://schemas.microsoft.com/office/drawing/2014/main" id="{6E54454E-2E59-9486-8077-253B7FDF3B06}"/>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10608617-FDA4-390B-DD0A-350579C6AE2A}"/>
              </a:ext>
            </a:extLst>
          </p:cNvPr>
          <p:cNvSpPr>
            <a:spLocks noGrp="1"/>
          </p:cNvSpPr>
          <p:nvPr>
            <p:ph type="sldNum" sz="quarter" idx="12"/>
          </p:nvPr>
        </p:nvSpPr>
        <p:spPr/>
        <p:txBody>
          <a:bodyPr/>
          <a:lstStyle/>
          <a:p>
            <a:fld id="{3D46CBA2-ECE5-4BE9-B546-6761E0E67089}" type="slidenum">
              <a:rPr lang="en-US" smtClean="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371600" y="495302"/>
            <a:ext cx="2373630" cy="172589"/>
          </a:xfrm>
          <a:prstGeom prst="rect">
            <a:avLst/>
          </a:prstGeom>
          <a:noFill/>
          <a:ln/>
        </p:spPr>
        <p:txBody>
          <a:bodyPr wrap="square" lIns="0" tIns="0" rIns="0" bIns="0" rtlCol="0" anchor="ctr">
            <a:normAutofit/>
          </a:bodyPr>
          <a:lstStyle/>
          <a:p>
            <a:r>
              <a:rPr lang="en-US" sz="975" b="1" dirty="0">
                <a:solidFill>
                  <a:srgbClr val="A98CFB"/>
                </a:solidFill>
                <a:latin typeface="Arial" pitchFamily="34" charset="0"/>
                <a:ea typeface="Arial" pitchFamily="34" charset="-122"/>
                <a:cs typeface="Arial" pitchFamily="34" charset="-120"/>
              </a:rPr>
              <a:t>TOPIC 9 • FICTIONAL EXAMPLE</a:t>
            </a:r>
            <a:endParaRPr lang="en-US" sz="975" dirty="0"/>
          </a:p>
        </p:txBody>
      </p:sp>
      <p:sp>
        <p:nvSpPr>
          <p:cNvPr id="5" name="Shape 3"/>
          <p:cNvSpPr/>
          <p:nvPr/>
        </p:nvSpPr>
        <p:spPr>
          <a:xfrm>
            <a:off x="396621" y="1269873"/>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17195" y="1448181"/>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3.png"/>
          <p:cNvPicPr>
            <a:picLocks noChangeAspect="1"/>
          </p:cNvPicPr>
          <p:nvPr/>
        </p:nvPicPr>
        <p:blipFill>
          <a:blip r:embed="rId3"/>
          <a:stretch>
            <a:fillRect/>
          </a:stretch>
        </p:blipFill>
        <p:spPr>
          <a:xfrm>
            <a:off x="444627" y="1468755"/>
            <a:ext cx="4443984" cy="3079242"/>
          </a:xfrm>
          <a:prstGeom prst="rect">
            <a:avLst/>
          </a:prstGeom>
        </p:spPr>
      </p:pic>
      <p:sp>
        <p:nvSpPr>
          <p:cNvPr id="8" name="Text 5"/>
          <p:cNvSpPr txBox="1"/>
          <p:nvPr/>
        </p:nvSpPr>
        <p:spPr>
          <a:xfrm>
            <a:off x="5238369" y="1523619"/>
            <a:ext cx="3291840" cy="342900"/>
          </a:xfrm>
          <a:prstGeom prst="rect">
            <a:avLst/>
          </a:prstGeom>
          <a:noFill/>
          <a:ln/>
        </p:spPr>
        <p:txBody>
          <a:bodyPr wrap="square" lIns="0" tIns="0" rIns="0" bIns="0" rtlCol="0" anchor="ctr">
            <a:normAutofit/>
          </a:bodyPr>
          <a:lstStyle/>
          <a:p>
            <a:r>
              <a:rPr lang="en-US" sz="1425" b="1" dirty="0">
                <a:solidFill>
                  <a:srgbClr val="A98CFB"/>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245227" y="1969389"/>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09006" y="2016023"/>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01843" y="1900809"/>
            <a:ext cx="3017520" cy="466344"/>
          </a:xfrm>
          <a:prstGeom prst="rect">
            <a:avLst/>
          </a:prstGeom>
          <a:noFill/>
          <a:ln/>
        </p:spPr>
        <p:txBody>
          <a:bodyPr wrap="square" lIns="0" tIns="0" rIns="0" bIns="0" rtlCol="0" anchor="ctr">
            <a:normAutofit fontScale="92500"/>
          </a:bodyPr>
          <a:lstStyle/>
          <a:p>
            <a:r>
              <a:rPr lang="en-US" sz="1725" b="1" dirty="0">
                <a:solidFill>
                  <a:srgbClr val="152337"/>
                </a:solidFill>
                <a:latin typeface="Arial" pitchFamily="34" charset="0"/>
                <a:ea typeface="Arial" pitchFamily="34" charset="-122"/>
                <a:cs typeface="Arial" pitchFamily="34" charset="-120"/>
              </a:rPr>
              <a:t>Threat of arrest or lost benefits</a:t>
            </a:r>
            <a:endParaRPr lang="en-US" sz="1725" dirty="0"/>
          </a:p>
        </p:txBody>
      </p:sp>
      <p:sp>
        <p:nvSpPr>
          <p:cNvPr id="12" name="Shape 9"/>
          <p:cNvSpPr/>
          <p:nvPr/>
        </p:nvSpPr>
        <p:spPr>
          <a:xfrm>
            <a:off x="5245227" y="2593467"/>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09006" y="2640101"/>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01843" y="2524887"/>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“Safe account” transfer demand</a:t>
            </a:r>
            <a:endParaRPr lang="en-US" sz="1725" dirty="0"/>
          </a:p>
        </p:txBody>
      </p:sp>
      <p:sp>
        <p:nvSpPr>
          <p:cNvPr id="15" name="Shape 12"/>
          <p:cNvSpPr/>
          <p:nvPr/>
        </p:nvSpPr>
        <p:spPr>
          <a:xfrm>
            <a:off x="5245227" y="3217545"/>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09006" y="3264179"/>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01843" y="3148965"/>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Gift cards, gold or crypto requested</a:t>
            </a:r>
            <a:endParaRPr lang="en-US" sz="1725" dirty="0"/>
          </a:p>
        </p:txBody>
      </p:sp>
      <p:sp>
        <p:nvSpPr>
          <p:cNvPr id="18" name="Shape 15"/>
          <p:cNvSpPr/>
          <p:nvPr/>
        </p:nvSpPr>
        <p:spPr>
          <a:xfrm>
            <a:off x="5197221" y="4081653"/>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13807" y="4184523"/>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6769ACD8-5E2D-B8B3-1E1D-992D78D578F0}"/>
              </a:ext>
            </a:extLst>
          </p:cNvPr>
          <p:cNvSpPr>
            <a:spLocks noGrp="1"/>
          </p:cNvSpPr>
          <p:nvPr>
            <p:ph type="title"/>
          </p:nvPr>
        </p:nvSpPr>
        <p:spPr>
          <a:xfrm>
            <a:off x="609600" y="498348"/>
            <a:ext cx="8305800" cy="857250"/>
          </a:xfrm>
        </p:spPr>
        <p:txBody>
          <a:bodyPr anchor="ctr">
            <a:normAutofit fontScale="90000"/>
          </a:bodyPr>
          <a:lstStyle/>
          <a:p>
            <a:r>
              <a:rPr lang="en-US" dirty="0"/>
              <a:t>Can You Spot the </a:t>
            </a:r>
            <a:r>
              <a:rPr lang="en-US" dirty="0">
                <a:solidFill>
                  <a:srgbClr val="FF0000"/>
                </a:solidFill>
              </a:rPr>
              <a:t>Warning Signs</a:t>
            </a:r>
            <a:r>
              <a:rPr lang="en-US" dirty="0"/>
              <a:t>?</a:t>
            </a:r>
          </a:p>
        </p:txBody>
      </p:sp>
      <p:sp>
        <p:nvSpPr>
          <p:cNvPr id="25" name="Date Placeholder 24">
            <a:extLst>
              <a:ext uri="{FF2B5EF4-FFF2-40B4-BE49-F238E27FC236}">
                <a16:creationId xmlns:a16="http://schemas.microsoft.com/office/drawing/2014/main" id="{7A5404C3-DFE6-582F-410F-B5C8FA7EB8C8}"/>
              </a:ext>
            </a:extLst>
          </p:cNvPr>
          <p:cNvSpPr>
            <a:spLocks noGrp="1"/>
          </p:cNvSpPr>
          <p:nvPr>
            <p:ph type="dt" sz="half" idx="10"/>
          </p:nvPr>
        </p:nvSpPr>
        <p:spPr/>
        <p:txBody>
          <a:bodyPr/>
          <a:lstStyle/>
          <a:p>
            <a:fld id="{3F096FE8-1CC1-469B-930C-B2F017624391}" type="datetime1">
              <a:rPr lang="en-US" smtClean="0"/>
              <a:t>10/26/2026</a:t>
            </a:fld>
            <a:endParaRPr lang="en-US"/>
          </a:p>
        </p:txBody>
      </p:sp>
      <p:sp>
        <p:nvSpPr>
          <p:cNvPr id="26" name="Footer Placeholder 25">
            <a:extLst>
              <a:ext uri="{FF2B5EF4-FFF2-40B4-BE49-F238E27FC236}">
                <a16:creationId xmlns:a16="http://schemas.microsoft.com/office/drawing/2014/main" id="{62299F67-B25B-FCF5-F446-8B3D1E573882}"/>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A7A4BC9B-EC96-0D36-BB0F-02CE7548BA26}"/>
              </a:ext>
            </a:extLst>
          </p:cNvPr>
          <p:cNvSpPr>
            <a:spLocks noGrp="1"/>
          </p:cNvSpPr>
          <p:nvPr>
            <p:ph type="sldNum" sz="quarter" idx="12"/>
          </p:nvPr>
        </p:nvSpPr>
        <p:spPr/>
        <p:txBody>
          <a:bodyPr/>
          <a:lstStyle/>
          <a:p>
            <a:fld id="{3D46CBA2-ECE5-4BE9-B546-6761E0E67089}" type="slidenum">
              <a:rPr lang="en-US" smtClean="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00200" y="382143"/>
            <a:ext cx="1992630" cy="275819"/>
          </a:xfrm>
          <a:prstGeom prst="rect">
            <a:avLst/>
          </a:prstGeom>
          <a:noFill/>
          <a:ln/>
        </p:spPr>
        <p:txBody>
          <a:bodyPr wrap="square" lIns="0" tIns="0" rIns="0" bIns="0" rtlCol="0" anchor="ctr">
            <a:normAutofit/>
          </a:bodyPr>
          <a:lstStyle/>
          <a:p>
            <a:r>
              <a:rPr lang="en-US" sz="975" b="1" dirty="0">
                <a:solidFill>
                  <a:srgbClr val="A98CFB"/>
                </a:solidFill>
                <a:latin typeface="Arial" pitchFamily="34" charset="0"/>
                <a:ea typeface="Arial" pitchFamily="34" charset="-122"/>
                <a:cs typeface="Arial" pitchFamily="34" charset="-120"/>
              </a:rPr>
              <a:t>TOPIC 9 • YOUR SAFETY STEPS</a:t>
            </a:r>
            <a:endParaRPr lang="en-US" sz="975" dirty="0"/>
          </a:p>
        </p:txBody>
      </p:sp>
      <p:sp>
        <p:nvSpPr>
          <p:cNvPr id="5" name="Shape 3"/>
          <p:cNvSpPr/>
          <p:nvPr/>
        </p:nvSpPr>
        <p:spPr>
          <a:xfrm>
            <a:off x="445770" y="122224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48640" y="1421130"/>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33806" y="1558290"/>
            <a:ext cx="459486" cy="459486"/>
          </a:xfrm>
          <a:prstGeom prst="ellipse">
            <a:avLst/>
          </a:prstGeom>
          <a:solidFill>
            <a:srgbClr val="A98CFB"/>
          </a:solidFill>
          <a:ln w="12700">
            <a:solidFill>
              <a:srgbClr val="A98CFB"/>
            </a:solidFill>
            <a:prstDash val="solid"/>
          </a:ln>
        </p:spPr>
        <p:txBody>
          <a:bodyPr/>
          <a:lstStyle/>
          <a:p>
            <a:endParaRPr lang="en-US" sz="1350"/>
          </a:p>
        </p:txBody>
      </p:sp>
      <p:sp>
        <p:nvSpPr>
          <p:cNvPr id="8" name="Text 6"/>
          <p:cNvSpPr txBox="1"/>
          <p:nvPr/>
        </p:nvSpPr>
        <p:spPr>
          <a:xfrm>
            <a:off x="857250" y="1654302"/>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64742" y="1558290"/>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Hang up immediately.</a:t>
            </a:r>
            <a:endParaRPr lang="en-US" sz="1950" dirty="0"/>
          </a:p>
        </p:txBody>
      </p:sp>
      <p:sp>
        <p:nvSpPr>
          <p:cNvPr id="10" name="Shape 8"/>
          <p:cNvSpPr/>
          <p:nvPr/>
        </p:nvSpPr>
        <p:spPr>
          <a:xfrm>
            <a:off x="548640" y="2353818"/>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33806" y="2490978"/>
            <a:ext cx="459486" cy="459486"/>
          </a:xfrm>
          <a:prstGeom prst="ellipse">
            <a:avLst/>
          </a:prstGeom>
          <a:solidFill>
            <a:srgbClr val="A98CFB"/>
          </a:solidFill>
          <a:ln w="12700">
            <a:solidFill>
              <a:srgbClr val="A98CFB"/>
            </a:solidFill>
            <a:prstDash val="solid"/>
          </a:ln>
        </p:spPr>
        <p:txBody>
          <a:bodyPr/>
          <a:lstStyle/>
          <a:p>
            <a:endParaRPr lang="en-US" sz="1350"/>
          </a:p>
        </p:txBody>
      </p:sp>
      <p:sp>
        <p:nvSpPr>
          <p:cNvPr id="12" name="Text 10"/>
          <p:cNvSpPr txBox="1"/>
          <p:nvPr/>
        </p:nvSpPr>
        <p:spPr>
          <a:xfrm>
            <a:off x="857250" y="2586990"/>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64742" y="2490978"/>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Find the official agency or bank number yourself.</a:t>
            </a:r>
            <a:endParaRPr lang="en-US" sz="1950" dirty="0"/>
          </a:p>
        </p:txBody>
      </p:sp>
      <p:sp>
        <p:nvSpPr>
          <p:cNvPr id="14" name="Shape 12"/>
          <p:cNvSpPr/>
          <p:nvPr/>
        </p:nvSpPr>
        <p:spPr>
          <a:xfrm>
            <a:off x="548640" y="3286506"/>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33806" y="3423666"/>
            <a:ext cx="459486" cy="459486"/>
          </a:xfrm>
          <a:prstGeom prst="ellipse">
            <a:avLst/>
          </a:prstGeom>
          <a:solidFill>
            <a:srgbClr val="A98CFB"/>
          </a:solidFill>
          <a:ln w="12700">
            <a:solidFill>
              <a:srgbClr val="A98CFB"/>
            </a:solidFill>
            <a:prstDash val="solid"/>
          </a:ln>
        </p:spPr>
        <p:txBody>
          <a:bodyPr/>
          <a:lstStyle/>
          <a:p>
            <a:endParaRPr lang="en-US" sz="1350"/>
          </a:p>
        </p:txBody>
      </p:sp>
      <p:sp>
        <p:nvSpPr>
          <p:cNvPr id="16" name="Text 14"/>
          <p:cNvSpPr txBox="1"/>
          <p:nvPr/>
        </p:nvSpPr>
        <p:spPr>
          <a:xfrm>
            <a:off x="857250" y="3519678"/>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64742" y="3423666"/>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Talk to a trusted person before moving funds.</a:t>
            </a:r>
            <a:endParaRPr lang="en-US" sz="1950" dirty="0"/>
          </a:p>
        </p:txBody>
      </p:sp>
      <p:sp>
        <p:nvSpPr>
          <p:cNvPr id="18" name="Shape 16"/>
          <p:cNvSpPr/>
          <p:nvPr/>
        </p:nvSpPr>
        <p:spPr>
          <a:xfrm>
            <a:off x="562356" y="4356354"/>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33806" y="4459224"/>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transfer savings to “protect” them.</a:t>
            </a:r>
            <a:endParaRPr lang="en-US" sz="1500" dirty="0"/>
          </a:p>
        </p:txBody>
      </p:sp>
      <p:sp>
        <p:nvSpPr>
          <p:cNvPr id="20" name="Shape 18"/>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19E07421-B6F4-C2A8-A003-1905AA8D5F94}"/>
              </a:ext>
            </a:extLst>
          </p:cNvPr>
          <p:cNvSpPr>
            <a:spLocks noGrp="1"/>
          </p:cNvSpPr>
          <p:nvPr>
            <p:ph type="title"/>
          </p:nvPr>
        </p:nvSpPr>
        <p:spPr>
          <a:xfrm>
            <a:off x="520065" y="467868"/>
            <a:ext cx="8305800" cy="857250"/>
          </a:xfrm>
        </p:spPr>
        <p:txBody>
          <a:bodyPr anchor="ctr">
            <a:normAutofit/>
          </a:bodyPr>
          <a:lstStyle/>
          <a:p>
            <a:r>
              <a:rPr lang="en-US" dirty="0"/>
              <a:t>What To Do Instead</a:t>
            </a:r>
          </a:p>
        </p:txBody>
      </p:sp>
      <p:sp>
        <p:nvSpPr>
          <p:cNvPr id="25" name="Date Placeholder 24">
            <a:extLst>
              <a:ext uri="{FF2B5EF4-FFF2-40B4-BE49-F238E27FC236}">
                <a16:creationId xmlns:a16="http://schemas.microsoft.com/office/drawing/2014/main" id="{D44BDA4E-C1B9-5DD9-07ED-C091E7BBDDC7}"/>
              </a:ext>
            </a:extLst>
          </p:cNvPr>
          <p:cNvSpPr>
            <a:spLocks noGrp="1"/>
          </p:cNvSpPr>
          <p:nvPr>
            <p:ph type="dt" sz="half" idx="10"/>
          </p:nvPr>
        </p:nvSpPr>
        <p:spPr/>
        <p:txBody>
          <a:bodyPr/>
          <a:lstStyle/>
          <a:p>
            <a:fld id="{006D8980-FAFE-4277-A2FB-01146048253F}" type="datetime1">
              <a:rPr lang="en-US" smtClean="0"/>
              <a:t>10/26/2026</a:t>
            </a:fld>
            <a:endParaRPr lang="en-US"/>
          </a:p>
        </p:txBody>
      </p:sp>
      <p:sp>
        <p:nvSpPr>
          <p:cNvPr id="26" name="Footer Placeholder 25">
            <a:extLst>
              <a:ext uri="{FF2B5EF4-FFF2-40B4-BE49-F238E27FC236}">
                <a16:creationId xmlns:a16="http://schemas.microsoft.com/office/drawing/2014/main" id="{C04095B4-2585-59C1-42DC-0EBA1F98057A}"/>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3FFD816F-C5D3-636A-C064-8D84C71C0B0A}"/>
              </a:ext>
            </a:extLst>
          </p:cNvPr>
          <p:cNvSpPr>
            <a:spLocks noGrp="1"/>
          </p:cNvSpPr>
          <p:nvPr>
            <p:ph type="sldNum" sz="quarter" idx="12"/>
          </p:nvPr>
        </p:nvSpPr>
        <p:spPr/>
        <p:txBody>
          <a:bodyPr/>
          <a:lstStyle/>
          <a:p>
            <a:fld id="{3D46CBA2-ECE5-4BE9-B546-6761E0E67089}" type="slidenum">
              <a:rPr lang="en-US" smtClean="0"/>
              <a:t>39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DF153-8E80-4D6F-54CF-7176C2378FC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962655F-9164-EE1C-01D5-02C722D5991C}"/>
              </a:ext>
            </a:extLst>
          </p:cNvPr>
          <p:cNvSpPr>
            <a:spLocks noGrp="1"/>
          </p:cNvSpPr>
          <p:nvPr>
            <p:ph type="title"/>
          </p:nvPr>
        </p:nvSpPr>
        <p:spPr/>
        <p:txBody>
          <a:bodyPr/>
          <a:lstStyle/>
          <a:p>
            <a:pPr algn="ctr"/>
            <a:r>
              <a:rPr lang="en-US" sz="8000" dirty="0"/>
              <a:t>Break – 10 Min</a:t>
            </a:r>
          </a:p>
        </p:txBody>
      </p:sp>
      <p:sp>
        <p:nvSpPr>
          <p:cNvPr id="7" name="Text Placeholder 6">
            <a:extLst>
              <a:ext uri="{FF2B5EF4-FFF2-40B4-BE49-F238E27FC236}">
                <a16:creationId xmlns:a16="http://schemas.microsoft.com/office/drawing/2014/main" id="{693F5682-AA28-160E-6803-09928AACDAFD}"/>
              </a:ext>
            </a:extLst>
          </p:cNvPr>
          <p:cNvSpPr>
            <a:spLocks noGrp="1"/>
          </p:cNvSpPr>
          <p:nvPr>
            <p:ph type="body" idx="1"/>
          </p:nvPr>
        </p:nvSpPr>
        <p:spPr/>
        <p:txBody>
          <a:bodyPr/>
          <a:lstStyle/>
          <a:p>
            <a:endParaRPr lang="en-US" dirty="0"/>
          </a:p>
        </p:txBody>
      </p:sp>
      <p:sp>
        <p:nvSpPr>
          <p:cNvPr id="3" name="Date Placeholder 2">
            <a:extLst>
              <a:ext uri="{FF2B5EF4-FFF2-40B4-BE49-F238E27FC236}">
                <a16:creationId xmlns:a16="http://schemas.microsoft.com/office/drawing/2014/main" id="{9317D899-2173-2A84-394A-8D4E0046194A}"/>
              </a:ext>
            </a:extLst>
          </p:cNvPr>
          <p:cNvSpPr>
            <a:spLocks noGrp="1"/>
          </p:cNvSpPr>
          <p:nvPr>
            <p:ph type="dt" sz="half" idx="10"/>
          </p:nvPr>
        </p:nvSpPr>
        <p:spPr/>
        <p:txBody>
          <a:bodyPr/>
          <a:lstStyle/>
          <a:p>
            <a:fld id="{794629B0-ED4E-4703-8FC3-36495AE03EF7}" type="datetime1">
              <a:rPr lang="en-US" smtClean="0"/>
              <a:t>10/26/2026</a:t>
            </a:fld>
            <a:endParaRPr lang="en-US"/>
          </a:p>
        </p:txBody>
      </p:sp>
      <p:sp>
        <p:nvSpPr>
          <p:cNvPr id="4" name="Footer Placeholder 3">
            <a:extLst>
              <a:ext uri="{FF2B5EF4-FFF2-40B4-BE49-F238E27FC236}">
                <a16:creationId xmlns:a16="http://schemas.microsoft.com/office/drawing/2014/main" id="{ED5CA806-B694-1C86-C4A8-E012EC3DD31E}"/>
              </a:ext>
            </a:extLst>
          </p:cNvPr>
          <p:cNvSpPr>
            <a:spLocks noGrp="1"/>
          </p:cNvSpPr>
          <p:nvPr>
            <p:ph type="ftr" sz="quarter" idx="11"/>
          </p:nvPr>
        </p:nvSpPr>
        <p:spPr/>
        <p:txBody>
          <a:bodyPr/>
          <a:lstStyle/>
          <a:p>
            <a:r>
              <a:rPr lang="en-US"/>
              <a:t>2027 Senior Cybersecurity Awareness </a:t>
            </a:r>
          </a:p>
        </p:txBody>
      </p:sp>
      <p:sp>
        <p:nvSpPr>
          <p:cNvPr id="5" name="Slide Number Placeholder 4">
            <a:extLst>
              <a:ext uri="{FF2B5EF4-FFF2-40B4-BE49-F238E27FC236}">
                <a16:creationId xmlns:a16="http://schemas.microsoft.com/office/drawing/2014/main" id="{BD05885F-AC59-5B8B-12C1-849441786A2B}"/>
              </a:ext>
            </a:extLst>
          </p:cNvPr>
          <p:cNvSpPr>
            <a:spLocks noGrp="1"/>
          </p:cNvSpPr>
          <p:nvPr>
            <p:ph type="sldNum" sz="quarter" idx="12"/>
          </p:nvPr>
        </p:nvSpPr>
        <p:spPr/>
        <p:txBody>
          <a:bodyPr/>
          <a:lstStyle/>
          <a:p>
            <a:fld id="{3D46CBA2-ECE5-4BE9-B546-6761E0E67089}" type="slidenum">
              <a:rPr lang="en-US" smtClean="0"/>
              <a:t>40</a:t>
            </a:fld>
            <a:endParaRPr lang="en-US"/>
          </a:p>
        </p:txBody>
      </p:sp>
    </p:spTree>
    <p:extLst>
      <p:ext uri="{BB962C8B-B14F-4D97-AF65-F5344CB8AC3E}">
        <p14:creationId xmlns:p14="http://schemas.microsoft.com/office/powerpoint/2010/main" val="3743061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5400" b="1" dirty="0">
                <a:latin typeface="+mj-lt"/>
              </a:rPr>
              <a:t>10</a:t>
            </a:r>
            <a:endParaRPr lang="en-US" sz="1350" b="1" dirty="0">
              <a:latin typeface="+mj-lt"/>
            </a:endParaRPr>
          </a:p>
        </p:txBody>
      </p:sp>
      <p:sp>
        <p:nvSpPr>
          <p:cNvPr id="6" name="Shape 4"/>
          <p:cNvSpPr/>
          <p:nvPr/>
        </p:nvSpPr>
        <p:spPr>
          <a:xfrm>
            <a:off x="582930" y="596646"/>
            <a:ext cx="1550670" cy="233172"/>
          </a:xfrm>
          <a:prstGeom prst="roundRect">
            <a:avLst>
              <a:gd name="adj" fmla="val 41176"/>
            </a:avLst>
          </a:prstGeom>
          <a:solidFill>
            <a:srgbClr val="CC0099"/>
          </a:solidFill>
          <a:ln w="12700">
            <a:solidFill>
              <a:srgbClr val="F26D6D">
                <a:alpha val="0"/>
              </a:srgbClr>
            </a:solidFill>
            <a:prstDash val="solid"/>
          </a:ln>
        </p:spPr>
        <p:txBody>
          <a:bodyPr anchor="ctr"/>
          <a:lstStyle/>
          <a:p>
            <a:pPr algn="ctr"/>
            <a:r>
              <a:rPr lang="en-US" sz="1100" b="1" dirty="0">
                <a:solidFill>
                  <a:schemeClr val="bg1"/>
                </a:solidFill>
                <a:latin typeface="Arial" pitchFamily="34" charset="0"/>
                <a:ea typeface="Arial" pitchFamily="34" charset="-122"/>
                <a:cs typeface="Arial" pitchFamily="34" charset="-120"/>
              </a:rPr>
              <a:t>TOPIC 10 OF 15</a:t>
            </a:r>
            <a:endParaRPr lang="en-US" sz="1100" dirty="0">
              <a:solidFill>
                <a:schemeClr val="bg1"/>
              </a:solidFill>
            </a:endParaRPr>
          </a:p>
        </p:txBody>
      </p:sp>
      <p:sp>
        <p:nvSpPr>
          <p:cNvPr id="8" name="Text 6"/>
          <p:cNvSpPr txBox="1"/>
          <p:nvPr/>
        </p:nvSpPr>
        <p:spPr>
          <a:xfrm>
            <a:off x="582930" y="1412748"/>
            <a:ext cx="5788152" cy="1008126"/>
          </a:xfrm>
          <a:prstGeom prst="rect">
            <a:avLst/>
          </a:prstGeom>
          <a:noFill/>
          <a:ln/>
        </p:spPr>
        <p:txBody>
          <a:bodyPr wrap="square" lIns="0" tIns="0" rIns="0" bIns="0" rtlCol="0" anchor="ctr">
            <a:normAutofit/>
          </a:bodyPr>
          <a:lstStyle/>
          <a:p>
            <a:endParaRPr lang="en-US" sz="3300" dirty="0"/>
          </a:p>
        </p:txBody>
      </p:sp>
      <p:sp>
        <p:nvSpPr>
          <p:cNvPr id="9" name="Text 7"/>
          <p:cNvSpPr txBox="1"/>
          <p:nvPr/>
        </p:nvSpPr>
        <p:spPr>
          <a:xfrm>
            <a:off x="596646" y="3065526"/>
            <a:ext cx="5747004" cy="754380"/>
          </a:xfrm>
          <a:prstGeom prst="rect">
            <a:avLst/>
          </a:prstGeom>
          <a:noFill/>
          <a:ln/>
        </p:spPr>
        <p:txBody>
          <a:bodyPr wrap="square" lIns="0" tIns="0" rIns="0" bIns="0" rtlCol="0" anchor="ctr">
            <a:normAutofit/>
          </a:bodyPr>
          <a:lstStyle/>
          <a:p>
            <a:r>
              <a:rPr lang="en-US" sz="2175" dirty="0">
                <a:latin typeface="Arial" pitchFamily="34" charset="0"/>
                <a:ea typeface="Arial" pitchFamily="34" charset="-122"/>
                <a:cs typeface="Arial" pitchFamily="34" charset="-120"/>
              </a:rPr>
              <a:t>A scary pop-up is not a repair diagnosis.</a:t>
            </a:r>
            <a:endParaRPr lang="en-US" sz="2175"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12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1E22BFAC-49E0-8009-A22F-12920391CBE8}"/>
              </a:ext>
            </a:extLst>
          </p:cNvPr>
          <p:cNvSpPr>
            <a:spLocks noGrp="1"/>
          </p:cNvSpPr>
          <p:nvPr>
            <p:ph type="title"/>
          </p:nvPr>
        </p:nvSpPr>
        <p:spPr>
          <a:xfrm>
            <a:off x="381000" y="1076706"/>
            <a:ext cx="5804916" cy="1876044"/>
          </a:xfrm>
        </p:spPr>
        <p:txBody>
          <a:bodyPr anchor="ctr">
            <a:normAutofit fontScale="90000"/>
          </a:bodyPr>
          <a:lstStyle/>
          <a:p>
            <a:r>
              <a:rPr lang="en-US" sz="5400" dirty="0">
                <a:latin typeface="Arial" pitchFamily="34" charset="0"/>
                <a:ea typeface="Arial" pitchFamily="34" charset="-122"/>
                <a:cs typeface="Arial" pitchFamily="34" charset="-120"/>
              </a:rPr>
              <a:t>Fake Tech Support &amp; Remote Access</a:t>
            </a:r>
            <a:endParaRPr lang="en-US" dirty="0"/>
          </a:p>
        </p:txBody>
      </p:sp>
      <p:sp>
        <p:nvSpPr>
          <p:cNvPr id="17" name="Date Placeholder 16">
            <a:extLst>
              <a:ext uri="{FF2B5EF4-FFF2-40B4-BE49-F238E27FC236}">
                <a16:creationId xmlns:a16="http://schemas.microsoft.com/office/drawing/2014/main" id="{FDB3C123-0540-EBD6-D887-8D0177AD040D}"/>
              </a:ext>
            </a:extLst>
          </p:cNvPr>
          <p:cNvSpPr>
            <a:spLocks noGrp="1"/>
          </p:cNvSpPr>
          <p:nvPr>
            <p:ph type="dt" sz="half" idx="10"/>
          </p:nvPr>
        </p:nvSpPr>
        <p:spPr/>
        <p:txBody>
          <a:bodyPr/>
          <a:lstStyle/>
          <a:p>
            <a:fld id="{10D9DA57-9FE3-4DC6-AF0F-5C6099B575F5}" type="datetime1">
              <a:rPr lang="en-US" smtClean="0"/>
              <a:t>10/26/2026</a:t>
            </a:fld>
            <a:endParaRPr lang="en-US"/>
          </a:p>
        </p:txBody>
      </p:sp>
      <p:sp>
        <p:nvSpPr>
          <p:cNvPr id="18" name="Footer Placeholder 17">
            <a:extLst>
              <a:ext uri="{FF2B5EF4-FFF2-40B4-BE49-F238E27FC236}">
                <a16:creationId xmlns:a16="http://schemas.microsoft.com/office/drawing/2014/main" id="{D8E8FE46-5298-269E-F890-825DC126E828}"/>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1BEA513B-4BD7-9525-AD28-0F1082DD01D6}"/>
              </a:ext>
            </a:extLst>
          </p:cNvPr>
          <p:cNvSpPr>
            <a:spLocks noGrp="1"/>
          </p:cNvSpPr>
          <p:nvPr>
            <p:ph type="sldNum" sz="quarter" idx="12"/>
          </p:nvPr>
        </p:nvSpPr>
        <p:spPr/>
        <p:txBody>
          <a:bodyPr/>
          <a:lstStyle/>
          <a:p>
            <a:fld id="{3D46CBA2-ECE5-4BE9-B546-6761E0E67089}" type="slidenum">
              <a:rPr lang="en-US" smtClean="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506855" y="438912"/>
            <a:ext cx="1992630" cy="164592"/>
          </a:xfrm>
          <a:prstGeom prst="rect">
            <a:avLst/>
          </a:prstGeom>
          <a:noFill/>
          <a:ln/>
        </p:spPr>
        <p:txBody>
          <a:bodyPr wrap="square" lIns="0" tIns="0" rIns="0" bIns="0" rtlCol="0" anchor="ctr">
            <a:normAutofit/>
          </a:bodyPr>
          <a:lstStyle/>
          <a:p>
            <a:r>
              <a:rPr lang="en-US" sz="975" b="1" dirty="0">
                <a:solidFill>
                  <a:srgbClr val="F26D6D"/>
                </a:solidFill>
                <a:latin typeface="Arial" pitchFamily="34" charset="0"/>
                <a:ea typeface="Arial" pitchFamily="34" charset="-122"/>
                <a:cs typeface="Arial" pitchFamily="34" charset="-120"/>
              </a:rPr>
              <a:t>TOPIC 10 • VIEW &amp; DISCUSS</a:t>
            </a:r>
            <a:endParaRPr lang="en-US" sz="975" dirty="0"/>
          </a:p>
        </p:txBody>
      </p:sp>
      <p:sp>
        <p:nvSpPr>
          <p:cNvPr id="5" name="Shape 3"/>
          <p:cNvSpPr/>
          <p:nvPr/>
        </p:nvSpPr>
        <p:spPr>
          <a:xfrm>
            <a:off x="425196" y="1123950"/>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865698" y="4010737"/>
            <a:ext cx="4443984" cy="390906"/>
          </a:xfrm>
          <a:prstGeom prst="rect">
            <a:avLst/>
          </a:prstGeom>
          <a:noFill/>
          <a:ln/>
        </p:spPr>
        <p:txBody>
          <a:bodyPr wrap="square" lIns="0" tIns="0" rIns="0" bIns="0" rtlCol="0" anchor="ctr">
            <a:normAutofit/>
          </a:bodyPr>
          <a:lstStyle/>
          <a:p>
            <a:pPr algn="ctr"/>
            <a:r>
              <a:rPr lang="en-US" sz="1600" b="1" u="sng"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How to Avoid a Tech Support Scam</a:t>
            </a:r>
            <a:endParaRPr lang="en-US" sz="1600"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F26D6D"/>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How to Avoid a Tech Support Scam</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Federal Trade Commission</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F26D6D"/>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A screen alarm says Microsoft must fix your computer by phone.</a:t>
            </a:r>
            <a:endParaRPr lang="en-US" sz="1575" dirty="0"/>
          </a:p>
        </p:txBody>
      </p:sp>
      <p:sp>
        <p:nvSpPr>
          <p:cNvPr id="18" name="Text 16"/>
          <p:cNvSpPr txBox="1"/>
          <p:nvPr/>
        </p:nvSpPr>
        <p:spPr>
          <a:xfrm>
            <a:off x="733806" y="4389120"/>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Do not call; close the browser and seek your own trusted support.</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6" name="Picture 25">
            <a:hlinkClick r:id="rId4" action="ppaction://hlinkfile"/>
            <a:extLst>
              <a:ext uri="{FF2B5EF4-FFF2-40B4-BE49-F238E27FC236}">
                <a16:creationId xmlns:a16="http://schemas.microsoft.com/office/drawing/2014/main" id="{DB86B739-5071-EB09-BD15-CCB478261776}"/>
              </a:ext>
            </a:extLst>
          </p:cNvPr>
          <p:cNvPicPr>
            <a:picLocks noChangeAspect="1"/>
          </p:cNvPicPr>
          <p:nvPr/>
        </p:nvPicPr>
        <p:blipFill>
          <a:blip r:embed="rId5"/>
          <a:stretch>
            <a:fillRect/>
          </a:stretch>
        </p:blipFill>
        <p:spPr>
          <a:xfrm>
            <a:off x="447062" y="1275157"/>
            <a:ext cx="4949363" cy="2784017"/>
          </a:xfrm>
          <a:prstGeom prst="rect">
            <a:avLst/>
          </a:prstGeom>
        </p:spPr>
      </p:pic>
      <p:sp>
        <p:nvSpPr>
          <p:cNvPr id="23" name="Title 22">
            <a:extLst>
              <a:ext uri="{FF2B5EF4-FFF2-40B4-BE49-F238E27FC236}">
                <a16:creationId xmlns:a16="http://schemas.microsoft.com/office/drawing/2014/main" id="{71AC8AC5-27B9-10BF-CCB1-64773C8D4ED3}"/>
              </a:ext>
            </a:extLst>
          </p:cNvPr>
          <p:cNvSpPr>
            <a:spLocks noGrp="1"/>
          </p:cNvSpPr>
          <p:nvPr>
            <p:ph type="title"/>
          </p:nvPr>
        </p:nvSpPr>
        <p:spPr>
          <a:xfrm>
            <a:off x="445770" y="328273"/>
            <a:ext cx="8305800" cy="857250"/>
          </a:xfrm>
        </p:spPr>
        <p:txBody>
          <a:bodyPr>
            <a:normAutofit/>
          </a:bodyPr>
          <a:lstStyle/>
          <a:p>
            <a:r>
              <a:rPr lang="en-US" dirty="0"/>
              <a:t>Watch a video. Then decide.</a:t>
            </a:r>
          </a:p>
        </p:txBody>
      </p:sp>
      <p:sp>
        <p:nvSpPr>
          <p:cNvPr id="24" name="Date Placeholder 23">
            <a:extLst>
              <a:ext uri="{FF2B5EF4-FFF2-40B4-BE49-F238E27FC236}">
                <a16:creationId xmlns:a16="http://schemas.microsoft.com/office/drawing/2014/main" id="{D4CBDFC5-0D99-D61D-59DB-C25EA799791C}"/>
              </a:ext>
            </a:extLst>
          </p:cNvPr>
          <p:cNvSpPr>
            <a:spLocks noGrp="1"/>
          </p:cNvSpPr>
          <p:nvPr>
            <p:ph type="dt" sz="half" idx="10"/>
          </p:nvPr>
        </p:nvSpPr>
        <p:spPr/>
        <p:txBody>
          <a:bodyPr/>
          <a:lstStyle/>
          <a:p>
            <a:fld id="{5DA82DB2-3EBF-4B4A-805F-DC0E1ADF5D7E}" type="datetime1">
              <a:rPr lang="en-US" smtClean="0"/>
              <a:t>10/26/2026</a:t>
            </a:fld>
            <a:endParaRPr lang="en-US"/>
          </a:p>
        </p:txBody>
      </p:sp>
      <p:sp>
        <p:nvSpPr>
          <p:cNvPr id="25" name="Footer Placeholder 24">
            <a:extLst>
              <a:ext uri="{FF2B5EF4-FFF2-40B4-BE49-F238E27FC236}">
                <a16:creationId xmlns:a16="http://schemas.microsoft.com/office/drawing/2014/main" id="{8CE6B660-A5CD-D525-CAD6-65B7F2AD5E7C}"/>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65CD2C78-E757-2833-2719-C181FA949663}"/>
              </a:ext>
            </a:extLst>
          </p:cNvPr>
          <p:cNvSpPr>
            <a:spLocks noGrp="1"/>
          </p:cNvSpPr>
          <p:nvPr>
            <p:ph type="sldNum" sz="quarter" idx="12"/>
          </p:nvPr>
        </p:nvSpPr>
        <p:spPr/>
        <p:txBody>
          <a:bodyPr/>
          <a:lstStyle/>
          <a:p>
            <a:fld id="{3D46CBA2-ECE5-4BE9-B546-6761E0E67089}" type="slidenum">
              <a:rPr lang="en-US" smtClean="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
          <p:cNvSpPr/>
          <p:nvPr/>
        </p:nvSpPr>
        <p:spPr>
          <a:xfrm>
            <a:off x="428625" y="1283970"/>
            <a:ext cx="8250174" cy="0"/>
          </a:xfrm>
          <a:prstGeom prst="line">
            <a:avLst/>
          </a:prstGeom>
          <a:noFill/>
          <a:ln w="16510">
            <a:solidFill>
              <a:srgbClr val="E5ECF5"/>
            </a:solidFill>
            <a:prstDash val="solid"/>
          </a:ln>
        </p:spPr>
        <p:txBody>
          <a:bodyPr/>
          <a:lstStyle/>
          <a:p>
            <a:endParaRPr lang="en-US" sz="1350" dirty="0"/>
          </a:p>
        </p:txBody>
      </p:sp>
      <p:sp>
        <p:nvSpPr>
          <p:cNvPr id="6" name="Shape 4"/>
          <p:cNvSpPr/>
          <p:nvPr/>
        </p:nvSpPr>
        <p:spPr>
          <a:xfrm>
            <a:off x="449199" y="1462278"/>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4.png"/>
          <p:cNvPicPr>
            <a:picLocks noChangeAspect="1"/>
          </p:cNvPicPr>
          <p:nvPr/>
        </p:nvPicPr>
        <p:blipFill>
          <a:blip r:embed="rId3"/>
          <a:stretch>
            <a:fillRect/>
          </a:stretch>
        </p:blipFill>
        <p:spPr>
          <a:xfrm>
            <a:off x="476631" y="1482852"/>
            <a:ext cx="4443984" cy="3079242"/>
          </a:xfrm>
          <a:prstGeom prst="rect">
            <a:avLst/>
          </a:prstGeom>
        </p:spPr>
      </p:pic>
      <p:sp>
        <p:nvSpPr>
          <p:cNvPr id="8" name="Text 5"/>
          <p:cNvSpPr txBox="1"/>
          <p:nvPr/>
        </p:nvSpPr>
        <p:spPr>
          <a:xfrm>
            <a:off x="5270373" y="1537716"/>
            <a:ext cx="3291840" cy="342900"/>
          </a:xfrm>
          <a:prstGeom prst="rect">
            <a:avLst/>
          </a:prstGeom>
          <a:noFill/>
          <a:ln/>
        </p:spPr>
        <p:txBody>
          <a:bodyPr wrap="square" lIns="0" tIns="0" rIns="0" bIns="0" rtlCol="0" anchor="ctr">
            <a:normAutofit/>
          </a:bodyPr>
          <a:lstStyle/>
          <a:p>
            <a:r>
              <a:rPr lang="en-US" sz="1425" b="1" dirty="0">
                <a:solidFill>
                  <a:srgbClr val="F26D6D"/>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277231" y="1983486"/>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41010" y="2030120"/>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33847" y="1914906"/>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Browser pop-up with phone number</a:t>
            </a:r>
            <a:endParaRPr lang="en-US" sz="1725" dirty="0"/>
          </a:p>
        </p:txBody>
      </p:sp>
      <p:sp>
        <p:nvSpPr>
          <p:cNvPr id="12" name="Shape 9"/>
          <p:cNvSpPr/>
          <p:nvPr/>
        </p:nvSpPr>
        <p:spPr>
          <a:xfrm>
            <a:off x="5277231" y="2607564"/>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41010" y="2654198"/>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33847" y="2538984"/>
            <a:ext cx="3017520" cy="466344"/>
          </a:xfrm>
          <a:prstGeom prst="rect">
            <a:avLst/>
          </a:prstGeom>
          <a:noFill/>
          <a:ln/>
        </p:spPr>
        <p:txBody>
          <a:bodyPr wrap="square" lIns="0" tIns="0" rIns="0" bIns="0" rtlCol="0" anchor="ctr">
            <a:normAutofit/>
          </a:bodyPr>
          <a:lstStyle/>
          <a:p>
            <a:r>
              <a:rPr lang="en-US" sz="1725" b="1" dirty="0">
                <a:solidFill>
                  <a:srgbClr val="152337"/>
                </a:solidFill>
                <a:latin typeface="Arial" pitchFamily="34" charset="0"/>
                <a:ea typeface="Arial" pitchFamily="34" charset="-122"/>
                <a:cs typeface="Arial" pitchFamily="34" charset="-120"/>
              </a:rPr>
              <a:t>Unsolicited repair offer</a:t>
            </a:r>
            <a:endParaRPr lang="en-US" sz="1725" dirty="0"/>
          </a:p>
        </p:txBody>
      </p:sp>
      <p:sp>
        <p:nvSpPr>
          <p:cNvPr id="15" name="Shape 12"/>
          <p:cNvSpPr/>
          <p:nvPr/>
        </p:nvSpPr>
        <p:spPr>
          <a:xfrm>
            <a:off x="5277231" y="3231642"/>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41010" y="3278276"/>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33847" y="3163062"/>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Request to control your computer</a:t>
            </a:r>
            <a:endParaRPr lang="en-US" sz="1725" dirty="0"/>
          </a:p>
        </p:txBody>
      </p:sp>
      <p:sp>
        <p:nvSpPr>
          <p:cNvPr id="18" name="Shape 15"/>
          <p:cNvSpPr/>
          <p:nvPr/>
        </p:nvSpPr>
        <p:spPr>
          <a:xfrm>
            <a:off x="5229225" y="4095750"/>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45811" y="4198620"/>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CE6EDBBA-4D21-2256-4505-642573EA932D}"/>
              </a:ext>
            </a:extLst>
          </p:cNvPr>
          <p:cNvSpPr>
            <a:spLocks noGrp="1"/>
          </p:cNvSpPr>
          <p:nvPr>
            <p:ph type="title"/>
          </p:nvPr>
        </p:nvSpPr>
        <p:spPr>
          <a:xfrm>
            <a:off x="533400" y="505587"/>
            <a:ext cx="8305800" cy="857250"/>
          </a:xfrm>
        </p:spPr>
        <p:txBody>
          <a:bodyPr anchor="ctr">
            <a:normAutofit fontScale="90000"/>
          </a:bodyPr>
          <a:lstStyle/>
          <a:p>
            <a:r>
              <a:rPr lang="en-US" dirty="0"/>
              <a:t>Can You Spot the </a:t>
            </a:r>
            <a:r>
              <a:rPr lang="en-US" dirty="0">
                <a:solidFill>
                  <a:srgbClr val="FF0000"/>
                </a:solidFill>
              </a:rPr>
              <a:t>Warning Signs</a:t>
            </a:r>
            <a:r>
              <a:rPr lang="en-US" dirty="0"/>
              <a:t>?</a:t>
            </a:r>
          </a:p>
        </p:txBody>
      </p:sp>
      <p:sp>
        <p:nvSpPr>
          <p:cNvPr id="25" name="Date Placeholder 24">
            <a:extLst>
              <a:ext uri="{FF2B5EF4-FFF2-40B4-BE49-F238E27FC236}">
                <a16:creationId xmlns:a16="http://schemas.microsoft.com/office/drawing/2014/main" id="{C81CFBDA-A2EE-EB03-3DB0-BF5D99273FB7}"/>
              </a:ext>
            </a:extLst>
          </p:cNvPr>
          <p:cNvSpPr>
            <a:spLocks noGrp="1"/>
          </p:cNvSpPr>
          <p:nvPr>
            <p:ph type="dt" sz="half" idx="10"/>
          </p:nvPr>
        </p:nvSpPr>
        <p:spPr/>
        <p:txBody>
          <a:bodyPr/>
          <a:lstStyle/>
          <a:p>
            <a:r>
              <a:rPr lang="en-US"/>
              <a:t>10/26/2026</a:t>
            </a:r>
          </a:p>
        </p:txBody>
      </p:sp>
      <p:sp>
        <p:nvSpPr>
          <p:cNvPr id="26" name="Footer Placeholder 25">
            <a:extLst>
              <a:ext uri="{FF2B5EF4-FFF2-40B4-BE49-F238E27FC236}">
                <a16:creationId xmlns:a16="http://schemas.microsoft.com/office/drawing/2014/main" id="{100CD828-EA99-B447-6225-90692A04F7AD}"/>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AD0318D6-79BC-754D-9494-18C3A28CF907}"/>
              </a:ext>
            </a:extLst>
          </p:cNvPr>
          <p:cNvSpPr>
            <a:spLocks noGrp="1"/>
          </p:cNvSpPr>
          <p:nvPr>
            <p:ph type="sldNum" sz="quarter" idx="12"/>
          </p:nvPr>
        </p:nvSpPr>
        <p:spPr/>
        <p:txBody>
          <a:bodyPr/>
          <a:lstStyle/>
          <a:p>
            <a:fld id="{3D46CBA2-ECE5-4BE9-B546-6761E0E67089}" type="slidenum">
              <a:rPr lang="en-US" smtClean="0"/>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447800" y="395878"/>
            <a:ext cx="2297430" cy="261751"/>
          </a:xfrm>
          <a:prstGeom prst="rect">
            <a:avLst/>
          </a:prstGeom>
          <a:noFill/>
          <a:ln/>
        </p:spPr>
        <p:txBody>
          <a:bodyPr wrap="square" lIns="0" tIns="0" rIns="0" bIns="0" rtlCol="0" anchor="ctr">
            <a:normAutofit/>
          </a:bodyPr>
          <a:lstStyle/>
          <a:p>
            <a:r>
              <a:rPr lang="en-US" sz="975" b="1" dirty="0">
                <a:solidFill>
                  <a:srgbClr val="F26D6D"/>
                </a:solidFill>
                <a:latin typeface="Arial" pitchFamily="34" charset="0"/>
                <a:ea typeface="Arial" pitchFamily="34" charset="-122"/>
                <a:cs typeface="Arial" pitchFamily="34" charset="-120"/>
              </a:rPr>
              <a:t>TOPIC 10 • YOUR SAFETY STEPS</a:t>
            </a:r>
            <a:endParaRPr lang="en-US" sz="975" dirty="0"/>
          </a:p>
        </p:txBody>
      </p:sp>
      <p:sp>
        <p:nvSpPr>
          <p:cNvPr id="5" name="Shape 3"/>
          <p:cNvSpPr/>
          <p:nvPr/>
        </p:nvSpPr>
        <p:spPr>
          <a:xfrm>
            <a:off x="346528" y="1200150"/>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59685" y="1314649"/>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644851" y="1451809"/>
            <a:ext cx="459486" cy="459486"/>
          </a:xfrm>
          <a:prstGeom prst="ellipse">
            <a:avLst/>
          </a:prstGeom>
          <a:solidFill>
            <a:srgbClr val="F26D6D"/>
          </a:solidFill>
          <a:ln w="12700">
            <a:solidFill>
              <a:srgbClr val="F26D6D"/>
            </a:solidFill>
            <a:prstDash val="solid"/>
          </a:ln>
        </p:spPr>
        <p:txBody>
          <a:bodyPr/>
          <a:lstStyle/>
          <a:p>
            <a:endParaRPr lang="en-US" sz="1350"/>
          </a:p>
        </p:txBody>
      </p:sp>
      <p:sp>
        <p:nvSpPr>
          <p:cNvPr id="8" name="Text 6"/>
          <p:cNvSpPr txBox="1"/>
          <p:nvPr/>
        </p:nvSpPr>
        <p:spPr>
          <a:xfrm>
            <a:off x="768295" y="1547821"/>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275787" y="1451809"/>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Close the page; restart if necessary.</a:t>
            </a:r>
            <a:endParaRPr lang="en-US" sz="1950" dirty="0"/>
          </a:p>
        </p:txBody>
      </p:sp>
      <p:sp>
        <p:nvSpPr>
          <p:cNvPr id="10" name="Shape 8"/>
          <p:cNvSpPr/>
          <p:nvPr/>
        </p:nvSpPr>
        <p:spPr>
          <a:xfrm>
            <a:off x="459685" y="2247337"/>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644851" y="2384497"/>
            <a:ext cx="459486" cy="459486"/>
          </a:xfrm>
          <a:prstGeom prst="ellipse">
            <a:avLst/>
          </a:prstGeom>
          <a:solidFill>
            <a:srgbClr val="F26D6D"/>
          </a:solidFill>
          <a:ln w="12700">
            <a:solidFill>
              <a:srgbClr val="F26D6D"/>
            </a:solidFill>
            <a:prstDash val="solid"/>
          </a:ln>
        </p:spPr>
        <p:txBody>
          <a:bodyPr/>
          <a:lstStyle/>
          <a:p>
            <a:endParaRPr lang="en-US" sz="1350"/>
          </a:p>
        </p:txBody>
      </p:sp>
      <p:sp>
        <p:nvSpPr>
          <p:cNvPr id="12" name="Text 10"/>
          <p:cNvSpPr txBox="1"/>
          <p:nvPr/>
        </p:nvSpPr>
        <p:spPr>
          <a:xfrm>
            <a:off x="768295" y="2480509"/>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275787" y="2384497"/>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Get support from the manufacturer you contact.</a:t>
            </a:r>
            <a:endParaRPr lang="en-US" sz="1950" dirty="0"/>
          </a:p>
        </p:txBody>
      </p:sp>
      <p:sp>
        <p:nvSpPr>
          <p:cNvPr id="14" name="Shape 12"/>
          <p:cNvSpPr/>
          <p:nvPr/>
        </p:nvSpPr>
        <p:spPr>
          <a:xfrm>
            <a:off x="459685" y="3180025"/>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644851" y="3317185"/>
            <a:ext cx="459486" cy="459486"/>
          </a:xfrm>
          <a:prstGeom prst="ellipse">
            <a:avLst/>
          </a:prstGeom>
          <a:solidFill>
            <a:srgbClr val="F26D6D"/>
          </a:solidFill>
          <a:ln w="12700">
            <a:solidFill>
              <a:srgbClr val="F26D6D"/>
            </a:solidFill>
            <a:prstDash val="solid"/>
          </a:ln>
        </p:spPr>
        <p:txBody>
          <a:bodyPr/>
          <a:lstStyle/>
          <a:p>
            <a:endParaRPr lang="en-US" sz="1350"/>
          </a:p>
        </p:txBody>
      </p:sp>
      <p:sp>
        <p:nvSpPr>
          <p:cNvPr id="16" name="Text 14"/>
          <p:cNvSpPr txBox="1"/>
          <p:nvPr/>
        </p:nvSpPr>
        <p:spPr>
          <a:xfrm>
            <a:off x="768295" y="3413197"/>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275787" y="3317185"/>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If access was given, disconnect and seek trusted help.</a:t>
            </a:r>
            <a:endParaRPr lang="en-US" sz="1950" dirty="0"/>
          </a:p>
        </p:txBody>
      </p:sp>
      <p:sp>
        <p:nvSpPr>
          <p:cNvPr id="18" name="Shape 16"/>
          <p:cNvSpPr/>
          <p:nvPr/>
        </p:nvSpPr>
        <p:spPr>
          <a:xfrm>
            <a:off x="473401" y="4249873"/>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644851" y="4352743"/>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give a stranger remote control or passwords.</a:t>
            </a:r>
            <a:endParaRPr lang="en-US" sz="1500" dirty="0"/>
          </a:p>
        </p:txBody>
      </p:sp>
      <p:sp>
        <p:nvSpPr>
          <p:cNvPr id="20" name="Shape 18"/>
          <p:cNvSpPr/>
          <p:nvPr/>
        </p:nvSpPr>
        <p:spPr>
          <a:xfrm>
            <a:off x="356815" y="4781550"/>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FBF7863D-14A6-10E3-6CC2-2480F85FFABA}"/>
              </a:ext>
            </a:extLst>
          </p:cNvPr>
          <p:cNvSpPr>
            <a:spLocks noGrp="1"/>
          </p:cNvSpPr>
          <p:nvPr>
            <p:ph type="title"/>
          </p:nvPr>
        </p:nvSpPr>
        <p:spPr>
          <a:xfrm>
            <a:off x="504014" y="376859"/>
            <a:ext cx="8305800" cy="857250"/>
          </a:xfrm>
        </p:spPr>
        <p:txBody>
          <a:bodyPr>
            <a:normAutofit/>
          </a:bodyPr>
          <a:lstStyle/>
          <a:p>
            <a:r>
              <a:rPr lang="en-US" dirty="0"/>
              <a:t>What to do instead</a:t>
            </a:r>
          </a:p>
        </p:txBody>
      </p:sp>
      <p:sp>
        <p:nvSpPr>
          <p:cNvPr id="25" name="Date Placeholder 24">
            <a:extLst>
              <a:ext uri="{FF2B5EF4-FFF2-40B4-BE49-F238E27FC236}">
                <a16:creationId xmlns:a16="http://schemas.microsoft.com/office/drawing/2014/main" id="{51AC2749-8B3F-1542-3C20-31E58047AC81}"/>
              </a:ext>
            </a:extLst>
          </p:cNvPr>
          <p:cNvSpPr>
            <a:spLocks noGrp="1"/>
          </p:cNvSpPr>
          <p:nvPr>
            <p:ph type="dt" sz="half" idx="10"/>
          </p:nvPr>
        </p:nvSpPr>
        <p:spPr/>
        <p:txBody>
          <a:bodyPr/>
          <a:lstStyle/>
          <a:p>
            <a:fld id="{9A723F65-9258-46AA-8E46-F26F5DA6E485}" type="datetime1">
              <a:rPr lang="en-US" smtClean="0"/>
              <a:t>10/26/2026</a:t>
            </a:fld>
            <a:endParaRPr lang="en-US"/>
          </a:p>
        </p:txBody>
      </p:sp>
      <p:sp>
        <p:nvSpPr>
          <p:cNvPr id="26" name="Footer Placeholder 25">
            <a:extLst>
              <a:ext uri="{FF2B5EF4-FFF2-40B4-BE49-F238E27FC236}">
                <a16:creationId xmlns:a16="http://schemas.microsoft.com/office/drawing/2014/main" id="{96F98590-909F-5A87-F130-249B4150A673}"/>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F15FDDEB-5B73-43F7-1726-C5F0896B8BCC}"/>
              </a:ext>
            </a:extLst>
          </p:cNvPr>
          <p:cNvSpPr>
            <a:spLocks noGrp="1"/>
          </p:cNvSpPr>
          <p:nvPr>
            <p:ph type="sldNum" sz="quarter" idx="12"/>
          </p:nvPr>
        </p:nvSpPr>
        <p:spPr/>
        <p:txBody>
          <a:bodyPr/>
          <a:lstStyle/>
          <a:p>
            <a:fld id="{3D46CBA2-ECE5-4BE9-B546-6761E0E67089}" type="slidenum">
              <a:rPr lang="en-US" smtClean="0"/>
              <a:t>44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5400" b="1" dirty="0">
                <a:effectLst>
                  <a:outerShdw blurRad="38100" dist="38100" dir="2700000" algn="tl">
                    <a:srgbClr val="000000">
                      <a:alpha val="43137"/>
                    </a:srgbClr>
                  </a:outerShdw>
                </a:effectLst>
                <a:latin typeface="+mj-lt"/>
              </a:rPr>
              <a:t>11</a:t>
            </a:r>
            <a:endParaRPr lang="en-US" sz="1350" b="1" dirty="0">
              <a:effectLst>
                <a:outerShdw blurRad="38100" dist="38100" dir="2700000" algn="tl">
                  <a:srgbClr val="000000">
                    <a:alpha val="43137"/>
                  </a:srgbClr>
                </a:outerShdw>
              </a:effectLst>
              <a:latin typeface="+mj-lt"/>
            </a:endParaRPr>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FFBD59">
                <a:alpha val="0"/>
              </a:srgbClr>
            </a:solidFill>
            <a:prstDash val="solid"/>
          </a:ln>
        </p:spPr>
        <p:txBody>
          <a:bodyPr anchor="ctr"/>
          <a:lstStyle/>
          <a:p>
            <a:pPr algn="ctr"/>
            <a:r>
              <a:rPr lang="en-US" sz="1100" b="1" dirty="0">
                <a:solidFill>
                  <a:schemeClr val="bg1"/>
                </a:solidFill>
                <a:latin typeface="Arial" pitchFamily="34" charset="0"/>
                <a:ea typeface="Arial" pitchFamily="34" charset="-122"/>
                <a:cs typeface="Arial" pitchFamily="34" charset="-120"/>
              </a:rPr>
              <a:t>TOPIC 11 OF 15</a:t>
            </a:r>
            <a:endParaRPr lang="en-US" sz="1100" dirty="0">
              <a:solidFill>
                <a:schemeClr val="bg1"/>
              </a:solidFill>
            </a:endParaRPr>
          </a:p>
        </p:txBody>
      </p:sp>
      <p:sp>
        <p:nvSpPr>
          <p:cNvPr id="8" name="Text 6"/>
          <p:cNvSpPr txBox="1"/>
          <p:nvPr/>
        </p:nvSpPr>
        <p:spPr>
          <a:xfrm>
            <a:off x="582930" y="1412748"/>
            <a:ext cx="5788152" cy="1008126"/>
          </a:xfrm>
          <a:prstGeom prst="rect">
            <a:avLst/>
          </a:prstGeom>
          <a:noFill/>
          <a:ln/>
        </p:spPr>
        <p:txBody>
          <a:bodyPr wrap="square" lIns="0" tIns="0" rIns="0" bIns="0" rtlCol="0" anchor="ctr">
            <a:normAutofit/>
          </a:bodyPr>
          <a:lstStyle/>
          <a:p>
            <a:endParaRPr lang="en-US" sz="3300" dirty="0"/>
          </a:p>
        </p:txBody>
      </p:sp>
      <p:sp>
        <p:nvSpPr>
          <p:cNvPr id="9" name="Text 7"/>
          <p:cNvSpPr txBox="1"/>
          <p:nvPr/>
        </p:nvSpPr>
        <p:spPr>
          <a:xfrm>
            <a:off x="589788" y="3209545"/>
            <a:ext cx="5747004" cy="754380"/>
          </a:xfrm>
          <a:prstGeom prst="rect">
            <a:avLst/>
          </a:prstGeom>
          <a:noFill/>
          <a:ln/>
        </p:spPr>
        <p:txBody>
          <a:bodyPr wrap="square" lIns="0" tIns="0" rIns="0" bIns="0" rtlCol="0" anchor="ctr">
            <a:normAutofit/>
          </a:bodyPr>
          <a:lstStyle/>
          <a:p>
            <a:r>
              <a:rPr lang="en-US" sz="2175" dirty="0">
                <a:latin typeface="Arial" pitchFamily="34" charset="0"/>
                <a:ea typeface="Arial" pitchFamily="34" charset="-122"/>
                <a:cs typeface="Arial" pitchFamily="34" charset="-120"/>
              </a:rPr>
              <a:t>Guaranteed fast profits are a warning, not an opportunity.</a:t>
            </a:r>
            <a:endParaRPr lang="en-US" sz="2175"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12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892F0799-15EC-ED5E-A6B3-1B7E8F18C107}"/>
              </a:ext>
            </a:extLst>
          </p:cNvPr>
          <p:cNvSpPr>
            <a:spLocks noGrp="1"/>
          </p:cNvSpPr>
          <p:nvPr>
            <p:ph type="title"/>
          </p:nvPr>
        </p:nvSpPr>
        <p:spPr>
          <a:xfrm>
            <a:off x="477443" y="971551"/>
            <a:ext cx="5708473" cy="2133466"/>
          </a:xfrm>
        </p:spPr>
        <p:txBody>
          <a:bodyPr>
            <a:normAutofit fontScale="90000"/>
          </a:bodyPr>
          <a:lstStyle/>
          <a:p>
            <a:r>
              <a:rPr lang="en-US" sz="5400" dirty="0">
                <a:latin typeface="Arial" pitchFamily="34" charset="0"/>
                <a:ea typeface="Arial" pitchFamily="34" charset="-122"/>
                <a:cs typeface="Arial" pitchFamily="34" charset="-120"/>
              </a:rPr>
              <a:t>Investment &amp; Cryptocurrency Fraud</a:t>
            </a:r>
            <a:endParaRPr lang="en-US" dirty="0"/>
          </a:p>
        </p:txBody>
      </p:sp>
      <p:sp>
        <p:nvSpPr>
          <p:cNvPr id="17" name="Date Placeholder 16">
            <a:extLst>
              <a:ext uri="{FF2B5EF4-FFF2-40B4-BE49-F238E27FC236}">
                <a16:creationId xmlns:a16="http://schemas.microsoft.com/office/drawing/2014/main" id="{A10D2957-BB2E-44B1-256A-8C7A8622AFB5}"/>
              </a:ext>
            </a:extLst>
          </p:cNvPr>
          <p:cNvSpPr>
            <a:spLocks noGrp="1"/>
          </p:cNvSpPr>
          <p:nvPr>
            <p:ph type="dt" sz="half" idx="10"/>
          </p:nvPr>
        </p:nvSpPr>
        <p:spPr/>
        <p:txBody>
          <a:bodyPr/>
          <a:lstStyle/>
          <a:p>
            <a:fld id="{A191704D-BA2C-455A-8A13-0EF51AFEBF2A}" type="datetime1">
              <a:rPr lang="en-US" smtClean="0"/>
              <a:t>10/26/2026</a:t>
            </a:fld>
            <a:endParaRPr lang="en-US"/>
          </a:p>
        </p:txBody>
      </p:sp>
      <p:sp>
        <p:nvSpPr>
          <p:cNvPr id="18" name="Footer Placeholder 17">
            <a:extLst>
              <a:ext uri="{FF2B5EF4-FFF2-40B4-BE49-F238E27FC236}">
                <a16:creationId xmlns:a16="http://schemas.microsoft.com/office/drawing/2014/main" id="{6B218554-1747-ED5C-7640-E7019C45A514}"/>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83E9BD04-E24A-6D73-0C7B-5D216ED65307}"/>
              </a:ext>
            </a:extLst>
          </p:cNvPr>
          <p:cNvSpPr>
            <a:spLocks noGrp="1"/>
          </p:cNvSpPr>
          <p:nvPr>
            <p:ph type="sldNum" sz="quarter" idx="12"/>
          </p:nvPr>
        </p:nvSpPr>
        <p:spPr/>
        <p:txBody>
          <a:bodyPr/>
          <a:lstStyle/>
          <a:p>
            <a:fld id="{3D46CBA2-ECE5-4BE9-B546-6761E0E67089}" type="slidenum">
              <a:rPr lang="en-US" smtClean="0"/>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95881" y="354480"/>
            <a:ext cx="1735240" cy="196298"/>
          </a:xfrm>
          <a:prstGeom prst="rect">
            <a:avLst/>
          </a:prstGeom>
          <a:noFill/>
          <a:ln/>
        </p:spPr>
        <p:txBody>
          <a:bodyPr wrap="square" lIns="0" tIns="0" rIns="0" bIns="0" rtlCol="0" anchor="ctr">
            <a:normAutofit/>
          </a:bodyPr>
          <a:lstStyle/>
          <a:p>
            <a:r>
              <a:rPr lang="en-US" sz="975" b="1" dirty="0">
                <a:solidFill>
                  <a:srgbClr val="FFBD59"/>
                </a:solidFill>
                <a:latin typeface="Arial" pitchFamily="34" charset="0"/>
                <a:ea typeface="Arial" pitchFamily="34" charset="-122"/>
                <a:cs typeface="Arial" pitchFamily="34" charset="-120"/>
              </a:rPr>
              <a:t>TOPIC11 • VIEW &amp; DISCUSS</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83489" y="1255014"/>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618785" y="4018788"/>
            <a:ext cx="4443984" cy="390906"/>
          </a:xfrm>
          <a:prstGeom prst="rect">
            <a:avLst/>
          </a:prstGeom>
          <a:noFill/>
          <a:ln/>
        </p:spPr>
        <p:txBody>
          <a:bodyPr wrap="square" lIns="0" tIns="0" rIns="0" bIns="0" rtlCol="0" anchor="ctr">
            <a:normAutofit/>
          </a:bodyPr>
          <a:lstStyle/>
          <a:p>
            <a:pPr algn="ctr"/>
            <a:r>
              <a:rPr lang="en-US" b="1" u="sng"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How Crypto Investment Scams Work</a:t>
            </a:r>
            <a:endParaRPr lang="en-US"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FFBD59"/>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How Crypto Investment Scams Work</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AARP Live</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FFBD59"/>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An online friend sends you an app showing amazing crypto profits.</a:t>
            </a:r>
            <a:endParaRPr lang="en-US" sz="1575" dirty="0"/>
          </a:p>
        </p:txBody>
      </p:sp>
      <p:sp>
        <p:nvSpPr>
          <p:cNvPr id="18" name="Text 16"/>
          <p:cNvSpPr txBox="1"/>
          <p:nvPr/>
        </p:nvSpPr>
        <p:spPr>
          <a:xfrm>
            <a:off x="733806" y="4389120"/>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Do not invest; verify independently and consult a trusted adviser.</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4" name="Picture 23">
            <a:hlinkClick r:id="rId4" action="ppaction://hlinkfile"/>
            <a:extLst>
              <a:ext uri="{FF2B5EF4-FFF2-40B4-BE49-F238E27FC236}">
                <a16:creationId xmlns:a16="http://schemas.microsoft.com/office/drawing/2014/main" id="{0D820F38-7EDF-A233-2AD0-8404FBB84206}"/>
              </a:ext>
            </a:extLst>
          </p:cNvPr>
          <p:cNvPicPr>
            <a:picLocks noChangeAspect="1"/>
          </p:cNvPicPr>
          <p:nvPr/>
        </p:nvPicPr>
        <p:blipFill>
          <a:blip r:embed="rId5"/>
          <a:stretch>
            <a:fillRect/>
          </a:stretch>
        </p:blipFill>
        <p:spPr>
          <a:xfrm>
            <a:off x="496642" y="1337310"/>
            <a:ext cx="4688271" cy="2637152"/>
          </a:xfrm>
          <a:prstGeom prst="rect">
            <a:avLst/>
          </a:prstGeom>
        </p:spPr>
      </p:pic>
      <p:sp>
        <p:nvSpPr>
          <p:cNvPr id="23" name="Title 22">
            <a:extLst>
              <a:ext uri="{FF2B5EF4-FFF2-40B4-BE49-F238E27FC236}">
                <a16:creationId xmlns:a16="http://schemas.microsoft.com/office/drawing/2014/main" id="{8429E1DE-0F77-5661-D18D-5879B0358B2B}"/>
              </a:ext>
            </a:extLst>
          </p:cNvPr>
          <p:cNvSpPr>
            <a:spLocks noGrp="1"/>
          </p:cNvSpPr>
          <p:nvPr>
            <p:ph type="title"/>
          </p:nvPr>
        </p:nvSpPr>
        <p:spPr>
          <a:xfrm>
            <a:off x="503367" y="480060"/>
            <a:ext cx="8305800" cy="857250"/>
          </a:xfrm>
        </p:spPr>
        <p:txBody>
          <a:bodyPr anchor="ctr">
            <a:normAutofit/>
          </a:bodyPr>
          <a:lstStyle/>
          <a:p>
            <a:r>
              <a:rPr lang="en-US" dirty="0"/>
              <a:t>Watch a video. Then decide.</a:t>
            </a:r>
          </a:p>
        </p:txBody>
      </p:sp>
      <p:sp>
        <p:nvSpPr>
          <p:cNvPr id="25" name="Date Placeholder 24">
            <a:extLst>
              <a:ext uri="{FF2B5EF4-FFF2-40B4-BE49-F238E27FC236}">
                <a16:creationId xmlns:a16="http://schemas.microsoft.com/office/drawing/2014/main" id="{83D8BDB2-BD98-0CC0-DE14-8500EB18D24E}"/>
              </a:ext>
            </a:extLst>
          </p:cNvPr>
          <p:cNvSpPr>
            <a:spLocks noGrp="1"/>
          </p:cNvSpPr>
          <p:nvPr>
            <p:ph type="dt" sz="half" idx="10"/>
          </p:nvPr>
        </p:nvSpPr>
        <p:spPr/>
        <p:txBody>
          <a:bodyPr/>
          <a:lstStyle/>
          <a:p>
            <a:fld id="{7327BC9B-AA41-4D7B-9BAC-A6A422BF24F0}" type="datetime1">
              <a:rPr lang="en-US" smtClean="0"/>
              <a:t>10/26/2026</a:t>
            </a:fld>
            <a:endParaRPr lang="en-US"/>
          </a:p>
        </p:txBody>
      </p:sp>
      <p:sp>
        <p:nvSpPr>
          <p:cNvPr id="26" name="Footer Placeholder 25">
            <a:extLst>
              <a:ext uri="{FF2B5EF4-FFF2-40B4-BE49-F238E27FC236}">
                <a16:creationId xmlns:a16="http://schemas.microsoft.com/office/drawing/2014/main" id="{1EAC5B88-BB17-E764-6215-5FADFE2AB996}"/>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F771AC1B-8F13-4930-7E0E-67D2C9DAC48A}"/>
              </a:ext>
            </a:extLst>
          </p:cNvPr>
          <p:cNvSpPr>
            <a:spLocks noGrp="1"/>
          </p:cNvSpPr>
          <p:nvPr>
            <p:ph type="sldNum" sz="quarter" idx="12"/>
          </p:nvPr>
        </p:nvSpPr>
        <p:spPr/>
        <p:txBody>
          <a:bodyPr/>
          <a:lstStyle/>
          <a:p>
            <a:fld id="{3D46CBA2-ECE5-4BE9-B546-6761E0E67089}" type="slidenum">
              <a:rPr lang="en-US" smtClean="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295400" y="448589"/>
            <a:ext cx="2068830" cy="215395"/>
          </a:xfrm>
          <a:prstGeom prst="rect">
            <a:avLst/>
          </a:prstGeom>
          <a:noFill/>
          <a:ln/>
        </p:spPr>
        <p:txBody>
          <a:bodyPr wrap="square" lIns="0" tIns="0" rIns="0" bIns="0" rtlCol="0" anchor="ctr">
            <a:normAutofit/>
          </a:bodyPr>
          <a:lstStyle/>
          <a:p>
            <a:r>
              <a:rPr lang="en-US" sz="975" b="1" dirty="0">
                <a:solidFill>
                  <a:srgbClr val="FFBD59"/>
                </a:solidFill>
                <a:latin typeface="Arial" pitchFamily="34" charset="0"/>
                <a:ea typeface="Arial" pitchFamily="34" charset="-122"/>
                <a:cs typeface="Arial" pitchFamily="34" charset="-120"/>
              </a:rPr>
              <a:t>TOPIC 11 • FICTIONAL EXAMPLE</a:t>
            </a:r>
            <a:endParaRPr lang="en-US" sz="975" dirty="0"/>
          </a:p>
        </p:txBody>
      </p:sp>
      <p:sp>
        <p:nvSpPr>
          <p:cNvPr id="5" name="Shape 3"/>
          <p:cNvSpPr/>
          <p:nvPr/>
        </p:nvSpPr>
        <p:spPr>
          <a:xfrm>
            <a:off x="445770" y="1296924"/>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66344" y="1475232"/>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5.png"/>
          <p:cNvPicPr>
            <a:picLocks noChangeAspect="1"/>
          </p:cNvPicPr>
          <p:nvPr/>
        </p:nvPicPr>
        <p:blipFill>
          <a:blip r:embed="rId3"/>
          <a:stretch>
            <a:fillRect/>
          </a:stretch>
        </p:blipFill>
        <p:spPr>
          <a:xfrm>
            <a:off x="493776" y="1495806"/>
            <a:ext cx="4443984" cy="3079242"/>
          </a:xfrm>
          <a:prstGeom prst="rect">
            <a:avLst/>
          </a:prstGeom>
        </p:spPr>
      </p:pic>
      <p:sp>
        <p:nvSpPr>
          <p:cNvPr id="8" name="Text 5"/>
          <p:cNvSpPr txBox="1"/>
          <p:nvPr/>
        </p:nvSpPr>
        <p:spPr>
          <a:xfrm>
            <a:off x="5287518" y="1550670"/>
            <a:ext cx="3291840" cy="342900"/>
          </a:xfrm>
          <a:prstGeom prst="rect">
            <a:avLst/>
          </a:prstGeom>
          <a:noFill/>
          <a:ln/>
        </p:spPr>
        <p:txBody>
          <a:bodyPr wrap="square" lIns="0" tIns="0" rIns="0" bIns="0" rtlCol="0" anchor="ctr">
            <a:normAutofit/>
          </a:bodyPr>
          <a:lstStyle/>
          <a:p>
            <a:r>
              <a:rPr lang="en-US" sz="1425" b="1" dirty="0">
                <a:solidFill>
                  <a:srgbClr val="FFBD59"/>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294376" y="1996440"/>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58155" y="2043074"/>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50992" y="1927860"/>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Stranger offers unusually high returns</a:t>
            </a:r>
            <a:endParaRPr lang="en-US" sz="1725" dirty="0"/>
          </a:p>
        </p:txBody>
      </p:sp>
      <p:sp>
        <p:nvSpPr>
          <p:cNvPr id="12" name="Shape 9"/>
          <p:cNvSpPr/>
          <p:nvPr/>
        </p:nvSpPr>
        <p:spPr>
          <a:xfrm>
            <a:off x="5294376" y="2620518"/>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58155" y="2667152"/>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50992" y="2551938"/>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Fake platform shows growing balances</a:t>
            </a:r>
            <a:endParaRPr lang="en-US" sz="1725" dirty="0"/>
          </a:p>
        </p:txBody>
      </p:sp>
      <p:sp>
        <p:nvSpPr>
          <p:cNvPr id="15" name="Shape 12"/>
          <p:cNvSpPr/>
          <p:nvPr/>
        </p:nvSpPr>
        <p:spPr>
          <a:xfrm>
            <a:off x="5294376" y="3244596"/>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58155" y="3291230"/>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50992" y="3176016"/>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Withdrawal requires an extra “fee”</a:t>
            </a:r>
            <a:endParaRPr lang="en-US" sz="1725" dirty="0"/>
          </a:p>
        </p:txBody>
      </p:sp>
      <p:sp>
        <p:nvSpPr>
          <p:cNvPr id="18" name="Shape 15"/>
          <p:cNvSpPr/>
          <p:nvPr/>
        </p:nvSpPr>
        <p:spPr>
          <a:xfrm>
            <a:off x="5246370" y="4108704"/>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62956" y="4211574"/>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6" name="Title 25">
            <a:extLst>
              <a:ext uri="{FF2B5EF4-FFF2-40B4-BE49-F238E27FC236}">
                <a16:creationId xmlns:a16="http://schemas.microsoft.com/office/drawing/2014/main" id="{47364DC8-165E-75D2-7935-8CA2F14F71D2}"/>
              </a:ext>
            </a:extLst>
          </p:cNvPr>
          <p:cNvSpPr>
            <a:spLocks noGrp="1"/>
          </p:cNvSpPr>
          <p:nvPr>
            <p:ph type="title"/>
          </p:nvPr>
        </p:nvSpPr>
        <p:spPr/>
        <p:txBody>
          <a:bodyPr/>
          <a:lstStyle/>
          <a:p>
            <a:endParaRPr lang="en-US"/>
          </a:p>
        </p:txBody>
      </p:sp>
      <p:sp>
        <p:nvSpPr>
          <p:cNvPr id="27" name="Date Placeholder 26">
            <a:extLst>
              <a:ext uri="{FF2B5EF4-FFF2-40B4-BE49-F238E27FC236}">
                <a16:creationId xmlns:a16="http://schemas.microsoft.com/office/drawing/2014/main" id="{C0BE7B23-A83D-78D9-F897-577DD4224102}"/>
              </a:ext>
            </a:extLst>
          </p:cNvPr>
          <p:cNvSpPr>
            <a:spLocks noGrp="1"/>
          </p:cNvSpPr>
          <p:nvPr>
            <p:ph type="dt" sz="half" idx="10"/>
          </p:nvPr>
        </p:nvSpPr>
        <p:spPr/>
        <p:txBody>
          <a:bodyPr/>
          <a:lstStyle/>
          <a:p>
            <a:fld id="{0A49C24D-4E1B-4987-AA62-D6A815D91F6A}" type="datetime1">
              <a:rPr lang="en-US" smtClean="0"/>
              <a:t>10/26/2026</a:t>
            </a:fld>
            <a:endParaRPr lang="en-US"/>
          </a:p>
        </p:txBody>
      </p:sp>
      <p:sp>
        <p:nvSpPr>
          <p:cNvPr id="28" name="Footer Placeholder 27">
            <a:extLst>
              <a:ext uri="{FF2B5EF4-FFF2-40B4-BE49-F238E27FC236}">
                <a16:creationId xmlns:a16="http://schemas.microsoft.com/office/drawing/2014/main" id="{54CF8DB9-E041-7366-DFD7-37A7A1147BEB}"/>
              </a:ext>
            </a:extLst>
          </p:cNvPr>
          <p:cNvSpPr>
            <a:spLocks noGrp="1"/>
          </p:cNvSpPr>
          <p:nvPr>
            <p:ph type="ftr" sz="quarter" idx="11"/>
          </p:nvPr>
        </p:nvSpPr>
        <p:spPr/>
        <p:txBody>
          <a:bodyPr/>
          <a:lstStyle/>
          <a:p>
            <a:r>
              <a:rPr lang="en-US"/>
              <a:t>2027 Senior Cybersecurity Awareness </a:t>
            </a:r>
          </a:p>
        </p:txBody>
      </p:sp>
      <p:sp>
        <p:nvSpPr>
          <p:cNvPr id="29" name="Slide Number Placeholder 28">
            <a:extLst>
              <a:ext uri="{FF2B5EF4-FFF2-40B4-BE49-F238E27FC236}">
                <a16:creationId xmlns:a16="http://schemas.microsoft.com/office/drawing/2014/main" id="{EAD2212E-4E5D-F086-3C19-8AFF287F09CB}"/>
              </a:ext>
            </a:extLst>
          </p:cNvPr>
          <p:cNvSpPr>
            <a:spLocks noGrp="1"/>
          </p:cNvSpPr>
          <p:nvPr>
            <p:ph type="sldNum" sz="quarter" idx="12"/>
          </p:nvPr>
        </p:nvSpPr>
        <p:spPr/>
        <p:txBody>
          <a:bodyPr/>
          <a:lstStyle/>
          <a:p>
            <a:fld id="{3D46CBA2-ECE5-4BE9-B546-6761E0E67089}" type="slidenum">
              <a:rPr lang="en-US" smtClean="0"/>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00200" y="392943"/>
            <a:ext cx="2068830" cy="157734"/>
          </a:xfrm>
          <a:prstGeom prst="rect">
            <a:avLst/>
          </a:prstGeom>
          <a:noFill/>
          <a:ln/>
        </p:spPr>
        <p:txBody>
          <a:bodyPr wrap="square" lIns="0" tIns="0" rIns="0" bIns="0" rtlCol="0" anchor="ctr">
            <a:normAutofit/>
          </a:bodyPr>
          <a:lstStyle/>
          <a:p>
            <a:r>
              <a:rPr lang="en-US" sz="975" b="1" dirty="0">
                <a:solidFill>
                  <a:srgbClr val="FFBD59"/>
                </a:solidFill>
                <a:latin typeface="Arial" pitchFamily="34" charset="0"/>
                <a:ea typeface="Arial" pitchFamily="34" charset="-122"/>
                <a:cs typeface="Arial" pitchFamily="34" charset="-120"/>
              </a:rPr>
              <a:t>TOPIC 11 • YOUR SAFETY STEPS</a:t>
            </a:r>
            <a:endParaRPr lang="en-US" sz="975" dirty="0"/>
          </a:p>
        </p:txBody>
      </p:sp>
      <p:sp>
        <p:nvSpPr>
          <p:cNvPr id="5" name="Shape 3"/>
          <p:cNvSpPr/>
          <p:nvPr/>
        </p:nvSpPr>
        <p:spPr>
          <a:xfrm>
            <a:off x="456057" y="1191255"/>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58927" y="1390137"/>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44093" y="1527297"/>
            <a:ext cx="459486" cy="459486"/>
          </a:xfrm>
          <a:prstGeom prst="ellipse">
            <a:avLst/>
          </a:prstGeom>
          <a:solidFill>
            <a:srgbClr val="FFBD59"/>
          </a:solidFill>
          <a:ln w="12700">
            <a:solidFill>
              <a:srgbClr val="FFBD59"/>
            </a:solidFill>
            <a:prstDash val="solid"/>
          </a:ln>
        </p:spPr>
        <p:txBody>
          <a:bodyPr/>
          <a:lstStyle/>
          <a:p>
            <a:endParaRPr lang="en-US" sz="1350"/>
          </a:p>
        </p:txBody>
      </p:sp>
      <p:sp>
        <p:nvSpPr>
          <p:cNvPr id="8" name="Text 6"/>
          <p:cNvSpPr txBox="1"/>
          <p:nvPr/>
        </p:nvSpPr>
        <p:spPr>
          <a:xfrm>
            <a:off x="867537" y="1623309"/>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75029" y="1527297"/>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Talk to an independent financial professional.</a:t>
            </a:r>
            <a:endParaRPr lang="en-US" sz="1950" dirty="0"/>
          </a:p>
        </p:txBody>
      </p:sp>
      <p:sp>
        <p:nvSpPr>
          <p:cNvPr id="10" name="Shape 8"/>
          <p:cNvSpPr/>
          <p:nvPr/>
        </p:nvSpPr>
        <p:spPr>
          <a:xfrm>
            <a:off x="558927" y="2322825"/>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44093" y="2459985"/>
            <a:ext cx="459486" cy="459486"/>
          </a:xfrm>
          <a:prstGeom prst="ellipse">
            <a:avLst/>
          </a:prstGeom>
          <a:solidFill>
            <a:srgbClr val="FFBD59"/>
          </a:solidFill>
          <a:ln w="12700">
            <a:solidFill>
              <a:srgbClr val="FFBD59"/>
            </a:solidFill>
            <a:prstDash val="solid"/>
          </a:ln>
        </p:spPr>
        <p:txBody>
          <a:bodyPr/>
          <a:lstStyle/>
          <a:p>
            <a:endParaRPr lang="en-US" sz="1350"/>
          </a:p>
        </p:txBody>
      </p:sp>
      <p:sp>
        <p:nvSpPr>
          <p:cNvPr id="12" name="Text 10"/>
          <p:cNvSpPr txBox="1"/>
          <p:nvPr/>
        </p:nvSpPr>
        <p:spPr>
          <a:xfrm>
            <a:off x="867537" y="2555997"/>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75029" y="2459985"/>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Check registrations and investment claims.</a:t>
            </a:r>
            <a:endParaRPr lang="en-US" sz="1950" dirty="0"/>
          </a:p>
        </p:txBody>
      </p:sp>
      <p:sp>
        <p:nvSpPr>
          <p:cNvPr id="14" name="Shape 12"/>
          <p:cNvSpPr/>
          <p:nvPr/>
        </p:nvSpPr>
        <p:spPr>
          <a:xfrm>
            <a:off x="558927" y="3255513"/>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44093" y="3392673"/>
            <a:ext cx="459486" cy="459486"/>
          </a:xfrm>
          <a:prstGeom prst="ellipse">
            <a:avLst/>
          </a:prstGeom>
          <a:solidFill>
            <a:srgbClr val="FFBD59"/>
          </a:solidFill>
          <a:ln w="12700">
            <a:solidFill>
              <a:srgbClr val="FFBD59"/>
            </a:solidFill>
            <a:prstDash val="solid"/>
          </a:ln>
        </p:spPr>
        <p:txBody>
          <a:bodyPr/>
          <a:lstStyle/>
          <a:p>
            <a:endParaRPr lang="en-US" sz="1350"/>
          </a:p>
        </p:txBody>
      </p:sp>
      <p:sp>
        <p:nvSpPr>
          <p:cNvPr id="16" name="Text 14"/>
          <p:cNvSpPr txBox="1"/>
          <p:nvPr/>
        </p:nvSpPr>
        <p:spPr>
          <a:xfrm>
            <a:off x="867537" y="3488685"/>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75029" y="3392673"/>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Pause before transferring or converting funds.</a:t>
            </a:r>
            <a:endParaRPr lang="en-US" sz="1950" dirty="0"/>
          </a:p>
        </p:txBody>
      </p:sp>
      <p:sp>
        <p:nvSpPr>
          <p:cNvPr id="18" name="Shape 16"/>
          <p:cNvSpPr/>
          <p:nvPr/>
        </p:nvSpPr>
        <p:spPr>
          <a:xfrm>
            <a:off x="572643" y="4325361"/>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44093" y="4428231"/>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buy crypto at a kiosk for an unexpected caller.</a:t>
            </a:r>
            <a:endParaRPr lang="en-US" sz="1500" dirty="0"/>
          </a:p>
        </p:txBody>
      </p:sp>
      <p:sp>
        <p:nvSpPr>
          <p:cNvPr id="20" name="Shape 18"/>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4B56C99F-9203-9821-B3D9-9D4A8C637DD3}"/>
              </a:ext>
            </a:extLst>
          </p:cNvPr>
          <p:cNvSpPr>
            <a:spLocks noGrp="1"/>
          </p:cNvSpPr>
          <p:nvPr>
            <p:ph type="title"/>
          </p:nvPr>
        </p:nvSpPr>
        <p:spPr>
          <a:xfrm>
            <a:off x="558927" y="411406"/>
            <a:ext cx="8305800" cy="857250"/>
          </a:xfrm>
        </p:spPr>
        <p:txBody>
          <a:bodyPr>
            <a:normAutofit/>
          </a:bodyPr>
          <a:lstStyle/>
          <a:p>
            <a:r>
              <a:rPr lang="en-US" dirty="0"/>
              <a:t>What To Do Instead</a:t>
            </a:r>
          </a:p>
        </p:txBody>
      </p:sp>
      <p:sp>
        <p:nvSpPr>
          <p:cNvPr id="25" name="Date Placeholder 24">
            <a:extLst>
              <a:ext uri="{FF2B5EF4-FFF2-40B4-BE49-F238E27FC236}">
                <a16:creationId xmlns:a16="http://schemas.microsoft.com/office/drawing/2014/main" id="{0BB15B65-0233-83E0-E274-09570F01D6D8}"/>
              </a:ext>
            </a:extLst>
          </p:cNvPr>
          <p:cNvSpPr>
            <a:spLocks noGrp="1"/>
          </p:cNvSpPr>
          <p:nvPr>
            <p:ph type="dt" sz="half" idx="10"/>
          </p:nvPr>
        </p:nvSpPr>
        <p:spPr/>
        <p:txBody>
          <a:bodyPr/>
          <a:lstStyle/>
          <a:p>
            <a:fld id="{8D9FAC92-2AA7-49F2-84A1-E2076D1F31F7}" type="datetime1">
              <a:rPr lang="en-US" smtClean="0"/>
              <a:t>10/26/2026</a:t>
            </a:fld>
            <a:endParaRPr lang="en-US"/>
          </a:p>
        </p:txBody>
      </p:sp>
      <p:sp>
        <p:nvSpPr>
          <p:cNvPr id="26" name="Slide Number Placeholder 25">
            <a:extLst>
              <a:ext uri="{FF2B5EF4-FFF2-40B4-BE49-F238E27FC236}">
                <a16:creationId xmlns:a16="http://schemas.microsoft.com/office/drawing/2014/main" id="{5D66A9A6-29E9-0F54-13A5-11BF7238BF7A}"/>
              </a:ext>
            </a:extLst>
          </p:cNvPr>
          <p:cNvSpPr>
            <a:spLocks noGrp="1"/>
          </p:cNvSpPr>
          <p:nvPr>
            <p:ph type="sldNum" sz="quarter" idx="12"/>
          </p:nvPr>
        </p:nvSpPr>
        <p:spPr/>
        <p:txBody>
          <a:bodyPr/>
          <a:lstStyle/>
          <a:p>
            <a:fld id="{3D46CBA2-ECE5-4BE9-B546-6761E0E67089}" type="slidenum">
              <a:rPr lang="en-US" smtClean="0"/>
              <a:t>48</a:t>
            </a:fld>
            <a:endParaRPr lang="en-US"/>
          </a:p>
        </p:txBody>
      </p:sp>
      <p:sp>
        <p:nvSpPr>
          <p:cNvPr id="27" name="Footer Placeholder 26">
            <a:extLst>
              <a:ext uri="{FF2B5EF4-FFF2-40B4-BE49-F238E27FC236}">
                <a16:creationId xmlns:a16="http://schemas.microsoft.com/office/drawing/2014/main" id="{741084B3-C94F-2A75-E091-F7BFD0FB6454}"/>
              </a:ext>
            </a:extLst>
          </p:cNvPr>
          <p:cNvSpPr>
            <a:spLocks noGrp="1"/>
          </p:cNvSpPr>
          <p:nvPr>
            <p:ph type="ftr" sz="quarter" idx="11"/>
          </p:nvPr>
        </p:nvSpPr>
        <p:spPr/>
        <p:txBody>
          <a:bodyPr/>
          <a:lstStyle/>
          <a:p>
            <a:r>
              <a:rPr lang="en-US"/>
              <a:t>2027 Senior Cybersecurity Awareness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6600" b="1" dirty="0">
                <a:effectLst>
                  <a:outerShdw blurRad="38100" dist="38100" dir="2700000" algn="tl">
                    <a:srgbClr val="000000">
                      <a:alpha val="43137"/>
                    </a:srgbClr>
                  </a:outerShdw>
                </a:effectLst>
                <a:latin typeface="+mj-lt"/>
              </a:rPr>
              <a:t>12</a:t>
            </a:r>
            <a:endParaRPr lang="en-US" sz="1350" b="1" dirty="0">
              <a:effectLst>
                <a:outerShdw blurRad="38100" dist="38100" dir="2700000" algn="tl">
                  <a:srgbClr val="000000">
                    <a:alpha val="43137"/>
                  </a:srgbClr>
                </a:outerShdw>
              </a:effectLst>
              <a:latin typeface="+mj-lt"/>
            </a:endParaRPr>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08B7A5">
                <a:alpha val="0"/>
              </a:srgbClr>
            </a:solidFill>
            <a:prstDash val="solid"/>
          </a:ln>
        </p:spPr>
        <p:txBody>
          <a:bodyPr anchor="ctr"/>
          <a:lstStyle/>
          <a:p>
            <a:pPr algn="ctr"/>
            <a:r>
              <a:rPr lang="en-US" sz="1100" b="1" dirty="0">
                <a:solidFill>
                  <a:schemeClr val="bg1"/>
                </a:solidFill>
                <a:latin typeface="Arial" pitchFamily="34" charset="0"/>
                <a:ea typeface="Arial" pitchFamily="34" charset="-122"/>
                <a:cs typeface="Arial" pitchFamily="34" charset="-120"/>
              </a:rPr>
              <a:t>TOPIC 12 OF 15</a:t>
            </a:r>
            <a:endParaRPr lang="en-US" sz="1100" dirty="0">
              <a:solidFill>
                <a:schemeClr val="bg1"/>
              </a:solidFill>
            </a:endParaRPr>
          </a:p>
        </p:txBody>
      </p:sp>
      <p:sp>
        <p:nvSpPr>
          <p:cNvPr id="8" name="Text 6"/>
          <p:cNvSpPr txBox="1"/>
          <p:nvPr/>
        </p:nvSpPr>
        <p:spPr>
          <a:xfrm>
            <a:off x="582930" y="1412748"/>
            <a:ext cx="5788152" cy="1008126"/>
          </a:xfrm>
          <a:prstGeom prst="rect">
            <a:avLst/>
          </a:prstGeom>
          <a:noFill/>
          <a:ln/>
        </p:spPr>
        <p:txBody>
          <a:bodyPr wrap="square" lIns="0" tIns="0" rIns="0" bIns="0" rtlCol="0" anchor="ctr">
            <a:normAutofit/>
          </a:bodyPr>
          <a:lstStyle/>
          <a:p>
            <a:endParaRPr lang="en-US" sz="3300" dirty="0"/>
          </a:p>
        </p:txBody>
      </p:sp>
      <p:sp>
        <p:nvSpPr>
          <p:cNvPr id="9" name="Text 7"/>
          <p:cNvSpPr txBox="1"/>
          <p:nvPr/>
        </p:nvSpPr>
        <p:spPr>
          <a:xfrm>
            <a:off x="520214" y="3065525"/>
            <a:ext cx="5747004" cy="754380"/>
          </a:xfrm>
          <a:prstGeom prst="rect">
            <a:avLst/>
          </a:prstGeom>
          <a:noFill/>
          <a:ln/>
        </p:spPr>
        <p:txBody>
          <a:bodyPr wrap="square" lIns="0" tIns="0" rIns="0" bIns="0" rtlCol="0" anchor="ctr">
            <a:normAutofit/>
          </a:bodyPr>
          <a:lstStyle/>
          <a:p>
            <a:r>
              <a:rPr lang="en-US" sz="2175" b="1" dirty="0">
                <a:latin typeface="Arial" pitchFamily="34" charset="0"/>
                <a:ea typeface="Arial" pitchFamily="34" charset="-122"/>
                <a:cs typeface="Arial" pitchFamily="34" charset="-120"/>
              </a:rPr>
              <a:t>Trust can be built slowly, then used to ask for money.</a:t>
            </a:r>
            <a:endParaRPr lang="en-US" sz="2175" b="1"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12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CDA9291B-8672-AF5A-B490-6FB1B8C18DC0}"/>
              </a:ext>
            </a:extLst>
          </p:cNvPr>
          <p:cNvSpPr>
            <a:spLocks noGrp="1"/>
          </p:cNvSpPr>
          <p:nvPr>
            <p:ph type="title"/>
          </p:nvPr>
        </p:nvSpPr>
        <p:spPr>
          <a:xfrm>
            <a:off x="470518" y="1076705"/>
            <a:ext cx="5900564" cy="1947667"/>
          </a:xfrm>
        </p:spPr>
        <p:txBody>
          <a:bodyPr anchor="ctr">
            <a:normAutofit fontScale="90000"/>
          </a:bodyPr>
          <a:lstStyle/>
          <a:p>
            <a:r>
              <a:rPr lang="en-US" sz="4800" dirty="0"/>
              <a:t>Romance &amp; </a:t>
            </a:r>
            <a:br>
              <a:rPr lang="en-US" sz="4800" dirty="0"/>
            </a:br>
            <a:r>
              <a:rPr lang="en-US" sz="4800" dirty="0"/>
              <a:t>Social Media Deception</a:t>
            </a:r>
          </a:p>
        </p:txBody>
      </p:sp>
      <p:sp>
        <p:nvSpPr>
          <p:cNvPr id="17" name="Date Placeholder 16">
            <a:extLst>
              <a:ext uri="{FF2B5EF4-FFF2-40B4-BE49-F238E27FC236}">
                <a16:creationId xmlns:a16="http://schemas.microsoft.com/office/drawing/2014/main" id="{D20960F0-79FF-D4DC-4E4A-12901DE03D64}"/>
              </a:ext>
            </a:extLst>
          </p:cNvPr>
          <p:cNvSpPr>
            <a:spLocks noGrp="1"/>
          </p:cNvSpPr>
          <p:nvPr>
            <p:ph type="dt" sz="half" idx="10"/>
          </p:nvPr>
        </p:nvSpPr>
        <p:spPr/>
        <p:txBody>
          <a:bodyPr/>
          <a:lstStyle/>
          <a:p>
            <a:fld id="{0816F7CE-ABE4-4EC1-B751-7056C4EA1B5D}" type="datetime1">
              <a:rPr lang="en-US" smtClean="0"/>
              <a:t>10/26/2026</a:t>
            </a:fld>
            <a:endParaRPr lang="en-US"/>
          </a:p>
        </p:txBody>
      </p:sp>
      <p:sp>
        <p:nvSpPr>
          <p:cNvPr id="18" name="Footer Placeholder 17">
            <a:extLst>
              <a:ext uri="{FF2B5EF4-FFF2-40B4-BE49-F238E27FC236}">
                <a16:creationId xmlns:a16="http://schemas.microsoft.com/office/drawing/2014/main" id="{753EBFB6-F9EB-8387-8565-65DD97C8E0FC}"/>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F5D51DC8-E74D-7CBE-D418-269323B4BF7B}"/>
              </a:ext>
            </a:extLst>
          </p:cNvPr>
          <p:cNvSpPr>
            <a:spLocks noGrp="1"/>
          </p:cNvSpPr>
          <p:nvPr>
            <p:ph type="sldNum" sz="quarter" idx="12"/>
          </p:nvPr>
        </p:nvSpPr>
        <p:spPr/>
        <p:txBody>
          <a:bodyPr/>
          <a:lstStyle/>
          <a:p>
            <a:fld id="{3D46CBA2-ECE5-4BE9-B546-6761E0E67089}" type="slidenum">
              <a:rPr lang="en-US" smtClean="0"/>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447800" y="415552"/>
            <a:ext cx="1687830" cy="183880"/>
          </a:xfrm>
          <a:prstGeom prst="rect">
            <a:avLst/>
          </a:prstGeom>
          <a:noFill/>
          <a:ln/>
        </p:spPr>
        <p:txBody>
          <a:bodyPr wrap="square" lIns="0" tIns="0" rIns="0" bIns="0" rtlCol="0" anchor="ctr">
            <a:normAutofit fontScale="92500"/>
          </a:bodyPr>
          <a:lstStyle/>
          <a:p>
            <a:r>
              <a:rPr lang="en-US" sz="975" b="1" dirty="0">
                <a:solidFill>
                  <a:srgbClr val="08B7A5"/>
                </a:solidFill>
                <a:latin typeface="Arial" pitchFamily="34" charset="0"/>
                <a:ea typeface="Arial" pitchFamily="34" charset="-122"/>
                <a:cs typeface="Arial" pitchFamily="34" charset="-120"/>
              </a:rPr>
              <a:t>TOPIC 12 • VIEW &amp; DISCUSS</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59486" y="1255014"/>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733806" y="4020113"/>
            <a:ext cx="4443984" cy="390906"/>
          </a:xfrm>
          <a:prstGeom prst="rect">
            <a:avLst/>
          </a:prstGeom>
          <a:noFill/>
          <a:ln/>
        </p:spPr>
        <p:txBody>
          <a:bodyPr wrap="square" lIns="0" tIns="0" rIns="0" bIns="0" rtlCol="0" anchor="ctr">
            <a:normAutofit/>
          </a:bodyPr>
          <a:lstStyle/>
          <a:p>
            <a:pPr algn="ctr"/>
            <a:r>
              <a:rPr lang="en-US" sz="1600" b="1" u="sng"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Online Romance Imposter Scams</a:t>
            </a:r>
            <a:endParaRPr lang="en-US" sz="1600"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08B7A5"/>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Online Romance Imposter Scams</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Federal Trade Commission</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08B7A5"/>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After weeks of affectionate messages, a partner needs help with customs fees.</a:t>
            </a:r>
            <a:endParaRPr lang="en-US" sz="1575" dirty="0"/>
          </a:p>
        </p:txBody>
      </p:sp>
      <p:sp>
        <p:nvSpPr>
          <p:cNvPr id="18" name="Text 16"/>
          <p:cNvSpPr txBox="1"/>
          <p:nvPr/>
        </p:nvSpPr>
        <p:spPr>
          <a:xfrm>
            <a:off x="733806" y="4461989"/>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Do not send funds; ask a trusted person for another perspective.</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4" name="Picture 23">
            <a:hlinkClick r:id="rId4" action="ppaction://hlinkfile"/>
            <a:extLst>
              <a:ext uri="{FF2B5EF4-FFF2-40B4-BE49-F238E27FC236}">
                <a16:creationId xmlns:a16="http://schemas.microsoft.com/office/drawing/2014/main" id="{8B6DA361-5DD5-BDF3-887E-2EA78FC90E96}"/>
              </a:ext>
            </a:extLst>
          </p:cNvPr>
          <p:cNvPicPr>
            <a:picLocks noChangeAspect="1"/>
          </p:cNvPicPr>
          <p:nvPr/>
        </p:nvPicPr>
        <p:blipFill>
          <a:blip r:embed="rId5"/>
          <a:stretch>
            <a:fillRect/>
          </a:stretch>
        </p:blipFill>
        <p:spPr>
          <a:xfrm>
            <a:off x="445770" y="1425820"/>
            <a:ext cx="4732020" cy="2661761"/>
          </a:xfrm>
          <a:prstGeom prst="rect">
            <a:avLst/>
          </a:prstGeom>
        </p:spPr>
      </p:pic>
      <p:sp>
        <p:nvSpPr>
          <p:cNvPr id="23" name="Title 22">
            <a:extLst>
              <a:ext uri="{FF2B5EF4-FFF2-40B4-BE49-F238E27FC236}">
                <a16:creationId xmlns:a16="http://schemas.microsoft.com/office/drawing/2014/main" id="{B4425813-73E5-D06C-B370-374A1847F2DB}"/>
              </a:ext>
            </a:extLst>
          </p:cNvPr>
          <p:cNvSpPr>
            <a:spLocks noGrp="1"/>
          </p:cNvSpPr>
          <p:nvPr>
            <p:ph type="title"/>
          </p:nvPr>
        </p:nvSpPr>
        <p:spPr>
          <a:xfrm>
            <a:off x="685800" y="444031"/>
            <a:ext cx="8305800" cy="857250"/>
          </a:xfrm>
        </p:spPr>
        <p:txBody>
          <a:bodyPr anchor="ctr">
            <a:normAutofit/>
          </a:bodyPr>
          <a:lstStyle/>
          <a:p>
            <a:r>
              <a:rPr lang="en-US" dirty="0"/>
              <a:t>Watch a video. Then decide.</a:t>
            </a:r>
          </a:p>
        </p:txBody>
      </p:sp>
      <p:sp>
        <p:nvSpPr>
          <p:cNvPr id="25" name="Date Placeholder 24">
            <a:extLst>
              <a:ext uri="{FF2B5EF4-FFF2-40B4-BE49-F238E27FC236}">
                <a16:creationId xmlns:a16="http://schemas.microsoft.com/office/drawing/2014/main" id="{EF027408-ABE1-846E-A1CA-40A10CCF40DE}"/>
              </a:ext>
            </a:extLst>
          </p:cNvPr>
          <p:cNvSpPr>
            <a:spLocks noGrp="1"/>
          </p:cNvSpPr>
          <p:nvPr>
            <p:ph type="dt" sz="half" idx="10"/>
          </p:nvPr>
        </p:nvSpPr>
        <p:spPr/>
        <p:txBody>
          <a:bodyPr/>
          <a:lstStyle/>
          <a:p>
            <a:fld id="{0485E5B5-CB8E-4C0A-AFA3-6A16BCEC2877}" type="datetime1">
              <a:rPr lang="en-US" smtClean="0"/>
              <a:t>10/26/2026</a:t>
            </a:fld>
            <a:endParaRPr lang="en-US"/>
          </a:p>
        </p:txBody>
      </p:sp>
      <p:sp>
        <p:nvSpPr>
          <p:cNvPr id="26" name="Footer Placeholder 25">
            <a:extLst>
              <a:ext uri="{FF2B5EF4-FFF2-40B4-BE49-F238E27FC236}">
                <a16:creationId xmlns:a16="http://schemas.microsoft.com/office/drawing/2014/main" id="{53DFF457-87F6-CE94-5585-2C2A1BBEBC25}"/>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C0CAA349-C78B-4B3E-4BDF-8B024B1A80DC}"/>
              </a:ext>
            </a:extLst>
          </p:cNvPr>
          <p:cNvSpPr>
            <a:spLocks noGrp="1"/>
          </p:cNvSpPr>
          <p:nvPr>
            <p:ph type="sldNum" sz="quarter" idx="12"/>
          </p:nvPr>
        </p:nvSpPr>
        <p:spPr/>
        <p:txBody>
          <a:bodyPr/>
          <a:lstStyle/>
          <a:p>
            <a:fld id="{3D46CBA2-ECE5-4BE9-B546-6761E0E67089}" type="slidenum">
              <a:rPr lang="en-US" smtClean="0"/>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295400" y="439541"/>
            <a:ext cx="1992630" cy="247491"/>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TOPIC12 • FICTIONAL EXAMPLE</a:t>
            </a:r>
            <a:endParaRPr lang="en-US" sz="975" dirty="0"/>
          </a:p>
        </p:txBody>
      </p:sp>
      <p:sp>
        <p:nvSpPr>
          <p:cNvPr id="5" name="Shape 3"/>
          <p:cNvSpPr/>
          <p:nvPr/>
        </p:nvSpPr>
        <p:spPr>
          <a:xfrm>
            <a:off x="445770" y="1296924"/>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66344" y="1475232"/>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6.png"/>
          <p:cNvPicPr>
            <a:picLocks noChangeAspect="1"/>
          </p:cNvPicPr>
          <p:nvPr/>
        </p:nvPicPr>
        <p:blipFill>
          <a:blip r:embed="rId3"/>
          <a:stretch>
            <a:fillRect/>
          </a:stretch>
        </p:blipFill>
        <p:spPr>
          <a:xfrm>
            <a:off x="493776" y="1495806"/>
            <a:ext cx="4443984" cy="3079242"/>
          </a:xfrm>
          <a:prstGeom prst="rect">
            <a:avLst/>
          </a:prstGeom>
        </p:spPr>
      </p:pic>
      <p:sp>
        <p:nvSpPr>
          <p:cNvPr id="8" name="Text 5"/>
          <p:cNvSpPr txBox="1"/>
          <p:nvPr/>
        </p:nvSpPr>
        <p:spPr>
          <a:xfrm>
            <a:off x="5287518" y="1550670"/>
            <a:ext cx="3291840" cy="342900"/>
          </a:xfrm>
          <a:prstGeom prst="rect">
            <a:avLst/>
          </a:prstGeom>
          <a:noFill/>
          <a:ln/>
        </p:spPr>
        <p:txBody>
          <a:bodyPr wrap="square" lIns="0" tIns="0" rIns="0" bIns="0" rtlCol="0" anchor="ctr">
            <a:normAutofit/>
          </a:bodyPr>
          <a:lstStyle/>
          <a:p>
            <a:r>
              <a:rPr lang="en-US" sz="1425" b="1" dirty="0">
                <a:solidFill>
                  <a:srgbClr val="08B7A5"/>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294376" y="1996440"/>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58155" y="2043074"/>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50992" y="1927860"/>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Won’t meet or video chat reliably</a:t>
            </a:r>
            <a:endParaRPr lang="en-US" sz="1725" dirty="0"/>
          </a:p>
        </p:txBody>
      </p:sp>
      <p:sp>
        <p:nvSpPr>
          <p:cNvPr id="12" name="Shape 9"/>
          <p:cNvSpPr/>
          <p:nvPr/>
        </p:nvSpPr>
        <p:spPr>
          <a:xfrm>
            <a:off x="5294376" y="2620518"/>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58155" y="2667152"/>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50992" y="2551938"/>
            <a:ext cx="3017520" cy="466344"/>
          </a:xfrm>
          <a:prstGeom prst="rect">
            <a:avLst/>
          </a:prstGeom>
          <a:noFill/>
          <a:ln/>
        </p:spPr>
        <p:txBody>
          <a:bodyPr wrap="square" lIns="0" tIns="0" rIns="0" bIns="0" rtlCol="0" anchor="ctr">
            <a:normAutofit/>
          </a:bodyPr>
          <a:lstStyle/>
          <a:p>
            <a:r>
              <a:rPr lang="en-US" sz="1725" b="1" dirty="0">
                <a:solidFill>
                  <a:srgbClr val="152337"/>
                </a:solidFill>
                <a:latin typeface="Arial" pitchFamily="34" charset="0"/>
                <a:ea typeface="Arial" pitchFamily="34" charset="-122"/>
                <a:cs typeface="Arial" pitchFamily="34" charset="-120"/>
              </a:rPr>
              <a:t>Sudden financial emergency</a:t>
            </a:r>
            <a:endParaRPr lang="en-US" sz="1725" dirty="0"/>
          </a:p>
        </p:txBody>
      </p:sp>
      <p:sp>
        <p:nvSpPr>
          <p:cNvPr id="15" name="Shape 12"/>
          <p:cNvSpPr/>
          <p:nvPr/>
        </p:nvSpPr>
        <p:spPr>
          <a:xfrm>
            <a:off x="5294376" y="3244596"/>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58155" y="3291230"/>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50992" y="3176016"/>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Moves chat off the dating service</a:t>
            </a:r>
            <a:endParaRPr lang="en-US" sz="1725" dirty="0"/>
          </a:p>
        </p:txBody>
      </p:sp>
      <p:sp>
        <p:nvSpPr>
          <p:cNvPr id="18" name="Shape 15"/>
          <p:cNvSpPr/>
          <p:nvPr/>
        </p:nvSpPr>
        <p:spPr>
          <a:xfrm>
            <a:off x="5246370" y="4108704"/>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62956" y="4211574"/>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1B437FDB-821D-522B-3937-91D8CBEA5A5A}"/>
              </a:ext>
            </a:extLst>
          </p:cNvPr>
          <p:cNvSpPr>
            <a:spLocks noGrp="1"/>
          </p:cNvSpPr>
          <p:nvPr>
            <p:ph type="title"/>
          </p:nvPr>
        </p:nvSpPr>
        <p:spPr>
          <a:xfrm>
            <a:off x="466344" y="480689"/>
            <a:ext cx="8305800" cy="857250"/>
          </a:xfrm>
        </p:spPr>
        <p:txBody>
          <a:bodyPr anchor="ctr">
            <a:normAutofit fontScale="90000"/>
          </a:bodyPr>
          <a:lstStyle/>
          <a:p>
            <a:r>
              <a:rPr lang="en-US" dirty="0"/>
              <a:t>Can You Spot the </a:t>
            </a:r>
            <a:r>
              <a:rPr lang="en-US" dirty="0">
                <a:solidFill>
                  <a:srgbClr val="FF0000"/>
                </a:solidFill>
              </a:rPr>
              <a:t>Warning Signs</a:t>
            </a:r>
            <a:r>
              <a:rPr lang="en-US" dirty="0"/>
              <a:t>?</a:t>
            </a:r>
          </a:p>
        </p:txBody>
      </p:sp>
      <p:sp>
        <p:nvSpPr>
          <p:cNvPr id="25" name="Date Placeholder 24">
            <a:extLst>
              <a:ext uri="{FF2B5EF4-FFF2-40B4-BE49-F238E27FC236}">
                <a16:creationId xmlns:a16="http://schemas.microsoft.com/office/drawing/2014/main" id="{93A9C28E-B721-DF35-4FAC-5E632901D454}"/>
              </a:ext>
            </a:extLst>
          </p:cNvPr>
          <p:cNvSpPr>
            <a:spLocks noGrp="1"/>
          </p:cNvSpPr>
          <p:nvPr>
            <p:ph type="dt" sz="half" idx="10"/>
          </p:nvPr>
        </p:nvSpPr>
        <p:spPr/>
        <p:txBody>
          <a:bodyPr/>
          <a:lstStyle/>
          <a:p>
            <a:fld id="{A97F849D-918C-4449-AA2E-A37FD40BECAE}" type="datetime1">
              <a:rPr lang="en-US" smtClean="0"/>
              <a:t>10/26/2026</a:t>
            </a:fld>
            <a:endParaRPr lang="en-US"/>
          </a:p>
        </p:txBody>
      </p:sp>
      <p:sp>
        <p:nvSpPr>
          <p:cNvPr id="26" name="Footer Placeholder 25">
            <a:extLst>
              <a:ext uri="{FF2B5EF4-FFF2-40B4-BE49-F238E27FC236}">
                <a16:creationId xmlns:a16="http://schemas.microsoft.com/office/drawing/2014/main" id="{7F55E176-ACF4-6075-9F8A-AF69D899D253}"/>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BA8C00D4-4795-0F29-099D-52561F89AFB3}"/>
              </a:ext>
            </a:extLst>
          </p:cNvPr>
          <p:cNvSpPr>
            <a:spLocks noGrp="1"/>
          </p:cNvSpPr>
          <p:nvPr>
            <p:ph type="sldNum" sz="quarter" idx="12"/>
          </p:nvPr>
        </p:nvSpPr>
        <p:spPr/>
        <p:txBody>
          <a:bodyPr/>
          <a:lstStyle/>
          <a:p>
            <a:fld id="{3D46CBA2-ECE5-4BE9-B546-6761E0E67089}" type="slidenum">
              <a:rPr lang="en-US" smtClean="0"/>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00200" y="397019"/>
            <a:ext cx="2297430" cy="169910"/>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TOPIC 12 • YOUR SAFETY STEPS</a:t>
            </a:r>
            <a:endParaRPr lang="en-US" sz="975" dirty="0"/>
          </a:p>
        </p:txBody>
      </p:sp>
      <p:sp>
        <p:nvSpPr>
          <p:cNvPr id="5" name="Shape 3"/>
          <p:cNvSpPr/>
          <p:nvPr/>
        </p:nvSpPr>
        <p:spPr>
          <a:xfrm>
            <a:off x="445770" y="114604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48640" y="1344930"/>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33806" y="1482090"/>
            <a:ext cx="459486" cy="459486"/>
          </a:xfrm>
          <a:prstGeom prst="ellipse">
            <a:avLst/>
          </a:prstGeom>
          <a:solidFill>
            <a:srgbClr val="08B7A5"/>
          </a:solidFill>
          <a:ln w="12700">
            <a:solidFill>
              <a:srgbClr val="08B7A5"/>
            </a:solidFill>
            <a:prstDash val="solid"/>
          </a:ln>
        </p:spPr>
        <p:txBody>
          <a:bodyPr/>
          <a:lstStyle/>
          <a:p>
            <a:endParaRPr lang="en-US" sz="1350"/>
          </a:p>
        </p:txBody>
      </p:sp>
      <p:sp>
        <p:nvSpPr>
          <p:cNvPr id="8" name="Text 6"/>
          <p:cNvSpPr txBox="1"/>
          <p:nvPr/>
        </p:nvSpPr>
        <p:spPr>
          <a:xfrm>
            <a:off x="857250" y="1578102"/>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64742" y="1482090"/>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Keep new relationships off your wallet.</a:t>
            </a:r>
            <a:endParaRPr lang="en-US" sz="1950" dirty="0"/>
          </a:p>
        </p:txBody>
      </p:sp>
      <p:sp>
        <p:nvSpPr>
          <p:cNvPr id="10" name="Shape 8"/>
          <p:cNvSpPr/>
          <p:nvPr/>
        </p:nvSpPr>
        <p:spPr>
          <a:xfrm>
            <a:off x="548640" y="2277618"/>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33806" y="2414778"/>
            <a:ext cx="459486" cy="459486"/>
          </a:xfrm>
          <a:prstGeom prst="ellipse">
            <a:avLst/>
          </a:prstGeom>
          <a:solidFill>
            <a:srgbClr val="08B7A5"/>
          </a:solidFill>
          <a:ln w="12700">
            <a:solidFill>
              <a:srgbClr val="08B7A5"/>
            </a:solidFill>
            <a:prstDash val="solid"/>
          </a:ln>
        </p:spPr>
        <p:txBody>
          <a:bodyPr/>
          <a:lstStyle/>
          <a:p>
            <a:endParaRPr lang="en-US" sz="1350"/>
          </a:p>
        </p:txBody>
      </p:sp>
      <p:sp>
        <p:nvSpPr>
          <p:cNvPr id="12" name="Text 10"/>
          <p:cNvSpPr txBox="1"/>
          <p:nvPr/>
        </p:nvSpPr>
        <p:spPr>
          <a:xfrm>
            <a:off x="857250" y="2510790"/>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64742" y="2414778"/>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Reverse-check profiles with someone you trust.</a:t>
            </a:r>
            <a:endParaRPr lang="en-US" sz="1950" dirty="0"/>
          </a:p>
        </p:txBody>
      </p:sp>
      <p:sp>
        <p:nvSpPr>
          <p:cNvPr id="14" name="Shape 12"/>
          <p:cNvSpPr/>
          <p:nvPr/>
        </p:nvSpPr>
        <p:spPr>
          <a:xfrm>
            <a:off x="548640" y="3210306"/>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33806" y="3347466"/>
            <a:ext cx="459486" cy="459486"/>
          </a:xfrm>
          <a:prstGeom prst="ellipse">
            <a:avLst/>
          </a:prstGeom>
          <a:solidFill>
            <a:srgbClr val="08B7A5"/>
          </a:solidFill>
          <a:ln w="12700">
            <a:solidFill>
              <a:srgbClr val="08B7A5"/>
            </a:solidFill>
            <a:prstDash val="solid"/>
          </a:ln>
        </p:spPr>
        <p:txBody>
          <a:bodyPr/>
          <a:lstStyle/>
          <a:p>
            <a:endParaRPr lang="en-US" sz="1350"/>
          </a:p>
        </p:txBody>
      </p:sp>
      <p:sp>
        <p:nvSpPr>
          <p:cNvPr id="16" name="Text 14"/>
          <p:cNvSpPr txBox="1"/>
          <p:nvPr/>
        </p:nvSpPr>
        <p:spPr>
          <a:xfrm>
            <a:off x="857250" y="3443478"/>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64742" y="3347466"/>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Discuss concerns without shame or pressure.</a:t>
            </a:r>
            <a:endParaRPr lang="en-US" sz="1950" dirty="0"/>
          </a:p>
        </p:txBody>
      </p:sp>
      <p:sp>
        <p:nvSpPr>
          <p:cNvPr id="18" name="Shape 16"/>
          <p:cNvSpPr/>
          <p:nvPr/>
        </p:nvSpPr>
        <p:spPr>
          <a:xfrm>
            <a:off x="562356" y="4280154"/>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33806" y="4383024"/>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send funds or accept financial transfers for online-only contacts.</a:t>
            </a:r>
            <a:endParaRPr lang="en-US" sz="1500" dirty="0"/>
          </a:p>
        </p:txBody>
      </p:sp>
      <p:sp>
        <p:nvSpPr>
          <p:cNvPr id="20" name="Shape 18"/>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632AAB8F-8CF1-3E8A-D451-52AD3D685E45}"/>
              </a:ext>
            </a:extLst>
          </p:cNvPr>
          <p:cNvSpPr>
            <a:spLocks noGrp="1"/>
          </p:cNvSpPr>
          <p:nvPr>
            <p:ph type="title"/>
          </p:nvPr>
        </p:nvSpPr>
        <p:spPr>
          <a:xfrm>
            <a:off x="445770" y="358471"/>
            <a:ext cx="8305800" cy="857250"/>
          </a:xfrm>
        </p:spPr>
        <p:txBody>
          <a:bodyPr anchor="ctr"/>
          <a:lstStyle/>
          <a:p>
            <a:r>
              <a:rPr lang="en-US" dirty="0"/>
              <a:t>What To Do Instead</a:t>
            </a:r>
          </a:p>
        </p:txBody>
      </p:sp>
      <p:sp>
        <p:nvSpPr>
          <p:cNvPr id="25" name="Date Placeholder 24">
            <a:extLst>
              <a:ext uri="{FF2B5EF4-FFF2-40B4-BE49-F238E27FC236}">
                <a16:creationId xmlns:a16="http://schemas.microsoft.com/office/drawing/2014/main" id="{6D9163C8-04A5-5339-DC4A-4BB6D18B21DB}"/>
              </a:ext>
            </a:extLst>
          </p:cNvPr>
          <p:cNvSpPr>
            <a:spLocks noGrp="1"/>
          </p:cNvSpPr>
          <p:nvPr>
            <p:ph type="dt" sz="half" idx="10"/>
          </p:nvPr>
        </p:nvSpPr>
        <p:spPr/>
        <p:txBody>
          <a:bodyPr/>
          <a:lstStyle/>
          <a:p>
            <a:fld id="{5C86B925-9602-4DAC-B4C6-E9F5BE9A56C5}" type="datetime1">
              <a:rPr lang="en-US" smtClean="0"/>
              <a:t>10/26/2026</a:t>
            </a:fld>
            <a:endParaRPr lang="en-US"/>
          </a:p>
        </p:txBody>
      </p:sp>
      <p:sp>
        <p:nvSpPr>
          <p:cNvPr id="26" name="Footer Placeholder 25">
            <a:extLst>
              <a:ext uri="{FF2B5EF4-FFF2-40B4-BE49-F238E27FC236}">
                <a16:creationId xmlns:a16="http://schemas.microsoft.com/office/drawing/2014/main" id="{70DB59FA-25D7-8521-E81E-A193D9B921CA}"/>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84D45BAD-369A-4FC3-142F-77493DA17973}"/>
              </a:ext>
            </a:extLst>
          </p:cNvPr>
          <p:cNvSpPr>
            <a:spLocks noGrp="1"/>
          </p:cNvSpPr>
          <p:nvPr>
            <p:ph type="sldNum" sz="quarter" idx="12"/>
          </p:nvPr>
        </p:nvSpPr>
        <p:spPr/>
        <p:txBody>
          <a:bodyPr/>
          <a:lstStyle/>
          <a:p>
            <a:fld id="{3D46CBA2-ECE5-4BE9-B546-6761E0E67089}" type="slidenum">
              <a:rPr lang="en-US" smtClean="0"/>
              <a:t>52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6600" b="1" dirty="0">
                <a:effectLst>
                  <a:outerShdw blurRad="38100" dist="38100" dir="2700000" algn="tl">
                    <a:srgbClr val="000000">
                      <a:alpha val="43137"/>
                    </a:srgbClr>
                  </a:outerShdw>
                </a:effectLst>
                <a:latin typeface="+mj-lt"/>
              </a:rPr>
              <a:t>13</a:t>
            </a:r>
            <a:endParaRPr lang="en-US" sz="1350" b="1" dirty="0">
              <a:effectLst>
                <a:outerShdw blurRad="38100" dist="38100" dir="2700000" algn="tl">
                  <a:srgbClr val="000000">
                    <a:alpha val="43137"/>
                  </a:srgbClr>
                </a:outerShdw>
              </a:effectLst>
              <a:latin typeface="+mj-lt"/>
            </a:endParaRPr>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3388FF">
                <a:alpha val="0"/>
              </a:srgbClr>
            </a:solidFill>
            <a:prstDash val="solid"/>
          </a:ln>
        </p:spPr>
        <p:txBody>
          <a:bodyPr anchor="ctr"/>
          <a:lstStyle/>
          <a:p>
            <a:pPr algn="ctr"/>
            <a:r>
              <a:rPr lang="en-US" sz="1100" b="1" dirty="0">
                <a:solidFill>
                  <a:schemeClr val="bg1"/>
                </a:solidFill>
                <a:latin typeface="Arial" pitchFamily="34" charset="0"/>
                <a:ea typeface="Arial" pitchFamily="34" charset="-122"/>
                <a:cs typeface="Arial" pitchFamily="34" charset="-120"/>
              </a:rPr>
              <a:t>TOPIC13 OF 15</a:t>
            </a:r>
            <a:endParaRPr lang="en-US" sz="1100" dirty="0">
              <a:solidFill>
                <a:schemeClr val="bg1"/>
              </a:solidFill>
            </a:endParaRPr>
          </a:p>
        </p:txBody>
      </p:sp>
      <p:sp>
        <p:nvSpPr>
          <p:cNvPr id="9" name="Text 7"/>
          <p:cNvSpPr txBox="1"/>
          <p:nvPr/>
        </p:nvSpPr>
        <p:spPr>
          <a:xfrm>
            <a:off x="596646" y="3065526"/>
            <a:ext cx="5747004" cy="754380"/>
          </a:xfrm>
          <a:prstGeom prst="rect">
            <a:avLst/>
          </a:prstGeom>
          <a:noFill/>
          <a:ln/>
        </p:spPr>
        <p:txBody>
          <a:bodyPr wrap="square" lIns="0" tIns="0" rIns="0" bIns="0" rtlCol="0" anchor="ctr">
            <a:normAutofit/>
          </a:bodyPr>
          <a:lstStyle/>
          <a:p>
            <a:r>
              <a:rPr lang="en-US" sz="2175" b="1" dirty="0">
                <a:latin typeface="Arial" pitchFamily="34" charset="0"/>
                <a:ea typeface="Arial" pitchFamily="34" charset="-122"/>
                <a:cs typeface="Arial" pitchFamily="34" charset="-120"/>
              </a:rPr>
              <a:t>Stolen information can open accounts in your name.</a:t>
            </a:r>
            <a:endParaRPr lang="en-US" sz="2175" b="1"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12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C467A43E-B0F3-996B-EDDD-2373EA04B2E3}"/>
              </a:ext>
            </a:extLst>
          </p:cNvPr>
          <p:cNvSpPr>
            <a:spLocks noGrp="1"/>
          </p:cNvSpPr>
          <p:nvPr>
            <p:ph type="title"/>
          </p:nvPr>
        </p:nvSpPr>
        <p:spPr>
          <a:xfrm>
            <a:off x="417742" y="1002791"/>
            <a:ext cx="5297258" cy="1850133"/>
          </a:xfrm>
        </p:spPr>
        <p:txBody>
          <a:bodyPr anchor="ctr">
            <a:normAutofit/>
          </a:bodyPr>
          <a:lstStyle/>
          <a:p>
            <a:r>
              <a:rPr lang="en-US" dirty="0"/>
              <a:t>Identity Theft &amp; Data Breaches</a:t>
            </a:r>
          </a:p>
        </p:txBody>
      </p:sp>
      <p:sp>
        <p:nvSpPr>
          <p:cNvPr id="17" name="Date Placeholder 16">
            <a:extLst>
              <a:ext uri="{FF2B5EF4-FFF2-40B4-BE49-F238E27FC236}">
                <a16:creationId xmlns:a16="http://schemas.microsoft.com/office/drawing/2014/main" id="{2556C452-4BBE-64ED-0A4E-7CD0B760C769}"/>
              </a:ext>
            </a:extLst>
          </p:cNvPr>
          <p:cNvSpPr>
            <a:spLocks noGrp="1"/>
          </p:cNvSpPr>
          <p:nvPr>
            <p:ph type="dt" sz="half" idx="10"/>
          </p:nvPr>
        </p:nvSpPr>
        <p:spPr/>
        <p:txBody>
          <a:bodyPr/>
          <a:lstStyle/>
          <a:p>
            <a:fld id="{F587949A-47AE-4936-A34F-DBEE93ACC658}" type="datetime1">
              <a:rPr lang="en-US" smtClean="0"/>
              <a:t>10/26/2026</a:t>
            </a:fld>
            <a:endParaRPr lang="en-US"/>
          </a:p>
        </p:txBody>
      </p:sp>
      <p:sp>
        <p:nvSpPr>
          <p:cNvPr id="18" name="Footer Placeholder 17">
            <a:extLst>
              <a:ext uri="{FF2B5EF4-FFF2-40B4-BE49-F238E27FC236}">
                <a16:creationId xmlns:a16="http://schemas.microsoft.com/office/drawing/2014/main" id="{684A2234-0432-EE46-0F82-3E25B17CE558}"/>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91F7C6FF-47D1-E780-AC86-5F19F6396969}"/>
              </a:ext>
            </a:extLst>
          </p:cNvPr>
          <p:cNvSpPr>
            <a:spLocks noGrp="1"/>
          </p:cNvSpPr>
          <p:nvPr>
            <p:ph type="sldNum" sz="quarter" idx="12"/>
          </p:nvPr>
        </p:nvSpPr>
        <p:spPr/>
        <p:txBody>
          <a:bodyPr/>
          <a:lstStyle/>
          <a:p>
            <a:fld id="{3D46CBA2-ECE5-4BE9-B546-6761E0E67089}" type="slidenum">
              <a:rPr lang="en-US" smtClean="0"/>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59255" y="319758"/>
            <a:ext cx="1687830" cy="205740"/>
          </a:xfrm>
          <a:prstGeom prst="rect">
            <a:avLst/>
          </a:prstGeom>
          <a:noFill/>
          <a:ln/>
        </p:spPr>
        <p:txBody>
          <a:bodyPr wrap="square" lIns="0" tIns="0" rIns="0" bIns="0" rtlCol="0" anchor="ctr">
            <a:normAutofit fontScale="92500"/>
          </a:bodyPr>
          <a:lstStyle/>
          <a:p>
            <a:r>
              <a:rPr lang="en-US" sz="975" b="1" dirty="0">
                <a:solidFill>
                  <a:srgbClr val="3388FF"/>
                </a:solidFill>
                <a:latin typeface="Arial" pitchFamily="34" charset="0"/>
                <a:ea typeface="Arial" pitchFamily="34" charset="-122"/>
                <a:cs typeface="Arial" pitchFamily="34" charset="-120"/>
              </a:rPr>
              <a:t>TOPIC 13 • VIEW &amp; DISCUSS</a:t>
            </a:r>
            <a:endParaRPr lang="en-US" sz="975" dirty="0"/>
          </a:p>
        </p:txBody>
      </p:sp>
      <p:sp>
        <p:nvSpPr>
          <p:cNvPr id="5" name="Shape 3"/>
          <p:cNvSpPr/>
          <p:nvPr/>
        </p:nvSpPr>
        <p:spPr>
          <a:xfrm>
            <a:off x="445770" y="1255014"/>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3388FF"/>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5 Ways to Protect Yourself From Identity Theft</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Federal Trade Commission</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3388FF"/>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You receive a card for an account you never opened.</a:t>
            </a:r>
            <a:endParaRPr lang="en-US" sz="1575" dirty="0"/>
          </a:p>
        </p:txBody>
      </p:sp>
      <p:sp>
        <p:nvSpPr>
          <p:cNvPr id="18" name="Text 16"/>
          <p:cNvSpPr txBox="1"/>
          <p:nvPr/>
        </p:nvSpPr>
        <p:spPr>
          <a:xfrm>
            <a:off x="697230" y="4467986"/>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Contact issuer using independently verified details and go to IdentityTheft.gov.</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4" name="Picture 23">
            <a:hlinkClick r:id="rId4" action="ppaction://hlinkfile"/>
            <a:extLst>
              <a:ext uri="{FF2B5EF4-FFF2-40B4-BE49-F238E27FC236}">
                <a16:creationId xmlns:a16="http://schemas.microsoft.com/office/drawing/2014/main" id="{0863ED80-A2FF-20AB-5A3C-A728775EC106}"/>
              </a:ext>
            </a:extLst>
          </p:cNvPr>
          <p:cNvPicPr>
            <a:picLocks noChangeAspect="1"/>
          </p:cNvPicPr>
          <p:nvPr/>
        </p:nvPicPr>
        <p:blipFill>
          <a:blip r:embed="rId5"/>
          <a:srcRect l="34033" r="34167"/>
          <a:stretch>
            <a:fillRect/>
          </a:stretch>
        </p:blipFill>
        <p:spPr>
          <a:xfrm>
            <a:off x="1732534" y="1292733"/>
            <a:ext cx="1733043" cy="3065525"/>
          </a:xfrm>
          <a:prstGeom prst="rect">
            <a:avLst/>
          </a:prstGeom>
        </p:spPr>
      </p:pic>
      <p:sp>
        <p:nvSpPr>
          <p:cNvPr id="23" name="Title 22">
            <a:extLst>
              <a:ext uri="{FF2B5EF4-FFF2-40B4-BE49-F238E27FC236}">
                <a16:creationId xmlns:a16="http://schemas.microsoft.com/office/drawing/2014/main" id="{0AD2E29F-D904-A883-0C63-DC7B503DF0F4}"/>
              </a:ext>
            </a:extLst>
          </p:cNvPr>
          <p:cNvSpPr>
            <a:spLocks noGrp="1"/>
          </p:cNvSpPr>
          <p:nvPr>
            <p:ph type="title"/>
          </p:nvPr>
        </p:nvSpPr>
        <p:spPr>
          <a:xfrm>
            <a:off x="421916" y="374622"/>
            <a:ext cx="8305800" cy="857250"/>
          </a:xfrm>
        </p:spPr>
        <p:txBody>
          <a:bodyPr>
            <a:normAutofit/>
          </a:bodyPr>
          <a:lstStyle/>
          <a:p>
            <a:r>
              <a:rPr lang="en-US" dirty="0"/>
              <a:t>Watch a video. Then decide.</a:t>
            </a:r>
          </a:p>
        </p:txBody>
      </p:sp>
      <p:sp>
        <p:nvSpPr>
          <p:cNvPr id="25" name="Date Placeholder 24">
            <a:extLst>
              <a:ext uri="{FF2B5EF4-FFF2-40B4-BE49-F238E27FC236}">
                <a16:creationId xmlns:a16="http://schemas.microsoft.com/office/drawing/2014/main" id="{080C1542-C96C-031A-B8BE-E11D59C974E9}"/>
              </a:ext>
            </a:extLst>
          </p:cNvPr>
          <p:cNvSpPr>
            <a:spLocks noGrp="1"/>
          </p:cNvSpPr>
          <p:nvPr>
            <p:ph type="dt" sz="half" idx="10"/>
          </p:nvPr>
        </p:nvSpPr>
        <p:spPr/>
        <p:txBody>
          <a:bodyPr/>
          <a:lstStyle/>
          <a:p>
            <a:fld id="{B64122AD-1646-4286-86A0-9136D75ACB15}" type="datetime1">
              <a:rPr lang="en-US" smtClean="0"/>
              <a:t>10/26/2026</a:t>
            </a:fld>
            <a:endParaRPr lang="en-US"/>
          </a:p>
        </p:txBody>
      </p:sp>
      <p:sp>
        <p:nvSpPr>
          <p:cNvPr id="26" name="Footer Placeholder 25">
            <a:extLst>
              <a:ext uri="{FF2B5EF4-FFF2-40B4-BE49-F238E27FC236}">
                <a16:creationId xmlns:a16="http://schemas.microsoft.com/office/drawing/2014/main" id="{9D1DCF16-A63B-4ED3-3FF4-DFEE9547B770}"/>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373C2330-5537-05F6-82C9-2FCC9EFF0F55}"/>
              </a:ext>
            </a:extLst>
          </p:cNvPr>
          <p:cNvSpPr>
            <a:spLocks noGrp="1"/>
          </p:cNvSpPr>
          <p:nvPr>
            <p:ph type="sldNum" sz="quarter" idx="12"/>
          </p:nvPr>
        </p:nvSpPr>
        <p:spPr/>
        <p:txBody>
          <a:bodyPr/>
          <a:lstStyle/>
          <a:p>
            <a:fld id="{3D46CBA2-ECE5-4BE9-B546-6761E0E67089}" type="slidenum">
              <a:rPr lang="en-US" smtClean="0"/>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76400" y="398700"/>
            <a:ext cx="1992630" cy="209739"/>
          </a:xfrm>
          <a:prstGeom prst="rect">
            <a:avLst/>
          </a:prstGeom>
          <a:noFill/>
          <a:ln/>
        </p:spPr>
        <p:txBody>
          <a:bodyPr wrap="square" lIns="0" tIns="0" rIns="0" bIns="0" rtlCol="0" anchor="ctr">
            <a:normAutofit/>
          </a:bodyPr>
          <a:lstStyle/>
          <a:p>
            <a:r>
              <a:rPr lang="en-US" sz="975" b="1" dirty="0">
                <a:solidFill>
                  <a:srgbClr val="3388FF"/>
                </a:solidFill>
                <a:latin typeface="Arial" pitchFamily="34" charset="0"/>
                <a:ea typeface="Arial" pitchFamily="34" charset="-122"/>
                <a:cs typeface="Arial" pitchFamily="34" charset="-120"/>
              </a:rPr>
              <a:t>TOPIC13 • FICTIONAL EXAMPLE</a:t>
            </a:r>
            <a:endParaRPr lang="en-US" sz="975" dirty="0"/>
          </a:p>
        </p:txBody>
      </p:sp>
      <p:sp>
        <p:nvSpPr>
          <p:cNvPr id="5" name="Shape 3"/>
          <p:cNvSpPr/>
          <p:nvPr/>
        </p:nvSpPr>
        <p:spPr>
          <a:xfrm>
            <a:off x="445770" y="1296924"/>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66344" y="1475232"/>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7.png"/>
          <p:cNvPicPr>
            <a:picLocks noChangeAspect="1"/>
          </p:cNvPicPr>
          <p:nvPr/>
        </p:nvPicPr>
        <p:blipFill>
          <a:blip r:embed="rId3"/>
          <a:stretch>
            <a:fillRect/>
          </a:stretch>
        </p:blipFill>
        <p:spPr>
          <a:xfrm>
            <a:off x="493776" y="1495806"/>
            <a:ext cx="4443984" cy="3079242"/>
          </a:xfrm>
          <a:prstGeom prst="rect">
            <a:avLst/>
          </a:prstGeom>
        </p:spPr>
      </p:pic>
      <p:sp>
        <p:nvSpPr>
          <p:cNvPr id="8" name="Text 5"/>
          <p:cNvSpPr txBox="1"/>
          <p:nvPr/>
        </p:nvSpPr>
        <p:spPr>
          <a:xfrm>
            <a:off x="5287518" y="1550670"/>
            <a:ext cx="3291840" cy="342900"/>
          </a:xfrm>
          <a:prstGeom prst="rect">
            <a:avLst/>
          </a:prstGeom>
          <a:noFill/>
          <a:ln/>
        </p:spPr>
        <p:txBody>
          <a:bodyPr wrap="square" lIns="0" tIns="0" rIns="0" bIns="0" rtlCol="0" anchor="ctr">
            <a:normAutofit/>
          </a:bodyPr>
          <a:lstStyle/>
          <a:p>
            <a:r>
              <a:rPr lang="en-US" sz="1425" b="1" dirty="0">
                <a:solidFill>
                  <a:srgbClr val="3388FF"/>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294376" y="1996440"/>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58155" y="2043074"/>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50992" y="1927860"/>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Unknown bill or credit application</a:t>
            </a:r>
            <a:endParaRPr lang="en-US" sz="1725" dirty="0"/>
          </a:p>
        </p:txBody>
      </p:sp>
      <p:sp>
        <p:nvSpPr>
          <p:cNvPr id="12" name="Shape 9"/>
          <p:cNvSpPr/>
          <p:nvPr/>
        </p:nvSpPr>
        <p:spPr>
          <a:xfrm>
            <a:off x="5294376" y="2620518"/>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58155" y="2667152"/>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50992" y="2551938"/>
            <a:ext cx="3017520" cy="466344"/>
          </a:xfrm>
          <a:prstGeom prst="rect">
            <a:avLst/>
          </a:prstGeom>
          <a:noFill/>
          <a:ln/>
        </p:spPr>
        <p:txBody>
          <a:bodyPr wrap="square" lIns="0" tIns="0" rIns="0" bIns="0" rtlCol="0" anchor="ctr">
            <a:normAutofit fontScale="92500"/>
          </a:bodyPr>
          <a:lstStyle/>
          <a:p>
            <a:r>
              <a:rPr lang="en-US" sz="1725" b="1" dirty="0">
                <a:solidFill>
                  <a:srgbClr val="152337"/>
                </a:solidFill>
                <a:latin typeface="Arial" pitchFamily="34" charset="0"/>
                <a:ea typeface="Arial" pitchFamily="34" charset="-122"/>
                <a:cs typeface="Arial" pitchFamily="34" charset="-120"/>
              </a:rPr>
              <a:t>Login alert you did not trigger</a:t>
            </a:r>
            <a:endParaRPr lang="en-US" sz="1725" dirty="0"/>
          </a:p>
        </p:txBody>
      </p:sp>
      <p:sp>
        <p:nvSpPr>
          <p:cNvPr id="15" name="Shape 12"/>
          <p:cNvSpPr/>
          <p:nvPr/>
        </p:nvSpPr>
        <p:spPr>
          <a:xfrm>
            <a:off x="5294376" y="3244596"/>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58155" y="3291230"/>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50992" y="3176016"/>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Benefits or medical activity you do not recognize</a:t>
            </a:r>
            <a:endParaRPr lang="en-US" sz="1725" dirty="0"/>
          </a:p>
        </p:txBody>
      </p:sp>
      <p:sp>
        <p:nvSpPr>
          <p:cNvPr id="18" name="Shape 15"/>
          <p:cNvSpPr/>
          <p:nvPr/>
        </p:nvSpPr>
        <p:spPr>
          <a:xfrm>
            <a:off x="5246370" y="4108704"/>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62956" y="4211574"/>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E0A1E933-1461-6B94-223C-20244251179E}"/>
              </a:ext>
            </a:extLst>
          </p:cNvPr>
          <p:cNvSpPr>
            <a:spLocks noGrp="1"/>
          </p:cNvSpPr>
          <p:nvPr>
            <p:ph type="title"/>
          </p:nvPr>
        </p:nvSpPr>
        <p:spPr>
          <a:xfrm>
            <a:off x="413899" y="511684"/>
            <a:ext cx="8305800" cy="857250"/>
          </a:xfrm>
        </p:spPr>
        <p:txBody>
          <a:bodyPr anchor="ctr">
            <a:normAutofit fontScale="90000"/>
          </a:bodyPr>
          <a:lstStyle/>
          <a:p>
            <a:r>
              <a:rPr lang="en-US" dirty="0"/>
              <a:t>Can You Spot the </a:t>
            </a:r>
            <a:r>
              <a:rPr lang="en-US" dirty="0">
                <a:solidFill>
                  <a:srgbClr val="FF0000"/>
                </a:solidFill>
              </a:rPr>
              <a:t>Warning Signs</a:t>
            </a:r>
            <a:r>
              <a:rPr lang="en-US" dirty="0"/>
              <a:t>?</a:t>
            </a:r>
          </a:p>
        </p:txBody>
      </p:sp>
      <p:sp>
        <p:nvSpPr>
          <p:cNvPr id="25" name="Date Placeholder 24">
            <a:extLst>
              <a:ext uri="{FF2B5EF4-FFF2-40B4-BE49-F238E27FC236}">
                <a16:creationId xmlns:a16="http://schemas.microsoft.com/office/drawing/2014/main" id="{43317B85-B70F-088B-A57C-61ED8904AED3}"/>
              </a:ext>
            </a:extLst>
          </p:cNvPr>
          <p:cNvSpPr>
            <a:spLocks noGrp="1"/>
          </p:cNvSpPr>
          <p:nvPr>
            <p:ph type="dt" sz="half" idx="10"/>
          </p:nvPr>
        </p:nvSpPr>
        <p:spPr/>
        <p:txBody>
          <a:bodyPr/>
          <a:lstStyle/>
          <a:p>
            <a:fld id="{D4587041-1888-403C-90D9-4F9B0388896F}" type="datetime1">
              <a:rPr lang="en-US" smtClean="0"/>
              <a:t>10/26/2026</a:t>
            </a:fld>
            <a:endParaRPr lang="en-US"/>
          </a:p>
        </p:txBody>
      </p:sp>
      <p:sp>
        <p:nvSpPr>
          <p:cNvPr id="26" name="Footer Placeholder 25">
            <a:extLst>
              <a:ext uri="{FF2B5EF4-FFF2-40B4-BE49-F238E27FC236}">
                <a16:creationId xmlns:a16="http://schemas.microsoft.com/office/drawing/2014/main" id="{010F80B0-03CB-F500-03E5-0D76E82DE63F}"/>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CDE1E4EB-4AED-9510-2211-8E4AB1EDD128}"/>
              </a:ext>
            </a:extLst>
          </p:cNvPr>
          <p:cNvSpPr>
            <a:spLocks noGrp="1"/>
          </p:cNvSpPr>
          <p:nvPr>
            <p:ph type="sldNum" sz="quarter" idx="12"/>
          </p:nvPr>
        </p:nvSpPr>
        <p:spPr/>
        <p:txBody>
          <a:bodyPr/>
          <a:lstStyle/>
          <a:p>
            <a:fld id="{3D46CBA2-ECE5-4BE9-B546-6761E0E67089}" type="slidenum">
              <a:rPr lang="en-US" smtClean="0"/>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197433" y="446432"/>
            <a:ext cx="2002967" cy="225593"/>
          </a:xfrm>
          <a:prstGeom prst="rect">
            <a:avLst/>
          </a:prstGeom>
          <a:noFill/>
          <a:ln/>
        </p:spPr>
        <p:txBody>
          <a:bodyPr wrap="square" lIns="0" tIns="0" rIns="0" bIns="0" rtlCol="0" anchor="ctr">
            <a:normAutofit/>
          </a:bodyPr>
          <a:lstStyle/>
          <a:p>
            <a:r>
              <a:rPr lang="en-US" sz="975" b="1" dirty="0">
                <a:solidFill>
                  <a:srgbClr val="3388FF"/>
                </a:solidFill>
                <a:latin typeface="Arial" pitchFamily="34" charset="0"/>
                <a:ea typeface="Arial" pitchFamily="34" charset="-122"/>
                <a:cs typeface="Arial" pitchFamily="34" charset="-120"/>
              </a:rPr>
              <a:t>TOPIC 13 • YOUR SAFETY STEPS</a:t>
            </a:r>
            <a:endParaRPr lang="en-US" sz="975" dirty="0"/>
          </a:p>
        </p:txBody>
      </p:sp>
      <p:sp>
        <p:nvSpPr>
          <p:cNvPr id="5" name="Shape 3"/>
          <p:cNvSpPr/>
          <p:nvPr/>
        </p:nvSpPr>
        <p:spPr>
          <a:xfrm>
            <a:off x="446913" y="1276350"/>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60070" y="1385316"/>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45236" y="1522476"/>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8" name="Text 6"/>
          <p:cNvSpPr txBox="1"/>
          <p:nvPr/>
        </p:nvSpPr>
        <p:spPr>
          <a:xfrm>
            <a:off x="868680" y="1618488"/>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76172" y="1522476"/>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Monitor bank activity and credit reports.</a:t>
            </a:r>
            <a:endParaRPr lang="en-US" sz="1950" dirty="0"/>
          </a:p>
        </p:txBody>
      </p:sp>
      <p:sp>
        <p:nvSpPr>
          <p:cNvPr id="10" name="Shape 8"/>
          <p:cNvSpPr/>
          <p:nvPr/>
        </p:nvSpPr>
        <p:spPr>
          <a:xfrm>
            <a:off x="560070" y="2318004"/>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45236" y="2455164"/>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12" name="Text 10"/>
          <p:cNvSpPr txBox="1"/>
          <p:nvPr/>
        </p:nvSpPr>
        <p:spPr>
          <a:xfrm>
            <a:off x="868680" y="2551176"/>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76172" y="2455164"/>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Consider free credit freezes at all 3 bureaus.</a:t>
            </a:r>
            <a:endParaRPr lang="en-US" sz="1950" dirty="0"/>
          </a:p>
        </p:txBody>
      </p:sp>
      <p:sp>
        <p:nvSpPr>
          <p:cNvPr id="14" name="Shape 12"/>
          <p:cNvSpPr/>
          <p:nvPr/>
        </p:nvSpPr>
        <p:spPr>
          <a:xfrm>
            <a:off x="560070" y="3250692"/>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45236" y="3387852"/>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16" name="Text 14"/>
          <p:cNvSpPr txBox="1"/>
          <p:nvPr/>
        </p:nvSpPr>
        <p:spPr>
          <a:xfrm>
            <a:off x="868680" y="3483864"/>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76172" y="3387852"/>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Use IdentityTheft.gov for a recovery plan.</a:t>
            </a:r>
            <a:endParaRPr lang="en-US" sz="1950" dirty="0"/>
          </a:p>
        </p:txBody>
      </p:sp>
      <p:sp>
        <p:nvSpPr>
          <p:cNvPr id="18" name="Shape 16"/>
          <p:cNvSpPr/>
          <p:nvPr/>
        </p:nvSpPr>
        <p:spPr>
          <a:xfrm>
            <a:off x="573786" y="4320540"/>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45236" y="4423410"/>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give Social Security or Medicare numbers to surprise callers.</a:t>
            </a:r>
            <a:endParaRPr lang="en-US" sz="1500" dirty="0"/>
          </a:p>
        </p:txBody>
      </p:sp>
      <p:sp>
        <p:nvSpPr>
          <p:cNvPr id="20" name="Shape 18"/>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61B14952-F68B-6DFA-BEBF-D331CD89E312}"/>
              </a:ext>
            </a:extLst>
          </p:cNvPr>
          <p:cNvSpPr>
            <a:spLocks noGrp="1"/>
          </p:cNvSpPr>
          <p:nvPr>
            <p:ph type="title"/>
          </p:nvPr>
        </p:nvSpPr>
        <p:spPr/>
        <p:txBody>
          <a:bodyPr/>
          <a:lstStyle/>
          <a:p>
            <a:r>
              <a:rPr lang="en-US" dirty="0"/>
              <a:t>What To Do Instead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6600" b="1" dirty="0">
                <a:effectLst>
                  <a:outerShdw blurRad="38100" dist="38100" dir="2700000" algn="tl">
                    <a:srgbClr val="000000">
                      <a:alpha val="43137"/>
                    </a:srgbClr>
                  </a:outerShdw>
                </a:effectLst>
                <a:latin typeface="+mj-lt"/>
              </a:rPr>
              <a:t>14</a:t>
            </a:r>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A98CFB">
                <a:alpha val="0"/>
              </a:srgbClr>
            </a:solidFill>
            <a:prstDash val="solid"/>
          </a:ln>
        </p:spPr>
        <p:txBody>
          <a:bodyPr anchor="ctr"/>
          <a:lstStyle/>
          <a:p>
            <a:r>
              <a:rPr lang="en-US" sz="1100" b="1" dirty="0">
                <a:solidFill>
                  <a:schemeClr val="bg1"/>
                </a:solidFill>
                <a:latin typeface="Arial" pitchFamily="34" charset="0"/>
                <a:ea typeface="Arial" pitchFamily="34" charset="-122"/>
                <a:cs typeface="Arial" pitchFamily="34" charset="-120"/>
              </a:rPr>
              <a:t>TOPIC 14 OF 15</a:t>
            </a:r>
            <a:endParaRPr lang="en-US" sz="1100" dirty="0">
              <a:solidFill>
                <a:schemeClr val="bg1"/>
              </a:solidFill>
            </a:endParaRPr>
          </a:p>
        </p:txBody>
      </p:sp>
      <p:sp>
        <p:nvSpPr>
          <p:cNvPr id="9" name="Text 7"/>
          <p:cNvSpPr txBox="1"/>
          <p:nvPr/>
        </p:nvSpPr>
        <p:spPr>
          <a:xfrm>
            <a:off x="582930" y="3552444"/>
            <a:ext cx="6794754" cy="754380"/>
          </a:xfrm>
          <a:prstGeom prst="rect">
            <a:avLst/>
          </a:prstGeom>
          <a:noFill/>
          <a:ln/>
        </p:spPr>
        <p:txBody>
          <a:bodyPr wrap="square" lIns="0" tIns="0" rIns="0" bIns="0" rtlCol="0" anchor="ctr">
            <a:normAutofit/>
          </a:bodyPr>
          <a:lstStyle/>
          <a:p>
            <a:r>
              <a:rPr lang="en-US" sz="2400" b="1" dirty="0">
                <a:latin typeface="Arial" pitchFamily="34" charset="0"/>
                <a:ea typeface="Arial" pitchFamily="34" charset="-122"/>
                <a:cs typeface="Arial" pitchFamily="34" charset="-120"/>
              </a:rPr>
              <a:t>Advertisements and logos are not verification.</a:t>
            </a:r>
            <a:endParaRPr lang="en-US" sz="2400" b="1"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12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B471C0E2-A5E4-01A4-5E50-89034805FA8E}"/>
              </a:ext>
            </a:extLst>
          </p:cNvPr>
          <p:cNvSpPr>
            <a:spLocks noGrp="1"/>
          </p:cNvSpPr>
          <p:nvPr>
            <p:ph type="title"/>
          </p:nvPr>
        </p:nvSpPr>
        <p:spPr>
          <a:xfrm>
            <a:off x="464853" y="1302772"/>
            <a:ext cx="5257800" cy="2212086"/>
          </a:xfrm>
        </p:spPr>
        <p:txBody>
          <a:bodyPr anchor="ctr">
            <a:normAutofit fontScale="90000"/>
          </a:bodyPr>
          <a:lstStyle/>
          <a:p>
            <a:r>
              <a:rPr lang="en-US" dirty="0"/>
              <a:t>Fake Shopping, Delivery &amp; Medicare Sites</a:t>
            </a:r>
          </a:p>
        </p:txBody>
      </p:sp>
      <p:sp>
        <p:nvSpPr>
          <p:cNvPr id="17" name="Date Placeholder 16">
            <a:extLst>
              <a:ext uri="{FF2B5EF4-FFF2-40B4-BE49-F238E27FC236}">
                <a16:creationId xmlns:a16="http://schemas.microsoft.com/office/drawing/2014/main" id="{F4AA8459-DE7A-4B00-FDC3-CC5EE6F30DE3}"/>
              </a:ext>
            </a:extLst>
          </p:cNvPr>
          <p:cNvSpPr>
            <a:spLocks noGrp="1"/>
          </p:cNvSpPr>
          <p:nvPr>
            <p:ph type="dt" sz="half" idx="10"/>
          </p:nvPr>
        </p:nvSpPr>
        <p:spPr/>
        <p:txBody>
          <a:bodyPr/>
          <a:lstStyle/>
          <a:p>
            <a:fld id="{80D193E3-7365-43C1-A00A-7FCE7EF24C01}" type="datetime1">
              <a:rPr lang="en-US" smtClean="0"/>
              <a:t>10/26/2026</a:t>
            </a:fld>
            <a:endParaRPr lang="en-US"/>
          </a:p>
        </p:txBody>
      </p:sp>
      <p:sp>
        <p:nvSpPr>
          <p:cNvPr id="18" name="Footer Placeholder 17">
            <a:extLst>
              <a:ext uri="{FF2B5EF4-FFF2-40B4-BE49-F238E27FC236}">
                <a16:creationId xmlns:a16="http://schemas.microsoft.com/office/drawing/2014/main" id="{38CF0EB9-A1DE-A1E8-7C54-E8A90ABD93C1}"/>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6E2BBB18-A077-BF4F-A21A-91CE2D7CA2D3}"/>
              </a:ext>
            </a:extLst>
          </p:cNvPr>
          <p:cNvSpPr>
            <a:spLocks noGrp="1"/>
          </p:cNvSpPr>
          <p:nvPr>
            <p:ph type="sldNum" sz="quarter" idx="12"/>
          </p:nvPr>
        </p:nvSpPr>
        <p:spPr/>
        <p:txBody>
          <a:bodyPr/>
          <a:lstStyle/>
          <a:p>
            <a:fld id="{3D46CBA2-ECE5-4BE9-B546-6761E0E67089}" type="slidenum">
              <a:rPr lang="en-US" smtClean="0"/>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752600" y="351149"/>
            <a:ext cx="1828800" cy="199378"/>
          </a:xfrm>
          <a:prstGeom prst="rect">
            <a:avLst/>
          </a:prstGeom>
          <a:noFill/>
          <a:ln/>
        </p:spPr>
        <p:txBody>
          <a:bodyPr wrap="square" lIns="0" tIns="0" rIns="0" bIns="0" rtlCol="0" anchor="ctr">
            <a:normAutofit/>
          </a:bodyPr>
          <a:lstStyle/>
          <a:p>
            <a:r>
              <a:rPr lang="en-US" sz="975" b="1" dirty="0">
                <a:solidFill>
                  <a:srgbClr val="A98CFB"/>
                </a:solidFill>
                <a:latin typeface="Arial" pitchFamily="34" charset="0"/>
                <a:ea typeface="Arial" pitchFamily="34" charset="-122"/>
                <a:cs typeface="Arial" pitchFamily="34" charset="-120"/>
              </a:rPr>
              <a:t>TOPIC 14 • VIEW &amp; DISCUSS</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39011" y="1255014"/>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612697" y="3970781"/>
            <a:ext cx="4443984" cy="390906"/>
          </a:xfrm>
          <a:prstGeom prst="rect">
            <a:avLst/>
          </a:prstGeom>
          <a:noFill/>
          <a:ln/>
        </p:spPr>
        <p:txBody>
          <a:bodyPr wrap="square" lIns="0" tIns="0" rIns="0" bIns="0" rtlCol="0" anchor="ctr">
            <a:normAutofit/>
          </a:bodyPr>
          <a:lstStyle/>
          <a:p>
            <a:pPr algn="ctr"/>
            <a:r>
              <a:rPr lang="en-US" sz="1200" b="1"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Avoid Health Insurance Search Scams This Open Season</a:t>
            </a:r>
            <a:endParaRPr lang="en-US" sz="1200"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A98CFB"/>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fontScale="92500" lnSpcReduction="10000"/>
          </a:bodyPr>
          <a:lstStyle/>
          <a:p>
            <a:r>
              <a:rPr lang="en-US" sz="1725" b="1" dirty="0">
                <a:solidFill>
                  <a:srgbClr val="0B172A"/>
                </a:solidFill>
                <a:latin typeface="Arial" pitchFamily="34" charset="0"/>
                <a:ea typeface="Arial" pitchFamily="34" charset="-122"/>
                <a:cs typeface="Arial" pitchFamily="34" charset="-120"/>
              </a:rPr>
              <a:t>Avoid Health Insurance Search Scams This Open Season</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Federal Trade Commission</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A98CFB"/>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A sponsored search result promises a “free” Medicare renewal.</a:t>
            </a:r>
            <a:endParaRPr lang="en-US" sz="1575" dirty="0"/>
          </a:p>
        </p:txBody>
      </p:sp>
      <p:sp>
        <p:nvSpPr>
          <p:cNvPr id="18" name="Text 16"/>
          <p:cNvSpPr txBox="1"/>
          <p:nvPr/>
        </p:nvSpPr>
        <p:spPr>
          <a:xfrm>
            <a:off x="733806" y="4389120"/>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Visit Medicare.gov or call the number on your Medicare card.</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4" name="Picture 23">
            <a:hlinkClick r:id="rId4" action="ppaction://hlinkfile"/>
            <a:extLst>
              <a:ext uri="{FF2B5EF4-FFF2-40B4-BE49-F238E27FC236}">
                <a16:creationId xmlns:a16="http://schemas.microsoft.com/office/drawing/2014/main" id="{A9D3F3EE-897B-739A-F277-4D179CA0F418}"/>
              </a:ext>
            </a:extLst>
          </p:cNvPr>
          <p:cNvPicPr>
            <a:picLocks noChangeAspect="1"/>
          </p:cNvPicPr>
          <p:nvPr/>
        </p:nvPicPr>
        <p:blipFill>
          <a:blip r:embed="rId5"/>
          <a:stretch>
            <a:fillRect/>
          </a:stretch>
        </p:blipFill>
        <p:spPr>
          <a:xfrm>
            <a:off x="539595" y="1427855"/>
            <a:ext cx="4590189" cy="2581981"/>
          </a:xfrm>
          <a:prstGeom prst="rect">
            <a:avLst/>
          </a:prstGeom>
        </p:spPr>
      </p:pic>
      <p:sp>
        <p:nvSpPr>
          <p:cNvPr id="23" name="Title 22">
            <a:extLst>
              <a:ext uri="{FF2B5EF4-FFF2-40B4-BE49-F238E27FC236}">
                <a16:creationId xmlns:a16="http://schemas.microsoft.com/office/drawing/2014/main" id="{F3E30142-9166-FA45-1265-1850BCFB69C3}"/>
              </a:ext>
            </a:extLst>
          </p:cNvPr>
          <p:cNvSpPr>
            <a:spLocks noGrp="1"/>
          </p:cNvSpPr>
          <p:nvPr>
            <p:ph type="title"/>
          </p:nvPr>
        </p:nvSpPr>
        <p:spPr>
          <a:xfrm>
            <a:off x="455676" y="425196"/>
            <a:ext cx="8305800" cy="857250"/>
          </a:xfrm>
        </p:spPr>
        <p:txBody>
          <a:bodyPr anchor="ctr">
            <a:normAutofit/>
          </a:bodyPr>
          <a:lstStyle/>
          <a:p>
            <a:r>
              <a:rPr lang="en-US" dirty="0"/>
              <a:t>Watch a video. Then decide.</a:t>
            </a:r>
          </a:p>
        </p:txBody>
      </p:sp>
      <p:sp>
        <p:nvSpPr>
          <p:cNvPr id="25" name="Date Placeholder 24">
            <a:extLst>
              <a:ext uri="{FF2B5EF4-FFF2-40B4-BE49-F238E27FC236}">
                <a16:creationId xmlns:a16="http://schemas.microsoft.com/office/drawing/2014/main" id="{15564DB9-57DB-F8C8-AD5C-DB339F5B23C6}"/>
              </a:ext>
            </a:extLst>
          </p:cNvPr>
          <p:cNvSpPr>
            <a:spLocks noGrp="1"/>
          </p:cNvSpPr>
          <p:nvPr>
            <p:ph type="dt" sz="half" idx="10"/>
          </p:nvPr>
        </p:nvSpPr>
        <p:spPr/>
        <p:txBody>
          <a:bodyPr/>
          <a:lstStyle/>
          <a:p>
            <a:fld id="{34338087-DC60-4595-BA9C-E3D47F7058D6}" type="datetime1">
              <a:rPr lang="en-US" smtClean="0"/>
              <a:t>10/26/2026</a:t>
            </a:fld>
            <a:endParaRPr lang="en-US"/>
          </a:p>
        </p:txBody>
      </p:sp>
      <p:sp>
        <p:nvSpPr>
          <p:cNvPr id="26" name="Footer Placeholder 25">
            <a:extLst>
              <a:ext uri="{FF2B5EF4-FFF2-40B4-BE49-F238E27FC236}">
                <a16:creationId xmlns:a16="http://schemas.microsoft.com/office/drawing/2014/main" id="{D97355F2-EDDE-A054-88B0-1B6B4DD01A30}"/>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B508D348-6AD1-B205-AC47-5FA09F7A30FF}"/>
              </a:ext>
            </a:extLst>
          </p:cNvPr>
          <p:cNvSpPr>
            <a:spLocks noGrp="1"/>
          </p:cNvSpPr>
          <p:nvPr>
            <p:ph type="sldNum" sz="quarter" idx="12"/>
          </p:nvPr>
        </p:nvSpPr>
        <p:spPr/>
        <p:txBody>
          <a:bodyPr/>
          <a:lstStyle/>
          <a:p>
            <a:fld id="{3D46CBA2-ECE5-4BE9-B546-6761E0E67089}" type="slidenum">
              <a:rPr lang="en-US" smtClean="0"/>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600200" y="345045"/>
            <a:ext cx="2068830" cy="246101"/>
          </a:xfrm>
          <a:prstGeom prst="rect">
            <a:avLst/>
          </a:prstGeom>
          <a:noFill/>
          <a:ln/>
        </p:spPr>
        <p:txBody>
          <a:bodyPr wrap="square" lIns="0" tIns="0" rIns="0" bIns="0" rtlCol="0" anchor="ctr">
            <a:normAutofit/>
          </a:bodyPr>
          <a:lstStyle/>
          <a:p>
            <a:r>
              <a:rPr lang="en-US" sz="975" b="1" dirty="0">
                <a:solidFill>
                  <a:srgbClr val="A98CFB"/>
                </a:solidFill>
                <a:latin typeface="Arial" pitchFamily="34" charset="0"/>
                <a:ea typeface="Arial" pitchFamily="34" charset="-122"/>
                <a:cs typeface="Arial" pitchFamily="34" charset="-120"/>
              </a:rPr>
              <a:t>TOPIC 14 • FICTIONAL EXAMPLE</a:t>
            </a:r>
            <a:endParaRPr lang="en-US" sz="975" dirty="0"/>
          </a:p>
        </p:txBody>
      </p:sp>
      <p:sp>
        <p:nvSpPr>
          <p:cNvPr id="5" name="Shape 3"/>
          <p:cNvSpPr/>
          <p:nvPr/>
        </p:nvSpPr>
        <p:spPr>
          <a:xfrm>
            <a:off x="445770" y="1296924"/>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66344" y="1475232"/>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8.png"/>
          <p:cNvPicPr>
            <a:picLocks noChangeAspect="1"/>
          </p:cNvPicPr>
          <p:nvPr/>
        </p:nvPicPr>
        <p:blipFill>
          <a:blip r:embed="rId3"/>
          <a:stretch>
            <a:fillRect/>
          </a:stretch>
        </p:blipFill>
        <p:spPr>
          <a:xfrm>
            <a:off x="493776" y="1495806"/>
            <a:ext cx="4443984" cy="3079242"/>
          </a:xfrm>
          <a:prstGeom prst="rect">
            <a:avLst/>
          </a:prstGeom>
        </p:spPr>
      </p:pic>
      <p:sp>
        <p:nvSpPr>
          <p:cNvPr id="8" name="Text 5"/>
          <p:cNvSpPr txBox="1"/>
          <p:nvPr/>
        </p:nvSpPr>
        <p:spPr>
          <a:xfrm>
            <a:off x="5287518" y="1550670"/>
            <a:ext cx="3291840" cy="342900"/>
          </a:xfrm>
          <a:prstGeom prst="rect">
            <a:avLst/>
          </a:prstGeom>
          <a:noFill/>
          <a:ln/>
        </p:spPr>
        <p:txBody>
          <a:bodyPr wrap="square" lIns="0" tIns="0" rIns="0" bIns="0" rtlCol="0" anchor="ctr">
            <a:normAutofit/>
          </a:bodyPr>
          <a:lstStyle/>
          <a:p>
            <a:r>
              <a:rPr lang="en-US" sz="1425" b="1" dirty="0">
                <a:solidFill>
                  <a:srgbClr val="A98CFB"/>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294376" y="1996440"/>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58155" y="2043074"/>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50992" y="1927860"/>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Unexpected delivery payment request</a:t>
            </a:r>
            <a:endParaRPr lang="en-US" sz="1725" dirty="0"/>
          </a:p>
        </p:txBody>
      </p:sp>
      <p:sp>
        <p:nvSpPr>
          <p:cNvPr id="12" name="Shape 9"/>
          <p:cNvSpPr/>
          <p:nvPr/>
        </p:nvSpPr>
        <p:spPr>
          <a:xfrm>
            <a:off x="5294376" y="2620518"/>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58155" y="2667152"/>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50992" y="2551938"/>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Search ad posing as an official site</a:t>
            </a:r>
            <a:endParaRPr lang="en-US" sz="1725" dirty="0"/>
          </a:p>
        </p:txBody>
      </p:sp>
      <p:sp>
        <p:nvSpPr>
          <p:cNvPr id="15" name="Shape 12"/>
          <p:cNvSpPr/>
          <p:nvPr/>
        </p:nvSpPr>
        <p:spPr>
          <a:xfrm>
            <a:off x="5294376" y="3244596"/>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58155" y="3291230"/>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50992" y="3176016"/>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Sensitive Medicare details requested</a:t>
            </a:r>
            <a:endParaRPr lang="en-US" sz="1725" dirty="0"/>
          </a:p>
        </p:txBody>
      </p:sp>
      <p:sp>
        <p:nvSpPr>
          <p:cNvPr id="18" name="Shape 15"/>
          <p:cNvSpPr/>
          <p:nvPr/>
        </p:nvSpPr>
        <p:spPr>
          <a:xfrm>
            <a:off x="5246370" y="4108704"/>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62956" y="4211574"/>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CD9FB950-A5AA-C9DC-9BCB-0629FB76537B}"/>
              </a:ext>
            </a:extLst>
          </p:cNvPr>
          <p:cNvSpPr>
            <a:spLocks noGrp="1"/>
          </p:cNvSpPr>
          <p:nvPr>
            <p:ph type="title"/>
          </p:nvPr>
        </p:nvSpPr>
        <p:spPr>
          <a:xfrm>
            <a:off x="459718" y="615231"/>
            <a:ext cx="8305800" cy="691300"/>
          </a:xfrm>
        </p:spPr>
        <p:txBody>
          <a:bodyPr>
            <a:normAutofit fontScale="90000"/>
          </a:bodyPr>
          <a:lstStyle/>
          <a:p>
            <a:r>
              <a:rPr lang="en-US" dirty="0"/>
              <a:t>Can You Spot the </a:t>
            </a:r>
            <a:r>
              <a:rPr lang="en-US" dirty="0">
                <a:solidFill>
                  <a:srgbClr val="FF0000"/>
                </a:solidFill>
              </a:rPr>
              <a:t>Warning Signs</a:t>
            </a:r>
            <a:r>
              <a:rPr lang="en-US" dirty="0"/>
              <a:t>?</a:t>
            </a:r>
          </a:p>
        </p:txBody>
      </p:sp>
      <p:sp>
        <p:nvSpPr>
          <p:cNvPr id="25" name="Date Placeholder 24">
            <a:extLst>
              <a:ext uri="{FF2B5EF4-FFF2-40B4-BE49-F238E27FC236}">
                <a16:creationId xmlns:a16="http://schemas.microsoft.com/office/drawing/2014/main" id="{1350465D-5ABB-C6DB-352A-D4251B458C90}"/>
              </a:ext>
            </a:extLst>
          </p:cNvPr>
          <p:cNvSpPr>
            <a:spLocks noGrp="1"/>
          </p:cNvSpPr>
          <p:nvPr>
            <p:ph type="dt" sz="half" idx="10"/>
          </p:nvPr>
        </p:nvSpPr>
        <p:spPr/>
        <p:txBody>
          <a:bodyPr/>
          <a:lstStyle/>
          <a:p>
            <a:fld id="{037C132E-7E69-42E5-BF2B-7F230B90CB1F}" type="datetime1">
              <a:rPr lang="en-US" smtClean="0"/>
              <a:t>10/26/2026</a:t>
            </a:fld>
            <a:endParaRPr lang="en-US"/>
          </a:p>
        </p:txBody>
      </p:sp>
      <p:sp>
        <p:nvSpPr>
          <p:cNvPr id="26" name="Footer Placeholder 25">
            <a:extLst>
              <a:ext uri="{FF2B5EF4-FFF2-40B4-BE49-F238E27FC236}">
                <a16:creationId xmlns:a16="http://schemas.microsoft.com/office/drawing/2014/main" id="{18EE9BFD-65E2-1CC8-E9E4-9A2DD36CF49C}"/>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1AFD4995-F56C-5A08-8FEC-809D7C83B46A}"/>
              </a:ext>
            </a:extLst>
          </p:cNvPr>
          <p:cNvSpPr>
            <a:spLocks noGrp="1"/>
          </p:cNvSpPr>
          <p:nvPr>
            <p:ph type="sldNum" sz="quarter" idx="12"/>
          </p:nvPr>
        </p:nvSpPr>
        <p:spPr/>
        <p:txBody>
          <a:bodyPr/>
          <a:lstStyle/>
          <a:p>
            <a:fld id="{3D46CBA2-ECE5-4BE9-B546-6761E0E67089}" type="slidenum">
              <a:rPr lang="en-US" smtClean="0"/>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981200" y="318166"/>
            <a:ext cx="2145030" cy="252195"/>
          </a:xfrm>
          <a:prstGeom prst="rect">
            <a:avLst/>
          </a:prstGeom>
          <a:noFill/>
          <a:ln/>
        </p:spPr>
        <p:txBody>
          <a:bodyPr wrap="square" lIns="0" tIns="0" rIns="0" bIns="0" rtlCol="0" anchor="ctr">
            <a:normAutofit/>
          </a:bodyPr>
          <a:lstStyle/>
          <a:p>
            <a:r>
              <a:rPr lang="en-US" sz="975" b="1" dirty="0">
                <a:solidFill>
                  <a:srgbClr val="A98CFB"/>
                </a:solidFill>
                <a:latin typeface="Arial" pitchFamily="34" charset="0"/>
                <a:ea typeface="Arial" pitchFamily="34" charset="-122"/>
                <a:cs typeface="Arial" pitchFamily="34" charset="-120"/>
              </a:rPr>
              <a:t>TOPIC 14 • YOUR SAFETY STEPS</a:t>
            </a:r>
            <a:endParaRPr lang="en-US" sz="975" dirty="0"/>
          </a:p>
        </p:txBody>
      </p:sp>
      <p:sp>
        <p:nvSpPr>
          <p:cNvPr id="5" name="Shape 3"/>
          <p:cNvSpPr/>
          <p:nvPr/>
        </p:nvSpPr>
        <p:spPr>
          <a:xfrm>
            <a:off x="445770" y="122224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48640" y="1421130"/>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33806" y="1558290"/>
            <a:ext cx="459486" cy="459486"/>
          </a:xfrm>
          <a:prstGeom prst="ellipse">
            <a:avLst/>
          </a:prstGeom>
          <a:solidFill>
            <a:srgbClr val="A98CFB"/>
          </a:solidFill>
          <a:ln w="12700">
            <a:solidFill>
              <a:srgbClr val="A98CFB"/>
            </a:solidFill>
            <a:prstDash val="solid"/>
          </a:ln>
        </p:spPr>
        <p:txBody>
          <a:bodyPr/>
          <a:lstStyle/>
          <a:p>
            <a:endParaRPr lang="en-US" sz="1350"/>
          </a:p>
        </p:txBody>
      </p:sp>
      <p:sp>
        <p:nvSpPr>
          <p:cNvPr id="8" name="Text 6"/>
          <p:cNvSpPr txBox="1"/>
          <p:nvPr/>
        </p:nvSpPr>
        <p:spPr>
          <a:xfrm>
            <a:off x="857250" y="1654302"/>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64742" y="1558290"/>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Go directly to a merchant or carrier app.</a:t>
            </a:r>
            <a:endParaRPr lang="en-US" sz="1950" dirty="0"/>
          </a:p>
        </p:txBody>
      </p:sp>
      <p:sp>
        <p:nvSpPr>
          <p:cNvPr id="10" name="Shape 8"/>
          <p:cNvSpPr/>
          <p:nvPr/>
        </p:nvSpPr>
        <p:spPr>
          <a:xfrm>
            <a:off x="548640" y="2353818"/>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33806" y="2490978"/>
            <a:ext cx="459486" cy="459486"/>
          </a:xfrm>
          <a:prstGeom prst="ellipse">
            <a:avLst/>
          </a:prstGeom>
          <a:solidFill>
            <a:srgbClr val="A98CFB"/>
          </a:solidFill>
          <a:ln w="12700">
            <a:solidFill>
              <a:srgbClr val="A98CFB"/>
            </a:solidFill>
            <a:prstDash val="solid"/>
          </a:ln>
        </p:spPr>
        <p:txBody>
          <a:bodyPr/>
          <a:lstStyle/>
          <a:p>
            <a:endParaRPr lang="en-US" sz="1350"/>
          </a:p>
        </p:txBody>
      </p:sp>
      <p:sp>
        <p:nvSpPr>
          <p:cNvPr id="12" name="Text 10"/>
          <p:cNvSpPr txBox="1"/>
          <p:nvPr/>
        </p:nvSpPr>
        <p:spPr>
          <a:xfrm>
            <a:off x="857250" y="2586990"/>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64742" y="2490978"/>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Use Medicare.gov for plan information.</a:t>
            </a:r>
            <a:endParaRPr lang="en-US" sz="1950" dirty="0"/>
          </a:p>
        </p:txBody>
      </p:sp>
      <p:sp>
        <p:nvSpPr>
          <p:cNvPr id="14" name="Shape 12"/>
          <p:cNvSpPr/>
          <p:nvPr/>
        </p:nvSpPr>
        <p:spPr>
          <a:xfrm>
            <a:off x="548640" y="3286506"/>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33806" y="3423666"/>
            <a:ext cx="459486" cy="459486"/>
          </a:xfrm>
          <a:prstGeom prst="ellipse">
            <a:avLst/>
          </a:prstGeom>
          <a:solidFill>
            <a:srgbClr val="A98CFB"/>
          </a:solidFill>
          <a:ln w="12700">
            <a:solidFill>
              <a:srgbClr val="A98CFB"/>
            </a:solidFill>
            <a:prstDash val="solid"/>
          </a:ln>
        </p:spPr>
        <p:txBody>
          <a:bodyPr/>
          <a:lstStyle/>
          <a:p>
            <a:endParaRPr lang="en-US" sz="1350"/>
          </a:p>
        </p:txBody>
      </p:sp>
      <p:sp>
        <p:nvSpPr>
          <p:cNvPr id="16" name="Text 14"/>
          <p:cNvSpPr txBox="1"/>
          <p:nvPr/>
        </p:nvSpPr>
        <p:spPr>
          <a:xfrm>
            <a:off x="857250" y="3519678"/>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64742" y="3423666"/>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Check reviews, refund policies and URLs.</a:t>
            </a:r>
            <a:endParaRPr lang="en-US" sz="1950" dirty="0"/>
          </a:p>
        </p:txBody>
      </p:sp>
      <p:sp>
        <p:nvSpPr>
          <p:cNvPr id="18" name="Shape 16"/>
          <p:cNvSpPr/>
          <p:nvPr/>
        </p:nvSpPr>
        <p:spPr>
          <a:xfrm>
            <a:off x="562356" y="4356354"/>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33806" y="4459224"/>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enter medical or payment details after clicking a surprise link.</a:t>
            </a:r>
            <a:endParaRPr lang="en-US" sz="1500" dirty="0"/>
          </a:p>
        </p:txBody>
      </p:sp>
      <p:sp>
        <p:nvSpPr>
          <p:cNvPr id="20" name="Shape 18"/>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6A91DD1A-9336-5A7A-8134-BA46212BA9C7}"/>
              </a:ext>
            </a:extLst>
          </p:cNvPr>
          <p:cNvSpPr>
            <a:spLocks noGrp="1"/>
          </p:cNvSpPr>
          <p:nvPr>
            <p:ph type="title"/>
          </p:nvPr>
        </p:nvSpPr>
        <p:spPr>
          <a:xfrm>
            <a:off x="445770" y="462534"/>
            <a:ext cx="8305800" cy="898398"/>
          </a:xfrm>
        </p:spPr>
        <p:txBody>
          <a:bodyPr>
            <a:normAutofit/>
          </a:bodyPr>
          <a:lstStyle/>
          <a:p>
            <a:r>
              <a:rPr lang="en-US" dirty="0"/>
              <a:t>What To Do Instead</a:t>
            </a:r>
          </a:p>
        </p:txBody>
      </p:sp>
      <p:sp>
        <p:nvSpPr>
          <p:cNvPr id="27" name="Date Placeholder 26">
            <a:extLst>
              <a:ext uri="{FF2B5EF4-FFF2-40B4-BE49-F238E27FC236}">
                <a16:creationId xmlns:a16="http://schemas.microsoft.com/office/drawing/2014/main" id="{6BC5913E-62C6-6FE6-85C3-A9B9BF8C7084}"/>
              </a:ext>
            </a:extLst>
          </p:cNvPr>
          <p:cNvSpPr>
            <a:spLocks noGrp="1"/>
          </p:cNvSpPr>
          <p:nvPr>
            <p:ph type="dt" sz="half" idx="10"/>
          </p:nvPr>
        </p:nvSpPr>
        <p:spPr/>
        <p:txBody>
          <a:bodyPr/>
          <a:lstStyle/>
          <a:p>
            <a:fld id="{C81216E3-6AAD-4AB9-9ED1-D8A0BCB6C4B6}" type="datetime1">
              <a:rPr lang="en-US" smtClean="0"/>
              <a:t>10/26/2026</a:t>
            </a:fld>
            <a:endParaRPr lang="en-US"/>
          </a:p>
        </p:txBody>
      </p:sp>
      <p:sp>
        <p:nvSpPr>
          <p:cNvPr id="28" name="Footer Placeholder 27">
            <a:extLst>
              <a:ext uri="{FF2B5EF4-FFF2-40B4-BE49-F238E27FC236}">
                <a16:creationId xmlns:a16="http://schemas.microsoft.com/office/drawing/2014/main" id="{AB58627A-3256-BD92-7082-E5E3E437B1F5}"/>
              </a:ext>
            </a:extLst>
          </p:cNvPr>
          <p:cNvSpPr>
            <a:spLocks noGrp="1"/>
          </p:cNvSpPr>
          <p:nvPr>
            <p:ph type="ftr" sz="quarter" idx="11"/>
          </p:nvPr>
        </p:nvSpPr>
        <p:spPr/>
        <p:txBody>
          <a:bodyPr/>
          <a:lstStyle/>
          <a:p>
            <a:r>
              <a:rPr lang="en-US"/>
              <a:t>2027 Senior Cybersecurity Awareness </a:t>
            </a:r>
          </a:p>
        </p:txBody>
      </p:sp>
      <p:sp>
        <p:nvSpPr>
          <p:cNvPr id="29" name="Slide Number Placeholder 28">
            <a:extLst>
              <a:ext uri="{FF2B5EF4-FFF2-40B4-BE49-F238E27FC236}">
                <a16:creationId xmlns:a16="http://schemas.microsoft.com/office/drawing/2014/main" id="{F6A36744-3C19-B4D8-109A-C3A903D8A393}"/>
              </a:ext>
            </a:extLst>
          </p:cNvPr>
          <p:cNvSpPr>
            <a:spLocks noGrp="1"/>
          </p:cNvSpPr>
          <p:nvPr>
            <p:ph type="sldNum" sz="quarter" idx="12"/>
          </p:nvPr>
        </p:nvSpPr>
        <p:spPr/>
        <p:txBody>
          <a:bodyPr/>
          <a:lstStyle/>
          <a:p>
            <a:fld id="{3D46CBA2-ECE5-4BE9-B546-6761E0E67089}" type="slidenum">
              <a:rPr lang="en-US" smtClean="0"/>
              <a:t>60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528816" y="699516"/>
            <a:ext cx="2503170" cy="2503170"/>
          </a:xfrm>
          <a:prstGeom prst="ellipse">
            <a:avLst/>
          </a:prstGeom>
          <a:solidFill>
            <a:srgbClr val="CC0099"/>
          </a:solidFill>
          <a:ln w="12700">
            <a:solidFill>
              <a:srgbClr val="CC0099"/>
            </a:solidFill>
            <a:prstDash val="solid"/>
          </a:ln>
        </p:spPr>
        <p:txBody>
          <a:bodyPr/>
          <a:lstStyle/>
          <a:p>
            <a:endParaRPr lang="en-US" sz="1350"/>
          </a:p>
        </p:txBody>
      </p:sp>
      <p:sp>
        <p:nvSpPr>
          <p:cNvPr id="4" name="Shape 2"/>
          <p:cNvSpPr/>
          <p:nvPr/>
        </p:nvSpPr>
        <p:spPr>
          <a:xfrm>
            <a:off x="6871716" y="1035558"/>
            <a:ext cx="1817370" cy="1817370"/>
          </a:xfrm>
          <a:prstGeom prst="ellipse">
            <a:avLst/>
          </a:prstGeom>
          <a:solidFill>
            <a:schemeClr val="bg1"/>
          </a:solidFill>
          <a:ln w="12700">
            <a:solidFill>
              <a:srgbClr val="13243D"/>
            </a:solidFill>
            <a:prstDash val="solid"/>
          </a:ln>
        </p:spPr>
        <p:txBody>
          <a:bodyPr anchor="ctr"/>
          <a:lstStyle/>
          <a:p>
            <a:pPr algn="ctr"/>
            <a:r>
              <a:rPr lang="en-US" sz="6600" b="1" dirty="0">
                <a:effectLst>
                  <a:outerShdw blurRad="38100" dist="38100" dir="2700000" algn="tl">
                    <a:srgbClr val="000000">
                      <a:alpha val="43137"/>
                    </a:srgbClr>
                  </a:outerShdw>
                </a:effectLst>
                <a:latin typeface="+mj-lt"/>
              </a:rPr>
              <a:t>15</a:t>
            </a:r>
          </a:p>
        </p:txBody>
      </p:sp>
      <p:sp>
        <p:nvSpPr>
          <p:cNvPr id="6" name="Shape 4"/>
          <p:cNvSpPr/>
          <p:nvPr/>
        </p:nvSpPr>
        <p:spPr>
          <a:xfrm>
            <a:off x="582930" y="596646"/>
            <a:ext cx="1303020" cy="233172"/>
          </a:xfrm>
          <a:prstGeom prst="roundRect">
            <a:avLst>
              <a:gd name="adj" fmla="val 41176"/>
            </a:avLst>
          </a:prstGeom>
          <a:solidFill>
            <a:srgbClr val="CC0099"/>
          </a:solidFill>
          <a:ln w="12700">
            <a:solidFill>
              <a:srgbClr val="3388FF">
                <a:alpha val="0"/>
              </a:srgbClr>
            </a:solidFill>
            <a:prstDash val="solid"/>
          </a:ln>
        </p:spPr>
        <p:txBody>
          <a:bodyPr anchor="ctr"/>
          <a:lstStyle/>
          <a:p>
            <a:pPr algn="ctr"/>
            <a:r>
              <a:rPr lang="en-US" sz="1100" b="1" dirty="0">
                <a:solidFill>
                  <a:schemeClr val="bg1"/>
                </a:solidFill>
                <a:latin typeface="Arial" pitchFamily="34" charset="0"/>
                <a:ea typeface="Arial" pitchFamily="34" charset="-122"/>
                <a:cs typeface="Arial" pitchFamily="34" charset="-120"/>
              </a:rPr>
              <a:t>TOPIC 15 OF 15</a:t>
            </a:r>
            <a:endParaRPr lang="en-US" sz="1100" dirty="0">
              <a:solidFill>
                <a:schemeClr val="bg1"/>
              </a:solidFill>
            </a:endParaRPr>
          </a:p>
        </p:txBody>
      </p:sp>
      <p:sp>
        <p:nvSpPr>
          <p:cNvPr id="8" name="Text 6"/>
          <p:cNvSpPr txBox="1"/>
          <p:nvPr/>
        </p:nvSpPr>
        <p:spPr>
          <a:xfrm>
            <a:off x="582930" y="1412748"/>
            <a:ext cx="5788152" cy="1008126"/>
          </a:xfrm>
          <a:prstGeom prst="rect">
            <a:avLst/>
          </a:prstGeom>
          <a:noFill/>
          <a:ln/>
        </p:spPr>
        <p:txBody>
          <a:bodyPr wrap="square" lIns="0" tIns="0" rIns="0" bIns="0" rtlCol="0" anchor="ctr">
            <a:normAutofit/>
          </a:bodyPr>
          <a:lstStyle/>
          <a:p>
            <a:endParaRPr lang="en-US" sz="3300" dirty="0"/>
          </a:p>
        </p:txBody>
      </p:sp>
      <p:sp>
        <p:nvSpPr>
          <p:cNvPr id="9" name="Text 7"/>
          <p:cNvSpPr txBox="1"/>
          <p:nvPr/>
        </p:nvSpPr>
        <p:spPr>
          <a:xfrm>
            <a:off x="596646" y="3065526"/>
            <a:ext cx="5747004" cy="754380"/>
          </a:xfrm>
          <a:prstGeom prst="rect">
            <a:avLst/>
          </a:prstGeom>
          <a:noFill/>
          <a:ln/>
        </p:spPr>
        <p:txBody>
          <a:bodyPr wrap="square" lIns="0" tIns="0" rIns="0" bIns="0" rtlCol="0" anchor="ctr">
            <a:normAutofit/>
          </a:bodyPr>
          <a:lstStyle/>
          <a:p>
            <a:r>
              <a:rPr lang="en-US" sz="2175" b="1" dirty="0">
                <a:latin typeface="Arial" pitchFamily="34" charset="0"/>
                <a:ea typeface="Arial" pitchFamily="34" charset="-122"/>
                <a:cs typeface="Arial" pitchFamily="34" charset="-120"/>
              </a:rPr>
              <a:t>Fast action and a trusted helper can limit the damage.</a:t>
            </a:r>
            <a:endParaRPr lang="en-US" sz="2175" b="1" dirty="0"/>
          </a:p>
        </p:txBody>
      </p:sp>
      <p:sp>
        <p:nvSpPr>
          <p:cNvPr id="10" name="Shape 8"/>
          <p:cNvSpPr/>
          <p:nvPr/>
        </p:nvSpPr>
        <p:spPr>
          <a:xfrm>
            <a:off x="589788" y="4361688"/>
            <a:ext cx="2846070" cy="233172"/>
          </a:xfrm>
          <a:prstGeom prst="roundRect">
            <a:avLst>
              <a:gd name="adj" fmla="val 41176"/>
            </a:avLst>
          </a:prstGeom>
          <a:solidFill>
            <a:srgbClr val="CC0099"/>
          </a:solidFill>
          <a:ln w="12700">
            <a:solidFill>
              <a:srgbClr val="243F58">
                <a:alpha val="0"/>
              </a:srgbClr>
            </a:solidFill>
            <a:prstDash val="solid"/>
          </a:ln>
        </p:spPr>
        <p:txBody>
          <a:bodyPr/>
          <a:lstStyle/>
          <a:p>
            <a:endParaRPr lang="en-US" sz="1350"/>
          </a:p>
        </p:txBody>
      </p:sp>
      <p:sp>
        <p:nvSpPr>
          <p:cNvPr id="11" name="Text 9"/>
          <p:cNvSpPr txBox="1"/>
          <p:nvPr/>
        </p:nvSpPr>
        <p:spPr>
          <a:xfrm>
            <a:off x="672084" y="4361688"/>
            <a:ext cx="2681478" cy="233172"/>
          </a:xfrm>
          <a:prstGeom prst="rect">
            <a:avLst/>
          </a:prstGeom>
          <a:noFill/>
          <a:ln/>
        </p:spPr>
        <p:txBody>
          <a:bodyPr wrap="square" lIns="0" tIns="0" rIns="0" bIns="0" rtlCol="0" anchor="ctr">
            <a:normAutofit/>
          </a:bodyPr>
          <a:lstStyle/>
          <a:p>
            <a:r>
              <a:rPr lang="en-US" sz="1050" b="1" dirty="0">
                <a:solidFill>
                  <a:srgbClr val="FFFFFF"/>
                </a:solidFill>
                <a:latin typeface="Arial" pitchFamily="34" charset="0"/>
                <a:ea typeface="Arial" pitchFamily="34" charset="-122"/>
                <a:cs typeface="Arial" pitchFamily="34" charset="-120"/>
              </a:rPr>
              <a:t>14 MIN • INCLUDING VIDEO &amp; PRACTICE</a:t>
            </a:r>
            <a:endParaRPr lang="en-US" sz="1050" dirty="0"/>
          </a:p>
        </p:txBody>
      </p:sp>
      <p:sp>
        <p:nvSpPr>
          <p:cNvPr id="12" name="Shape 10"/>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6" name="Title 15">
            <a:extLst>
              <a:ext uri="{FF2B5EF4-FFF2-40B4-BE49-F238E27FC236}">
                <a16:creationId xmlns:a16="http://schemas.microsoft.com/office/drawing/2014/main" id="{49C5B73A-2E11-C495-B39F-0CB3675531DE}"/>
              </a:ext>
            </a:extLst>
          </p:cNvPr>
          <p:cNvSpPr>
            <a:spLocks noGrp="1"/>
          </p:cNvSpPr>
          <p:nvPr>
            <p:ph type="title"/>
          </p:nvPr>
        </p:nvSpPr>
        <p:spPr>
          <a:xfrm>
            <a:off x="456239" y="1213867"/>
            <a:ext cx="5334961" cy="1508758"/>
          </a:xfrm>
        </p:spPr>
        <p:txBody>
          <a:bodyPr>
            <a:normAutofit fontScale="90000"/>
          </a:bodyPr>
          <a:lstStyle/>
          <a:p>
            <a:r>
              <a:rPr lang="en-US" dirty="0"/>
              <a:t>Report, Recover &amp; Support One Another</a:t>
            </a:r>
          </a:p>
        </p:txBody>
      </p:sp>
      <p:sp>
        <p:nvSpPr>
          <p:cNvPr id="17" name="Date Placeholder 16">
            <a:extLst>
              <a:ext uri="{FF2B5EF4-FFF2-40B4-BE49-F238E27FC236}">
                <a16:creationId xmlns:a16="http://schemas.microsoft.com/office/drawing/2014/main" id="{53C13E5E-5205-43A9-E517-769C80FE0224}"/>
              </a:ext>
            </a:extLst>
          </p:cNvPr>
          <p:cNvSpPr>
            <a:spLocks noGrp="1"/>
          </p:cNvSpPr>
          <p:nvPr>
            <p:ph type="dt" sz="half" idx="10"/>
          </p:nvPr>
        </p:nvSpPr>
        <p:spPr/>
        <p:txBody>
          <a:bodyPr/>
          <a:lstStyle/>
          <a:p>
            <a:fld id="{211791B6-B145-465F-BA49-74078B1E55FC}" type="datetime1">
              <a:rPr lang="en-US" smtClean="0"/>
              <a:t>10/26/2026</a:t>
            </a:fld>
            <a:endParaRPr lang="en-US"/>
          </a:p>
        </p:txBody>
      </p:sp>
      <p:sp>
        <p:nvSpPr>
          <p:cNvPr id="18" name="Footer Placeholder 17">
            <a:extLst>
              <a:ext uri="{FF2B5EF4-FFF2-40B4-BE49-F238E27FC236}">
                <a16:creationId xmlns:a16="http://schemas.microsoft.com/office/drawing/2014/main" id="{3611E324-3821-9C4D-5CE1-52160D20DC8D}"/>
              </a:ext>
            </a:extLst>
          </p:cNvPr>
          <p:cNvSpPr>
            <a:spLocks noGrp="1"/>
          </p:cNvSpPr>
          <p:nvPr>
            <p:ph type="ftr" sz="quarter" idx="11"/>
          </p:nvPr>
        </p:nvSpPr>
        <p:spPr/>
        <p:txBody>
          <a:bodyPr/>
          <a:lstStyle/>
          <a:p>
            <a:r>
              <a:rPr lang="en-US"/>
              <a:t>2027 Senior Cybersecurity Awareness </a:t>
            </a:r>
          </a:p>
        </p:txBody>
      </p:sp>
      <p:sp>
        <p:nvSpPr>
          <p:cNvPr id="19" name="Slide Number Placeholder 18">
            <a:extLst>
              <a:ext uri="{FF2B5EF4-FFF2-40B4-BE49-F238E27FC236}">
                <a16:creationId xmlns:a16="http://schemas.microsoft.com/office/drawing/2014/main" id="{5E5EB068-A9CB-C677-D244-A498BB3A6F5A}"/>
              </a:ext>
            </a:extLst>
          </p:cNvPr>
          <p:cNvSpPr>
            <a:spLocks noGrp="1"/>
          </p:cNvSpPr>
          <p:nvPr>
            <p:ph type="sldNum" sz="quarter" idx="12"/>
          </p:nvPr>
        </p:nvSpPr>
        <p:spPr/>
        <p:txBody>
          <a:bodyPr/>
          <a:lstStyle/>
          <a:p>
            <a:fld id="{3D46CBA2-ECE5-4BE9-B546-6761E0E67089}" type="slidenum">
              <a:rPr lang="en-US" smtClean="0"/>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2017776" y="358706"/>
            <a:ext cx="1992630" cy="226291"/>
          </a:xfrm>
          <a:prstGeom prst="rect">
            <a:avLst/>
          </a:prstGeom>
          <a:noFill/>
          <a:ln/>
        </p:spPr>
        <p:txBody>
          <a:bodyPr wrap="square" lIns="0" tIns="0" rIns="0" bIns="0" rtlCol="0" anchor="ctr">
            <a:normAutofit/>
          </a:bodyPr>
          <a:lstStyle/>
          <a:p>
            <a:r>
              <a:rPr lang="en-US" sz="975" b="1" dirty="0">
                <a:solidFill>
                  <a:srgbClr val="3388FF"/>
                </a:solidFill>
                <a:latin typeface="Arial" pitchFamily="34" charset="0"/>
                <a:ea typeface="Arial" pitchFamily="34" charset="-122"/>
                <a:cs typeface="Arial" pitchFamily="34" charset="-120"/>
              </a:rPr>
              <a:t>TOPIC 15 • VIEW &amp; DISCUSS</a:t>
            </a:r>
            <a:endParaRPr lang="en-US" sz="975" dirty="0"/>
          </a:p>
        </p:txBody>
      </p:sp>
      <p:sp>
        <p:nvSpPr>
          <p:cNvPr id="5" name="Shape 3"/>
          <p:cNvSpPr/>
          <p:nvPr/>
        </p:nvSpPr>
        <p:spPr>
          <a:xfrm>
            <a:off x="445770" y="1123950"/>
            <a:ext cx="8250174" cy="0"/>
          </a:xfrm>
          <a:prstGeom prst="line">
            <a:avLst/>
          </a:prstGeom>
          <a:noFill/>
          <a:ln w="16510">
            <a:solidFill>
              <a:srgbClr val="E5ECF5"/>
            </a:solidFill>
            <a:prstDash val="solid"/>
          </a:ln>
        </p:spPr>
        <p:txBody>
          <a:bodyPr/>
          <a:lstStyle/>
          <a:p>
            <a:endParaRPr lang="en-US" sz="1350"/>
          </a:p>
        </p:txBody>
      </p:sp>
      <p:sp>
        <p:nvSpPr>
          <p:cNvPr id="9" name="Text 7">
            <a:hlinkClick r:id="rId3"/>
          </p:cNvPr>
          <p:cNvSpPr txBox="1"/>
          <p:nvPr/>
        </p:nvSpPr>
        <p:spPr>
          <a:xfrm>
            <a:off x="891540" y="3360420"/>
            <a:ext cx="4245102" cy="281178"/>
          </a:xfrm>
          <a:prstGeom prst="rect">
            <a:avLst/>
          </a:prstGeom>
          <a:noFill/>
          <a:ln/>
        </p:spPr>
        <p:txBody>
          <a:bodyPr wrap="square" lIns="0" tIns="0" rIns="0" bIns="0" rtlCol="0" anchor="ctr">
            <a:normAutofit/>
          </a:bodyPr>
          <a:lstStyle/>
          <a:p>
            <a:pPr algn="ctr"/>
            <a:r>
              <a:rPr lang="en-US" sz="1725" b="1" u="sng" dirty="0">
                <a:solidFill>
                  <a:srgbClr val="FFFF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CLICK TO WATCH ON YOUTUBE</a:t>
            </a:r>
            <a:endParaRPr lang="en-US" sz="1725" dirty="0"/>
          </a:p>
        </p:txBody>
      </p:sp>
      <p:sp>
        <p:nvSpPr>
          <p:cNvPr id="10" name="Text 8">
            <a:hlinkClick r:id="rId3"/>
          </p:cNvPr>
          <p:cNvSpPr txBox="1"/>
          <p:nvPr/>
        </p:nvSpPr>
        <p:spPr>
          <a:xfrm>
            <a:off x="733806" y="3970781"/>
            <a:ext cx="4443984" cy="390906"/>
          </a:xfrm>
          <a:prstGeom prst="rect">
            <a:avLst/>
          </a:prstGeom>
          <a:noFill/>
          <a:ln/>
        </p:spPr>
        <p:txBody>
          <a:bodyPr wrap="square" lIns="0" tIns="0" rIns="0" bIns="0" rtlCol="0" anchor="ctr">
            <a:normAutofit/>
          </a:bodyPr>
          <a:lstStyle/>
          <a:p>
            <a:pPr algn="ctr"/>
            <a:r>
              <a:rPr lang="en-US" sz="1600" b="1" u="sng" dirty="0">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How to Report Fraud at ReportFraud.ftc.gov</a:t>
            </a:r>
            <a:endParaRPr lang="en-US" sz="1600" b="1" dirty="0"/>
          </a:p>
        </p:txBody>
      </p:sp>
      <p:sp>
        <p:nvSpPr>
          <p:cNvPr id="12" name="Text 10"/>
          <p:cNvSpPr txBox="1"/>
          <p:nvPr/>
        </p:nvSpPr>
        <p:spPr>
          <a:xfrm>
            <a:off x="5678424" y="1255014"/>
            <a:ext cx="2263140" cy="198882"/>
          </a:xfrm>
          <a:prstGeom prst="rect">
            <a:avLst/>
          </a:prstGeom>
          <a:noFill/>
          <a:ln/>
        </p:spPr>
        <p:txBody>
          <a:bodyPr wrap="square" lIns="0" tIns="0" rIns="0" bIns="0" rtlCol="0" anchor="ctr">
            <a:normAutofit/>
          </a:bodyPr>
          <a:lstStyle/>
          <a:p>
            <a:r>
              <a:rPr lang="en-US" sz="1125" b="1" dirty="0">
                <a:solidFill>
                  <a:srgbClr val="3388FF"/>
                </a:solidFill>
                <a:latin typeface="Arial" pitchFamily="34" charset="0"/>
                <a:ea typeface="Arial" pitchFamily="34" charset="-122"/>
                <a:cs typeface="Arial" pitchFamily="34" charset="-120"/>
              </a:rPr>
              <a:t>VIDEO</a:t>
            </a:r>
            <a:endParaRPr lang="en-US" sz="1125" dirty="0"/>
          </a:p>
        </p:txBody>
      </p:sp>
      <p:sp>
        <p:nvSpPr>
          <p:cNvPr id="13" name="Text 11"/>
          <p:cNvSpPr txBox="1"/>
          <p:nvPr/>
        </p:nvSpPr>
        <p:spPr>
          <a:xfrm>
            <a:off x="5678424" y="1543050"/>
            <a:ext cx="2907792" cy="706374"/>
          </a:xfrm>
          <a:prstGeom prst="rect">
            <a:avLst/>
          </a:prstGeom>
          <a:noFill/>
          <a:ln/>
        </p:spPr>
        <p:txBody>
          <a:bodyPr wrap="square" lIns="0" tIns="0" rIns="0" bIns="0" rtlCol="0" anchor="ctr">
            <a:normAutofit/>
          </a:bodyPr>
          <a:lstStyle/>
          <a:p>
            <a:r>
              <a:rPr lang="en-US" sz="1725" b="1" dirty="0">
                <a:solidFill>
                  <a:srgbClr val="0B172A"/>
                </a:solidFill>
                <a:latin typeface="Arial" pitchFamily="34" charset="0"/>
                <a:ea typeface="Arial" pitchFamily="34" charset="-122"/>
                <a:cs typeface="Arial" pitchFamily="34" charset="-120"/>
              </a:rPr>
              <a:t>How to Report Fraud at ReportFraud.ftc.gov</a:t>
            </a:r>
            <a:endParaRPr lang="en-US" sz="1725" dirty="0"/>
          </a:p>
        </p:txBody>
      </p:sp>
      <p:sp>
        <p:nvSpPr>
          <p:cNvPr id="14" name="Text 12"/>
          <p:cNvSpPr txBox="1"/>
          <p:nvPr/>
        </p:nvSpPr>
        <p:spPr>
          <a:xfrm>
            <a:off x="5678424" y="2352294"/>
            <a:ext cx="2900934" cy="267462"/>
          </a:xfrm>
          <a:prstGeom prst="rect">
            <a:avLst/>
          </a:prstGeom>
          <a:noFill/>
          <a:ln/>
        </p:spPr>
        <p:txBody>
          <a:bodyPr wrap="square" lIns="0" tIns="0" rIns="0" bIns="0" rtlCol="0" anchor="ctr">
            <a:normAutofit/>
          </a:bodyPr>
          <a:lstStyle/>
          <a:p>
            <a:r>
              <a:rPr lang="en-US" sz="1275" dirty="0">
                <a:solidFill>
                  <a:srgbClr val="526178"/>
                </a:solidFill>
                <a:latin typeface="Arial" pitchFamily="34" charset="0"/>
                <a:ea typeface="Arial" pitchFamily="34" charset="-122"/>
                <a:cs typeface="Arial" pitchFamily="34" charset="-120"/>
              </a:rPr>
              <a:t>Federal Trade Commission</a:t>
            </a:r>
            <a:endParaRPr lang="en-US" sz="1275" dirty="0"/>
          </a:p>
        </p:txBody>
      </p:sp>
      <p:sp>
        <p:nvSpPr>
          <p:cNvPr id="15" name="Shape 13"/>
          <p:cNvSpPr/>
          <p:nvPr/>
        </p:nvSpPr>
        <p:spPr>
          <a:xfrm>
            <a:off x="5678424" y="2825496"/>
            <a:ext cx="2880360" cy="0"/>
          </a:xfrm>
          <a:prstGeom prst="line">
            <a:avLst/>
          </a:prstGeom>
          <a:noFill/>
          <a:ln w="12700">
            <a:solidFill>
              <a:srgbClr val="E5ECF5"/>
            </a:solidFill>
            <a:prstDash val="solid"/>
          </a:ln>
        </p:spPr>
        <p:txBody>
          <a:bodyPr/>
          <a:lstStyle/>
          <a:p>
            <a:endParaRPr lang="en-US" sz="1350"/>
          </a:p>
        </p:txBody>
      </p:sp>
      <p:sp>
        <p:nvSpPr>
          <p:cNvPr id="16" name="Text 14"/>
          <p:cNvSpPr txBox="1"/>
          <p:nvPr/>
        </p:nvSpPr>
        <p:spPr>
          <a:xfrm>
            <a:off x="5678424" y="3003804"/>
            <a:ext cx="2743200" cy="212598"/>
          </a:xfrm>
          <a:prstGeom prst="rect">
            <a:avLst/>
          </a:prstGeom>
          <a:noFill/>
          <a:ln/>
        </p:spPr>
        <p:txBody>
          <a:bodyPr wrap="square" lIns="0" tIns="0" rIns="0" bIns="0" rtlCol="0" anchor="ctr">
            <a:normAutofit/>
          </a:bodyPr>
          <a:lstStyle/>
          <a:p>
            <a:r>
              <a:rPr lang="en-US" sz="1125" b="1" dirty="0">
                <a:solidFill>
                  <a:srgbClr val="3388FF"/>
                </a:solidFill>
                <a:latin typeface="Arial" pitchFamily="34" charset="0"/>
                <a:ea typeface="Arial" pitchFamily="34" charset="-122"/>
                <a:cs typeface="Arial" pitchFamily="34" charset="-120"/>
              </a:rPr>
              <a:t>DISCUSS</a:t>
            </a:r>
            <a:endParaRPr lang="en-US" sz="1125" dirty="0"/>
          </a:p>
        </p:txBody>
      </p:sp>
      <p:sp>
        <p:nvSpPr>
          <p:cNvPr id="17" name="Text 15"/>
          <p:cNvSpPr txBox="1"/>
          <p:nvPr/>
        </p:nvSpPr>
        <p:spPr>
          <a:xfrm>
            <a:off x="5678424" y="3305556"/>
            <a:ext cx="2900934" cy="733806"/>
          </a:xfrm>
          <a:prstGeom prst="rect">
            <a:avLst/>
          </a:prstGeom>
          <a:noFill/>
          <a:ln/>
        </p:spPr>
        <p:txBody>
          <a:bodyPr wrap="square" lIns="0" tIns="0" rIns="0" bIns="0" rtlCol="0" anchor="ctr">
            <a:normAutofit/>
          </a:bodyPr>
          <a:lstStyle/>
          <a:p>
            <a:r>
              <a:rPr lang="en-US" sz="1575" dirty="0">
                <a:solidFill>
                  <a:srgbClr val="152337"/>
                </a:solidFill>
                <a:latin typeface="Arial" pitchFamily="34" charset="0"/>
                <a:ea typeface="Arial" pitchFamily="34" charset="-122"/>
                <a:cs typeface="Arial" pitchFamily="34" charset="-120"/>
              </a:rPr>
              <a:t>A friend paid a fake support company yesterday. What do you say?</a:t>
            </a:r>
            <a:endParaRPr lang="en-US" sz="1575" dirty="0"/>
          </a:p>
        </p:txBody>
      </p:sp>
      <p:sp>
        <p:nvSpPr>
          <p:cNvPr id="18" name="Text 16"/>
          <p:cNvSpPr txBox="1"/>
          <p:nvPr/>
        </p:nvSpPr>
        <p:spPr>
          <a:xfrm>
            <a:off x="733806" y="4389120"/>
            <a:ext cx="7749540" cy="336042"/>
          </a:xfrm>
          <a:prstGeom prst="rect">
            <a:avLst/>
          </a:prstGeom>
          <a:noFill/>
          <a:ln/>
        </p:spPr>
        <p:txBody>
          <a:bodyPr wrap="square" lIns="0" tIns="0" rIns="0" bIns="0" rtlCol="0" anchor="ctr">
            <a:normAutofit/>
          </a:bodyPr>
          <a:lstStyle/>
          <a:p>
            <a:r>
              <a:rPr lang="en-US" sz="1275" b="1" dirty="0">
                <a:solidFill>
                  <a:srgbClr val="157A60"/>
                </a:solidFill>
                <a:latin typeface="Arial" pitchFamily="34" charset="0"/>
                <a:ea typeface="Arial" pitchFamily="34" charset="-122"/>
                <a:cs typeface="Arial" pitchFamily="34" charset="-120"/>
              </a:rPr>
              <a:t>Answer: Help them contact the payment provider and report—without judgment.</a:t>
            </a:r>
            <a:endParaRPr lang="en-US" sz="1275" dirty="0"/>
          </a:p>
        </p:txBody>
      </p:sp>
      <p:sp>
        <p:nvSpPr>
          <p:cNvPr id="19"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pic>
        <p:nvPicPr>
          <p:cNvPr id="26" name="Picture 25">
            <a:hlinkClick r:id="rId4" action="ppaction://hlinkfile"/>
            <a:extLst>
              <a:ext uri="{FF2B5EF4-FFF2-40B4-BE49-F238E27FC236}">
                <a16:creationId xmlns:a16="http://schemas.microsoft.com/office/drawing/2014/main" id="{2A3F2D03-ECF5-30A8-CE08-B69E147210A1}"/>
              </a:ext>
            </a:extLst>
          </p:cNvPr>
          <p:cNvPicPr>
            <a:picLocks noChangeAspect="1"/>
          </p:cNvPicPr>
          <p:nvPr/>
        </p:nvPicPr>
        <p:blipFill>
          <a:blip r:embed="rId5"/>
          <a:stretch>
            <a:fillRect/>
          </a:stretch>
        </p:blipFill>
        <p:spPr>
          <a:xfrm>
            <a:off x="570373" y="1360849"/>
            <a:ext cx="4591109" cy="2582499"/>
          </a:xfrm>
          <a:prstGeom prst="rect">
            <a:avLst/>
          </a:prstGeom>
        </p:spPr>
      </p:pic>
      <p:sp>
        <p:nvSpPr>
          <p:cNvPr id="23" name="Title 22">
            <a:extLst>
              <a:ext uri="{FF2B5EF4-FFF2-40B4-BE49-F238E27FC236}">
                <a16:creationId xmlns:a16="http://schemas.microsoft.com/office/drawing/2014/main" id="{F7E918D5-4F9B-466D-2E23-019DD700C72B}"/>
              </a:ext>
            </a:extLst>
          </p:cNvPr>
          <p:cNvSpPr>
            <a:spLocks noGrp="1"/>
          </p:cNvSpPr>
          <p:nvPr>
            <p:ph type="title"/>
          </p:nvPr>
        </p:nvSpPr>
        <p:spPr>
          <a:xfrm>
            <a:off x="445770" y="346329"/>
            <a:ext cx="8305800" cy="857250"/>
          </a:xfrm>
        </p:spPr>
        <p:txBody>
          <a:bodyPr anchor="ctr">
            <a:normAutofit/>
          </a:bodyPr>
          <a:lstStyle/>
          <a:p>
            <a:r>
              <a:rPr lang="en-US" dirty="0"/>
              <a:t>Watch a video. Then decide.</a:t>
            </a:r>
          </a:p>
        </p:txBody>
      </p:sp>
      <p:sp>
        <p:nvSpPr>
          <p:cNvPr id="24" name="Date Placeholder 23">
            <a:extLst>
              <a:ext uri="{FF2B5EF4-FFF2-40B4-BE49-F238E27FC236}">
                <a16:creationId xmlns:a16="http://schemas.microsoft.com/office/drawing/2014/main" id="{ECCEC455-8F48-8B7B-768A-192B16258F56}"/>
              </a:ext>
            </a:extLst>
          </p:cNvPr>
          <p:cNvSpPr>
            <a:spLocks noGrp="1"/>
          </p:cNvSpPr>
          <p:nvPr>
            <p:ph type="dt" sz="half" idx="10"/>
          </p:nvPr>
        </p:nvSpPr>
        <p:spPr/>
        <p:txBody>
          <a:bodyPr/>
          <a:lstStyle/>
          <a:p>
            <a:fld id="{9B4305F8-52E8-4FF9-B903-FD9CF7683EB2}" type="datetime1">
              <a:rPr lang="en-US" smtClean="0"/>
              <a:t>10/26/2026</a:t>
            </a:fld>
            <a:endParaRPr lang="en-US"/>
          </a:p>
        </p:txBody>
      </p:sp>
      <p:sp>
        <p:nvSpPr>
          <p:cNvPr id="25" name="Footer Placeholder 24">
            <a:extLst>
              <a:ext uri="{FF2B5EF4-FFF2-40B4-BE49-F238E27FC236}">
                <a16:creationId xmlns:a16="http://schemas.microsoft.com/office/drawing/2014/main" id="{E5B257BC-F500-4E3C-1D98-A8746720F837}"/>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38189A0E-7E42-7B85-6109-63B5F536C6FC}"/>
              </a:ext>
            </a:extLst>
          </p:cNvPr>
          <p:cNvSpPr>
            <a:spLocks noGrp="1"/>
          </p:cNvSpPr>
          <p:nvPr>
            <p:ph type="sldNum" sz="quarter" idx="12"/>
          </p:nvPr>
        </p:nvSpPr>
        <p:spPr/>
        <p:txBody>
          <a:bodyPr/>
          <a:lstStyle/>
          <a:p>
            <a:fld id="{3D46CBA2-ECE5-4BE9-B546-6761E0E67089}" type="slidenum">
              <a:rPr lang="en-US" smtClean="0"/>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125855" y="449580"/>
            <a:ext cx="2068830" cy="259080"/>
          </a:xfrm>
          <a:prstGeom prst="rect">
            <a:avLst/>
          </a:prstGeom>
          <a:noFill/>
          <a:ln/>
        </p:spPr>
        <p:txBody>
          <a:bodyPr wrap="square" lIns="0" tIns="0" rIns="0" bIns="0" rtlCol="0" anchor="ctr">
            <a:normAutofit/>
          </a:bodyPr>
          <a:lstStyle/>
          <a:p>
            <a:r>
              <a:rPr lang="en-US" sz="975" b="1" dirty="0">
                <a:solidFill>
                  <a:srgbClr val="3388FF"/>
                </a:solidFill>
                <a:latin typeface="Arial" pitchFamily="34" charset="0"/>
                <a:ea typeface="Arial" pitchFamily="34" charset="-122"/>
                <a:cs typeface="Arial" pitchFamily="34" charset="-120"/>
              </a:rPr>
              <a:t>TOPIC 15 • FICTIONAL EXAMPLE</a:t>
            </a:r>
            <a:endParaRPr lang="en-US" sz="975" dirty="0"/>
          </a:p>
        </p:txBody>
      </p:sp>
      <p:sp>
        <p:nvSpPr>
          <p:cNvPr id="5" name="Shape 3"/>
          <p:cNvSpPr/>
          <p:nvPr/>
        </p:nvSpPr>
        <p:spPr>
          <a:xfrm>
            <a:off x="445770" y="1373124"/>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466344" y="1551432"/>
            <a:ext cx="4491990" cy="3140964"/>
          </a:xfrm>
          <a:prstGeom prst="roundRect">
            <a:avLst>
              <a:gd name="adj" fmla="val 4367"/>
            </a:avLst>
          </a:prstGeom>
          <a:solidFill>
            <a:srgbClr val="FFFFFF"/>
          </a:solidFill>
          <a:ln w="12700">
            <a:solidFill>
              <a:srgbClr val="FFFFFF">
                <a:alpha val="0"/>
              </a:srgbClr>
            </a:solidFill>
            <a:prstDash val="solid"/>
          </a:ln>
        </p:spPr>
        <p:txBody>
          <a:bodyPr/>
          <a:lstStyle/>
          <a:p>
            <a:endParaRPr lang="en-US" sz="1350"/>
          </a:p>
        </p:txBody>
      </p:sp>
      <p:pic>
        <p:nvPicPr>
          <p:cNvPr id="7" name="Image 0" descr="/mnt/data/cyber_senior_assets/illustration_11.png"/>
          <p:cNvPicPr>
            <a:picLocks noChangeAspect="1"/>
          </p:cNvPicPr>
          <p:nvPr/>
        </p:nvPicPr>
        <p:blipFill>
          <a:blip r:embed="rId3"/>
          <a:stretch>
            <a:fillRect/>
          </a:stretch>
        </p:blipFill>
        <p:spPr>
          <a:xfrm>
            <a:off x="493776" y="1572006"/>
            <a:ext cx="4443984" cy="3079242"/>
          </a:xfrm>
          <a:prstGeom prst="rect">
            <a:avLst/>
          </a:prstGeom>
        </p:spPr>
      </p:pic>
      <p:sp>
        <p:nvSpPr>
          <p:cNvPr id="8" name="Text 5"/>
          <p:cNvSpPr txBox="1"/>
          <p:nvPr/>
        </p:nvSpPr>
        <p:spPr>
          <a:xfrm>
            <a:off x="5287518" y="1626870"/>
            <a:ext cx="3291840" cy="342900"/>
          </a:xfrm>
          <a:prstGeom prst="rect">
            <a:avLst/>
          </a:prstGeom>
          <a:noFill/>
          <a:ln/>
        </p:spPr>
        <p:txBody>
          <a:bodyPr wrap="square" lIns="0" tIns="0" rIns="0" bIns="0" rtlCol="0" anchor="ctr">
            <a:normAutofit/>
          </a:bodyPr>
          <a:lstStyle/>
          <a:p>
            <a:r>
              <a:rPr lang="en-US" sz="1425" b="1" dirty="0">
                <a:solidFill>
                  <a:srgbClr val="3388FF"/>
                </a:solidFill>
                <a:latin typeface="Arial" pitchFamily="34" charset="0"/>
                <a:ea typeface="Arial" pitchFamily="34" charset="-122"/>
                <a:cs typeface="Arial" pitchFamily="34" charset="-120"/>
              </a:rPr>
              <a:t>RED FLAGS</a:t>
            </a:r>
            <a:endParaRPr lang="en-US" sz="1425" dirty="0"/>
          </a:p>
        </p:txBody>
      </p:sp>
      <p:sp>
        <p:nvSpPr>
          <p:cNvPr id="9" name="Shape 6"/>
          <p:cNvSpPr/>
          <p:nvPr/>
        </p:nvSpPr>
        <p:spPr>
          <a:xfrm>
            <a:off x="5294376" y="2072640"/>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0" name="Text 7"/>
          <p:cNvSpPr txBox="1"/>
          <p:nvPr/>
        </p:nvSpPr>
        <p:spPr>
          <a:xfrm>
            <a:off x="5358155" y="2119274"/>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1</a:t>
            </a:r>
            <a:endParaRPr lang="en-US" sz="1050" dirty="0"/>
          </a:p>
        </p:txBody>
      </p:sp>
      <p:sp>
        <p:nvSpPr>
          <p:cNvPr id="11" name="Text 8"/>
          <p:cNvSpPr txBox="1"/>
          <p:nvPr/>
        </p:nvSpPr>
        <p:spPr>
          <a:xfrm>
            <a:off x="5650992" y="2004060"/>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Scammer keeps calling after payment</a:t>
            </a:r>
            <a:endParaRPr lang="en-US" sz="1725" dirty="0"/>
          </a:p>
        </p:txBody>
      </p:sp>
      <p:sp>
        <p:nvSpPr>
          <p:cNvPr id="12" name="Shape 9"/>
          <p:cNvSpPr/>
          <p:nvPr/>
        </p:nvSpPr>
        <p:spPr>
          <a:xfrm>
            <a:off x="5294376" y="2696718"/>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3" name="Text 10"/>
          <p:cNvSpPr txBox="1"/>
          <p:nvPr/>
        </p:nvSpPr>
        <p:spPr>
          <a:xfrm>
            <a:off x="5358155" y="2743352"/>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2</a:t>
            </a:r>
            <a:endParaRPr lang="en-US" sz="1050" dirty="0"/>
          </a:p>
        </p:txBody>
      </p:sp>
      <p:sp>
        <p:nvSpPr>
          <p:cNvPr id="14" name="Text 11"/>
          <p:cNvSpPr txBox="1"/>
          <p:nvPr/>
        </p:nvSpPr>
        <p:spPr>
          <a:xfrm>
            <a:off x="5650992" y="2628138"/>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Offers to “recover” your lost money for a fee</a:t>
            </a:r>
            <a:endParaRPr lang="en-US" sz="1725" dirty="0"/>
          </a:p>
        </p:txBody>
      </p:sp>
      <p:sp>
        <p:nvSpPr>
          <p:cNvPr id="15" name="Shape 12"/>
          <p:cNvSpPr/>
          <p:nvPr/>
        </p:nvSpPr>
        <p:spPr>
          <a:xfrm>
            <a:off x="5294376" y="3320796"/>
            <a:ext cx="246888" cy="246888"/>
          </a:xfrm>
          <a:prstGeom prst="ellipse">
            <a:avLst/>
          </a:prstGeom>
          <a:solidFill>
            <a:srgbClr val="FEE3DF"/>
          </a:solidFill>
          <a:ln w="12700">
            <a:solidFill>
              <a:srgbClr val="FEE3DF"/>
            </a:solidFill>
            <a:prstDash val="solid"/>
          </a:ln>
        </p:spPr>
        <p:txBody>
          <a:bodyPr/>
          <a:lstStyle/>
          <a:p>
            <a:endParaRPr lang="en-US" sz="1350"/>
          </a:p>
        </p:txBody>
      </p:sp>
      <p:sp>
        <p:nvSpPr>
          <p:cNvPr id="16" name="Text 13"/>
          <p:cNvSpPr txBox="1"/>
          <p:nvPr/>
        </p:nvSpPr>
        <p:spPr>
          <a:xfrm>
            <a:off x="5358155" y="3367430"/>
            <a:ext cx="116586" cy="144018"/>
          </a:xfrm>
          <a:prstGeom prst="rect">
            <a:avLst/>
          </a:prstGeom>
          <a:noFill/>
          <a:ln/>
        </p:spPr>
        <p:txBody>
          <a:bodyPr wrap="square" lIns="0" tIns="0" rIns="0" bIns="0" rtlCol="0" anchor="ctr">
            <a:normAutofit lnSpcReduction="10000"/>
          </a:bodyPr>
          <a:lstStyle/>
          <a:p>
            <a:pPr algn="ctr"/>
            <a:r>
              <a:rPr lang="en-US" sz="1050" b="1" dirty="0">
                <a:solidFill>
                  <a:srgbClr val="BA3038"/>
                </a:solidFill>
                <a:latin typeface="Arial" pitchFamily="34" charset="0"/>
                <a:ea typeface="Arial" pitchFamily="34" charset="-122"/>
                <a:cs typeface="Arial" pitchFamily="34" charset="-120"/>
              </a:rPr>
              <a:t>3</a:t>
            </a:r>
            <a:endParaRPr lang="en-US" sz="1050" dirty="0"/>
          </a:p>
        </p:txBody>
      </p:sp>
      <p:sp>
        <p:nvSpPr>
          <p:cNvPr id="17" name="Text 14"/>
          <p:cNvSpPr txBox="1"/>
          <p:nvPr/>
        </p:nvSpPr>
        <p:spPr>
          <a:xfrm>
            <a:off x="5650992" y="3252216"/>
            <a:ext cx="3017520" cy="466344"/>
          </a:xfrm>
          <a:prstGeom prst="rect">
            <a:avLst/>
          </a:prstGeom>
          <a:noFill/>
          <a:ln/>
        </p:spPr>
        <p:txBody>
          <a:bodyPr wrap="square" lIns="0" tIns="0" rIns="0" bIns="0" rtlCol="0" anchor="ctr">
            <a:normAutofit fontScale="92500" lnSpcReduction="10000"/>
          </a:bodyPr>
          <a:lstStyle/>
          <a:p>
            <a:r>
              <a:rPr lang="en-US" sz="1725" b="1" dirty="0">
                <a:solidFill>
                  <a:srgbClr val="152337"/>
                </a:solidFill>
                <a:latin typeface="Arial" pitchFamily="34" charset="0"/>
                <a:ea typeface="Arial" pitchFamily="34" charset="-122"/>
                <a:cs typeface="Arial" pitchFamily="34" charset="-120"/>
              </a:rPr>
              <a:t>Request to keep the incident secret</a:t>
            </a:r>
            <a:endParaRPr lang="en-US" sz="1725" dirty="0"/>
          </a:p>
        </p:txBody>
      </p:sp>
      <p:sp>
        <p:nvSpPr>
          <p:cNvPr id="18" name="Shape 15"/>
          <p:cNvSpPr/>
          <p:nvPr/>
        </p:nvSpPr>
        <p:spPr>
          <a:xfrm>
            <a:off x="5246370" y="4184904"/>
            <a:ext cx="3291840" cy="596646"/>
          </a:xfrm>
          <a:prstGeom prst="roundRect">
            <a:avLst>
              <a:gd name="adj" fmla="val 17241"/>
            </a:avLst>
          </a:prstGeom>
          <a:solidFill>
            <a:srgbClr val="E7F5F1"/>
          </a:solidFill>
          <a:ln w="12700">
            <a:solidFill>
              <a:srgbClr val="E7F5F1">
                <a:alpha val="0"/>
              </a:srgbClr>
            </a:solidFill>
            <a:prstDash val="solid"/>
          </a:ln>
        </p:spPr>
        <p:txBody>
          <a:bodyPr/>
          <a:lstStyle/>
          <a:p>
            <a:endParaRPr lang="en-US" sz="1350"/>
          </a:p>
        </p:txBody>
      </p:sp>
      <p:sp>
        <p:nvSpPr>
          <p:cNvPr id="19" name="Text 16"/>
          <p:cNvSpPr txBox="1"/>
          <p:nvPr/>
        </p:nvSpPr>
        <p:spPr>
          <a:xfrm>
            <a:off x="5362956" y="4287774"/>
            <a:ext cx="3079242" cy="356616"/>
          </a:xfrm>
          <a:prstGeom prst="rect">
            <a:avLst/>
          </a:prstGeom>
          <a:noFill/>
          <a:ln/>
        </p:spPr>
        <p:txBody>
          <a:bodyPr wrap="square" lIns="0" tIns="0" rIns="0" bIns="0" rtlCol="0" anchor="ctr">
            <a:normAutofit/>
          </a:bodyPr>
          <a:lstStyle/>
          <a:p>
            <a:r>
              <a:rPr lang="en-US" sz="1425" b="1" dirty="0">
                <a:solidFill>
                  <a:srgbClr val="157A60"/>
                </a:solidFill>
                <a:latin typeface="Arial" pitchFamily="34" charset="0"/>
                <a:ea typeface="Arial" pitchFamily="34" charset="-122"/>
                <a:cs typeface="Arial" pitchFamily="34" charset="-120"/>
              </a:rPr>
              <a:t>Say aloud: “I will verify it myself.”</a:t>
            </a:r>
            <a:endParaRPr lang="en-US" sz="1425" dirty="0"/>
          </a:p>
        </p:txBody>
      </p:sp>
      <p:sp>
        <p:nvSpPr>
          <p:cNvPr id="20" name="Shape 1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C1B6FE18-9008-43EC-70F6-DA4D2D6EB6C6}"/>
              </a:ext>
            </a:extLst>
          </p:cNvPr>
          <p:cNvSpPr>
            <a:spLocks noGrp="1"/>
          </p:cNvSpPr>
          <p:nvPr>
            <p:ph type="title"/>
          </p:nvPr>
        </p:nvSpPr>
        <p:spPr>
          <a:xfrm>
            <a:off x="445770" y="653796"/>
            <a:ext cx="8305800" cy="857250"/>
          </a:xfrm>
        </p:spPr>
        <p:txBody>
          <a:bodyPr anchor="ctr">
            <a:normAutofit fontScale="90000"/>
          </a:bodyPr>
          <a:lstStyle/>
          <a:p>
            <a:r>
              <a:rPr lang="en-US" dirty="0"/>
              <a:t>Can You Spot the </a:t>
            </a:r>
            <a:r>
              <a:rPr lang="en-US" dirty="0">
                <a:solidFill>
                  <a:srgbClr val="FF0000"/>
                </a:solidFill>
              </a:rPr>
              <a:t>Warning Signs</a:t>
            </a:r>
            <a:r>
              <a:rPr lang="en-US" dirty="0"/>
              <a:t>?</a:t>
            </a:r>
          </a:p>
        </p:txBody>
      </p:sp>
      <p:sp>
        <p:nvSpPr>
          <p:cNvPr id="25" name="Date Placeholder 24">
            <a:extLst>
              <a:ext uri="{FF2B5EF4-FFF2-40B4-BE49-F238E27FC236}">
                <a16:creationId xmlns:a16="http://schemas.microsoft.com/office/drawing/2014/main" id="{83749639-5464-B95B-6A4C-15EDFED8D12A}"/>
              </a:ext>
            </a:extLst>
          </p:cNvPr>
          <p:cNvSpPr>
            <a:spLocks noGrp="1"/>
          </p:cNvSpPr>
          <p:nvPr>
            <p:ph type="dt" sz="half" idx="10"/>
          </p:nvPr>
        </p:nvSpPr>
        <p:spPr/>
        <p:txBody>
          <a:bodyPr/>
          <a:lstStyle/>
          <a:p>
            <a:fld id="{08AFB2BF-4A85-40DD-BFC7-4071E9D28908}" type="datetime1">
              <a:rPr lang="en-US" smtClean="0"/>
              <a:t>10/26/2026</a:t>
            </a:fld>
            <a:endParaRPr lang="en-US"/>
          </a:p>
        </p:txBody>
      </p:sp>
      <p:sp>
        <p:nvSpPr>
          <p:cNvPr id="26" name="Footer Placeholder 25">
            <a:extLst>
              <a:ext uri="{FF2B5EF4-FFF2-40B4-BE49-F238E27FC236}">
                <a16:creationId xmlns:a16="http://schemas.microsoft.com/office/drawing/2014/main" id="{5F3ACD37-DA4B-227D-9CE2-4111CBC7133B}"/>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F35EDF65-45B7-9773-5723-C3021E4F5446}"/>
              </a:ext>
            </a:extLst>
          </p:cNvPr>
          <p:cNvSpPr>
            <a:spLocks noGrp="1"/>
          </p:cNvSpPr>
          <p:nvPr>
            <p:ph type="sldNum" sz="quarter" idx="12"/>
          </p:nvPr>
        </p:nvSpPr>
        <p:spPr/>
        <p:txBody>
          <a:bodyPr/>
          <a:lstStyle/>
          <a:p>
            <a:fld id="{3D46CBA2-ECE5-4BE9-B546-6761E0E67089}" type="slidenum">
              <a:rPr lang="en-US" smtClean="0"/>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752600" y="361188"/>
            <a:ext cx="2145030" cy="169164"/>
          </a:xfrm>
          <a:prstGeom prst="rect">
            <a:avLst/>
          </a:prstGeom>
          <a:noFill/>
          <a:ln/>
        </p:spPr>
        <p:txBody>
          <a:bodyPr wrap="square" lIns="0" tIns="0" rIns="0" bIns="0" rtlCol="0" anchor="ctr">
            <a:normAutofit/>
          </a:bodyPr>
          <a:lstStyle/>
          <a:p>
            <a:r>
              <a:rPr lang="en-US" sz="975" b="1" dirty="0">
                <a:solidFill>
                  <a:srgbClr val="3388FF"/>
                </a:solidFill>
                <a:latin typeface="Arial" pitchFamily="34" charset="0"/>
                <a:ea typeface="Arial" pitchFamily="34" charset="-122"/>
                <a:cs typeface="Arial" pitchFamily="34" charset="-120"/>
              </a:rPr>
              <a:t>TOPIC 15 • YOUR SAFETY STEPS</a:t>
            </a:r>
            <a:endParaRPr lang="en-US" sz="975" dirty="0"/>
          </a:p>
        </p:txBody>
      </p:sp>
      <p:sp>
        <p:nvSpPr>
          <p:cNvPr id="5" name="Shape 3"/>
          <p:cNvSpPr/>
          <p:nvPr/>
        </p:nvSpPr>
        <p:spPr>
          <a:xfrm>
            <a:off x="445770" y="1245870"/>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48640" y="1444752"/>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7" name="Shape 5"/>
          <p:cNvSpPr/>
          <p:nvPr/>
        </p:nvSpPr>
        <p:spPr>
          <a:xfrm>
            <a:off x="733806" y="1581912"/>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8" name="Text 6"/>
          <p:cNvSpPr txBox="1"/>
          <p:nvPr/>
        </p:nvSpPr>
        <p:spPr>
          <a:xfrm>
            <a:off x="857250" y="1677924"/>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1</a:t>
            </a:r>
            <a:endParaRPr lang="en-US" dirty="0"/>
          </a:p>
        </p:txBody>
      </p:sp>
      <p:sp>
        <p:nvSpPr>
          <p:cNvPr id="9" name="Text 7"/>
          <p:cNvSpPr txBox="1"/>
          <p:nvPr/>
        </p:nvSpPr>
        <p:spPr>
          <a:xfrm>
            <a:off x="1364742" y="1581912"/>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Contact the bank/payment provider right away.</a:t>
            </a:r>
            <a:endParaRPr lang="en-US" sz="1950" dirty="0"/>
          </a:p>
        </p:txBody>
      </p:sp>
      <p:sp>
        <p:nvSpPr>
          <p:cNvPr id="10" name="Shape 8"/>
          <p:cNvSpPr/>
          <p:nvPr/>
        </p:nvSpPr>
        <p:spPr>
          <a:xfrm>
            <a:off x="548640" y="2377440"/>
            <a:ext cx="8037576" cy="740664"/>
          </a:xfrm>
          <a:prstGeom prst="roundRect">
            <a:avLst>
              <a:gd name="adj" fmla="val 19444"/>
            </a:avLst>
          </a:prstGeom>
          <a:solidFill>
            <a:srgbClr val="EDF5FF"/>
          </a:solidFill>
          <a:ln w="12700">
            <a:solidFill>
              <a:srgbClr val="EDF5FF">
                <a:alpha val="0"/>
              </a:srgbClr>
            </a:solidFill>
            <a:prstDash val="solid"/>
          </a:ln>
        </p:spPr>
        <p:txBody>
          <a:bodyPr/>
          <a:lstStyle/>
          <a:p>
            <a:endParaRPr lang="en-US" sz="1350"/>
          </a:p>
        </p:txBody>
      </p:sp>
      <p:sp>
        <p:nvSpPr>
          <p:cNvPr id="11" name="Shape 9"/>
          <p:cNvSpPr/>
          <p:nvPr/>
        </p:nvSpPr>
        <p:spPr>
          <a:xfrm>
            <a:off x="733806" y="2514600"/>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12" name="Text 10"/>
          <p:cNvSpPr txBox="1"/>
          <p:nvPr/>
        </p:nvSpPr>
        <p:spPr>
          <a:xfrm>
            <a:off x="857250" y="2610612"/>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2</a:t>
            </a:r>
            <a:endParaRPr lang="en-US" dirty="0"/>
          </a:p>
        </p:txBody>
      </p:sp>
      <p:sp>
        <p:nvSpPr>
          <p:cNvPr id="13" name="Text 11"/>
          <p:cNvSpPr txBox="1"/>
          <p:nvPr/>
        </p:nvSpPr>
        <p:spPr>
          <a:xfrm>
            <a:off x="1364742" y="2514600"/>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Change compromised credentials; secure devices.</a:t>
            </a:r>
            <a:endParaRPr lang="en-US" sz="1950" dirty="0"/>
          </a:p>
        </p:txBody>
      </p:sp>
      <p:sp>
        <p:nvSpPr>
          <p:cNvPr id="14" name="Shape 12"/>
          <p:cNvSpPr/>
          <p:nvPr/>
        </p:nvSpPr>
        <p:spPr>
          <a:xfrm>
            <a:off x="548640" y="3310128"/>
            <a:ext cx="8037576" cy="740664"/>
          </a:xfrm>
          <a:prstGeom prst="roundRect">
            <a:avLst>
              <a:gd name="adj" fmla="val 19444"/>
            </a:avLst>
          </a:prstGeom>
          <a:solidFill>
            <a:srgbClr val="E9F7F1"/>
          </a:solidFill>
          <a:ln w="12700">
            <a:solidFill>
              <a:srgbClr val="E9F7F1">
                <a:alpha val="0"/>
              </a:srgbClr>
            </a:solidFill>
            <a:prstDash val="solid"/>
          </a:ln>
        </p:spPr>
        <p:txBody>
          <a:bodyPr/>
          <a:lstStyle/>
          <a:p>
            <a:endParaRPr lang="en-US" sz="1350"/>
          </a:p>
        </p:txBody>
      </p:sp>
      <p:sp>
        <p:nvSpPr>
          <p:cNvPr id="15" name="Shape 13"/>
          <p:cNvSpPr/>
          <p:nvPr/>
        </p:nvSpPr>
        <p:spPr>
          <a:xfrm>
            <a:off x="733806" y="3447288"/>
            <a:ext cx="459486" cy="459486"/>
          </a:xfrm>
          <a:prstGeom prst="ellipse">
            <a:avLst/>
          </a:prstGeom>
          <a:solidFill>
            <a:srgbClr val="3388FF"/>
          </a:solidFill>
          <a:ln w="12700">
            <a:solidFill>
              <a:srgbClr val="3388FF"/>
            </a:solidFill>
            <a:prstDash val="solid"/>
          </a:ln>
        </p:spPr>
        <p:txBody>
          <a:bodyPr/>
          <a:lstStyle/>
          <a:p>
            <a:endParaRPr lang="en-US" sz="1350"/>
          </a:p>
        </p:txBody>
      </p:sp>
      <p:sp>
        <p:nvSpPr>
          <p:cNvPr id="16" name="Text 14"/>
          <p:cNvSpPr txBox="1"/>
          <p:nvPr/>
        </p:nvSpPr>
        <p:spPr>
          <a:xfrm>
            <a:off x="857250" y="3543300"/>
            <a:ext cx="185166" cy="219456"/>
          </a:xfrm>
          <a:prstGeom prst="rect">
            <a:avLst/>
          </a:prstGeom>
          <a:noFill/>
          <a:ln/>
        </p:spPr>
        <p:txBody>
          <a:bodyPr wrap="square" lIns="0" tIns="0" rIns="0" bIns="0" rtlCol="0" anchor="ctr">
            <a:normAutofit fontScale="92500" lnSpcReduction="20000"/>
          </a:bodyPr>
          <a:lstStyle/>
          <a:p>
            <a:pPr algn="ctr"/>
            <a:r>
              <a:rPr lang="en-US" b="1" dirty="0">
                <a:solidFill>
                  <a:srgbClr val="FFFFFF"/>
                </a:solidFill>
                <a:latin typeface="Arial" pitchFamily="34" charset="0"/>
                <a:ea typeface="Arial" pitchFamily="34" charset="-122"/>
                <a:cs typeface="Arial" pitchFamily="34" charset="-120"/>
              </a:rPr>
              <a:t>3</a:t>
            </a:r>
            <a:endParaRPr lang="en-US" dirty="0"/>
          </a:p>
        </p:txBody>
      </p:sp>
      <p:sp>
        <p:nvSpPr>
          <p:cNvPr id="17" name="Text 15"/>
          <p:cNvSpPr txBox="1"/>
          <p:nvPr/>
        </p:nvSpPr>
        <p:spPr>
          <a:xfrm>
            <a:off x="1364742" y="3447288"/>
            <a:ext cx="6926580" cy="466344"/>
          </a:xfrm>
          <a:prstGeom prst="rect">
            <a:avLst/>
          </a:prstGeom>
          <a:noFill/>
          <a:ln/>
        </p:spPr>
        <p:txBody>
          <a:bodyPr wrap="square" lIns="0" tIns="0" rIns="0" bIns="0" rtlCol="0" anchor="ctr">
            <a:normAutofit/>
          </a:bodyPr>
          <a:lstStyle/>
          <a:p>
            <a:r>
              <a:rPr lang="en-US" sz="1950" b="1" dirty="0">
                <a:solidFill>
                  <a:srgbClr val="0B172A"/>
                </a:solidFill>
                <a:latin typeface="Arial" pitchFamily="34" charset="0"/>
                <a:ea typeface="Arial" pitchFamily="34" charset="-122"/>
                <a:cs typeface="Arial" pitchFamily="34" charset="-120"/>
              </a:rPr>
              <a:t>Report at ReportFraud.ftc.gov and IC3.gov.</a:t>
            </a:r>
            <a:endParaRPr lang="en-US" sz="1950" dirty="0"/>
          </a:p>
        </p:txBody>
      </p:sp>
      <p:sp>
        <p:nvSpPr>
          <p:cNvPr id="18" name="Shape 16"/>
          <p:cNvSpPr/>
          <p:nvPr/>
        </p:nvSpPr>
        <p:spPr>
          <a:xfrm>
            <a:off x="562356" y="4379976"/>
            <a:ext cx="7996428" cy="425196"/>
          </a:xfrm>
          <a:prstGeom prst="roundRect">
            <a:avLst>
              <a:gd name="adj" fmla="val 24194"/>
            </a:avLst>
          </a:prstGeom>
          <a:solidFill>
            <a:srgbClr val="0B172A"/>
          </a:solidFill>
          <a:ln w="12700">
            <a:solidFill>
              <a:srgbClr val="0B172A">
                <a:alpha val="0"/>
              </a:srgbClr>
            </a:solidFill>
            <a:prstDash val="solid"/>
          </a:ln>
        </p:spPr>
        <p:txBody>
          <a:bodyPr/>
          <a:lstStyle/>
          <a:p>
            <a:endParaRPr lang="en-US" sz="1350"/>
          </a:p>
        </p:txBody>
      </p:sp>
      <p:sp>
        <p:nvSpPr>
          <p:cNvPr id="19" name="Text 17"/>
          <p:cNvSpPr txBox="1"/>
          <p:nvPr/>
        </p:nvSpPr>
        <p:spPr>
          <a:xfrm>
            <a:off x="733806" y="4482846"/>
            <a:ext cx="7632954" cy="240030"/>
          </a:xfrm>
          <a:prstGeom prst="rect">
            <a:avLst/>
          </a:prstGeom>
          <a:noFill/>
          <a:ln/>
        </p:spPr>
        <p:txBody>
          <a:bodyPr wrap="square" lIns="0" tIns="0" rIns="0" bIns="0" rtlCol="0" anchor="ctr">
            <a:normAutofit/>
          </a:bodyPr>
          <a:lstStyle/>
          <a:p>
            <a:r>
              <a:rPr lang="en-US" sz="1500" b="1" dirty="0">
                <a:solidFill>
                  <a:srgbClr val="FFFFFF"/>
                </a:solidFill>
                <a:latin typeface="Arial" pitchFamily="34" charset="0"/>
                <a:ea typeface="Arial" pitchFamily="34" charset="-122"/>
                <a:cs typeface="Arial" pitchFamily="34" charset="-120"/>
              </a:rPr>
              <a:t>NEVER: Do not pay an unknown “recovery agent.”</a:t>
            </a:r>
            <a:endParaRPr lang="en-US" sz="1500" dirty="0"/>
          </a:p>
        </p:txBody>
      </p:sp>
      <p:sp>
        <p:nvSpPr>
          <p:cNvPr id="20" name="Shape 18"/>
          <p:cNvSpPr/>
          <p:nvPr/>
        </p:nvSpPr>
        <p:spPr>
          <a:xfrm>
            <a:off x="445770" y="5086350"/>
            <a:ext cx="8250174" cy="0"/>
          </a:xfrm>
          <a:prstGeom prst="line">
            <a:avLst/>
          </a:prstGeom>
          <a:noFill/>
          <a:ln w="8890">
            <a:solidFill>
              <a:srgbClr val="DFE6EF"/>
            </a:solidFill>
            <a:prstDash val="solid"/>
          </a:ln>
        </p:spPr>
        <p:txBody>
          <a:bodyPr/>
          <a:lstStyle/>
          <a:p>
            <a:endParaRPr lang="en-US" sz="1350"/>
          </a:p>
        </p:txBody>
      </p:sp>
      <p:sp>
        <p:nvSpPr>
          <p:cNvPr id="24" name="Title 23">
            <a:extLst>
              <a:ext uri="{FF2B5EF4-FFF2-40B4-BE49-F238E27FC236}">
                <a16:creationId xmlns:a16="http://schemas.microsoft.com/office/drawing/2014/main" id="{B4849B66-4185-F0CB-E5FA-E1D8024E16FF}"/>
              </a:ext>
            </a:extLst>
          </p:cNvPr>
          <p:cNvSpPr>
            <a:spLocks noGrp="1"/>
          </p:cNvSpPr>
          <p:nvPr>
            <p:ph type="title"/>
          </p:nvPr>
        </p:nvSpPr>
        <p:spPr>
          <a:xfrm>
            <a:off x="407670" y="379476"/>
            <a:ext cx="8305800" cy="857250"/>
          </a:xfrm>
        </p:spPr>
        <p:txBody>
          <a:bodyPr/>
          <a:lstStyle/>
          <a:p>
            <a:r>
              <a:rPr lang="en-US" dirty="0"/>
              <a:t>What To Do Instead</a:t>
            </a:r>
          </a:p>
        </p:txBody>
      </p:sp>
      <p:sp>
        <p:nvSpPr>
          <p:cNvPr id="25" name="Date Placeholder 24">
            <a:extLst>
              <a:ext uri="{FF2B5EF4-FFF2-40B4-BE49-F238E27FC236}">
                <a16:creationId xmlns:a16="http://schemas.microsoft.com/office/drawing/2014/main" id="{C1FC13C1-FC24-495C-774C-771CCD3FB964}"/>
              </a:ext>
            </a:extLst>
          </p:cNvPr>
          <p:cNvSpPr>
            <a:spLocks noGrp="1"/>
          </p:cNvSpPr>
          <p:nvPr>
            <p:ph type="dt" sz="half" idx="10"/>
          </p:nvPr>
        </p:nvSpPr>
        <p:spPr/>
        <p:txBody>
          <a:bodyPr/>
          <a:lstStyle/>
          <a:p>
            <a:fld id="{CF190CD0-230B-47F0-89E1-10DFF7D7DBAE}" type="datetime1">
              <a:rPr lang="en-US" smtClean="0"/>
              <a:t>10/26/2026</a:t>
            </a:fld>
            <a:endParaRPr lang="en-US"/>
          </a:p>
        </p:txBody>
      </p:sp>
      <p:sp>
        <p:nvSpPr>
          <p:cNvPr id="26" name="Footer Placeholder 25">
            <a:extLst>
              <a:ext uri="{FF2B5EF4-FFF2-40B4-BE49-F238E27FC236}">
                <a16:creationId xmlns:a16="http://schemas.microsoft.com/office/drawing/2014/main" id="{FDEC9622-3959-6283-B091-294F5CEAC690}"/>
              </a:ext>
            </a:extLst>
          </p:cNvPr>
          <p:cNvSpPr>
            <a:spLocks noGrp="1"/>
          </p:cNvSpPr>
          <p:nvPr>
            <p:ph type="ftr" sz="quarter" idx="11"/>
          </p:nvPr>
        </p:nvSpPr>
        <p:spPr/>
        <p:txBody>
          <a:bodyPr/>
          <a:lstStyle/>
          <a:p>
            <a:r>
              <a:rPr lang="en-US"/>
              <a:t>2027 Senior Cybersecurity Awareness </a:t>
            </a:r>
          </a:p>
        </p:txBody>
      </p:sp>
      <p:sp>
        <p:nvSpPr>
          <p:cNvPr id="27" name="Slide Number Placeholder 26">
            <a:extLst>
              <a:ext uri="{FF2B5EF4-FFF2-40B4-BE49-F238E27FC236}">
                <a16:creationId xmlns:a16="http://schemas.microsoft.com/office/drawing/2014/main" id="{7256C0F9-D7F7-DC81-A09F-C3CD3880D7E0}"/>
              </a:ext>
            </a:extLst>
          </p:cNvPr>
          <p:cNvSpPr>
            <a:spLocks noGrp="1"/>
          </p:cNvSpPr>
          <p:nvPr>
            <p:ph type="sldNum" sz="quarter" idx="12"/>
          </p:nvPr>
        </p:nvSpPr>
        <p:spPr/>
        <p:txBody>
          <a:bodyPr/>
          <a:lstStyle/>
          <a:p>
            <a:fld id="{3D46CBA2-ECE5-4BE9-B546-6761E0E67089}" type="slidenum">
              <a:rPr lang="en-US" smtClean="0"/>
              <a:t>64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8"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17220" y="493776"/>
            <a:ext cx="1748790" cy="233172"/>
          </a:xfrm>
          <a:prstGeom prst="roundRect">
            <a:avLst>
              <a:gd name="adj" fmla="val 41176"/>
            </a:avLst>
          </a:prstGeom>
          <a:solidFill>
            <a:srgbClr val="08B7A5"/>
          </a:solidFill>
          <a:ln w="12700">
            <a:solidFill>
              <a:srgbClr val="08B7A5">
                <a:alpha val="0"/>
              </a:srgbClr>
            </a:solidFill>
            <a:prstDash val="solid"/>
          </a:ln>
        </p:spPr>
        <p:txBody>
          <a:bodyPr/>
          <a:lstStyle/>
          <a:p>
            <a:endParaRPr lang="en-US" sz="1350"/>
          </a:p>
        </p:txBody>
      </p:sp>
      <p:sp>
        <p:nvSpPr>
          <p:cNvPr id="3" name="Text 1"/>
          <p:cNvSpPr txBox="1"/>
          <p:nvPr/>
        </p:nvSpPr>
        <p:spPr>
          <a:xfrm>
            <a:off x="699516" y="493776"/>
            <a:ext cx="1584198" cy="233172"/>
          </a:xfrm>
          <a:prstGeom prst="rect">
            <a:avLst/>
          </a:prstGeom>
          <a:noFill/>
          <a:ln/>
        </p:spPr>
        <p:txBody>
          <a:bodyPr wrap="square" lIns="0" tIns="0" rIns="0" bIns="0" rtlCol="0" anchor="ctr">
            <a:normAutofit fontScale="92500"/>
          </a:bodyPr>
          <a:lstStyle/>
          <a:p>
            <a:r>
              <a:rPr lang="en-US" sz="1050" b="1" dirty="0">
                <a:solidFill>
                  <a:srgbClr val="0B172A"/>
                </a:solidFill>
                <a:latin typeface="Arial" pitchFamily="34" charset="0"/>
                <a:ea typeface="Arial" pitchFamily="34" charset="-122"/>
                <a:cs typeface="Arial" pitchFamily="34" charset="-120"/>
              </a:rPr>
              <a:t>IF YOU SUSPECT FRAUD</a:t>
            </a:r>
            <a:endParaRPr lang="en-US" sz="1050" dirty="0"/>
          </a:p>
        </p:txBody>
      </p:sp>
      <p:sp>
        <p:nvSpPr>
          <p:cNvPr id="4" name="Text 2"/>
          <p:cNvSpPr txBox="1"/>
          <p:nvPr/>
        </p:nvSpPr>
        <p:spPr>
          <a:xfrm>
            <a:off x="699516" y="1218869"/>
            <a:ext cx="7269480" cy="1117854"/>
          </a:xfrm>
          <a:prstGeom prst="rect">
            <a:avLst/>
          </a:prstGeom>
          <a:noFill/>
          <a:ln/>
        </p:spPr>
        <p:txBody>
          <a:bodyPr wrap="square" lIns="0" tIns="0" rIns="0" bIns="0" rtlCol="0" anchor="ctr">
            <a:normAutofit/>
          </a:bodyPr>
          <a:lstStyle/>
          <a:p>
            <a:endParaRPr lang="en-US" sz="3750" dirty="0"/>
          </a:p>
        </p:txBody>
      </p:sp>
      <p:grpSp>
        <p:nvGrpSpPr>
          <p:cNvPr id="25" name="Group 24">
            <a:extLst>
              <a:ext uri="{FF2B5EF4-FFF2-40B4-BE49-F238E27FC236}">
                <a16:creationId xmlns:a16="http://schemas.microsoft.com/office/drawing/2014/main" id="{6512209F-F9AE-00E7-E4C8-0A20A1DC3927}"/>
              </a:ext>
            </a:extLst>
          </p:cNvPr>
          <p:cNvGrpSpPr/>
          <p:nvPr/>
        </p:nvGrpSpPr>
        <p:grpSpPr>
          <a:xfrm>
            <a:off x="685800" y="2263140"/>
            <a:ext cx="3223260" cy="438912"/>
            <a:chOff x="685800" y="2263140"/>
            <a:chExt cx="3223260" cy="438912"/>
          </a:xfrm>
        </p:grpSpPr>
        <p:sp>
          <p:nvSpPr>
            <p:cNvPr id="5" name="Shape 3"/>
            <p:cNvSpPr/>
            <p:nvPr/>
          </p:nvSpPr>
          <p:spPr>
            <a:xfrm>
              <a:off x="685800" y="2269998"/>
              <a:ext cx="432054" cy="432054"/>
            </a:xfrm>
            <a:prstGeom prst="ellipse">
              <a:avLst/>
            </a:prstGeom>
            <a:solidFill>
              <a:srgbClr val="08B7A5"/>
            </a:solidFill>
            <a:ln w="12700">
              <a:solidFill>
                <a:srgbClr val="08B7A5"/>
              </a:solidFill>
              <a:prstDash val="solid"/>
            </a:ln>
          </p:spPr>
          <p:txBody>
            <a:bodyPr/>
            <a:lstStyle/>
            <a:p>
              <a:endParaRPr lang="en-US" sz="1350"/>
            </a:p>
          </p:txBody>
        </p:sp>
        <p:sp>
          <p:nvSpPr>
            <p:cNvPr id="6" name="Text 4"/>
            <p:cNvSpPr txBox="1"/>
            <p:nvPr/>
          </p:nvSpPr>
          <p:spPr>
            <a:xfrm>
              <a:off x="829818" y="2379726"/>
              <a:ext cx="157734" cy="198882"/>
            </a:xfrm>
            <a:prstGeom prst="rect">
              <a:avLst/>
            </a:prstGeom>
            <a:noFill/>
            <a:ln/>
          </p:spPr>
          <p:txBody>
            <a:bodyPr wrap="square" lIns="0" tIns="0" rIns="0" bIns="0" rtlCol="0" anchor="ctr">
              <a:normAutofit fontScale="92500" lnSpcReduction="20000"/>
            </a:bodyPr>
            <a:lstStyle/>
            <a:p>
              <a:r>
                <a:rPr lang="en-US" sz="1575" b="1" dirty="0">
                  <a:latin typeface="Arial" pitchFamily="34" charset="0"/>
                  <a:ea typeface="Arial" pitchFamily="34" charset="-122"/>
                  <a:cs typeface="Arial" pitchFamily="34" charset="-120"/>
                </a:rPr>
                <a:t>1</a:t>
              </a:r>
              <a:endParaRPr lang="en-US" sz="1575" dirty="0"/>
            </a:p>
          </p:txBody>
        </p:sp>
        <p:sp>
          <p:nvSpPr>
            <p:cNvPr id="7" name="Text 5"/>
            <p:cNvSpPr txBox="1"/>
            <p:nvPr/>
          </p:nvSpPr>
          <p:spPr>
            <a:xfrm>
              <a:off x="1289304" y="2263140"/>
              <a:ext cx="2619756" cy="329184"/>
            </a:xfrm>
            <a:prstGeom prst="rect">
              <a:avLst/>
            </a:prstGeom>
            <a:noFill/>
            <a:ln/>
          </p:spPr>
          <p:txBody>
            <a:bodyPr wrap="square" lIns="0" tIns="0" rIns="0" bIns="0" rtlCol="0" anchor="ctr">
              <a:normAutofit/>
            </a:bodyPr>
            <a:lstStyle/>
            <a:p>
              <a:r>
                <a:rPr lang="en-US" sz="1650" b="1" dirty="0">
                  <a:latin typeface="Arial" pitchFamily="34" charset="0"/>
                  <a:ea typeface="Arial" pitchFamily="34" charset="-122"/>
                  <a:cs typeface="Arial" pitchFamily="34" charset="-120"/>
                </a:rPr>
                <a:t>STOP CONTACT</a:t>
              </a:r>
              <a:endParaRPr lang="en-US" sz="1650" dirty="0"/>
            </a:p>
          </p:txBody>
        </p:sp>
      </p:grpSp>
      <p:sp>
        <p:nvSpPr>
          <p:cNvPr id="8" name="Text 6"/>
          <p:cNvSpPr txBox="1"/>
          <p:nvPr/>
        </p:nvSpPr>
        <p:spPr>
          <a:xfrm>
            <a:off x="3276600" y="2229148"/>
            <a:ext cx="4903470" cy="384048"/>
          </a:xfrm>
          <a:prstGeom prst="rect">
            <a:avLst/>
          </a:prstGeom>
          <a:noFill/>
          <a:ln/>
        </p:spPr>
        <p:txBody>
          <a:bodyPr wrap="square" lIns="0" tIns="0" rIns="0" bIns="0" rtlCol="0" anchor="ctr">
            <a:normAutofit/>
          </a:bodyPr>
          <a:lstStyle/>
          <a:p>
            <a:r>
              <a:rPr lang="en-US" sz="1500" dirty="0">
                <a:latin typeface="Arial" pitchFamily="34" charset="0"/>
                <a:ea typeface="Arial" pitchFamily="34" charset="-122"/>
                <a:cs typeface="Arial" pitchFamily="34" charset="-120"/>
              </a:rPr>
              <a:t>Hang up, stop transfers, disconnect if remote access.</a:t>
            </a:r>
            <a:endParaRPr lang="en-US" sz="1500" dirty="0"/>
          </a:p>
        </p:txBody>
      </p:sp>
      <p:grpSp>
        <p:nvGrpSpPr>
          <p:cNvPr id="26" name="Group 25">
            <a:extLst>
              <a:ext uri="{FF2B5EF4-FFF2-40B4-BE49-F238E27FC236}">
                <a16:creationId xmlns:a16="http://schemas.microsoft.com/office/drawing/2014/main" id="{E8EBC992-F9CB-AB6B-667D-49EEA5CD2FAB}"/>
              </a:ext>
            </a:extLst>
          </p:cNvPr>
          <p:cNvGrpSpPr/>
          <p:nvPr/>
        </p:nvGrpSpPr>
        <p:grpSpPr>
          <a:xfrm>
            <a:off x="685800" y="2914650"/>
            <a:ext cx="3886200" cy="438912"/>
            <a:chOff x="685800" y="2914650"/>
            <a:chExt cx="3886200" cy="438912"/>
          </a:xfrm>
        </p:grpSpPr>
        <p:sp>
          <p:nvSpPr>
            <p:cNvPr id="9" name="Shape 7"/>
            <p:cNvSpPr/>
            <p:nvPr/>
          </p:nvSpPr>
          <p:spPr>
            <a:xfrm>
              <a:off x="685800" y="2921508"/>
              <a:ext cx="432054" cy="432054"/>
            </a:xfrm>
            <a:prstGeom prst="ellipse">
              <a:avLst/>
            </a:prstGeom>
            <a:solidFill>
              <a:srgbClr val="3388FF"/>
            </a:solidFill>
            <a:ln w="12700">
              <a:solidFill>
                <a:srgbClr val="3388FF"/>
              </a:solidFill>
              <a:prstDash val="solid"/>
            </a:ln>
          </p:spPr>
          <p:txBody>
            <a:bodyPr/>
            <a:lstStyle/>
            <a:p>
              <a:endParaRPr lang="en-US" sz="1350"/>
            </a:p>
          </p:txBody>
        </p:sp>
        <p:sp>
          <p:nvSpPr>
            <p:cNvPr id="10" name="Text 8"/>
            <p:cNvSpPr txBox="1"/>
            <p:nvPr/>
          </p:nvSpPr>
          <p:spPr>
            <a:xfrm>
              <a:off x="829818" y="3031236"/>
              <a:ext cx="157734" cy="198882"/>
            </a:xfrm>
            <a:prstGeom prst="rect">
              <a:avLst/>
            </a:prstGeom>
            <a:noFill/>
            <a:ln/>
          </p:spPr>
          <p:txBody>
            <a:bodyPr wrap="square" lIns="0" tIns="0" rIns="0" bIns="0" rtlCol="0" anchor="ctr">
              <a:normAutofit fontScale="92500" lnSpcReduction="20000"/>
            </a:bodyPr>
            <a:lstStyle/>
            <a:p>
              <a:r>
                <a:rPr lang="en-US" sz="1575" b="1" dirty="0">
                  <a:latin typeface="Arial" pitchFamily="34" charset="0"/>
                  <a:ea typeface="Arial" pitchFamily="34" charset="-122"/>
                  <a:cs typeface="Arial" pitchFamily="34" charset="-120"/>
                </a:rPr>
                <a:t>2</a:t>
              </a:r>
              <a:endParaRPr lang="en-US" sz="1575" dirty="0"/>
            </a:p>
          </p:txBody>
        </p:sp>
        <p:sp>
          <p:nvSpPr>
            <p:cNvPr id="11" name="Text 9"/>
            <p:cNvSpPr txBox="1"/>
            <p:nvPr/>
          </p:nvSpPr>
          <p:spPr>
            <a:xfrm>
              <a:off x="1289304" y="2914650"/>
              <a:ext cx="3282696" cy="329184"/>
            </a:xfrm>
            <a:prstGeom prst="rect">
              <a:avLst/>
            </a:prstGeom>
            <a:noFill/>
            <a:ln/>
          </p:spPr>
          <p:txBody>
            <a:bodyPr wrap="square" lIns="0" tIns="0" rIns="0" bIns="0" rtlCol="0" anchor="ctr">
              <a:noAutofit/>
            </a:bodyPr>
            <a:lstStyle/>
            <a:p>
              <a:r>
                <a:rPr lang="en-US" sz="1600" b="1" dirty="0">
                  <a:latin typeface="Arial" pitchFamily="34" charset="0"/>
                  <a:ea typeface="Arial" pitchFamily="34" charset="-122"/>
                  <a:cs typeface="Arial" pitchFamily="34" charset="-120"/>
                </a:rPr>
                <a:t>PROTECT MONEY &amp; ACCOUNTS</a:t>
              </a:r>
              <a:endParaRPr lang="en-US" sz="1600" dirty="0"/>
            </a:p>
          </p:txBody>
        </p:sp>
      </p:grpSp>
      <p:sp>
        <p:nvSpPr>
          <p:cNvPr id="12" name="Text 10"/>
          <p:cNvSpPr txBox="1"/>
          <p:nvPr/>
        </p:nvSpPr>
        <p:spPr>
          <a:xfrm>
            <a:off x="4738812" y="2887218"/>
            <a:ext cx="3719388" cy="384048"/>
          </a:xfrm>
          <a:prstGeom prst="rect">
            <a:avLst/>
          </a:prstGeom>
          <a:noFill/>
          <a:ln/>
        </p:spPr>
        <p:txBody>
          <a:bodyPr wrap="square" lIns="0" tIns="0" rIns="0" bIns="0" rtlCol="0" anchor="ctr">
            <a:normAutofit/>
          </a:bodyPr>
          <a:lstStyle/>
          <a:p>
            <a:r>
              <a:rPr lang="en-US" sz="1500" dirty="0">
                <a:latin typeface="Arial" pitchFamily="34" charset="0"/>
                <a:ea typeface="Arial" pitchFamily="34" charset="-122"/>
                <a:cs typeface="Arial" pitchFamily="34" charset="-120"/>
              </a:rPr>
              <a:t>Call the bank and card issuer immediately.</a:t>
            </a:r>
            <a:endParaRPr lang="en-US" sz="1500" dirty="0"/>
          </a:p>
        </p:txBody>
      </p:sp>
      <p:grpSp>
        <p:nvGrpSpPr>
          <p:cNvPr id="27" name="Group 26">
            <a:extLst>
              <a:ext uri="{FF2B5EF4-FFF2-40B4-BE49-F238E27FC236}">
                <a16:creationId xmlns:a16="http://schemas.microsoft.com/office/drawing/2014/main" id="{4626E454-CC2F-1D34-FC81-07A6DD7494ED}"/>
              </a:ext>
            </a:extLst>
          </p:cNvPr>
          <p:cNvGrpSpPr/>
          <p:nvPr/>
        </p:nvGrpSpPr>
        <p:grpSpPr>
          <a:xfrm>
            <a:off x="685800" y="3566160"/>
            <a:ext cx="3223260" cy="438912"/>
            <a:chOff x="685800" y="3566160"/>
            <a:chExt cx="3223260" cy="438912"/>
          </a:xfrm>
        </p:grpSpPr>
        <p:sp>
          <p:nvSpPr>
            <p:cNvPr id="13" name="Shape 11"/>
            <p:cNvSpPr/>
            <p:nvPr/>
          </p:nvSpPr>
          <p:spPr>
            <a:xfrm>
              <a:off x="685800" y="3573018"/>
              <a:ext cx="432054" cy="432054"/>
            </a:xfrm>
            <a:prstGeom prst="ellipse">
              <a:avLst/>
            </a:prstGeom>
            <a:solidFill>
              <a:srgbClr val="FFBD59"/>
            </a:solidFill>
            <a:ln w="12700">
              <a:solidFill>
                <a:srgbClr val="FFBD59"/>
              </a:solidFill>
              <a:prstDash val="solid"/>
            </a:ln>
          </p:spPr>
          <p:txBody>
            <a:bodyPr/>
            <a:lstStyle/>
            <a:p>
              <a:endParaRPr lang="en-US" sz="1350"/>
            </a:p>
          </p:txBody>
        </p:sp>
        <p:sp>
          <p:nvSpPr>
            <p:cNvPr id="14" name="Text 12"/>
            <p:cNvSpPr txBox="1"/>
            <p:nvPr/>
          </p:nvSpPr>
          <p:spPr>
            <a:xfrm>
              <a:off x="829818" y="3682746"/>
              <a:ext cx="157734" cy="198882"/>
            </a:xfrm>
            <a:prstGeom prst="rect">
              <a:avLst/>
            </a:prstGeom>
            <a:noFill/>
            <a:ln/>
          </p:spPr>
          <p:txBody>
            <a:bodyPr wrap="square" lIns="0" tIns="0" rIns="0" bIns="0" rtlCol="0" anchor="ctr">
              <a:normAutofit fontScale="92500" lnSpcReduction="20000"/>
            </a:bodyPr>
            <a:lstStyle/>
            <a:p>
              <a:r>
                <a:rPr lang="en-US" sz="1575" b="1" dirty="0">
                  <a:latin typeface="Arial" pitchFamily="34" charset="0"/>
                  <a:ea typeface="Arial" pitchFamily="34" charset="-122"/>
                  <a:cs typeface="Arial" pitchFamily="34" charset="-120"/>
                </a:rPr>
                <a:t>3</a:t>
              </a:r>
              <a:endParaRPr lang="en-US" sz="1575" dirty="0"/>
            </a:p>
          </p:txBody>
        </p:sp>
        <p:sp>
          <p:nvSpPr>
            <p:cNvPr id="15" name="Text 13"/>
            <p:cNvSpPr txBox="1"/>
            <p:nvPr/>
          </p:nvSpPr>
          <p:spPr>
            <a:xfrm>
              <a:off x="1289304" y="3566160"/>
              <a:ext cx="2619756" cy="329184"/>
            </a:xfrm>
            <a:prstGeom prst="rect">
              <a:avLst/>
            </a:prstGeom>
            <a:noFill/>
            <a:ln/>
          </p:spPr>
          <p:txBody>
            <a:bodyPr wrap="square" lIns="0" tIns="0" rIns="0" bIns="0" rtlCol="0" anchor="ctr">
              <a:normAutofit/>
            </a:bodyPr>
            <a:lstStyle/>
            <a:p>
              <a:r>
                <a:rPr lang="en-US" sz="1650" b="1" dirty="0">
                  <a:latin typeface="Arial" pitchFamily="34" charset="0"/>
                  <a:ea typeface="Arial" pitchFamily="34" charset="-122"/>
                  <a:cs typeface="Arial" pitchFamily="34" charset="-120"/>
                </a:rPr>
                <a:t>PRESERVE &amp; REPORT</a:t>
              </a:r>
              <a:endParaRPr lang="en-US" sz="1650" dirty="0"/>
            </a:p>
          </p:txBody>
        </p:sp>
      </p:grpSp>
      <p:sp>
        <p:nvSpPr>
          <p:cNvPr id="16" name="Text 14"/>
          <p:cNvSpPr txBox="1"/>
          <p:nvPr/>
        </p:nvSpPr>
        <p:spPr>
          <a:xfrm>
            <a:off x="3792474" y="3557811"/>
            <a:ext cx="4903470" cy="384048"/>
          </a:xfrm>
          <a:prstGeom prst="rect">
            <a:avLst/>
          </a:prstGeom>
          <a:noFill/>
          <a:ln/>
        </p:spPr>
        <p:txBody>
          <a:bodyPr wrap="square" lIns="0" tIns="0" rIns="0" bIns="0" rtlCol="0" anchor="ctr">
            <a:normAutofit/>
          </a:bodyPr>
          <a:lstStyle/>
          <a:p>
            <a:r>
              <a:rPr lang="en-US" sz="1500" dirty="0">
                <a:latin typeface="Arial" pitchFamily="34" charset="0"/>
                <a:ea typeface="Arial" pitchFamily="34" charset="-122"/>
                <a:cs typeface="Arial" pitchFamily="34" charset="-120"/>
              </a:rPr>
              <a:t>Save messages, receipts, dates and transaction data.</a:t>
            </a:r>
            <a:endParaRPr lang="en-US" sz="1500" dirty="0"/>
          </a:p>
        </p:txBody>
      </p:sp>
      <p:sp>
        <p:nvSpPr>
          <p:cNvPr id="17" name="Shape 15"/>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21" name="Title 20">
            <a:extLst>
              <a:ext uri="{FF2B5EF4-FFF2-40B4-BE49-F238E27FC236}">
                <a16:creationId xmlns:a16="http://schemas.microsoft.com/office/drawing/2014/main" id="{90B5255F-09B0-0AF1-3C75-0C5EC832CE94}"/>
              </a:ext>
            </a:extLst>
          </p:cNvPr>
          <p:cNvSpPr>
            <a:spLocks noGrp="1"/>
          </p:cNvSpPr>
          <p:nvPr>
            <p:ph type="title"/>
          </p:nvPr>
        </p:nvSpPr>
        <p:spPr>
          <a:xfrm>
            <a:off x="457200" y="528065"/>
            <a:ext cx="3048000" cy="1688559"/>
          </a:xfrm>
        </p:spPr>
        <p:txBody>
          <a:bodyPr anchor="ctr">
            <a:normAutofit fontScale="90000"/>
          </a:bodyPr>
          <a:lstStyle/>
          <a:p>
            <a:r>
              <a:rPr lang="en-US" sz="5400" dirty="0"/>
              <a:t>ACT FAST.</a:t>
            </a:r>
            <a:br>
              <a:rPr lang="en-US" sz="5400" dirty="0"/>
            </a:br>
            <a:r>
              <a:rPr lang="en-US" sz="5400" dirty="0"/>
              <a:t>GET HELP.</a:t>
            </a:r>
          </a:p>
        </p:txBody>
      </p:sp>
      <p:sp>
        <p:nvSpPr>
          <p:cNvPr id="22" name="Date Placeholder 21">
            <a:extLst>
              <a:ext uri="{FF2B5EF4-FFF2-40B4-BE49-F238E27FC236}">
                <a16:creationId xmlns:a16="http://schemas.microsoft.com/office/drawing/2014/main" id="{73688221-F461-DFBA-BD51-C7A8B5453E27}"/>
              </a:ext>
            </a:extLst>
          </p:cNvPr>
          <p:cNvSpPr>
            <a:spLocks noGrp="1"/>
          </p:cNvSpPr>
          <p:nvPr>
            <p:ph type="dt" sz="half" idx="10"/>
          </p:nvPr>
        </p:nvSpPr>
        <p:spPr/>
        <p:txBody>
          <a:bodyPr/>
          <a:lstStyle/>
          <a:p>
            <a:fld id="{E2B7FC30-391E-445B-BB83-49F1277C45F4}" type="datetime1">
              <a:rPr lang="en-US" smtClean="0"/>
              <a:t>10/26/2026</a:t>
            </a:fld>
            <a:endParaRPr lang="en-US"/>
          </a:p>
        </p:txBody>
      </p:sp>
      <p:sp>
        <p:nvSpPr>
          <p:cNvPr id="23" name="Footer Placeholder 22">
            <a:extLst>
              <a:ext uri="{FF2B5EF4-FFF2-40B4-BE49-F238E27FC236}">
                <a16:creationId xmlns:a16="http://schemas.microsoft.com/office/drawing/2014/main" id="{0D8847AC-3F76-4761-0015-729BF5D83127}"/>
              </a:ext>
            </a:extLst>
          </p:cNvPr>
          <p:cNvSpPr>
            <a:spLocks noGrp="1"/>
          </p:cNvSpPr>
          <p:nvPr>
            <p:ph type="ftr" sz="quarter" idx="11"/>
          </p:nvPr>
        </p:nvSpPr>
        <p:spPr/>
        <p:txBody>
          <a:bodyPr/>
          <a:lstStyle/>
          <a:p>
            <a:r>
              <a:rPr lang="en-US"/>
              <a:t>2027 Senior Cybersecurity Awareness </a:t>
            </a:r>
          </a:p>
        </p:txBody>
      </p:sp>
      <p:sp>
        <p:nvSpPr>
          <p:cNvPr id="24" name="Slide Number Placeholder 23">
            <a:extLst>
              <a:ext uri="{FF2B5EF4-FFF2-40B4-BE49-F238E27FC236}">
                <a16:creationId xmlns:a16="http://schemas.microsoft.com/office/drawing/2014/main" id="{19C354F7-94A4-CCF9-4AC2-D413CC44DF63}"/>
              </a:ext>
            </a:extLst>
          </p:cNvPr>
          <p:cNvSpPr>
            <a:spLocks noGrp="1"/>
          </p:cNvSpPr>
          <p:nvPr>
            <p:ph type="sldNum" sz="quarter" idx="12"/>
          </p:nvPr>
        </p:nvSpPr>
        <p:spPr/>
        <p:txBody>
          <a:bodyPr/>
          <a:lstStyle/>
          <a:p>
            <a:fld id="{3D46CBA2-ECE5-4BE9-B546-6761E0E67089}" type="slidenum">
              <a:rPr lang="en-US" smtClean="0"/>
              <a:t>65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964817" y="342900"/>
            <a:ext cx="1831086" cy="192024"/>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SAVE THESE CONTACTS</a:t>
            </a:r>
            <a:endParaRPr lang="en-US" sz="975" dirty="0"/>
          </a:p>
        </p:txBody>
      </p:sp>
      <p:sp>
        <p:nvSpPr>
          <p:cNvPr id="4" name="Text 2"/>
          <p:cNvSpPr txBox="1"/>
          <p:nvPr/>
        </p:nvSpPr>
        <p:spPr>
          <a:xfrm>
            <a:off x="608573" y="-507492"/>
            <a:ext cx="8263890" cy="411480"/>
          </a:xfrm>
          <a:prstGeom prst="rect">
            <a:avLst/>
          </a:prstGeom>
          <a:noFill/>
          <a:ln/>
        </p:spPr>
        <p:txBody>
          <a:bodyPr wrap="square" lIns="0" tIns="0" rIns="0" bIns="0" rtlCol="0" anchor="ctr">
            <a:normAutofit/>
          </a:bodyPr>
          <a:lstStyle/>
          <a:p>
            <a:endParaRPr lang="en-US" sz="2250" dirty="0"/>
          </a:p>
        </p:txBody>
      </p:sp>
      <p:sp>
        <p:nvSpPr>
          <p:cNvPr id="5" name="Shape 3"/>
          <p:cNvSpPr/>
          <p:nvPr/>
        </p:nvSpPr>
        <p:spPr>
          <a:xfrm>
            <a:off x="425196" y="1047750"/>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96646" y="1165860"/>
            <a:ext cx="7955280" cy="521208"/>
          </a:xfrm>
          <a:prstGeom prst="roundRect">
            <a:avLst>
              <a:gd name="adj" fmla="val 14474"/>
            </a:avLst>
          </a:prstGeom>
          <a:solidFill>
            <a:srgbClr val="E6F7F2"/>
          </a:solidFill>
          <a:ln w="12700">
            <a:solidFill>
              <a:srgbClr val="E6F7F2">
                <a:alpha val="0"/>
              </a:srgbClr>
            </a:solidFill>
            <a:prstDash val="solid"/>
          </a:ln>
        </p:spPr>
        <p:txBody>
          <a:bodyPr/>
          <a:lstStyle/>
          <a:p>
            <a:endParaRPr lang="en-US" sz="1350"/>
          </a:p>
        </p:txBody>
      </p:sp>
      <p:sp>
        <p:nvSpPr>
          <p:cNvPr id="7" name="Text 5"/>
          <p:cNvSpPr txBox="1"/>
          <p:nvPr/>
        </p:nvSpPr>
        <p:spPr>
          <a:xfrm>
            <a:off x="720090" y="1261872"/>
            <a:ext cx="3236976" cy="308610"/>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FTC fraud report</a:t>
            </a:r>
            <a:endParaRPr lang="en-US" sz="1650" dirty="0"/>
          </a:p>
        </p:txBody>
      </p:sp>
      <p:sp>
        <p:nvSpPr>
          <p:cNvPr id="8" name="Text 6">
            <a:hlinkClick r:id="rId3"/>
          </p:cNvPr>
          <p:cNvSpPr txBox="1"/>
          <p:nvPr/>
        </p:nvSpPr>
        <p:spPr>
          <a:xfrm>
            <a:off x="3922776" y="1261872"/>
            <a:ext cx="4286250" cy="301752"/>
          </a:xfrm>
          <a:prstGeom prst="rect">
            <a:avLst/>
          </a:prstGeom>
          <a:noFill/>
          <a:ln/>
        </p:spPr>
        <p:txBody>
          <a:bodyPr wrap="square" lIns="0" tIns="0" rIns="0" bIns="0" rtlCol="0" anchor="ctr">
            <a:normAutofit/>
          </a:bodyPr>
          <a:lstStyle/>
          <a:p>
            <a:r>
              <a:rPr lang="en-US" sz="1500" b="1" u="sng" dirty="0">
                <a:solidFill>
                  <a:srgbClr val="3388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ReportFraud.ftc.gov</a:t>
            </a:r>
            <a:endParaRPr lang="en-US" sz="1500" dirty="0"/>
          </a:p>
        </p:txBody>
      </p:sp>
      <p:sp>
        <p:nvSpPr>
          <p:cNvPr id="9" name="Shape 7"/>
          <p:cNvSpPr/>
          <p:nvPr/>
        </p:nvSpPr>
        <p:spPr>
          <a:xfrm>
            <a:off x="596646" y="1796796"/>
            <a:ext cx="7955280" cy="521208"/>
          </a:xfrm>
          <a:prstGeom prst="roundRect">
            <a:avLst>
              <a:gd name="adj" fmla="val 14474"/>
            </a:avLst>
          </a:prstGeom>
          <a:solidFill>
            <a:srgbClr val="EDF4FE"/>
          </a:solidFill>
          <a:ln w="12700">
            <a:solidFill>
              <a:srgbClr val="EDF4FE">
                <a:alpha val="0"/>
              </a:srgbClr>
            </a:solidFill>
            <a:prstDash val="solid"/>
          </a:ln>
        </p:spPr>
        <p:txBody>
          <a:bodyPr/>
          <a:lstStyle/>
          <a:p>
            <a:endParaRPr lang="en-US" sz="1350"/>
          </a:p>
        </p:txBody>
      </p:sp>
      <p:sp>
        <p:nvSpPr>
          <p:cNvPr id="10" name="Text 8"/>
          <p:cNvSpPr txBox="1"/>
          <p:nvPr/>
        </p:nvSpPr>
        <p:spPr>
          <a:xfrm>
            <a:off x="720090" y="1892808"/>
            <a:ext cx="3236976" cy="308610"/>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FBI internet crime</a:t>
            </a:r>
            <a:endParaRPr lang="en-US" sz="1650" dirty="0"/>
          </a:p>
        </p:txBody>
      </p:sp>
      <p:sp>
        <p:nvSpPr>
          <p:cNvPr id="11" name="Text 9">
            <a:hlinkClick r:id="rId4"/>
          </p:cNvPr>
          <p:cNvSpPr txBox="1"/>
          <p:nvPr/>
        </p:nvSpPr>
        <p:spPr>
          <a:xfrm>
            <a:off x="3922776" y="1892808"/>
            <a:ext cx="4286250" cy="301752"/>
          </a:xfrm>
          <a:prstGeom prst="rect">
            <a:avLst/>
          </a:prstGeom>
          <a:noFill/>
          <a:ln/>
        </p:spPr>
        <p:txBody>
          <a:bodyPr wrap="square" lIns="0" tIns="0" rIns="0" bIns="0" rtlCol="0" anchor="ctr">
            <a:normAutofit/>
          </a:bodyPr>
          <a:lstStyle/>
          <a:p>
            <a:r>
              <a:rPr lang="en-US" sz="1500" b="1" u="sng" dirty="0">
                <a:solidFill>
                  <a:srgbClr val="3388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IC3.gov</a:t>
            </a:r>
            <a:endParaRPr lang="en-US" sz="1500" dirty="0"/>
          </a:p>
        </p:txBody>
      </p:sp>
      <p:sp>
        <p:nvSpPr>
          <p:cNvPr id="12" name="Shape 10"/>
          <p:cNvSpPr/>
          <p:nvPr/>
        </p:nvSpPr>
        <p:spPr>
          <a:xfrm>
            <a:off x="596646" y="2427732"/>
            <a:ext cx="7955280" cy="521208"/>
          </a:xfrm>
          <a:prstGeom prst="roundRect">
            <a:avLst>
              <a:gd name="adj" fmla="val 14474"/>
            </a:avLst>
          </a:prstGeom>
          <a:solidFill>
            <a:srgbClr val="E6F7F2"/>
          </a:solidFill>
          <a:ln w="12700">
            <a:solidFill>
              <a:srgbClr val="E6F7F2">
                <a:alpha val="0"/>
              </a:srgbClr>
            </a:solidFill>
            <a:prstDash val="solid"/>
          </a:ln>
        </p:spPr>
        <p:txBody>
          <a:bodyPr/>
          <a:lstStyle/>
          <a:p>
            <a:endParaRPr lang="en-US" sz="1350"/>
          </a:p>
        </p:txBody>
      </p:sp>
      <p:sp>
        <p:nvSpPr>
          <p:cNvPr id="13" name="Text 11"/>
          <p:cNvSpPr txBox="1"/>
          <p:nvPr/>
        </p:nvSpPr>
        <p:spPr>
          <a:xfrm>
            <a:off x="720090" y="2523744"/>
            <a:ext cx="3236976" cy="308610"/>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Identity theft recovery</a:t>
            </a:r>
            <a:endParaRPr lang="en-US" sz="1650" dirty="0"/>
          </a:p>
        </p:txBody>
      </p:sp>
      <p:sp>
        <p:nvSpPr>
          <p:cNvPr id="14" name="Text 12">
            <a:hlinkClick r:id="rId5"/>
          </p:cNvPr>
          <p:cNvSpPr txBox="1"/>
          <p:nvPr/>
        </p:nvSpPr>
        <p:spPr>
          <a:xfrm>
            <a:off x="3922776" y="2523744"/>
            <a:ext cx="4286250" cy="301752"/>
          </a:xfrm>
          <a:prstGeom prst="rect">
            <a:avLst/>
          </a:prstGeom>
          <a:noFill/>
          <a:ln/>
        </p:spPr>
        <p:txBody>
          <a:bodyPr wrap="square" lIns="0" tIns="0" rIns="0" bIns="0" rtlCol="0" anchor="ctr">
            <a:normAutofit/>
          </a:bodyPr>
          <a:lstStyle/>
          <a:p>
            <a:r>
              <a:rPr lang="en-US" sz="1500" b="1" u="sng" dirty="0">
                <a:solidFill>
                  <a:srgbClr val="3388F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IdentityTheft.gov</a:t>
            </a:r>
            <a:endParaRPr lang="en-US" sz="1500" dirty="0"/>
          </a:p>
        </p:txBody>
      </p:sp>
      <p:sp>
        <p:nvSpPr>
          <p:cNvPr id="15" name="Shape 13"/>
          <p:cNvSpPr/>
          <p:nvPr/>
        </p:nvSpPr>
        <p:spPr>
          <a:xfrm>
            <a:off x="596646" y="3058668"/>
            <a:ext cx="7955280" cy="521208"/>
          </a:xfrm>
          <a:prstGeom prst="roundRect">
            <a:avLst>
              <a:gd name="adj" fmla="val 14474"/>
            </a:avLst>
          </a:prstGeom>
          <a:solidFill>
            <a:srgbClr val="EDF4FE"/>
          </a:solidFill>
          <a:ln w="12700">
            <a:solidFill>
              <a:srgbClr val="EDF4FE">
                <a:alpha val="0"/>
              </a:srgbClr>
            </a:solidFill>
            <a:prstDash val="solid"/>
          </a:ln>
        </p:spPr>
        <p:txBody>
          <a:bodyPr/>
          <a:lstStyle/>
          <a:p>
            <a:endParaRPr lang="en-US" sz="1350"/>
          </a:p>
        </p:txBody>
      </p:sp>
      <p:sp>
        <p:nvSpPr>
          <p:cNvPr id="16" name="Text 14"/>
          <p:cNvSpPr txBox="1"/>
          <p:nvPr/>
        </p:nvSpPr>
        <p:spPr>
          <a:xfrm>
            <a:off x="720090" y="3154680"/>
            <a:ext cx="3236976" cy="308610"/>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AARP fraud helpline</a:t>
            </a:r>
            <a:endParaRPr lang="en-US" sz="1650" dirty="0"/>
          </a:p>
        </p:txBody>
      </p:sp>
      <p:sp>
        <p:nvSpPr>
          <p:cNvPr id="17" name="Text 15">
            <a:hlinkClick r:id="rId6"/>
          </p:cNvPr>
          <p:cNvSpPr txBox="1"/>
          <p:nvPr/>
        </p:nvSpPr>
        <p:spPr>
          <a:xfrm>
            <a:off x="3922776" y="3154680"/>
            <a:ext cx="4286250" cy="301752"/>
          </a:xfrm>
          <a:prstGeom prst="rect">
            <a:avLst/>
          </a:prstGeom>
          <a:noFill/>
          <a:ln/>
        </p:spPr>
        <p:txBody>
          <a:bodyPr wrap="square" lIns="0" tIns="0" rIns="0" bIns="0" rtlCol="0" anchor="ctr">
            <a:normAutofit/>
          </a:bodyPr>
          <a:lstStyle/>
          <a:p>
            <a:r>
              <a:rPr lang="en-US" sz="1500" b="1" u="sng" dirty="0">
                <a:solidFill>
                  <a:srgbClr val="3388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877-908-3360</a:t>
            </a:r>
            <a:endParaRPr lang="en-US" sz="1500" dirty="0"/>
          </a:p>
        </p:txBody>
      </p:sp>
      <p:sp>
        <p:nvSpPr>
          <p:cNvPr id="18" name="Shape 16"/>
          <p:cNvSpPr/>
          <p:nvPr/>
        </p:nvSpPr>
        <p:spPr>
          <a:xfrm>
            <a:off x="596646" y="3689604"/>
            <a:ext cx="7955280" cy="521208"/>
          </a:xfrm>
          <a:prstGeom prst="roundRect">
            <a:avLst>
              <a:gd name="adj" fmla="val 14474"/>
            </a:avLst>
          </a:prstGeom>
          <a:solidFill>
            <a:srgbClr val="E6F7F2"/>
          </a:solidFill>
          <a:ln w="12700">
            <a:solidFill>
              <a:srgbClr val="E6F7F2">
                <a:alpha val="0"/>
              </a:srgbClr>
            </a:solidFill>
            <a:prstDash val="solid"/>
          </a:ln>
        </p:spPr>
        <p:txBody>
          <a:bodyPr/>
          <a:lstStyle/>
          <a:p>
            <a:endParaRPr lang="en-US" sz="1350"/>
          </a:p>
        </p:txBody>
      </p:sp>
      <p:sp>
        <p:nvSpPr>
          <p:cNvPr id="19" name="Text 17"/>
          <p:cNvSpPr txBox="1"/>
          <p:nvPr/>
        </p:nvSpPr>
        <p:spPr>
          <a:xfrm>
            <a:off x="720090" y="3785616"/>
            <a:ext cx="3236976" cy="308610"/>
          </a:xfrm>
          <a:prstGeom prst="rect">
            <a:avLst/>
          </a:prstGeom>
          <a:noFill/>
          <a:ln/>
        </p:spPr>
        <p:txBody>
          <a:bodyPr wrap="square" lIns="0" tIns="0" rIns="0" bIns="0" rtlCol="0" anchor="ctr">
            <a:normAutofit/>
          </a:bodyPr>
          <a:lstStyle/>
          <a:p>
            <a:r>
              <a:rPr lang="en-US" sz="1650" b="1" dirty="0">
                <a:solidFill>
                  <a:srgbClr val="152337"/>
                </a:solidFill>
                <a:latin typeface="Arial" pitchFamily="34" charset="0"/>
                <a:ea typeface="Arial" pitchFamily="34" charset="-122"/>
                <a:cs typeface="Arial" pitchFamily="34" charset="-120"/>
              </a:rPr>
              <a:t>Medicare information</a:t>
            </a:r>
            <a:endParaRPr lang="en-US" sz="1650" dirty="0"/>
          </a:p>
        </p:txBody>
      </p:sp>
      <p:sp>
        <p:nvSpPr>
          <p:cNvPr id="20" name="Text 18">
            <a:hlinkClick r:id="rId7"/>
          </p:cNvPr>
          <p:cNvSpPr txBox="1"/>
          <p:nvPr/>
        </p:nvSpPr>
        <p:spPr>
          <a:xfrm>
            <a:off x="3922776" y="3785616"/>
            <a:ext cx="4286250" cy="301752"/>
          </a:xfrm>
          <a:prstGeom prst="rect">
            <a:avLst/>
          </a:prstGeom>
          <a:noFill/>
          <a:ln/>
        </p:spPr>
        <p:txBody>
          <a:bodyPr wrap="square" lIns="0" tIns="0" rIns="0" bIns="0" rtlCol="0" anchor="ctr">
            <a:normAutofit/>
          </a:bodyPr>
          <a:lstStyle/>
          <a:p>
            <a:r>
              <a:rPr lang="en-US" sz="1500" b="1" u="sng" dirty="0">
                <a:solidFill>
                  <a:srgbClr val="3388F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Medicare.gov • 1-800-MEDICARE</a:t>
            </a:r>
            <a:endParaRPr lang="en-US" sz="1500" dirty="0"/>
          </a:p>
        </p:txBody>
      </p:sp>
      <p:sp>
        <p:nvSpPr>
          <p:cNvPr id="21" name="Shape 19"/>
          <p:cNvSpPr/>
          <p:nvPr/>
        </p:nvSpPr>
        <p:spPr>
          <a:xfrm>
            <a:off x="589788" y="4409694"/>
            <a:ext cx="7962138" cy="288036"/>
          </a:xfrm>
          <a:prstGeom prst="roundRect">
            <a:avLst>
              <a:gd name="adj" fmla="val 23810"/>
            </a:avLst>
          </a:prstGeom>
          <a:solidFill>
            <a:srgbClr val="0B172A"/>
          </a:solidFill>
          <a:ln w="12700">
            <a:solidFill>
              <a:srgbClr val="0B172A">
                <a:alpha val="0"/>
              </a:srgbClr>
            </a:solidFill>
            <a:prstDash val="solid"/>
          </a:ln>
        </p:spPr>
        <p:txBody>
          <a:bodyPr/>
          <a:lstStyle/>
          <a:p>
            <a:endParaRPr lang="en-US" sz="1350"/>
          </a:p>
        </p:txBody>
      </p:sp>
      <p:sp>
        <p:nvSpPr>
          <p:cNvPr id="22" name="Text 20"/>
          <p:cNvSpPr txBox="1"/>
          <p:nvPr/>
        </p:nvSpPr>
        <p:spPr>
          <a:xfrm>
            <a:off x="809244" y="4450842"/>
            <a:ext cx="7543800" cy="212598"/>
          </a:xfrm>
          <a:prstGeom prst="rect">
            <a:avLst/>
          </a:prstGeom>
          <a:noFill/>
          <a:ln/>
        </p:spPr>
        <p:txBody>
          <a:bodyPr wrap="square" lIns="0" tIns="0" rIns="0" bIns="0" rtlCol="0" anchor="ctr">
            <a:normAutofit/>
          </a:bodyPr>
          <a:lstStyle/>
          <a:p>
            <a:r>
              <a:rPr lang="en-US" sz="1350" b="1" dirty="0">
                <a:solidFill>
                  <a:srgbClr val="FFFFFF"/>
                </a:solidFill>
                <a:latin typeface="Arial" pitchFamily="34" charset="0"/>
                <a:ea typeface="Arial" pitchFamily="34" charset="-122"/>
                <a:cs typeface="Arial" pitchFamily="34" charset="-120"/>
              </a:rPr>
              <a:t>For immediate financial loss: contact your own bank first.</a:t>
            </a:r>
            <a:endParaRPr lang="en-US" sz="1350" dirty="0"/>
          </a:p>
        </p:txBody>
      </p:sp>
      <p:sp>
        <p:nvSpPr>
          <p:cNvPr id="23" name="Shape 21"/>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7" name="Title 26">
            <a:extLst>
              <a:ext uri="{FF2B5EF4-FFF2-40B4-BE49-F238E27FC236}">
                <a16:creationId xmlns:a16="http://schemas.microsoft.com/office/drawing/2014/main" id="{FB543DCD-A450-A0E6-C40B-808EDE4DEEAD}"/>
              </a:ext>
            </a:extLst>
          </p:cNvPr>
          <p:cNvSpPr>
            <a:spLocks noGrp="1"/>
          </p:cNvSpPr>
          <p:nvPr>
            <p:ph type="title"/>
          </p:nvPr>
        </p:nvSpPr>
        <p:spPr>
          <a:xfrm>
            <a:off x="587618" y="294894"/>
            <a:ext cx="8305800" cy="857250"/>
          </a:xfrm>
        </p:spPr>
        <p:txBody>
          <a:bodyPr anchor="ctr">
            <a:normAutofit/>
          </a:bodyPr>
          <a:lstStyle/>
          <a:p>
            <a:r>
              <a:rPr lang="en-US" dirty="0"/>
              <a:t>Trusted places to get help</a:t>
            </a:r>
          </a:p>
        </p:txBody>
      </p:sp>
      <p:sp>
        <p:nvSpPr>
          <p:cNvPr id="29" name="Date Placeholder 28">
            <a:extLst>
              <a:ext uri="{FF2B5EF4-FFF2-40B4-BE49-F238E27FC236}">
                <a16:creationId xmlns:a16="http://schemas.microsoft.com/office/drawing/2014/main" id="{4881419C-944B-F2F8-CFE8-4FD5725D6C65}"/>
              </a:ext>
            </a:extLst>
          </p:cNvPr>
          <p:cNvSpPr>
            <a:spLocks noGrp="1"/>
          </p:cNvSpPr>
          <p:nvPr>
            <p:ph type="dt" sz="half" idx="10"/>
          </p:nvPr>
        </p:nvSpPr>
        <p:spPr/>
        <p:txBody>
          <a:bodyPr/>
          <a:lstStyle/>
          <a:p>
            <a:fld id="{0D9331A2-2E00-459A-B9F6-A2A2D77EA959}" type="datetime1">
              <a:rPr lang="en-US" smtClean="0"/>
              <a:t>10/26/2026</a:t>
            </a:fld>
            <a:endParaRPr lang="en-US"/>
          </a:p>
        </p:txBody>
      </p:sp>
      <p:sp>
        <p:nvSpPr>
          <p:cNvPr id="30" name="Footer Placeholder 29">
            <a:extLst>
              <a:ext uri="{FF2B5EF4-FFF2-40B4-BE49-F238E27FC236}">
                <a16:creationId xmlns:a16="http://schemas.microsoft.com/office/drawing/2014/main" id="{8CFC4300-9995-C56C-8551-A295FF15AEED}"/>
              </a:ext>
            </a:extLst>
          </p:cNvPr>
          <p:cNvSpPr>
            <a:spLocks noGrp="1"/>
          </p:cNvSpPr>
          <p:nvPr>
            <p:ph type="ftr" sz="quarter" idx="11"/>
          </p:nvPr>
        </p:nvSpPr>
        <p:spPr/>
        <p:txBody>
          <a:bodyPr/>
          <a:lstStyle/>
          <a:p>
            <a:r>
              <a:rPr lang="en-US"/>
              <a:t>2027 Senior Cybersecurity Awareness </a:t>
            </a:r>
          </a:p>
        </p:txBody>
      </p:sp>
      <p:sp>
        <p:nvSpPr>
          <p:cNvPr id="31" name="Slide Number Placeholder 30">
            <a:extLst>
              <a:ext uri="{FF2B5EF4-FFF2-40B4-BE49-F238E27FC236}">
                <a16:creationId xmlns:a16="http://schemas.microsoft.com/office/drawing/2014/main" id="{3BD3824B-D97B-D908-219B-43E83B430B76}"/>
              </a:ext>
            </a:extLst>
          </p:cNvPr>
          <p:cNvSpPr>
            <a:spLocks noGrp="1"/>
          </p:cNvSpPr>
          <p:nvPr>
            <p:ph type="sldNum" sz="quarter" idx="12"/>
          </p:nvPr>
        </p:nvSpPr>
        <p:spPr/>
        <p:txBody>
          <a:bodyPr/>
          <a:lstStyle/>
          <a:p>
            <a:fld id="{3D46CBA2-ECE5-4BE9-B546-6761E0E67089}" type="slidenum">
              <a:rPr lang="en-US" smtClean="0"/>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828800" y="389283"/>
            <a:ext cx="1840230" cy="185156"/>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PERSONAL ACTION PLAN</a:t>
            </a:r>
            <a:endParaRPr lang="en-US" sz="975" dirty="0"/>
          </a:p>
        </p:txBody>
      </p:sp>
      <p:sp>
        <p:nvSpPr>
          <p:cNvPr id="5" name="Shape 3"/>
          <p:cNvSpPr/>
          <p:nvPr/>
        </p:nvSpPr>
        <p:spPr>
          <a:xfrm>
            <a:off x="446913" y="1276350"/>
            <a:ext cx="8250174" cy="0"/>
          </a:xfrm>
          <a:prstGeom prst="line">
            <a:avLst/>
          </a:prstGeom>
          <a:noFill/>
          <a:ln w="16510">
            <a:solidFill>
              <a:srgbClr val="E5ECF5"/>
            </a:solidFill>
            <a:prstDash val="solid"/>
          </a:ln>
        </p:spPr>
        <p:txBody>
          <a:bodyPr/>
          <a:lstStyle/>
          <a:p>
            <a:endParaRPr lang="en-US" sz="1350"/>
          </a:p>
        </p:txBody>
      </p:sp>
      <p:grpSp>
        <p:nvGrpSpPr>
          <p:cNvPr id="33" name="Group 32">
            <a:extLst>
              <a:ext uri="{FF2B5EF4-FFF2-40B4-BE49-F238E27FC236}">
                <a16:creationId xmlns:a16="http://schemas.microsoft.com/office/drawing/2014/main" id="{7C6522E3-F4C5-9A3A-B4CF-6E3D029B13AF}"/>
              </a:ext>
            </a:extLst>
          </p:cNvPr>
          <p:cNvGrpSpPr/>
          <p:nvPr/>
        </p:nvGrpSpPr>
        <p:grpSpPr>
          <a:xfrm>
            <a:off x="528066" y="1419606"/>
            <a:ext cx="3950208" cy="665226"/>
            <a:chOff x="528066" y="1419606"/>
            <a:chExt cx="3950208" cy="665226"/>
          </a:xfrm>
        </p:grpSpPr>
        <p:sp>
          <p:nvSpPr>
            <p:cNvPr id="6" name="Shape 4"/>
            <p:cNvSpPr/>
            <p:nvPr/>
          </p:nvSpPr>
          <p:spPr>
            <a:xfrm>
              <a:off x="528066" y="1419606"/>
              <a:ext cx="3950208" cy="665226"/>
            </a:xfrm>
            <a:prstGeom prst="roundRect">
              <a:avLst>
                <a:gd name="adj" fmla="val 14433"/>
              </a:avLst>
            </a:prstGeom>
            <a:solidFill>
              <a:srgbClr val="E4F6F1"/>
            </a:solidFill>
            <a:ln w="12700">
              <a:solidFill>
                <a:srgbClr val="E4F6F1">
                  <a:alpha val="0"/>
                </a:srgbClr>
              </a:solidFill>
              <a:prstDash val="solid"/>
            </a:ln>
          </p:spPr>
          <p:txBody>
            <a:bodyPr/>
            <a:lstStyle/>
            <a:p>
              <a:endParaRPr lang="en-US" sz="1350"/>
            </a:p>
          </p:txBody>
        </p:sp>
        <p:sp>
          <p:nvSpPr>
            <p:cNvPr id="7" name="Text 5"/>
            <p:cNvSpPr txBox="1"/>
            <p:nvPr/>
          </p:nvSpPr>
          <p:spPr>
            <a:xfrm>
              <a:off x="658368" y="1495044"/>
              <a:ext cx="740664" cy="212598"/>
            </a:xfrm>
            <a:prstGeom prst="rect">
              <a:avLst/>
            </a:prstGeom>
            <a:noFill/>
            <a:ln/>
          </p:spPr>
          <p:txBody>
            <a:bodyPr wrap="square" lIns="0" tIns="0" rIns="0" bIns="0" rtlCol="0" anchor="ctr">
              <a:normAutofit/>
            </a:bodyPr>
            <a:lstStyle/>
            <a:p>
              <a:r>
                <a:rPr lang="en-US" sz="1125" b="1" dirty="0">
                  <a:solidFill>
                    <a:srgbClr val="157A60"/>
                  </a:solidFill>
                  <a:latin typeface="Arial" pitchFamily="34" charset="0"/>
                  <a:ea typeface="Arial" pitchFamily="34" charset="-122"/>
                  <a:cs typeface="Arial" pitchFamily="34" charset="-120"/>
                </a:rPr>
                <a:t>DAY 1</a:t>
              </a:r>
              <a:endParaRPr lang="en-US" sz="1125" dirty="0"/>
            </a:p>
          </p:txBody>
        </p:sp>
        <p:sp>
          <p:nvSpPr>
            <p:cNvPr id="8" name="Text 6"/>
            <p:cNvSpPr txBox="1"/>
            <p:nvPr/>
          </p:nvSpPr>
          <p:spPr>
            <a:xfrm>
              <a:off x="1357884" y="1488186"/>
              <a:ext cx="2976372" cy="541782"/>
            </a:xfrm>
            <a:prstGeom prst="rect">
              <a:avLst/>
            </a:prstGeom>
            <a:noFill/>
            <a:ln/>
          </p:spPr>
          <p:txBody>
            <a:bodyPr wrap="square" lIns="0" tIns="0" rIns="0" bIns="0" rtlCol="0" anchor="ctr">
              <a:normAutofit fontScale="85000" lnSpcReduction="10000"/>
            </a:bodyPr>
            <a:lstStyle/>
            <a:p>
              <a:pPr marL="285750" indent="-285750">
                <a:buFont typeface="Arial" panose="020B0604020202020204" pitchFamily="34" charset="0"/>
                <a:buChar char="•"/>
              </a:pPr>
              <a:r>
                <a:rPr lang="en-US" sz="1350" b="1" dirty="0">
                  <a:solidFill>
                    <a:srgbClr val="FF0000"/>
                  </a:solidFill>
                  <a:latin typeface="Arial" pitchFamily="34" charset="0"/>
                  <a:ea typeface="Arial" pitchFamily="34" charset="-122"/>
                  <a:cs typeface="Arial" pitchFamily="34" charset="-120"/>
                </a:rPr>
                <a:t>Put Anti-Virus Software on all Devices</a:t>
              </a:r>
            </a:p>
            <a:p>
              <a:pPr marL="285750" indent="-285750">
                <a:buFont typeface="Arial" panose="020B0604020202020204" pitchFamily="34" charset="0"/>
                <a:buChar char="•"/>
              </a:pPr>
              <a:r>
                <a:rPr lang="en-US" sz="1350" dirty="0">
                  <a:solidFill>
                    <a:srgbClr val="152337"/>
                  </a:solidFill>
                  <a:latin typeface="Arial" pitchFamily="34" charset="0"/>
                  <a:ea typeface="Arial" pitchFamily="34" charset="-122"/>
                  <a:cs typeface="Arial" pitchFamily="34" charset="-120"/>
                </a:rPr>
                <a:t>Identify one trusted person to call</a:t>
              </a:r>
              <a:br>
                <a:rPr lang="en-US" sz="1350" dirty="0">
                  <a:solidFill>
                    <a:srgbClr val="152337"/>
                  </a:solidFill>
                  <a:latin typeface="Arial" pitchFamily="34" charset="0"/>
                  <a:ea typeface="Arial" pitchFamily="34" charset="-122"/>
                  <a:cs typeface="Arial" pitchFamily="34" charset="-120"/>
                </a:rPr>
              </a:br>
              <a:r>
                <a:rPr lang="en-US" sz="1350" dirty="0">
                  <a:solidFill>
                    <a:srgbClr val="152337"/>
                  </a:solidFill>
                  <a:latin typeface="Arial" pitchFamily="34" charset="0"/>
                  <a:ea typeface="Arial" pitchFamily="34" charset="-122"/>
                  <a:cs typeface="Arial" pitchFamily="34" charset="-120"/>
                </a:rPr>
                <a:t>for technical help.</a:t>
              </a:r>
              <a:endParaRPr lang="en-US" sz="1350" dirty="0"/>
            </a:p>
          </p:txBody>
        </p:sp>
      </p:grpSp>
      <p:grpSp>
        <p:nvGrpSpPr>
          <p:cNvPr id="34" name="Group 33">
            <a:extLst>
              <a:ext uri="{FF2B5EF4-FFF2-40B4-BE49-F238E27FC236}">
                <a16:creationId xmlns:a16="http://schemas.microsoft.com/office/drawing/2014/main" id="{AE9F6CFC-48DA-4A52-5110-4BDC1690F3D6}"/>
              </a:ext>
            </a:extLst>
          </p:cNvPr>
          <p:cNvGrpSpPr/>
          <p:nvPr/>
        </p:nvGrpSpPr>
        <p:grpSpPr>
          <a:xfrm>
            <a:off x="528066" y="2242566"/>
            <a:ext cx="3950208" cy="665226"/>
            <a:chOff x="528066" y="2242566"/>
            <a:chExt cx="3950208" cy="665226"/>
          </a:xfrm>
        </p:grpSpPr>
        <p:sp>
          <p:nvSpPr>
            <p:cNvPr id="9" name="Shape 7"/>
            <p:cNvSpPr/>
            <p:nvPr/>
          </p:nvSpPr>
          <p:spPr>
            <a:xfrm>
              <a:off x="528066" y="2242566"/>
              <a:ext cx="3950208" cy="665226"/>
            </a:xfrm>
            <a:prstGeom prst="roundRect">
              <a:avLst>
                <a:gd name="adj" fmla="val 14433"/>
              </a:avLst>
            </a:prstGeom>
            <a:solidFill>
              <a:srgbClr val="ECF2FB"/>
            </a:solidFill>
            <a:ln w="12700">
              <a:solidFill>
                <a:srgbClr val="ECF2FB">
                  <a:alpha val="0"/>
                </a:srgbClr>
              </a:solidFill>
              <a:prstDash val="solid"/>
            </a:ln>
          </p:spPr>
          <p:txBody>
            <a:bodyPr/>
            <a:lstStyle/>
            <a:p>
              <a:endParaRPr lang="en-US" sz="1350"/>
            </a:p>
          </p:txBody>
        </p:sp>
        <p:sp>
          <p:nvSpPr>
            <p:cNvPr id="10" name="Text 8"/>
            <p:cNvSpPr txBox="1"/>
            <p:nvPr/>
          </p:nvSpPr>
          <p:spPr>
            <a:xfrm>
              <a:off x="658368" y="2318004"/>
              <a:ext cx="740664" cy="212598"/>
            </a:xfrm>
            <a:prstGeom prst="rect">
              <a:avLst/>
            </a:prstGeom>
            <a:noFill/>
            <a:ln/>
          </p:spPr>
          <p:txBody>
            <a:bodyPr wrap="square" lIns="0" tIns="0" rIns="0" bIns="0" rtlCol="0" anchor="ctr">
              <a:normAutofit/>
            </a:bodyPr>
            <a:lstStyle/>
            <a:p>
              <a:r>
                <a:rPr lang="en-US" sz="1125" b="1" dirty="0">
                  <a:solidFill>
                    <a:srgbClr val="157A60"/>
                  </a:solidFill>
                  <a:latin typeface="Arial" pitchFamily="34" charset="0"/>
                  <a:ea typeface="Arial" pitchFamily="34" charset="-122"/>
                  <a:cs typeface="Arial" pitchFamily="34" charset="-120"/>
                </a:rPr>
                <a:t>DAY 2</a:t>
              </a:r>
              <a:endParaRPr lang="en-US" sz="1125" dirty="0"/>
            </a:p>
          </p:txBody>
        </p:sp>
        <p:sp>
          <p:nvSpPr>
            <p:cNvPr id="11" name="Text 9"/>
            <p:cNvSpPr txBox="1"/>
            <p:nvPr/>
          </p:nvSpPr>
          <p:spPr>
            <a:xfrm>
              <a:off x="1357884" y="2311146"/>
              <a:ext cx="2976372" cy="541782"/>
            </a:xfrm>
            <a:prstGeom prst="rect">
              <a:avLst/>
            </a:prstGeom>
            <a:noFill/>
            <a:ln/>
          </p:spPr>
          <p:txBody>
            <a:bodyPr wrap="square" lIns="0" tIns="0" rIns="0" bIns="0" rtlCol="0" anchor="ctr">
              <a:normAutofit/>
            </a:bodyPr>
            <a:lstStyle/>
            <a:p>
              <a:r>
                <a:rPr lang="en-US" sz="1350" dirty="0">
                  <a:solidFill>
                    <a:srgbClr val="152337"/>
                  </a:solidFill>
                  <a:latin typeface="Arial" pitchFamily="34" charset="0"/>
                  <a:ea typeface="Arial" pitchFamily="34" charset="-122"/>
                  <a:cs typeface="Arial" pitchFamily="34" charset="-120"/>
                </a:rPr>
                <a:t>Check bank alerts and account activity.</a:t>
              </a:r>
              <a:endParaRPr lang="en-US" sz="1350" dirty="0"/>
            </a:p>
          </p:txBody>
        </p:sp>
      </p:grpSp>
      <p:grpSp>
        <p:nvGrpSpPr>
          <p:cNvPr id="35" name="Group 34">
            <a:extLst>
              <a:ext uri="{FF2B5EF4-FFF2-40B4-BE49-F238E27FC236}">
                <a16:creationId xmlns:a16="http://schemas.microsoft.com/office/drawing/2014/main" id="{D74E70FD-64A3-BCD6-28CC-72706D09FE92}"/>
              </a:ext>
            </a:extLst>
          </p:cNvPr>
          <p:cNvGrpSpPr/>
          <p:nvPr/>
        </p:nvGrpSpPr>
        <p:grpSpPr>
          <a:xfrm>
            <a:off x="528066" y="3065526"/>
            <a:ext cx="3950208" cy="665226"/>
            <a:chOff x="528066" y="3065526"/>
            <a:chExt cx="3950208" cy="665226"/>
          </a:xfrm>
        </p:grpSpPr>
        <p:sp>
          <p:nvSpPr>
            <p:cNvPr id="12" name="Shape 10"/>
            <p:cNvSpPr/>
            <p:nvPr/>
          </p:nvSpPr>
          <p:spPr>
            <a:xfrm>
              <a:off x="528066" y="3065526"/>
              <a:ext cx="3950208" cy="665226"/>
            </a:xfrm>
            <a:prstGeom prst="roundRect">
              <a:avLst>
                <a:gd name="adj" fmla="val 14433"/>
              </a:avLst>
            </a:prstGeom>
            <a:solidFill>
              <a:srgbClr val="E4F6F1"/>
            </a:solidFill>
            <a:ln w="12700">
              <a:solidFill>
                <a:srgbClr val="E4F6F1">
                  <a:alpha val="0"/>
                </a:srgbClr>
              </a:solidFill>
              <a:prstDash val="solid"/>
            </a:ln>
          </p:spPr>
          <p:txBody>
            <a:bodyPr/>
            <a:lstStyle/>
            <a:p>
              <a:endParaRPr lang="en-US" sz="1350"/>
            </a:p>
          </p:txBody>
        </p:sp>
        <p:sp>
          <p:nvSpPr>
            <p:cNvPr id="13" name="Text 11"/>
            <p:cNvSpPr txBox="1"/>
            <p:nvPr/>
          </p:nvSpPr>
          <p:spPr>
            <a:xfrm>
              <a:off x="658368" y="3140964"/>
              <a:ext cx="740664" cy="212598"/>
            </a:xfrm>
            <a:prstGeom prst="rect">
              <a:avLst/>
            </a:prstGeom>
            <a:noFill/>
            <a:ln/>
          </p:spPr>
          <p:txBody>
            <a:bodyPr wrap="square" lIns="0" tIns="0" rIns="0" bIns="0" rtlCol="0" anchor="ctr">
              <a:normAutofit/>
            </a:bodyPr>
            <a:lstStyle/>
            <a:p>
              <a:r>
                <a:rPr lang="en-US" sz="1125" b="1" dirty="0">
                  <a:solidFill>
                    <a:srgbClr val="157A60"/>
                  </a:solidFill>
                  <a:latin typeface="Arial" pitchFamily="34" charset="0"/>
                  <a:ea typeface="Arial" pitchFamily="34" charset="-122"/>
                  <a:cs typeface="Arial" pitchFamily="34" charset="-120"/>
                </a:rPr>
                <a:t>DAY 3</a:t>
              </a:r>
              <a:endParaRPr lang="en-US" sz="1125" dirty="0"/>
            </a:p>
          </p:txBody>
        </p:sp>
        <p:sp>
          <p:nvSpPr>
            <p:cNvPr id="14" name="Text 12"/>
            <p:cNvSpPr txBox="1"/>
            <p:nvPr/>
          </p:nvSpPr>
          <p:spPr>
            <a:xfrm>
              <a:off x="1357884" y="3134106"/>
              <a:ext cx="2976372" cy="541782"/>
            </a:xfrm>
            <a:prstGeom prst="rect">
              <a:avLst/>
            </a:prstGeom>
            <a:noFill/>
            <a:ln/>
          </p:spPr>
          <p:txBody>
            <a:bodyPr wrap="square" lIns="0" tIns="0" rIns="0" bIns="0" rtlCol="0" anchor="ctr">
              <a:normAutofit/>
            </a:bodyPr>
            <a:lstStyle/>
            <a:p>
              <a:pPr marL="285750" indent="-285750">
                <a:buFont typeface="Arial" panose="020B0604020202020204" pitchFamily="34" charset="0"/>
                <a:buChar char="•"/>
              </a:pPr>
              <a:r>
                <a:rPr lang="en-US" sz="1350" b="1" dirty="0">
                  <a:solidFill>
                    <a:srgbClr val="FF0000"/>
                  </a:solidFill>
                  <a:latin typeface="Arial" pitchFamily="34" charset="0"/>
                  <a:ea typeface="Arial" pitchFamily="34" charset="-122"/>
                  <a:cs typeface="Arial" pitchFamily="34" charset="-120"/>
                </a:rPr>
                <a:t>Eliminate Free Email Accounts</a:t>
              </a:r>
            </a:p>
            <a:p>
              <a:pPr marL="285750" indent="-285750">
                <a:buFont typeface="Arial" panose="020B0604020202020204" pitchFamily="34" charset="0"/>
                <a:buChar char="•"/>
              </a:pPr>
              <a:r>
                <a:rPr lang="en-US" sz="1350" dirty="0">
                  <a:solidFill>
                    <a:srgbClr val="152337"/>
                  </a:solidFill>
                  <a:latin typeface="Arial" pitchFamily="34" charset="0"/>
                  <a:ea typeface="Arial" pitchFamily="34" charset="-122"/>
                  <a:cs typeface="Arial" pitchFamily="34" charset="-120"/>
                </a:rPr>
                <a:t>Enable MFA for primary email.</a:t>
              </a:r>
              <a:endParaRPr lang="en-US" sz="1350" dirty="0"/>
            </a:p>
          </p:txBody>
        </p:sp>
      </p:grpSp>
      <p:grpSp>
        <p:nvGrpSpPr>
          <p:cNvPr id="38" name="Group 37">
            <a:extLst>
              <a:ext uri="{FF2B5EF4-FFF2-40B4-BE49-F238E27FC236}">
                <a16:creationId xmlns:a16="http://schemas.microsoft.com/office/drawing/2014/main" id="{B4BE9BCE-816C-A652-213D-6ADC52CD2AB8}"/>
              </a:ext>
            </a:extLst>
          </p:cNvPr>
          <p:cNvGrpSpPr/>
          <p:nvPr/>
        </p:nvGrpSpPr>
        <p:grpSpPr>
          <a:xfrm>
            <a:off x="528066" y="3888486"/>
            <a:ext cx="3950208" cy="665226"/>
            <a:chOff x="528066" y="3888486"/>
            <a:chExt cx="3950208" cy="665226"/>
          </a:xfrm>
        </p:grpSpPr>
        <p:sp>
          <p:nvSpPr>
            <p:cNvPr id="15" name="Shape 13"/>
            <p:cNvSpPr/>
            <p:nvPr/>
          </p:nvSpPr>
          <p:spPr>
            <a:xfrm>
              <a:off x="528066" y="3888486"/>
              <a:ext cx="3950208" cy="665226"/>
            </a:xfrm>
            <a:prstGeom prst="roundRect">
              <a:avLst>
                <a:gd name="adj" fmla="val 14433"/>
              </a:avLst>
            </a:prstGeom>
            <a:solidFill>
              <a:srgbClr val="ECF2FB"/>
            </a:solidFill>
            <a:ln w="12700">
              <a:solidFill>
                <a:srgbClr val="ECF2FB">
                  <a:alpha val="0"/>
                </a:srgbClr>
              </a:solidFill>
              <a:prstDash val="solid"/>
            </a:ln>
          </p:spPr>
          <p:txBody>
            <a:bodyPr/>
            <a:lstStyle/>
            <a:p>
              <a:endParaRPr lang="en-US" sz="1350"/>
            </a:p>
          </p:txBody>
        </p:sp>
        <p:sp>
          <p:nvSpPr>
            <p:cNvPr id="16" name="Text 14"/>
            <p:cNvSpPr txBox="1"/>
            <p:nvPr/>
          </p:nvSpPr>
          <p:spPr>
            <a:xfrm>
              <a:off x="658368" y="3963924"/>
              <a:ext cx="740664" cy="212598"/>
            </a:xfrm>
            <a:prstGeom prst="rect">
              <a:avLst/>
            </a:prstGeom>
            <a:noFill/>
            <a:ln/>
          </p:spPr>
          <p:txBody>
            <a:bodyPr wrap="square" lIns="0" tIns="0" rIns="0" bIns="0" rtlCol="0" anchor="ctr">
              <a:normAutofit/>
            </a:bodyPr>
            <a:lstStyle/>
            <a:p>
              <a:r>
                <a:rPr lang="en-US" sz="1125" b="1" dirty="0">
                  <a:solidFill>
                    <a:srgbClr val="157A60"/>
                  </a:solidFill>
                  <a:latin typeface="Arial" pitchFamily="34" charset="0"/>
                  <a:ea typeface="Arial" pitchFamily="34" charset="-122"/>
                  <a:cs typeface="Arial" pitchFamily="34" charset="-120"/>
                </a:rPr>
                <a:t>DAY 4</a:t>
              </a:r>
              <a:endParaRPr lang="en-US" sz="1125" dirty="0"/>
            </a:p>
          </p:txBody>
        </p:sp>
        <p:sp>
          <p:nvSpPr>
            <p:cNvPr id="17" name="Text 15"/>
            <p:cNvSpPr txBox="1"/>
            <p:nvPr/>
          </p:nvSpPr>
          <p:spPr>
            <a:xfrm>
              <a:off x="1357884" y="3957066"/>
              <a:ext cx="2976372" cy="541782"/>
            </a:xfrm>
            <a:prstGeom prst="rect">
              <a:avLst/>
            </a:prstGeom>
            <a:noFill/>
            <a:ln/>
          </p:spPr>
          <p:txBody>
            <a:bodyPr wrap="square" lIns="0" tIns="0" rIns="0" bIns="0" rtlCol="0" anchor="ctr">
              <a:normAutofit/>
            </a:bodyPr>
            <a:lstStyle/>
            <a:p>
              <a:pPr marL="285750" indent="-285750">
                <a:buFont typeface="Arial" panose="020B0604020202020204" pitchFamily="34" charset="0"/>
                <a:buChar char="•"/>
              </a:pPr>
              <a:r>
                <a:rPr lang="en-US" sz="1350" b="1" dirty="0">
                  <a:solidFill>
                    <a:srgbClr val="FF0000"/>
                  </a:solidFill>
                  <a:latin typeface="Arial" pitchFamily="34" charset="0"/>
                  <a:ea typeface="Arial" pitchFamily="34" charset="-122"/>
                  <a:cs typeface="Arial" pitchFamily="34" charset="-120"/>
                </a:rPr>
                <a:t>Use a password manager. </a:t>
              </a:r>
            </a:p>
            <a:p>
              <a:pPr marL="285750" indent="-285750">
                <a:buFont typeface="Arial" panose="020B0604020202020204" pitchFamily="34" charset="0"/>
                <a:buChar char="•"/>
              </a:pPr>
              <a:r>
                <a:rPr lang="en-US" sz="1350" dirty="0">
                  <a:solidFill>
                    <a:srgbClr val="152337"/>
                  </a:solidFill>
                  <a:latin typeface="Arial" pitchFamily="34" charset="0"/>
                  <a:ea typeface="Arial" pitchFamily="34" charset="-122"/>
                  <a:cs typeface="Arial" pitchFamily="34" charset="-120"/>
                </a:rPr>
                <a:t>Use unique passwords.</a:t>
              </a:r>
              <a:endParaRPr lang="en-US" sz="1350" dirty="0"/>
            </a:p>
          </p:txBody>
        </p:sp>
      </p:grpSp>
      <p:grpSp>
        <p:nvGrpSpPr>
          <p:cNvPr id="39" name="Group 38">
            <a:extLst>
              <a:ext uri="{FF2B5EF4-FFF2-40B4-BE49-F238E27FC236}">
                <a16:creationId xmlns:a16="http://schemas.microsoft.com/office/drawing/2014/main" id="{50F80D87-2F32-FD25-EC7A-A58606EB688B}"/>
              </a:ext>
            </a:extLst>
          </p:cNvPr>
          <p:cNvGrpSpPr/>
          <p:nvPr/>
        </p:nvGrpSpPr>
        <p:grpSpPr>
          <a:xfrm>
            <a:off x="4642866" y="1419606"/>
            <a:ext cx="3950208" cy="665226"/>
            <a:chOff x="4642866" y="1419606"/>
            <a:chExt cx="3950208" cy="665226"/>
          </a:xfrm>
        </p:grpSpPr>
        <p:sp>
          <p:nvSpPr>
            <p:cNvPr id="18" name="Shape 16"/>
            <p:cNvSpPr/>
            <p:nvPr/>
          </p:nvSpPr>
          <p:spPr>
            <a:xfrm>
              <a:off x="4642866" y="1419606"/>
              <a:ext cx="3950208" cy="665226"/>
            </a:xfrm>
            <a:prstGeom prst="roundRect">
              <a:avLst>
                <a:gd name="adj" fmla="val 14433"/>
              </a:avLst>
            </a:prstGeom>
            <a:solidFill>
              <a:srgbClr val="E4F6F1"/>
            </a:solidFill>
            <a:ln w="12700">
              <a:solidFill>
                <a:srgbClr val="E4F6F1">
                  <a:alpha val="0"/>
                </a:srgbClr>
              </a:solidFill>
              <a:prstDash val="solid"/>
            </a:ln>
          </p:spPr>
          <p:txBody>
            <a:bodyPr/>
            <a:lstStyle/>
            <a:p>
              <a:endParaRPr lang="en-US" sz="1350"/>
            </a:p>
          </p:txBody>
        </p:sp>
        <p:sp>
          <p:nvSpPr>
            <p:cNvPr id="19" name="Text 17"/>
            <p:cNvSpPr txBox="1"/>
            <p:nvPr/>
          </p:nvSpPr>
          <p:spPr>
            <a:xfrm>
              <a:off x="4773168" y="1495044"/>
              <a:ext cx="740664" cy="212598"/>
            </a:xfrm>
            <a:prstGeom prst="rect">
              <a:avLst/>
            </a:prstGeom>
            <a:noFill/>
            <a:ln/>
          </p:spPr>
          <p:txBody>
            <a:bodyPr wrap="square" lIns="0" tIns="0" rIns="0" bIns="0" rtlCol="0" anchor="ctr">
              <a:normAutofit/>
            </a:bodyPr>
            <a:lstStyle/>
            <a:p>
              <a:r>
                <a:rPr lang="en-US" sz="1125" b="1" dirty="0">
                  <a:solidFill>
                    <a:srgbClr val="157A60"/>
                  </a:solidFill>
                  <a:latin typeface="Arial" pitchFamily="34" charset="0"/>
                  <a:ea typeface="Arial" pitchFamily="34" charset="-122"/>
                  <a:cs typeface="Arial" pitchFamily="34" charset="-120"/>
                </a:rPr>
                <a:t>DAY 5</a:t>
              </a:r>
              <a:endParaRPr lang="en-US" sz="1125" dirty="0"/>
            </a:p>
          </p:txBody>
        </p:sp>
        <p:sp>
          <p:nvSpPr>
            <p:cNvPr id="20" name="Text 18"/>
            <p:cNvSpPr txBox="1"/>
            <p:nvPr/>
          </p:nvSpPr>
          <p:spPr>
            <a:xfrm>
              <a:off x="5324657" y="1481328"/>
              <a:ext cx="2976372" cy="541782"/>
            </a:xfrm>
            <a:prstGeom prst="rect">
              <a:avLst/>
            </a:prstGeom>
            <a:noFill/>
            <a:ln/>
          </p:spPr>
          <p:txBody>
            <a:bodyPr wrap="square" lIns="0" tIns="0" rIns="0" bIns="0" rtlCol="0" anchor="ctr">
              <a:normAutofit/>
            </a:bodyPr>
            <a:lstStyle/>
            <a:p>
              <a:pPr marL="285750" indent="-285750">
                <a:buFont typeface="Arial" panose="020B0604020202020204" pitchFamily="34" charset="0"/>
                <a:buChar char="•"/>
              </a:pPr>
              <a:r>
                <a:rPr lang="en-US" sz="1350" dirty="0">
                  <a:solidFill>
                    <a:srgbClr val="152337"/>
                  </a:solidFill>
                  <a:latin typeface="Arial" pitchFamily="34" charset="0"/>
                  <a:ea typeface="Arial" pitchFamily="34" charset="-122"/>
                  <a:cs typeface="Arial" pitchFamily="34" charset="-120"/>
                </a:rPr>
                <a:t>Check malware protection, </a:t>
              </a:r>
            </a:p>
            <a:p>
              <a:pPr marL="285750" indent="-285750">
                <a:buFont typeface="Arial" panose="020B0604020202020204" pitchFamily="34" charset="0"/>
                <a:buChar char="•"/>
              </a:pPr>
              <a:r>
                <a:rPr lang="en-US" sz="1350" b="1" dirty="0">
                  <a:solidFill>
                    <a:srgbClr val="FF0000"/>
                  </a:solidFill>
                  <a:latin typeface="Arial" pitchFamily="34" charset="0"/>
                  <a:ea typeface="Arial" pitchFamily="34" charset="-122"/>
                  <a:cs typeface="Arial" pitchFamily="34" charset="-120"/>
                </a:rPr>
                <a:t>Update all apps and backups.</a:t>
              </a:r>
              <a:endParaRPr lang="en-US" sz="1350" b="1" dirty="0">
                <a:solidFill>
                  <a:srgbClr val="FF0000"/>
                </a:solidFill>
              </a:endParaRPr>
            </a:p>
          </p:txBody>
        </p:sp>
      </p:grpSp>
      <p:grpSp>
        <p:nvGrpSpPr>
          <p:cNvPr id="40" name="Group 39">
            <a:extLst>
              <a:ext uri="{FF2B5EF4-FFF2-40B4-BE49-F238E27FC236}">
                <a16:creationId xmlns:a16="http://schemas.microsoft.com/office/drawing/2014/main" id="{B76B18B1-1A7B-83DD-0AEA-4DD48792B8C3}"/>
              </a:ext>
            </a:extLst>
          </p:cNvPr>
          <p:cNvGrpSpPr/>
          <p:nvPr/>
        </p:nvGrpSpPr>
        <p:grpSpPr>
          <a:xfrm>
            <a:off x="4642866" y="2242566"/>
            <a:ext cx="3950208" cy="665226"/>
            <a:chOff x="4642866" y="2242566"/>
            <a:chExt cx="3950208" cy="665226"/>
          </a:xfrm>
        </p:grpSpPr>
        <p:sp>
          <p:nvSpPr>
            <p:cNvPr id="21" name="Shape 19"/>
            <p:cNvSpPr/>
            <p:nvPr/>
          </p:nvSpPr>
          <p:spPr>
            <a:xfrm>
              <a:off x="4642866" y="2242566"/>
              <a:ext cx="3950208" cy="665226"/>
            </a:xfrm>
            <a:prstGeom prst="roundRect">
              <a:avLst>
                <a:gd name="adj" fmla="val 14433"/>
              </a:avLst>
            </a:prstGeom>
            <a:solidFill>
              <a:srgbClr val="ECF2FB"/>
            </a:solidFill>
            <a:ln w="12700">
              <a:solidFill>
                <a:srgbClr val="ECF2FB">
                  <a:alpha val="0"/>
                </a:srgbClr>
              </a:solidFill>
              <a:prstDash val="solid"/>
            </a:ln>
          </p:spPr>
          <p:txBody>
            <a:bodyPr/>
            <a:lstStyle/>
            <a:p>
              <a:endParaRPr lang="en-US" sz="1350"/>
            </a:p>
          </p:txBody>
        </p:sp>
        <p:sp>
          <p:nvSpPr>
            <p:cNvPr id="22" name="Text 20"/>
            <p:cNvSpPr txBox="1"/>
            <p:nvPr/>
          </p:nvSpPr>
          <p:spPr>
            <a:xfrm>
              <a:off x="4773168" y="2318004"/>
              <a:ext cx="740664" cy="212598"/>
            </a:xfrm>
            <a:prstGeom prst="rect">
              <a:avLst/>
            </a:prstGeom>
            <a:noFill/>
            <a:ln/>
          </p:spPr>
          <p:txBody>
            <a:bodyPr wrap="square" lIns="0" tIns="0" rIns="0" bIns="0" rtlCol="0" anchor="ctr">
              <a:normAutofit/>
            </a:bodyPr>
            <a:lstStyle/>
            <a:p>
              <a:r>
                <a:rPr lang="en-US" sz="1125" b="1" dirty="0">
                  <a:solidFill>
                    <a:srgbClr val="157A60"/>
                  </a:solidFill>
                  <a:latin typeface="Arial" pitchFamily="34" charset="0"/>
                  <a:ea typeface="Arial" pitchFamily="34" charset="-122"/>
                  <a:cs typeface="Arial" pitchFamily="34" charset="-120"/>
                </a:rPr>
                <a:t>DAY 6</a:t>
              </a:r>
              <a:endParaRPr lang="en-US" sz="1125" dirty="0"/>
            </a:p>
          </p:txBody>
        </p:sp>
        <p:sp>
          <p:nvSpPr>
            <p:cNvPr id="23" name="Text 21"/>
            <p:cNvSpPr txBox="1"/>
            <p:nvPr/>
          </p:nvSpPr>
          <p:spPr>
            <a:xfrm>
              <a:off x="5472684" y="2311146"/>
              <a:ext cx="2976372" cy="541782"/>
            </a:xfrm>
            <a:prstGeom prst="rect">
              <a:avLst/>
            </a:prstGeom>
            <a:noFill/>
            <a:ln/>
          </p:spPr>
          <p:txBody>
            <a:bodyPr wrap="square" lIns="0" tIns="0" rIns="0" bIns="0" rtlCol="0" anchor="ctr">
              <a:normAutofit/>
            </a:bodyPr>
            <a:lstStyle/>
            <a:p>
              <a:r>
                <a:rPr lang="en-US" sz="1350" b="1" dirty="0">
                  <a:solidFill>
                    <a:srgbClr val="FF0000"/>
                  </a:solidFill>
                  <a:latin typeface="Arial" pitchFamily="34" charset="0"/>
                  <a:ea typeface="Arial" pitchFamily="34" charset="-122"/>
                  <a:cs typeface="Arial" pitchFamily="34" charset="-120"/>
                </a:rPr>
                <a:t>Freeze credit if appropriate.</a:t>
              </a:r>
              <a:endParaRPr lang="en-US" sz="1350" b="1" dirty="0">
                <a:solidFill>
                  <a:srgbClr val="FF0000"/>
                </a:solidFill>
              </a:endParaRPr>
            </a:p>
          </p:txBody>
        </p:sp>
      </p:grpSp>
      <p:grpSp>
        <p:nvGrpSpPr>
          <p:cNvPr id="41" name="Group 40">
            <a:extLst>
              <a:ext uri="{FF2B5EF4-FFF2-40B4-BE49-F238E27FC236}">
                <a16:creationId xmlns:a16="http://schemas.microsoft.com/office/drawing/2014/main" id="{4B887AEE-7A71-9C1C-F844-28F65B08C430}"/>
              </a:ext>
            </a:extLst>
          </p:cNvPr>
          <p:cNvGrpSpPr/>
          <p:nvPr/>
        </p:nvGrpSpPr>
        <p:grpSpPr>
          <a:xfrm>
            <a:off x="4642866" y="3065526"/>
            <a:ext cx="3950208" cy="665226"/>
            <a:chOff x="4642866" y="3065526"/>
            <a:chExt cx="3950208" cy="665226"/>
          </a:xfrm>
        </p:grpSpPr>
        <p:sp>
          <p:nvSpPr>
            <p:cNvPr id="24" name="Shape 22"/>
            <p:cNvSpPr/>
            <p:nvPr/>
          </p:nvSpPr>
          <p:spPr>
            <a:xfrm>
              <a:off x="4642866" y="3065526"/>
              <a:ext cx="3950208" cy="665226"/>
            </a:xfrm>
            <a:prstGeom prst="roundRect">
              <a:avLst>
                <a:gd name="adj" fmla="val 14433"/>
              </a:avLst>
            </a:prstGeom>
            <a:solidFill>
              <a:srgbClr val="E4F6F1"/>
            </a:solidFill>
            <a:ln w="12700">
              <a:solidFill>
                <a:srgbClr val="E4F6F1">
                  <a:alpha val="0"/>
                </a:srgbClr>
              </a:solidFill>
              <a:prstDash val="solid"/>
            </a:ln>
          </p:spPr>
          <p:txBody>
            <a:bodyPr/>
            <a:lstStyle/>
            <a:p>
              <a:endParaRPr lang="en-US" sz="1350"/>
            </a:p>
          </p:txBody>
        </p:sp>
        <p:sp>
          <p:nvSpPr>
            <p:cNvPr id="25" name="Text 23"/>
            <p:cNvSpPr txBox="1"/>
            <p:nvPr/>
          </p:nvSpPr>
          <p:spPr>
            <a:xfrm>
              <a:off x="4773168" y="3140964"/>
              <a:ext cx="740664" cy="212598"/>
            </a:xfrm>
            <a:prstGeom prst="rect">
              <a:avLst/>
            </a:prstGeom>
            <a:noFill/>
            <a:ln/>
          </p:spPr>
          <p:txBody>
            <a:bodyPr wrap="square" lIns="0" tIns="0" rIns="0" bIns="0" rtlCol="0" anchor="ctr">
              <a:normAutofit/>
            </a:bodyPr>
            <a:lstStyle/>
            <a:p>
              <a:r>
                <a:rPr lang="en-US" sz="1125" b="1" dirty="0">
                  <a:solidFill>
                    <a:srgbClr val="157A60"/>
                  </a:solidFill>
                  <a:latin typeface="Arial" pitchFamily="34" charset="0"/>
                  <a:ea typeface="Arial" pitchFamily="34" charset="-122"/>
                  <a:cs typeface="Arial" pitchFamily="34" charset="-120"/>
                </a:rPr>
                <a:t>DAY 7</a:t>
              </a:r>
              <a:endParaRPr lang="en-US" sz="1125" dirty="0"/>
            </a:p>
          </p:txBody>
        </p:sp>
        <p:sp>
          <p:nvSpPr>
            <p:cNvPr id="26" name="Text 24"/>
            <p:cNvSpPr txBox="1"/>
            <p:nvPr/>
          </p:nvSpPr>
          <p:spPr>
            <a:xfrm>
              <a:off x="5472684" y="3134106"/>
              <a:ext cx="2976372" cy="541782"/>
            </a:xfrm>
            <a:prstGeom prst="rect">
              <a:avLst/>
            </a:prstGeom>
            <a:noFill/>
            <a:ln/>
          </p:spPr>
          <p:txBody>
            <a:bodyPr wrap="square" lIns="0" tIns="0" rIns="0" bIns="0" rtlCol="0" anchor="ctr">
              <a:normAutofit/>
            </a:bodyPr>
            <a:lstStyle/>
            <a:p>
              <a:r>
                <a:rPr lang="en-US" sz="1350" dirty="0">
                  <a:solidFill>
                    <a:srgbClr val="152337"/>
                  </a:solidFill>
                  <a:latin typeface="Arial" pitchFamily="34" charset="0"/>
                  <a:ea typeface="Arial" pitchFamily="34" charset="-122"/>
                  <a:cs typeface="Arial" pitchFamily="34" charset="-120"/>
                </a:rPr>
                <a:t>Share one scam warning with a friend.</a:t>
              </a:r>
              <a:endParaRPr lang="en-US" sz="1350" dirty="0"/>
            </a:p>
          </p:txBody>
        </p:sp>
      </p:grpSp>
      <p:sp>
        <p:nvSpPr>
          <p:cNvPr id="27" name="Shape 25"/>
          <p:cNvSpPr/>
          <p:nvPr/>
        </p:nvSpPr>
        <p:spPr>
          <a:xfrm>
            <a:off x="4690872" y="4046220"/>
            <a:ext cx="3867912" cy="582930"/>
          </a:xfrm>
          <a:prstGeom prst="roundRect">
            <a:avLst>
              <a:gd name="adj" fmla="val 18824"/>
            </a:avLst>
          </a:prstGeom>
          <a:solidFill>
            <a:srgbClr val="0B172A"/>
          </a:solidFill>
          <a:ln w="12700">
            <a:solidFill>
              <a:srgbClr val="0B172A">
                <a:alpha val="0"/>
              </a:srgbClr>
            </a:solidFill>
            <a:prstDash val="solid"/>
          </a:ln>
        </p:spPr>
        <p:txBody>
          <a:bodyPr/>
          <a:lstStyle/>
          <a:p>
            <a:endParaRPr lang="en-US" sz="1350"/>
          </a:p>
        </p:txBody>
      </p:sp>
      <p:sp>
        <p:nvSpPr>
          <p:cNvPr id="28" name="Text 26"/>
          <p:cNvSpPr txBox="1"/>
          <p:nvPr/>
        </p:nvSpPr>
        <p:spPr>
          <a:xfrm>
            <a:off x="4821174" y="4142232"/>
            <a:ext cx="3655314" cy="349758"/>
          </a:xfrm>
          <a:prstGeom prst="rect">
            <a:avLst/>
          </a:prstGeom>
          <a:noFill/>
          <a:ln/>
        </p:spPr>
        <p:txBody>
          <a:bodyPr wrap="square" lIns="0" tIns="0" rIns="0" bIns="0" rtlCol="0" anchor="ctr">
            <a:normAutofit/>
          </a:bodyPr>
          <a:lstStyle/>
          <a:p>
            <a:r>
              <a:rPr lang="en-US" sz="1575" b="1" dirty="0">
                <a:solidFill>
                  <a:srgbClr val="FFFFFF"/>
                </a:solidFill>
                <a:latin typeface="Arial" pitchFamily="34" charset="0"/>
                <a:ea typeface="Arial" pitchFamily="34" charset="-122"/>
                <a:cs typeface="Arial" pitchFamily="34" charset="-120"/>
              </a:rPr>
              <a:t>Small steps add up to real protection.</a:t>
            </a:r>
            <a:endParaRPr lang="en-US" sz="1575" dirty="0"/>
          </a:p>
        </p:txBody>
      </p:sp>
      <p:sp>
        <p:nvSpPr>
          <p:cNvPr id="29" name="Shape 27"/>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32" name="Title 31">
            <a:extLst>
              <a:ext uri="{FF2B5EF4-FFF2-40B4-BE49-F238E27FC236}">
                <a16:creationId xmlns:a16="http://schemas.microsoft.com/office/drawing/2014/main" id="{0D1E38A4-51A2-4041-D88C-472C6A85C5BD}"/>
              </a:ext>
            </a:extLst>
          </p:cNvPr>
          <p:cNvSpPr>
            <a:spLocks noGrp="1"/>
          </p:cNvSpPr>
          <p:nvPr>
            <p:ph type="title"/>
          </p:nvPr>
        </p:nvSpPr>
        <p:spPr>
          <a:xfrm>
            <a:off x="555896" y="469773"/>
            <a:ext cx="8305800" cy="857250"/>
          </a:xfrm>
        </p:spPr>
        <p:txBody>
          <a:bodyPr/>
          <a:lstStyle/>
          <a:p>
            <a:r>
              <a:rPr lang="en-US" dirty="0"/>
              <a:t>Your Next 7 Days</a:t>
            </a:r>
          </a:p>
        </p:txBody>
      </p:sp>
      <p:sp>
        <p:nvSpPr>
          <p:cNvPr id="42" name="Date Placeholder 41">
            <a:extLst>
              <a:ext uri="{FF2B5EF4-FFF2-40B4-BE49-F238E27FC236}">
                <a16:creationId xmlns:a16="http://schemas.microsoft.com/office/drawing/2014/main" id="{7A17AAC0-075A-DB30-BF82-30B2426697BA}"/>
              </a:ext>
            </a:extLst>
          </p:cNvPr>
          <p:cNvSpPr>
            <a:spLocks noGrp="1"/>
          </p:cNvSpPr>
          <p:nvPr>
            <p:ph type="dt" sz="half" idx="10"/>
          </p:nvPr>
        </p:nvSpPr>
        <p:spPr/>
        <p:txBody>
          <a:bodyPr/>
          <a:lstStyle/>
          <a:p>
            <a:fld id="{ACFE845B-E4AF-4FB2-B115-F86EAF8A7251}" type="datetime1">
              <a:rPr lang="en-US" smtClean="0"/>
              <a:t>10/26/2026</a:t>
            </a:fld>
            <a:endParaRPr lang="en-US"/>
          </a:p>
        </p:txBody>
      </p:sp>
      <p:sp>
        <p:nvSpPr>
          <p:cNvPr id="43" name="Footer Placeholder 42">
            <a:extLst>
              <a:ext uri="{FF2B5EF4-FFF2-40B4-BE49-F238E27FC236}">
                <a16:creationId xmlns:a16="http://schemas.microsoft.com/office/drawing/2014/main" id="{27E14FB1-42C0-AB4B-1563-229D9860DA39}"/>
              </a:ext>
            </a:extLst>
          </p:cNvPr>
          <p:cNvSpPr>
            <a:spLocks noGrp="1"/>
          </p:cNvSpPr>
          <p:nvPr>
            <p:ph type="ftr" sz="quarter" idx="11"/>
          </p:nvPr>
        </p:nvSpPr>
        <p:spPr/>
        <p:txBody>
          <a:bodyPr/>
          <a:lstStyle/>
          <a:p>
            <a:r>
              <a:rPr lang="en-US"/>
              <a:t>2027 Senior Cybersecurity Awareness </a:t>
            </a:r>
          </a:p>
        </p:txBody>
      </p:sp>
      <p:sp>
        <p:nvSpPr>
          <p:cNvPr id="44" name="Slide Number Placeholder 43">
            <a:extLst>
              <a:ext uri="{FF2B5EF4-FFF2-40B4-BE49-F238E27FC236}">
                <a16:creationId xmlns:a16="http://schemas.microsoft.com/office/drawing/2014/main" id="{5B46B03F-FE51-DB5F-4046-704886D71D6F}"/>
              </a:ext>
            </a:extLst>
          </p:cNvPr>
          <p:cNvSpPr>
            <a:spLocks noGrp="1"/>
          </p:cNvSpPr>
          <p:nvPr>
            <p:ph type="sldNum" sz="quarter" idx="12"/>
          </p:nvPr>
        </p:nvSpPr>
        <p:spPr/>
        <p:txBody>
          <a:bodyPr/>
          <a:lstStyle/>
          <a:p>
            <a:fld id="{3D46CBA2-ECE5-4BE9-B546-6761E0E67089}" type="slidenum">
              <a:rPr lang="en-US" smtClean="0"/>
              <a:t>67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4652" y="706374"/>
            <a:ext cx="5486400" cy="226314"/>
          </a:xfrm>
          <a:prstGeom prst="rect">
            <a:avLst/>
          </a:prstGeom>
          <a:noFill/>
          <a:ln/>
        </p:spPr>
        <p:txBody>
          <a:bodyPr wrap="square" lIns="0" tIns="0" rIns="0" bIns="0" rtlCol="0" anchor="ctr">
            <a:normAutofit/>
          </a:bodyPr>
          <a:lstStyle/>
          <a:p>
            <a:r>
              <a:rPr lang="en-US" sz="1275" b="1" dirty="0">
                <a:solidFill>
                  <a:srgbClr val="08B7A5"/>
                </a:solidFill>
                <a:latin typeface="Arial" pitchFamily="34" charset="0"/>
                <a:ea typeface="Arial" pitchFamily="34" charset="-122"/>
                <a:cs typeface="Arial" pitchFamily="34" charset="-120"/>
              </a:rPr>
              <a:t>REMEMBER THIS</a:t>
            </a:r>
            <a:endParaRPr lang="en-US" sz="1275" dirty="0"/>
          </a:p>
        </p:txBody>
      </p:sp>
      <p:sp>
        <p:nvSpPr>
          <p:cNvPr id="3" name="Text 1"/>
          <p:cNvSpPr txBox="1"/>
          <p:nvPr/>
        </p:nvSpPr>
        <p:spPr>
          <a:xfrm>
            <a:off x="658368" y="1241298"/>
            <a:ext cx="7132320" cy="610362"/>
          </a:xfrm>
          <a:prstGeom prst="rect">
            <a:avLst/>
          </a:prstGeom>
          <a:noFill/>
          <a:ln/>
        </p:spPr>
        <p:txBody>
          <a:bodyPr wrap="square" lIns="0" tIns="0" rIns="0" bIns="0" rtlCol="0" anchor="ctr">
            <a:normAutofit fontScale="92500" lnSpcReduction="20000"/>
          </a:bodyPr>
          <a:lstStyle/>
          <a:p>
            <a:r>
              <a:rPr lang="en-US" sz="5175" b="1" dirty="0">
                <a:solidFill>
                  <a:srgbClr val="FF0000"/>
                </a:solidFill>
                <a:latin typeface="Arial Black" panose="020B0A04020102020204" pitchFamily="34" charset="0"/>
                <a:ea typeface="Arial" pitchFamily="34" charset="-122"/>
                <a:cs typeface="Arial" pitchFamily="34" charset="-120"/>
              </a:rPr>
              <a:t>STOP</a:t>
            </a:r>
            <a:endParaRPr lang="en-US" sz="5175" dirty="0">
              <a:solidFill>
                <a:srgbClr val="FF0000"/>
              </a:solidFill>
              <a:latin typeface="Arial Black" panose="020B0A04020102020204" pitchFamily="34" charset="0"/>
            </a:endParaRPr>
          </a:p>
        </p:txBody>
      </p:sp>
      <p:sp>
        <p:nvSpPr>
          <p:cNvPr id="4" name="Text 2"/>
          <p:cNvSpPr txBox="1"/>
          <p:nvPr/>
        </p:nvSpPr>
        <p:spPr>
          <a:xfrm>
            <a:off x="658368" y="2077974"/>
            <a:ext cx="7132320" cy="610362"/>
          </a:xfrm>
          <a:prstGeom prst="rect">
            <a:avLst/>
          </a:prstGeom>
          <a:noFill/>
          <a:ln/>
        </p:spPr>
        <p:txBody>
          <a:bodyPr wrap="square" lIns="0" tIns="0" rIns="0" bIns="0" rtlCol="0" anchor="ctr">
            <a:normAutofit fontScale="92500" lnSpcReduction="20000"/>
          </a:bodyPr>
          <a:lstStyle/>
          <a:p>
            <a:r>
              <a:rPr lang="en-US" sz="5175" b="1" dirty="0">
                <a:solidFill>
                  <a:srgbClr val="CC0099"/>
                </a:solidFill>
                <a:latin typeface="Aptos Black" panose="020B0004020202020204" pitchFamily="34" charset="0"/>
                <a:ea typeface="Arial" pitchFamily="34" charset="-122"/>
                <a:cs typeface="Arial" pitchFamily="34" charset="-120"/>
              </a:rPr>
              <a:t>CHECK</a:t>
            </a:r>
            <a:endParaRPr lang="en-US" sz="5175" dirty="0">
              <a:solidFill>
                <a:srgbClr val="CC0099"/>
              </a:solidFill>
              <a:latin typeface="Aptos Black" panose="020B0004020202020204" pitchFamily="34" charset="0"/>
            </a:endParaRPr>
          </a:p>
        </p:txBody>
      </p:sp>
      <p:sp>
        <p:nvSpPr>
          <p:cNvPr id="5" name="Text 3"/>
          <p:cNvSpPr txBox="1"/>
          <p:nvPr/>
        </p:nvSpPr>
        <p:spPr>
          <a:xfrm>
            <a:off x="658368" y="2921508"/>
            <a:ext cx="7886700" cy="610362"/>
          </a:xfrm>
          <a:prstGeom prst="rect">
            <a:avLst/>
          </a:prstGeom>
          <a:noFill/>
          <a:ln/>
        </p:spPr>
        <p:txBody>
          <a:bodyPr wrap="square" lIns="0" tIns="0" rIns="0" bIns="0" rtlCol="0" anchor="ctr">
            <a:normAutofit fontScale="92500" lnSpcReduction="20000"/>
          </a:bodyPr>
          <a:lstStyle/>
          <a:p>
            <a:r>
              <a:rPr lang="en-US" sz="5175" b="1" dirty="0">
                <a:solidFill>
                  <a:srgbClr val="00B050"/>
                </a:solidFill>
                <a:latin typeface="Arial Black" panose="020B0A04020102020204" pitchFamily="34" charset="0"/>
                <a:ea typeface="Arial" pitchFamily="34" charset="-122"/>
                <a:cs typeface="Arial" pitchFamily="34" charset="-120"/>
              </a:rPr>
              <a:t>PROTECT</a:t>
            </a:r>
            <a:endParaRPr lang="en-US" sz="5175" dirty="0">
              <a:solidFill>
                <a:srgbClr val="00B050"/>
              </a:solidFill>
              <a:latin typeface="Arial Black" panose="020B0A04020102020204" pitchFamily="34" charset="0"/>
            </a:endParaRPr>
          </a:p>
        </p:txBody>
      </p:sp>
      <p:sp>
        <p:nvSpPr>
          <p:cNvPr id="6" name="Text 4"/>
          <p:cNvSpPr txBox="1"/>
          <p:nvPr/>
        </p:nvSpPr>
        <p:spPr>
          <a:xfrm>
            <a:off x="699516" y="3785616"/>
            <a:ext cx="7804404" cy="425196"/>
          </a:xfrm>
          <a:prstGeom prst="rect">
            <a:avLst/>
          </a:prstGeom>
          <a:noFill/>
          <a:ln/>
        </p:spPr>
        <p:txBody>
          <a:bodyPr wrap="square" lIns="0" tIns="0" rIns="0" bIns="0" rtlCol="0" anchor="ctr">
            <a:normAutofit/>
          </a:bodyPr>
          <a:lstStyle/>
          <a:p>
            <a:r>
              <a:rPr lang="en-US" sz="2000" b="1" dirty="0">
                <a:latin typeface="Arial" pitchFamily="34" charset="0"/>
                <a:ea typeface="Arial" pitchFamily="34" charset="-122"/>
                <a:cs typeface="Arial" pitchFamily="34" charset="-120"/>
              </a:rPr>
              <a:t>You can take your time, verify independently, and ask for help.</a:t>
            </a:r>
            <a:endParaRPr lang="en-US" sz="2000" b="1" dirty="0"/>
          </a:p>
        </p:txBody>
      </p:sp>
      <p:sp>
        <p:nvSpPr>
          <p:cNvPr id="7" name="Shape 5"/>
          <p:cNvSpPr/>
          <p:nvPr/>
        </p:nvSpPr>
        <p:spPr>
          <a:xfrm>
            <a:off x="445770" y="4841748"/>
            <a:ext cx="8250174" cy="0"/>
          </a:xfrm>
          <a:prstGeom prst="line">
            <a:avLst/>
          </a:prstGeom>
          <a:noFill/>
          <a:ln w="8890">
            <a:solidFill>
              <a:srgbClr val="37516D"/>
            </a:solidFill>
            <a:prstDash val="solid"/>
          </a:ln>
        </p:spPr>
        <p:txBody>
          <a:bodyPr/>
          <a:lstStyle/>
          <a:p>
            <a:endParaRPr lang="en-US" sz="1350"/>
          </a:p>
        </p:txBody>
      </p:sp>
      <p:sp>
        <p:nvSpPr>
          <p:cNvPr id="11" name="Date Placeholder 10">
            <a:extLst>
              <a:ext uri="{FF2B5EF4-FFF2-40B4-BE49-F238E27FC236}">
                <a16:creationId xmlns:a16="http://schemas.microsoft.com/office/drawing/2014/main" id="{CB552C14-11BA-60C9-87A4-CC64CE7E6DFA}"/>
              </a:ext>
            </a:extLst>
          </p:cNvPr>
          <p:cNvSpPr>
            <a:spLocks noGrp="1"/>
          </p:cNvSpPr>
          <p:nvPr>
            <p:ph type="dt" sz="half" idx="10"/>
          </p:nvPr>
        </p:nvSpPr>
        <p:spPr/>
        <p:txBody>
          <a:bodyPr/>
          <a:lstStyle/>
          <a:p>
            <a:fld id="{C47E2622-E560-45F8-86E1-2C6FB2D3584C}" type="datetime1">
              <a:rPr lang="en-US" smtClean="0"/>
              <a:t>10/26/2026</a:t>
            </a:fld>
            <a:endParaRPr lang="en-US"/>
          </a:p>
        </p:txBody>
      </p:sp>
      <p:sp>
        <p:nvSpPr>
          <p:cNvPr id="12" name="Footer Placeholder 11">
            <a:extLst>
              <a:ext uri="{FF2B5EF4-FFF2-40B4-BE49-F238E27FC236}">
                <a16:creationId xmlns:a16="http://schemas.microsoft.com/office/drawing/2014/main" id="{CC985E83-7DC0-4AED-7768-3DDD505EA729}"/>
              </a:ext>
            </a:extLst>
          </p:cNvPr>
          <p:cNvSpPr>
            <a:spLocks noGrp="1"/>
          </p:cNvSpPr>
          <p:nvPr>
            <p:ph type="ftr" sz="quarter" idx="11"/>
          </p:nvPr>
        </p:nvSpPr>
        <p:spPr/>
        <p:txBody>
          <a:bodyPr/>
          <a:lstStyle/>
          <a:p>
            <a:r>
              <a:rPr lang="en-US"/>
              <a:t>2027 Senior Cybersecurity Awareness </a:t>
            </a:r>
          </a:p>
        </p:txBody>
      </p:sp>
      <p:sp>
        <p:nvSpPr>
          <p:cNvPr id="13" name="Slide Number Placeholder 12">
            <a:extLst>
              <a:ext uri="{FF2B5EF4-FFF2-40B4-BE49-F238E27FC236}">
                <a16:creationId xmlns:a16="http://schemas.microsoft.com/office/drawing/2014/main" id="{63FBEB8E-CE05-CE7A-1F43-9FBFD0B2B0E5}"/>
              </a:ext>
            </a:extLst>
          </p:cNvPr>
          <p:cNvSpPr>
            <a:spLocks noGrp="1"/>
          </p:cNvSpPr>
          <p:nvPr>
            <p:ph type="sldNum" sz="quarter" idx="12"/>
          </p:nvPr>
        </p:nvSpPr>
        <p:spPr/>
        <p:txBody>
          <a:bodyPr/>
          <a:lstStyle/>
          <a:p>
            <a:fld id="{3D46CBA2-ECE5-4BE9-B546-6761E0E67089}" type="slidenum">
              <a:rPr lang="en-US" smtClean="0"/>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524000" y="349758"/>
            <a:ext cx="7086600" cy="178308"/>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CLICKABLE YOUTUBE REFERENCES</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r>
              <a:rPr lang="en-US" sz="2250" b="1" dirty="0">
                <a:solidFill>
                  <a:srgbClr val="152337"/>
                </a:solidFill>
                <a:latin typeface="Arial" pitchFamily="34" charset="0"/>
                <a:ea typeface="Arial" pitchFamily="34" charset="-122"/>
                <a:cs typeface="Arial" pitchFamily="34" charset="-120"/>
              </a:rPr>
              <a:t>Video library • topics 1–6</a:t>
            </a:r>
            <a:endParaRPr lang="en-US" sz="2250"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603504" y="1110996"/>
            <a:ext cx="7920990" cy="486918"/>
          </a:xfrm>
          <a:prstGeom prst="roundRect">
            <a:avLst>
              <a:gd name="adj" fmla="val 15493"/>
            </a:avLst>
          </a:prstGeom>
          <a:solidFill>
            <a:srgbClr val="E7F6F1"/>
          </a:solidFill>
          <a:ln w="12700">
            <a:solidFill>
              <a:srgbClr val="E7F6F1">
                <a:alpha val="0"/>
              </a:srgbClr>
            </a:solidFill>
            <a:prstDash val="solid"/>
          </a:ln>
        </p:spPr>
        <p:txBody>
          <a:bodyPr/>
          <a:lstStyle/>
          <a:p>
            <a:endParaRPr lang="en-US" sz="1350"/>
          </a:p>
        </p:txBody>
      </p:sp>
      <p:sp>
        <p:nvSpPr>
          <p:cNvPr id="7" name="Shape 5"/>
          <p:cNvSpPr/>
          <p:nvPr/>
        </p:nvSpPr>
        <p:spPr>
          <a:xfrm>
            <a:off x="754380" y="1193292"/>
            <a:ext cx="301752" cy="301752"/>
          </a:xfrm>
          <a:prstGeom prst="ellipse">
            <a:avLst/>
          </a:prstGeom>
          <a:solidFill>
            <a:srgbClr val="08B7A5"/>
          </a:solidFill>
          <a:ln w="12700">
            <a:solidFill>
              <a:srgbClr val="08B7A5"/>
            </a:solidFill>
            <a:prstDash val="solid"/>
          </a:ln>
        </p:spPr>
        <p:txBody>
          <a:bodyPr/>
          <a:lstStyle/>
          <a:p>
            <a:endParaRPr lang="en-US" sz="1350"/>
          </a:p>
        </p:txBody>
      </p:sp>
      <p:sp>
        <p:nvSpPr>
          <p:cNvPr id="8" name="Text 6"/>
          <p:cNvSpPr txBox="1"/>
          <p:nvPr/>
        </p:nvSpPr>
        <p:spPr>
          <a:xfrm>
            <a:off x="809244" y="1261872"/>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1</a:t>
            </a:r>
            <a:endParaRPr lang="en-US" sz="1200" dirty="0"/>
          </a:p>
        </p:txBody>
      </p:sp>
      <p:sp>
        <p:nvSpPr>
          <p:cNvPr id="9" name="Text 7">
            <a:hlinkClick r:id="rId3"/>
          </p:cNvPr>
          <p:cNvSpPr txBox="1"/>
          <p:nvPr/>
        </p:nvSpPr>
        <p:spPr>
          <a:xfrm>
            <a:off x="1261872" y="1124712"/>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Phishy Office: Avoid Phishing Scams</a:t>
            </a:r>
            <a:endParaRPr lang="en-US" sz="1350" dirty="0"/>
          </a:p>
        </p:txBody>
      </p:sp>
      <p:sp>
        <p:nvSpPr>
          <p:cNvPr id="10" name="Text 8">
            <a:hlinkClick r:id="rId3"/>
          </p:cNvPr>
          <p:cNvSpPr txBox="1"/>
          <p:nvPr/>
        </p:nvSpPr>
        <p:spPr>
          <a:xfrm>
            <a:off x="1268730" y="1405890"/>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Federal Trade Commission • WATCH</a:t>
            </a:r>
            <a:endParaRPr lang="en-US" sz="900" dirty="0"/>
          </a:p>
        </p:txBody>
      </p:sp>
      <p:sp>
        <p:nvSpPr>
          <p:cNvPr id="11" name="Text 9">
            <a:hlinkClick r:id="rId3"/>
          </p:cNvPr>
          <p:cNvSpPr txBox="1"/>
          <p:nvPr/>
        </p:nvSpPr>
        <p:spPr>
          <a:xfrm>
            <a:off x="8071866" y="1207008"/>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a:t>
            </a:r>
            <a:endParaRPr lang="en-US" sz="1500" dirty="0"/>
          </a:p>
        </p:txBody>
      </p:sp>
      <p:sp>
        <p:nvSpPr>
          <p:cNvPr id="12" name="Shape 10"/>
          <p:cNvSpPr/>
          <p:nvPr/>
        </p:nvSpPr>
        <p:spPr>
          <a:xfrm>
            <a:off x="603504" y="1680210"/>
            <a:ext cx="7920990" cy="486918"/>
          </a:xfrm>
          <a:prstGeom prst="roundRect">
            <a:avLst>
              <a:gd name="adj" fmla="val 15493"/>
            </a:avLst>
          </a:prstGeom>
          <a:solidFill>
            <a:srgbClr val="EAF4F9"/>
          </a:solidFill>
          <a:ln w="12700">
            <a:solidFill>
              <a:srgbClr val="EAF4F9">
                <a:alpha val="0"/>
              </a:srgbClr>
            </a:solidFill>
            <a:prstDash val="solid"/>
          </a:ln>
        </p:spPr>
        <p:txBody>
          <a:bodyPr/>
          <a:lstStyle/>
          <a:p>
            <a:endParaRPr lang="en-US" sz="1350"/>
          </a:p>
        </p:txBody>
      </p:sp>
      <p:sp>
        <p:nvSpPr>
          <p:cNvPr id="13" name="Shape 11"/>
          <p:cNvSpPr/>
          <p:nvPr/>
        </p:nvSpPr>
        <p:spPr>
          <a:xfrm>
            <a:off x="754380" y="1762506"/>
            <a:ext cx="301752" cy="301752"/>
          </a:xfrm>
          <a:prstGeom prst="ellipse">
            <a:avLst/>
          </a:prstGeom>
          <a:solidFill>
            <a:srgbClr val="3388FF"/>
          </a:solidFill>
          <a:ln w="12700">
            <a:solidFill>
              <a:srgbClr val="3388FF"/>
            </a:solidFill>
            <a:prstDash val="solid"/>
          </a:ln>
        </p:spPr>
        <p:txBody>
          <a:bodyPr/>
          <a:lstStyle/>
          <a:p>
            <a:endParaRPr lang="en-US" sz="1350"/>
          </a:p>
        </p:txBody>
      </p:sp>
      <p:sp>
        <p:nvSpPr>
          <p:cNvPr id="14" name="Text 12"/>
          <p:cNvSpPr txBox="1"/>
          <p:nvPr/>
        </p:nvSpPr>
        <p:spPr>
          <a:xfrm>
            <a:off x="809244" y="1831086"/>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2</a:t>
            </a:r>
            <a:endParaRPr lang="en-US" sz="1200" dirty="0"/>
          </a:p>
        </p:txBody>
      </p:sp>
      <p:sp>
        <p:nvSpPr>
          <p:cNvPr id="15" name="Text 13">
            <a:hlinkClick r:id="rId4"/>
          </p:cNvPr>
          <p:cNvSpPr txBox="1"/>
          <p:nvPr/>
        </p:nvSpPr>
        <p:spPr>
          <a:xfrm>
            <a:off x="1261872" y="1693926"/>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AI and Scams: What You Should Know</a:t>
            </a:r>
            <a:endParaRPr lang="en-US" sz="1350" dirty="0"/>
          </a:p>
        </p:txBody>
      </p:sp>
      <p:sp>
        <p:nvSpPr>
          <p:cNvPr id="16" name="Text 14">
            <a:hlinkClick r:id="rId4"/>
          </p:cNvPr>
          <p:cNvSpPr txBox="1"/>
          <p:nvPr/>
        </p:nvSpPr>
        <p:spPr>
          <a:xfrm>
            <a:off x="1268730" y="1975104"/>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AARP Fraud Watch Network • WATCH</a:t>
            </a:r>
            <a:endParaRPr lang="en-US" sz="900" dirty="0"/>
          </a:p>
        </p:txBody>
      </p:sp>
      <p:sp>
        <p:nvSpPr>
          <p:cNvPr id="17" name="Text 15">
            <a:hlinkClick r:id="rId4"/>
          </p:cNvPr>
          <p:cNvSpPr txBox="1"/>
          <p:nvPr/>
        </p:nvSpPr>
        <p:spPr>
          <a:xfrm>
            <a:off x="8071866" y="1776222"/>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a:t>
            </a:r>
            <a:endParaRPr lang="en-US" sz="1500" dirty="0"/>
          </a:p>
        </p:txBody>
      </p:sp>
      <p:sp>
        <p:nvSpPr>
          <p:cNvPr id="18" name="Shape 16"/>
          <p:cNvSpPr/>
          <p:nvPr/>
        </p:nvSpPr>
        <p:spPr>
          <a:xfrm>
            <a:off x="603504" y="2249424"/>
            <a:ext cx="7920990" cy="486918"/>
          </a:xfrm>
          <a:prstGeom prst="roundRect">
            <a:avLst>
              <a:gd name="adj" fmla="val 15493"/>
            </a:avLst>
          </a:prstGeom>
          <a:solidFill>
            <a:srgbClr val="E7F6F1"/>
          </a:solidFill>
          <a:ln w="12700">
            <a:solidFill>
              <a:srgbClr val="E7F6F1">
                <a:alpha val="0"/>
              </a:srgbClr>
            </a:solidFill>
            <a:prstDash val="solid"/>
          </a:ln>
        </p:spPr>
        <p:txBody>
          <a:bodyPr/>
          <a:lstStyle/>
          <a:p>
            <a:endParaRPr lang="en-US" sz="1350"/>
          </a:p>
        </p:txBody>
      </p:sp>
      <p:sp>
        <p:nvSpPr>
          <p:cNvPr id="19" name="Shape 17"/>
          <p:cNvSpPr/>
          <p:nvPr/>
        </p:nvSpPr>
        <p:spPr>
          <a:xfrm>
            <a:off x="754380" y="2331720"/>
            <a:ext cx="301752" cy="301752"/>
          </a:xfrm>
          <a:prstGeom prst="ellipse">
            <a:avLst/>
          </a:prstGeom>
          <a:solidFill>
            <a:srgbClr val="A98CFB"/>
          </a:solidFill>
          <a:ln w="12700">
            <a:solidFill>
              <a:srgbClr val="A98CFB"/>
            </a:solidFill>
            <a:prstDash val="solid"/>
          </a:ln>
        </p:spPr>
        <p:txBody>
          <a:bodyPr/>
          <a:lstStyle/>
          <a:p>
            <a:endParaRPr lang="en-US" sz="1350"/>
          </a:p>
        </p:txBody>
      </p:sp>
      <p:sp>
        <p:nvSpPr>
          <p:cNvPr id="20" name="Text 18"/>
          <p:cNvSpPr txBox="1"/>
          <p:nvPr/>
        </p:nvSpPr>
        <p:spPr>
          <a:xfrm>
            <a:off x="809244" y="2400300"/>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3</a:t>
            </a:r>
            <a:endParaRPr lang="en-US" sz="1200" dirty="0"/>
          </a:p>
        </p:txBody>
      </p:sp>
      <p:sp>
        <p:nvSpPr>
          <p:cNvPr id="21" name="Text 19">
            <a:hlinkClick r:id="rId5"/>
          </p:cNvPr>
          <p:cNvSpPr txBox="1"/>
          <p:nvPr/>
        </p:nvSpPr>
        <p:spPr>
          <a:xfrm>
            <a:off x="1261872" y="2263140"/>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Help the FTC Fight Impersonation Scams</a:t>
            </a:r>
            <a:endParaRPr lang="en-US" sz="1350" dirty="0"/>
          </a:p>
        </p:txBody>
      </p:sp>
      <p:sp>
        <p:nvSpPr>
          <p:cNvPr id="22" name="Text 20">
            <a:hlinkClick r:id="rId5"/>
          </p:cNvPr>
          <p:cNvSpPr txBox="1"/>
          <p:nvPr/>
        </p:nvSpPr>
        <p:spPr>
          <a:xfrm>
            <a:off x="1268730" y="2544318"/>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Federal Trade Commission • WATCH</a:t>
            </a:r>
            <a:endParaRPr lang="en-US" sz="900" dirty="0"/>
          </a:p>
        </p:txBody>
      </p:sp>
      <p:sp>
        <p:nvSpPr>
          <p:cNvPr id="23" name="Text 21">
            <a:hlinkClick r:id="rId5"/>
          </p:cNvPr>
          <p:cNvSpPr txBox="1"/>
          <p:nvPr/>
        </p:nvSpPr>
        <p:spPr>
          <a:xfrm>
            <a:off x="8071866" y="2345436"/>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a:t>
            </a:r>
            <a:endParaRPr lang="en-US" sz="1500" dirty="0"/>
          </a:p>
        </p:txBody>
      </p:sp>
      <p:sp>
        <p:nvSpPr>
          <p:cNvPr id="24" name="Shape 22"/>
          <p:cNvSpPr/>
          <p:nvPr/>
        </p:nvSpPr>
        <p:spPr>
          <a:xfrm>
            <a:off x="603504" y="2818638"/>
            <a:ext cx="7920990" cy="486918"/>
          </a:xfrm>
          <a:prstGeom prst="roundRect">
            <a:avLst>
              <a:gd name="adj" fmla="val 15493"/>
            </a:avLst>
          </a:prstGeom>
          <a:solidFill>
            <a:srgbClr val="EAF4F9"/>
          </a:solidFill>
          <a:ln w="12700">
            <a:solidFill>
              <a:srgbClr val="EAF4F9">
                <a:alpha val="0"/>
              </a:srgbClr>
            </a:solidFill>
            <a:prstDash val="solid"/>
          </a:ln>
        </p:spPr>
        <p:txBody>
          <a:bodyPr/>
          <a:lstStyle/>
          <a:p>
            <a:endParaRPr lang="en-US" sz="1350"/>
          </a:p>
        </p:txBody>
      </p:sp>
      <p:sp>
        <p:nvSpPr>
          <p:cNvPr id="25" name="Shape 23"/>
          <p:cNvSpPr/>
          <p:nvPr/>
        </p:nvSpPr>
        <p:spPr>
          <a:xfrm>
            <a:off x="754380" y="2900934"/>
            <a:ext cx="301752" cy="301752"/>
          </a:xfrm>
          <a:prstGeom prst="ellipse">
            <a:avLst/>
          </a:prstGeom>
          <a:solidFill>
            <a:srgbClr val="F26D6D"/>
          </a:solidFill>
          <a:ln w="12700">
            <a:solidFill>
              <a:srgbClr val="F26D6D"/>
            </a:solidFill>
            <a:prstDash val="solid"/>
          </a:ln>
        </p:spPr>
        <p:txBody>
          <a:bodyPr/>
          <a:lstStyle/>
          <a:p>
            <a:endParaRPr lang="en-US" sz="1350"/>
          </a:p>
        </p:txBody>
      </p:sp>
      <p:sp>
        <p:nvSpPr>
          <p:cNvPr id="26" name="Text 24"/>
          <p:cNvSpPr txBox="1"/>
          <p:nvPr/>
        </p:nvSpPr>
        <p:spPr>
          <a:xfrm>
            <a:off x="809244" y="2969514"/>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4</a:t>
            </a:r>
            <a:endParaRPr lang="en-US" sz="1200" dirty="0"/>
          </a:p>
        </p:txBody>
      </p:sp>
      <p:sp>
        <p:nvSpPr>
          <p:cNvPr id="27" name="Text 25">
            <a:hlinkClick r:id="rId6"/>
          </p:cNvPr>
          <p:cNvSpPr txBox="1"/>
          <p:nvPr/>
        </p:nvSpPr>
        <p:spPr>
          <a:xfrm>
            <a:off x="1261872" y="2832354"/>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How to Avoid a Tech Support Scam</a:t>
            </a:r>
            <a:endParaRPr lang="en-US" sz="1350" dirty="0"/>
          </a:p>
        </p:txBody>
      </p:sp>
      <p:sp>
        <p:nvSpPr>
          <p:cNvPr id="28" name="Text 26">
            <a:hlinkClick r:id="rId6"/>
          </p:cNvPr>
          <p:cNvSpPr txBox="1"/>
          <p:nvPr/>
        </p:nvSpPr>
        <p:spPr>
          <a:xfrm>
            <a:off x="1268730" y="3113532"/>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Federal Trade Commission • WATCH</a:t>
            </a:r>
            <a:endParaRPr lang="en-US" sz="900" dirty="0"/>
          </a:p>
        </p:txBody>
      </p:sp>
      <p:sp>
        <p:nvSpPr>
          <p:cNvPr id="29" name="Text 27">
            <a:hlinkClick r:id="rId6"/>
          </p:cNvPr>
          <p:cNvSpPr txBox="1"/>
          <p:nvPr/>
        </p:nvSpPr>
        <p:spPr>
          <a:xfrm>
            <a:off x="8071866" y="2914650"/>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a:t>
            </a:r>
            <a:endParaRPr lang="en-US" sz="1500" dirty="0"/>
          </a:p>
        </p:txBody>
      </p:sp>
      <p:sp>
        <p:nvSpPr>
          <p:cNvPr id="30" name="Shape 28"/>
          <p:cNvSpPr/>
          <p:nvPr/>
        </p:nvSpPr>
        <p:spPr>
          <a:xfrm>
            <a:off x="603504" y="3387852"/>
            <a:ext cx="7920990" cy="486918"/>
          </a:xfrm>
          <a:prstGeom prst="roundRect">
            <a:avLst>
              <a:gd name="adj" fmla="val 15493"/>
            </a:avLst>
          </a:prstGeom>
          <a:solidFill>
            <a:srgbClr val="E7F6F1"/>
          </a:solidFill>
          <a:ln w="12700">
            <a:solidFill>
              <a:srgbClr val="E7F6F1">
                <a:alpha val="0"/>
              </a:srgbClr>
            </a:solidFill>
            <a:prstDash val="solid"/>
          </a:ln>
        </p:spPr>
        <p:txBody>
          <a:bodyPr/>
          <a:lstStyle/>
          <a:p>
            <a:endParaRPr lang="en-US" sz="1350"/>
          </a:p>
        </p:txBody>
      </p:sp>
      <p:sp>
        <p:nvSpPr>
          <p:cNvPr id="31" name="Shape 29"/>
          <p:cNvSpPr/>
          <p:nvPr/>
        </p:nvSpPr>
        <p:spPr>
          <a:xfrm>
            <a:off x="754380" y="3470148"/>
            <a:ext cx="301752" cy="301752"/>
          </a:xfrm>
          <a:prstGeom prst="ellipse">
            <a:avLst/>
          </a:prstGeom>
          <a:solidFill>
            <a:srgbClr val="FFBD59"/>
          </a:solidFill>
          <a:ln w="12700">
            <a:solidFill>
              <a:srgbClr val="FFBD59"/>
            </a:solidFill>
            <a:prstDash val="solid"/>
          </a:ln>
        </p:spPr>
        <p:txBody>
          <a:bodyPr/>
          <a:lstStyle/>
          <a:p>
            <a:endParaRPr lang="en-US" sz="1350"/>
          </a:p>
        </p:txBody>
      </p:sp>
      <p:sp>
        <p:nvSpPr>
          <p:cNvPr id="32" name="Text 30"/>
          <p:cNvSpPr txBox="1"/>
          <p:nvPr/>
        </p:nvSpPr>
        <p:spPr>
          <a:xfrm>
            <a:off x="809244" y="3538728"/>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5</a:t>
            </a:r>
            <a:endParaRPr lang="en-US" sz="1200" dirty="0"/>
          </a:p>
        </p:txBody>
      </p:sp>
      <p:sp>
        <p:nvSpPr>
          <p:cNvPr id="33" name="Text 31">
            <a:hlinkClick r:id="rId7"/>
          </p:cNvPr>
          <p:cNvSpPr txBox="1"/>
          <p:nvPr/>
        </p:nvSpPr>
        <p:spPr>
          <a:xfrm>
            <a:off x="1261872" y="3401568"/>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How Crypto Investment Scams Work</a:t>
            </a:r>
            <a:endParaRPr lang="en-US" sz="1350" dirty="0"/>
          </a:p>
        </p:txBody>
      </p:sp>
      <p:sp>
        <p:nvSpPr>
          <p:cNvPr id="34" name="Text 32">
            <a:hlinkClick r:id="rId7"/>
          </p:cNvPr>
          <p:cNvSpPr txBox="1"/>
          <p:nvPr/>
        </p:nvSpPr>
        <p:spPr>
          <a:xfrm>
            <a:off x="1268730" y="3682746"/>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AARP Live • WATCH</a:t>
            </a:r>
            <a:endParaRPr lang="en-US" sz="900" dirty="0"/>
          </a:p>
        </p:txBody>
      </p:sp>
      <p:sp>
        <p:nvSpPr>
          <p:cNvPr id="35" name="Text 33">
            <a:hlinkClick r:id="rId7"/>
          </p:cNvPr>
          <p:cNvSpPr txBox="1"/>
          <p:nvPr/>
        </p:nvSpPr>
        <p:spPr>
          <a:xfrm>
            <a:off x="8071866" y="3483864"/>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a:t>
            </a:r>
            <a:endParaRPr lang="en-US" sz="1500" dirty="0"/>
          </a:p>
        </p:txBody>
      </p:sp>
      <p:sp>
        <p:nvSpPr>
          <p:cNvPr id="36" name="Shape 34"/>
          <p:cNvSpPr/>
          <p:nvPr/>
        </p:nvSpPr>
        <p:spPr>
          <a:xfrm>
            <a:off x="603504" y="3957066"/>
            <a:ext cx="7920990" cy="486918"/>
          </a:xfrm>
          <a:prstGeom prst="roundRect">
            <a:avLst>
              <a:gd name="adj" fmla="val 15493"/>
            </a:avLst>
          </a:prstGeom>
          <a:solidFill>
            <a:srgbClr val="EAF4F9"/>
          </a:solidFill>
          <a:ln w="12700">
            <a:solidFill>
              <a:srgbClr val="EAF4F9">
                <a:alpha val="0"/>
              </a:srgbClr>
            </a:solidFill>
            <a:prstDash val="solid"/>
          </a:ln>
        </p:spPr>
        <p:txBody>
          <a:bodyPr/>
          <a:lstStyle/>
          <a:p>
            <a:endParaRPr lang="en-US" sz="1350"/>
          </a:p>
        </p:txBody>
      </p:sp>
      <p:sp>
        <p:nvSpPr>
          <p:cNvPr id="37" name="Shape 35"/>
          <p:cNvSpPr/>
          <p:nvPr/>
        </p:nvSpPr>
        <p:spPr>
          <a:xfrm>
            <a:off x="754380" y="4039362"/>
            <a:ext cx="301752" cy="301752"/>
          </a:xfrm>
          <a:prstGeom prst="ellipse">
            <a:avLst/>
          </a:prstGeom>
          <a:solidFill>
            <a:srgbClr val="08B7A5"/>
          </a:solidFill>
          <a:ln w="12700">
            <a:solidFill>
              <a:srgbClr val="08B7A5"/>
            </a:solidFill>
            <a:prstDash val="solid"/>
          </a:ln>
        </p:spPr>
        <p:txBody>
          <a:bodyPr/>
          <a:lstStyle/>
          <a:p>
            <a:endParaRPr lang="en-US" sz="1350"/>
          </a:p>
        </p:txBody>
      </p:sp>
      <p:sp>
        <p:nvSpPr>
          <p:cNvPr id="38" name="Text 36"/>
          <p:cNvSpPr txBox="1"/>
          <p:nvPr/>
        </p:nvSpPr>
        <p:spPr>
          <a:xfrm>
            <a:off x="809244" y="4107942"/>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6</a:t>
            </a:r>
            <a:endParaRPr lang="en-US" sz="1200" dirty="0"/>
          </a:p>
        </p:txBody>
      </p:sp>
      <p:sp>
        <p:nvSpPr>
          <p:cNvPr id="39" name="Text 37">
            <a:hlinkClick r:id="rId8"/>
          </p:cNvPr>
          <p:cNvSpPr txBox="1"/>
          <p:nvPr/>
        </p:nvSpPr>
        <p:spPr>
          <a:xfrm>
            <a:off x="1261872" y="3970782"/>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Online Romance Imposter Scams</a:t>
            </a:r>
            <a:endParaRPr lang="en-US" sz="1350" dirty="0"/>
          </a:p>
        </p:txBody>
      </p:sp>
      <p:sp>
        <p:nvSpPr>
          <p:cNvPr id="40" name="Text 38">
            <a:hlinkClick r:id="rId8"/>
          </p:cNvPr>
          <p:cNvSpPr txBox="1"/>
          <p:nvPr/>
        </p:nvSpPr>
        <p:spPr>
          <a:xfrm>
            <a:off x="1268730" y="4251960"/>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Federal Trade Commission • WATCH</a:t>
            </a:r>
            <a:endParaRPr lang="en-US" sz="900" dirty="0"/>
          </a:p>
        </p:txBody>
      </p:sp>
      <p:sp>
        <p:nvSpPr>
          <p:cNvPr id="41" name="Text 39">
            <a:hlinkClick r:id="rId8"/>
          </p:cNvPr>
          <p:cNvSpPr txBox="1"/>
          <p:nvPr/>
        </p:nvSpPr>
        <p:spPr>
          <a:xfrm>
            <a:off x="8071866" y="4053078"/>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a:t>
            </a:r>
            <a:endParaRPr lang="en-US" sz="1500" dirty="0"/>
          </a:p>
        </p:txBody>
      </p:sp>
      <p:sp>
        <p:nvSpPr>
          <p:cNvPr id="42" name="Shape 40"/>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46" name="Date Placeholder 45">
            <a:extLst>
              <a:ext uri="{FF2B5EF4-FFF2-40B4-BE49-F238E27FC236}">
                <a16:creationId xmlns:a16="http://schemas.microsoft.com/office/drawing/2014/main" id="{33383B12-C760-9B03-13AF-98B850EF75A3}"/>
              </a:ext>
            </a:extLst>
          </p:cNvPr>
          <p:cNvSpPr>
            <a:spLocks noGrp="1"/>
          </p:cNvSpPr>
          <p:nvPr>
            <p:ph type="dt" sz="half" idx="10"/>
          </p:nvPr>
        </p:nvSpPr>
        <p:spPr/>
        <p:txBody>
          <a:bodyPr/>
          <a:lstStyle/>
          <a:p>
            <a:fld id="{7603B3F1-966B-4DF9-9E26-3BD9AACF7357}" type="datetime1">
              <a:rPr lang="en-US" smtClean="0"/>
              <a:t>10/26/2026</a:t>
            </a:fld>
            <a:endParaRPr lang="en-US"/>
          </a:p>
        </p:txBody>
      </p:sp>
      <p:sp>
        <p:nvSpPr>
          <p:cNvPr id="47" name="Footer Placeholder 46">
            <a:extLst>
              <a:ext uri="{FF2B5EF4-FFF2-40B4-BE49-F238E27FC236}">
                <a16:creationId xmlns:a16="http://schemas.microsoft.com/office/drawing/2014/main" id="{07A433FC-12E1-34CD-862C-984861A6CF42}"/>
              </a:ext>
            </a:extLst>
          </p:cNvPr>
          <p:cNvSpPr>
            <a:spLocks noGrp="1"/>
          </p:cNvSpPr>
          <p:nvPr>
            <p:ph type="ftr" sz="quarter" idx="11"/>
          </p:nvPr>
        </p:nvSpPr>
        <p:spPr/>
        <p:txBody>
          <a:bodyPr/>
          <a:lstStyle/>
          <a:p>
            <a:r>
              <a:rPr lang="en-US"/>
              <a:t>2027 Senior Cybersecurity Awareness </a:t>
            </a:r>
          </a:p>
        </p:txBody>
      </p:sp>
      <p:sp>
        <p:nvSpPr>
          <p:cNvPr id="48" name="Slide Number Placeholder 47">
            <a:extLst>
              <a:ext uri="{FF2B5EF4-FFF2-40B4-BE49-F238E27FC236}">
                <a16:creationId xmlns:a16="http://schemas.microsoft.com/office/drawing/2014/main" id="{A9C196E7-379C-55B0-AF3D-BBE9801BC577}"/>
              </a:ext>
            </a:extLst>
          </p:cNvPr>
          <p:cNvSpPr>
            <a:spLocks noGrp="1"/>
          </p:cNvSpPr>
          <p:nvPr>
            <p:ph type="sldNum" sz="quarter" idx="12"/>
          </p:nvPr>
        </p:nvSpPr>
        <p:spPr/>
        <p:txBody>
          <a:bodyPr/>
          <a:lstStyle/>
          <a:p>
            <a:fld id="{3D46CBA2-ECE5-4BE9-B546-6761E0E67089}" type="slidenum">
              <a:rPr lang="en-US" smtClean="0"/>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752600" y="397764"/>
            <a:ext cx="2514600" cy="192786"/>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CLICKABLE YOUTUBE REFERENCES</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r>
              <a:rPr lang="en-US" sz="2250" b="1" dirty="0">
                <a:solidFill>
                  <a:srgbClr val="152337"/>
                </a:solidFill>
                <a:latin typeface="Arial" pitchFamily="34" charset="0"/>
                <a:ea typeface="Arial" pitchFamily="34" charset="-122"/>
                <a:cs typeface="Arial" pitchFamily="34" charset="-120"/>
              </a:rPr>
              <a:t>Video library • topics 7–11</a:t>
            </a:r>
            <a:endParaRPr lang="en-US" sz="2250"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603504" y="1110996"/>
            <a:ext cx="7920990" cy="486918"/>
          </a:xfrm>
          <a:prstGeom prst="roundRect">
            <a:avLst>
              <a:gd name="adj" fmla="val 15493"/>
            </a:avLst>
          </a:prstGeom>
          <a:solidFill>
            <a:srgbClr val="E7F6F1"/>
          </a:solidFill>
          <a:ln w="12700">
            <a:solidFill>
              <a:srgbClr val="E7F6F1">
                <a:alpha val="0"/>
              </a:srgbClr>
            </a:solidFill>
            <a:prstDash val="solid"/>
          </a:ln>
        </p:spPr>
        <p:txBody>
          <a:bodyPr/>
          <a:lstStyle/>
          <a:p>
            <a:endParaRPr lang="en-US" sz="1350"/>
          </a:p>
        </p:txBody>
      </p:sp>
      <p:sp>
        <p:nvSpPr>
          <p:cNvPr id="7" name="Shape 5"/>
          <p:cNvSpPr/>
          <p:nvPr/>
        </p:nvSpPr>
        <p:spPr>
          <a:xfrm>
            <a:off x="754380" y="1193292"/>
            <a:ext cx="301752" cy="301752"/>
          </a:xfrm>
          <a:prstGeom prst="ellipse">
            <a:avLst/>
          </a:prstGeom>
          <a:solidFill>
            <a:srgbClr val="3388FF"/>
          </a:solidFill>
          <a:ln w="12700">
            <a:solidFill>
              <a:srgbClr val="3388FF"/>
            </a:solidFill>
            <a:prstDash val="solid"/>
          </a:ln>
        </p:spPr>
        <p:txBody>
          <a:bodyPr/>
          <a:lstStyle/>
          <a:p>
            <a:endParaRPr lang="en-US" sz="1350"/>
          </a:p>
        </p:txBody>
      </p:sp>
      <p:sp>
        <p:nvSpPr>
          <p:cNvPr id="8" name="Text 6"/>
          <p:cNvSpPr txBox="1"/>
          <p:nvPr/>
        </p:nvSpPr>
        <p:spPr>
          <a:xfrm>
            <a:off x="809244" y="1261872"/>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7</a:t>
            </a:r>
            <a:endParaRPr lang="en-US" sz="1200" dirty="0"/>
          </a:p>
        </p:txBody>
      </p:sp>
      <p:sp>
        <p:nvSpPr>
          <p:cNvPr id="9" name="Text 7">
            <a:hlinkClick r:id="rId3"/>
          </p:cNvPr>
          <p:cNvSpPr txBox="1"/>
          <p:nvPr/>
        </p:nvSpPr>
        <p:spPr>
          <a:xfrm>
            <a:off x="1261872" y="1124712"/>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5 Ways to Protect Yourself From Identity Theft</a:t>
            </a:r>
            <a:endParaRPr lang="en-US" sz="1350" dirty="0"/>
          </a:p>
        </p:txBody>
      </p:sp>
      <p:sp>
        <p:nvSpPr>
          <p:cNvPr id="10" name="Text 8">
            <a:hlinkClick r:id="rId3"/>
          </p:cNvPr>
          <p:cNvSpPr txBox="1"/>
          <p:nvPr/>
        </p:nvSpPr>
        <p:spPr>
          <a:xfrm>
            <a:off x="1268730" y="1405890"/>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Federal Trade Commission • WATCH</a:t>
            </a:r>
            <a:endParaRPr lang="en-US" sz="900" dirty="0"/>
          </a:p>
        </p:txBody>
      </p:sp>
      <p:sp>
        <p:nvSpPr>
          <p:cNvPr id="11" name="Text 9">
            <a:hlinkClick r:id="rId3"/>
          </p:cNvPr>
          <p:cNvSpPr txBox="1"/>
          <p:nvPr/>
        </p:nvSpPr>
        <p:spPr>
          <a:xfrm>
            <a:off x="8071866" y="1207008"/>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a:t>
            </a:r>
            <a:endParaRPr lang="en-US" sz="1500" dirty="0"/>
          </a:p>
        </p:txBody>
      </p:sp>
      <p:sp>
        <p:nvSpPr>
          <p:cNvPr id="12" name="Shape 10"/>
          <p:cNvSpPr/>
          <p:nvPr/>
        </p:nvSpPr>
        <p:spPr>
          <a:xfrm>
            <a:off x="603504" y="1680210"/>
            <a:ext cx="7920990" cy="486918"/>
          </a:xfrm>
          <a:prstGeom prst="roundRect">
            <a:avLst>
              <a:gd name="adj" fmla="val 15493"/>
            </a:avLst>
          </a:prstGeom>
          <a:solidFill>
            <a:srgbClr val="EAF4F9"/>
          </a:solidFill>
          <a:ln w="12700">
            <a:solidFill>
              <a:srgbClr val="EAF4F9">
                <a:alpha val="0"/>
              </a:srgbClr>
            </a:solidFill>
            <a:prstDash val="solid"/>
          </a:ln>
        </p:spPr>
        <p:txBody>
          <a:bodyPr/>
          <a:lstStyle/>
          <a:p>
            <a:endParaRPr lang="en-US" sz="1350"/>
          </a:p>
        </p:txBody>
      </p:sp>
      <p:sp>
        <p:nvSpPr>
          <p:cNvPr id="13" name="Shape 11"/>
          <p:cNvSpPr/>
          <p:nvPr/>
        </p:nvSpPr>
        <p:spPr>
          <a:xfrm>
            <a:off x="754380" y="1762506"/>
            <a:ext cx="301752" cy="301752"/>
          </a:xfrm>
          <a:prstGeom prst="ellipse">
            <a:avLst/>
          </a:prstGeom>
          <a:solidFill>
            <a:srgbClr val="A98CFB"/>
          </a:solidFill>
          <a:ln w="12700">
            <a:solidFill>
              <a:srgbClr val="A98CFB"/>
            </a:solidFill>
            <a:prstDash val="solid"/>
          </a:ln>
        </p:spPr>
        <p:txBody>
          <a:bodyPr/>
          <a:lstStyle/>
          <a:p>
            <a:endParaRPr lang="en-US" sz="1350"/>
          </a:p>
        </p:txBody>
      </p:sp>
      <p:sp>
        <p:nvSpPr>
          <p:cNvPr id="14" name="Text 12"/>
          <p:cNvSpPr txBox="1"/>
          <p:nvPr/>
        </p:nvSpPr>
        <p:spPr>
          <a:xfrm>
            <a:off x="809244" y="1831086"/>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8</a:t>
            </a:r>
            <a:endParaRPr lang="en-US" sz="1200" dirty="0"/>
          </a:p>
        </p:txBody>
      </p:sp>
      <p:sp>
        <p:nvSpPr>
          <p:cNvPr id="15" name="Text 13">
            <a:hlinkClick r:id="rId4"/>
          </p:cNvPr>
          <p:cNvSpPr txBox="1"/>
          <p:nvPr/>
        </p:nvSpPr>
        <p:spPr>
          <a:xfrm>
            <a:off x="1261872" y="1693926"/>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Avoid Health Insurance Search Scams This Open Season</a:t>
            </a:r>
            <a:endParaRPr lang="en-US" sz="1350" dirty="0"/>
          </a:p>
        </p:txBody>
      </p:sp>
      <p:sp>
        <p:nvSpPr>
          <p:cNvPr id="16" name="Text 14">
            <a:hlinkClick r:id="rId4"/>
          </p:cNvPr>
          <p:cNvSpPr txBox="1"/>
          <p:nvPr/>
        </p:nvSpPr>
        <p:spPr>
          <a:xfrm>
            <a:off x="1268730" y="1975104"/>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Federal Trade Commission • WATCH</a:t>
            </a:r>
            <a:endParaRPr lang="en-US" sz="900" dirty="0"/>
          </a:p>
        </p:txBody>
      </p:sp>
      <p:sp>
        <p:nvSpPr>
          <p:cNvPr id="17" name="Text 15">
            <a:hlinkClick r:id="rId4"/>
          </p:cNvPr>
          <p:cNvSpPr txBox="1"/>
          <p:nvPr/>
        </p:nvSpPr>
        <p:spPr>
          <a:xfrm>
            <a:off x="8071866" y="1776222"/>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a:t>
            </a:r>
            <a:endParaRPr lang="en-US" sz="1500" dirty="0"/>
          </a:p>
        </p:txBody>
      </p:sp>
      <p:sp>
        <p:nvSpPr>
          <p:cNvPr id="18" name="Shape 16"/>
          <p:cNvSpPr/>
          <p:nvPr/>
        </p:nvSpPr>
        <p:spPr>
          <a:xfrm>
            <a:off x="603504" y="2249424"/>
            <a:ext cx="7920990" cy="486918"/>
          </a:xfrm>
          <a:prstGeom prst="roundRect">
            <a:avLst>
              <a:gd name="adj" fmla="val 15493"/>
            </a:avLst>
          </a:prstGeom>
          <a:solidFill>
            <a:srgbClr val="E7F6F1"/>
          </a:solidFill>
          <a:ln w="12700">
            <a:solidFill>
              <a:srgbClr val="E7F6F1">
                <a:alpha val="0"/>
              </a:srgbClr>
            </a:solidFill>
            <a:prstDash val="solid"/>
          </a:ln>
        </p:spPr>
        <p:txBody>
          <a:bodyPr/>
          <a:lstStyle/>
          <a:p>
            <a:endParaRPr lang="en-US" sz="1350"/>
          </a:p>
        </p:txBody>
      </p:sp>
      <p:sp>
        <p:nvSpPr>
          <p:cNvPr id="19" name="Shape 17"/>
          <p:cNvSpPr/>
          <p:nvPr/>
        </p:nvSpPr>
        <p:spPr>
          <a:xfrm>
            <a:off x="754380" y="2331720"/>
            <a:ext cx="301752" cy="301752"/>
          </a:xfrm>
          <a:prstGeom prst="ellipse">
            <a:avLst/>
          </a:prstGeom>
          <a:solidFill>
            <a:srgbClr val="F26D6D"/>
          </a:solidFill>
          <a:ln w="12700">
            <a:solidFill>
              <a:srgbClr val="F26D6D"/>
            </a:solidFill>
            <a:prstDash val="solid"/>
          </a:ln>
        </p:spPr>
        <p:txBody>
          <a:bodyPr/>
          <a:lstStyle/>
          <a:p>
            <a:endParaRPr lang="en-US" sz="1350"/>
          </a:p>
        </p:txBody>
      </p:sp>
      <p:sp>
        <p:nvSpPr>
          <p:cNvPr id="20" name="Text 18"/>
          <p:cNvSpPr txBox="1"/>
          <p:nvPr/>
        </p:nvSpPr>
        <p:spPr>
          <a:xfrm>
            <a:off x="809244" y="2400300"/>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9</a:t>
            </a:r>
            <a:endParaRPr lang="en-US" sz="1200" dirty="0"/>
          </a:p>
        </p:txBody>
      </p:sp>
      <p:sp>
        <p:nvSpPr>
          <p:cNvPr id="21" name="Text 19">
            <a:hlinkClick r:id="rId5"/>
          </p:cNvPr>
          <p:cNvSpPr txBox="1"/>
          <p:nvPr/>
        </p:nvSpPr>
        <p:spPr>
          <a:xfrm>
            <a:off x="1261872" y="2263140"/>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Make Your Accounts Safer with MFA</a:t>
            </a:r>
            <a:endParaRPr lang="en-US" sz="1350" dirty="0"/>
          </a:p>
        </p:txBody>
      </p:sp>
      <p:sp>
        <p:nvSpPr>
          <p:cNvPr id="22" name="Text 20">
            <a:hlinkClick r:id="rId5"/>
          </p:cNvPr>
          <p:cNvSpPr txBox="1"/>
          <p:nvPr/>
        </p:nvSpPr>
        <p:spPr>
          <a:xfrm>
            <a:off x="1268730" y="2544318"/>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CISA • WATCH</a:t>
            </a:r>
            <a:endParaRPr lang="en-US" sz="900" dirty="0"/>
          </a:p>
        </p:txBody>
      </p:sp>
      <p:sp>
        <p:nvSpPr>
          <p:cNvPr id="23" name="Text 21">
            <a:hlinkClick r:id="rId5"/>
          </p:cNvPr>
          <p:cNvSpPr txBox="1"/>
          <p:nvPr/>
        </p:nvSpPr>
        <p:spPr>
          <a:xfrm>
            <a:off x="8071866" y="2345436"/>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a:t>
            </a:r>
            <a:endParaRPr lang="en-US" sz="1500" dirty="0"/>
          </a:p>
        </p:txBody>
      </p:sp>
      <p:sp>
        <p:nvSpPr>
          <p:cNvPr id="24" name="Shape 22"/>
          <p:cNvSpPr/>
          <p:nvPr/>
        </p:nvSpPr>
        <p:spPr>
          <a:xfrm>
            <a:off x="603504" y="2818638"/>
            <a:ext cx="7920990" cy="486918"/>
          </a:xfrm>
          <a:prstGeom prst="roundRect">
            <a:avLst>
              <a:gd name="adj" fmla="val 15493"/>
            </a:avLst>
          </a:prstGeom>
          <a:solidFill>
            <a:srgbClr val="EAF4F9"/>
          </a:solidFill>
          <a:ln w="12700">
            <a:solidFill>
              <a:srgbClr val="EAF4F9">
                <a:alpha val="0"/>
              </a:srgbClr>
            </a:solidFill>
            <a:prstDash val="solid"/>
          </a:ln>
        </p:spPr>
        <p:txBody>
          <a:bodyPr/>
          <a:lstStyle/>
          <a:p>
            <a:endParaRPr lang="en-US" sz="1350"/>
          </a:p>
        </p:txBody>
      </p:sp>
      <p:sp>
        <p:nvSpPr>
          <p:cNvPr id="25" name="Shape 23"/>
          <p:cNvSpPr/>
          <p:nvPr/>
        </p:nvSpPr>
        <p:spPr>
          <a:xfrm>
            <a:off x="754380" y="2900934"/>
            <a:ext cx="301752" cy="301752"/>
          </a:xfrm>
          <a:prstGeom prst="ellipse">
            <a:avLst/>
          </a:prstGeom>
          <a:solidFill>
            <a:srgbClr val="08B7A5"/>
          </a:solidFill>
          <a:ln w="12700">
            <a:solidFill>
              <a:srgbClr val="08B7A5"/>
            </a:solidFill>
            <a:prstDash val="solid"/>
          </a:ln>
        </p:spPr>
        <p:txBody>
          <a:bodyPr/>
          <a:lstStyle/>
          <a:p>
            <a:endParaRPr lang="en-US" sz="1350"/>
          </a:p>
        </p:txBody>
      </p:sp>
      <p:sp>
        <p:nvSpPr>
          <p:cNvPr id="26" name="Text 24"/>
          <p:cNvSpPr txBox="1"/>
          <p:nvPr/>
        </p:nvSpPr>
        <p:spPr>
          <a:xfrm>
            <a:off x="809244" y="2969514"/>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10</a:t>
            </a:r>
            <a:endParaRPr lang="en-US" sz="1200" dirty="0"/>
          </a:p>
        </p:txBody>
      </p:sp>
      <p:sp>
        <p:nvSpPr>
          <p:cNvPr id="27" name="Text 25">
            <a:hlinkClick r:id="rId6"/>
          </p:cNvPr>
          <p:cNvSpPr txBox="1"/>
          <p:nvPr/>
        </p:nvSpPr>
        <p:spPr>
          <a:xfrm>
            <a:off x="1261872" y="2832354"/>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Protect Your Computer from Malware</a:t>
            </a:r>
            <a:endParaRPr lang="en-US" sz="1350" dirty="0"/>
          </a:p>
        </p:txBody>
      </p:sp>
      <p:sp>
        <p:nvSpPr>
          <p:cNvPr id="28" name="Text 26">
            <a:hlinkClick r:id="rId6"/>
          </p:cNvPr>
          <p:cNvSpPr txBox="1"/>
          <p:nvPr/>
        </p:nvSpPr>
        <p:spPr>
          <a:xfrm>
            <a:off x="1268730" y="3113532"/>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Federal Trade Commission • FTCvideos • WATCH</a:t>
            </a:r>
            <a:endParaRPr lang="en-US" sz="900" dirty="0"/>
          </a:p>
        </p:txBody>
      </p:sp>
      <p:sp>
        <p:nvSpPr>
          <p:cNvPr id="29" name="Text 27">
            <a:hlinkClick r:id="rId6"/>
          </p:cNvPr>
          <p:cNvSpPr txBox="1"/>
          <p:nvPr/>
        </p:nvSpPr>
        <p:spPr>
          <a:xfrm>
            <a:off x="8071866" y="2914650"/>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a:t>
            </a:r>
            <a:endParaRPr lang="en-US" sz="1500" dirty="0"/>
          </a:p>
        </p:txBody>
      </p:sp>
      <p:sp>
        <p:nvSpPr>
          <p:cNvPr id="30" name="Shape 28"/>
          <p:cNvSpPr/>
          <p:nvPr/>
        </p:nvSpPr>
        <p:spPr>
          <a:xfrm>
            <a:off x="603504" y="3387852"/>
            <a:ext cx="7920990" cy="486918"/>
          </a:xfrm>
          <a:prstGeom prst="roundRect">
            <a:avLst>
              <a:gd name="adj" fmla="val 15493"/>
            </a:avLst>
          </a:prstGeom>
          <a:solidFill>
            <a:srgbClr val="E7F6F1"/>
          </a:solidFill>
          <a:ln w="12700">
            <a:solidFill>
              <a:srgbClr val="E7F6F1">
                <a:alpha val="0"/>
              </a:srgbClr>
            </a:solidFill>
            <a:prstDash val="solid"/>
          </a:ln>
        </p:spPr>
        <p:txBody>
          <a:bodyPr/>
          <a:lstStyle/>
          <a:p>
            <a:endParaRPr lang="en-US" sz="1350"/>
          </a:p>
        </p:txBody>
      </p:sp>
      <p:sp>
        <p:nvSpPr>
          <p:cNvPr id="31" name="Shape 29"/>
          <p:cNvSpPr/>
          <p:nvPr/>
        </p:nvSpPr>
        <p:spPr>
          <a:xfrm>
            <a:off x="754380" y="3470148"/>
            <a:ext cx="301752" cy="301752"/>
          </a:xfrm>
          <a:prstGeom prst="ellipse">
            <a:avLst/>
          </a:prstGeom>
          <a:solidFill>
            <a:srgbClr val="3388FF"/>
          </a:solidFill>
          <a:ln w="12700">
            <a:solidFill>
              <a:srgbClr val="3388FF"/>
            </a:solidFill>
            <a:prstDash val="solid"/>
          </a:ln>
        </p:spPr>
        <p:txBody>
          <a:bodyPr/>
          <a:lstStyle/>
          <a:p>
            <a:endParaRPr lang="en-US" sz="1350"/>
          </a:p>
        </p:txBody>
      </p:sp>
      <p:sp>
        <p:nvSpPr>
          <p:cNvPr id="32" name="Text 30"/>
          <p:cNvSpPr txBox="1"/>
          <p:nvPr/>
        </p:nvSpPr>
        <p:spPr>
          <a:xfrm>
            <a:off x="809244" y="3538728"/>
            <a:ext cx="198882" cy="157734"/>
          </a:xfrm>
          <a:prstGeom prst="rect">
            <a:avLst/>
          </a:prstGeom>
          <a:noFill/>
          <a:ln/>
        </p:spPr>
        <p:txBody>
          <a:bodyPr wrap="square" lIns="0" tIns="0" rIns="0" bIns="0" rtlCol="0" anchor="ctr">
            <a:normAutofit fontScale="92500" lnSpcReduction="10000"/>
          </a:bodyPr>
          <a:lstStyle/>
          <a:p>
            <a:pPr algn="ctr"/>
            <a:r>
              <a:rPr lang="en-US" sz="1200" b="1" dirty="0">
                <a:solidFill>
                  <a:srgbClr val="FFFFFF"/>
                </a:solidFill>
                <a:latin typeface="Arial" pitchFamily="34" charset="0"/>
                <a:ea typeface="Arial" pitchFamily="34" charset="-122"/>
                <a:cs typeface="Arial" pitchFamily="34" charset="-120"/>
              </a:rPr>
              <a:t>11</a:t>
            </a:r>
            <a:endParaRPr lang="en-US" sz="1200" dirty="0"/>
          </a:p>
        </p:txBody>
      </p:sp>
      <p:sp>
        <p:nvSpPr>
          <p:cNvPr id="33" name="Text 31">
            <a:hlinkClick r:id="rId7"/>
          </p:cNvPr>
          <p:cNvSpPr txBox="1"/>
          <p:nvPr/>
        </p:nvSpPr>
        <p:spPr>
          <a:xfrm>
            <a:off x="1261872" y="3401568"/>
            <a:ext cx="6035040" cy="253746"/>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How to Report Fraud at ReportFraud.ftc.gov</a:t>
            </a:r>
            <a:endParaRPr lang="en-US" sz="1350" dirty="0"/>
          </a:p>
        </p:txBody>
      </p:sp>
      <p:sp>
        <p:nvSpPr>
          <p:cNvPr id="34" name="Text 32">
            <a:hlinkClick r:id="rId7"/>
          </p:cNvPr>
          <p:cNvSpPr txBox="1"/>
          <p:nvPr/>
        </p:nvSpPr>
        <p:spPr>
          <a:xfrm>
            <a:off x="1268730" y="3682746"/>
            <a:ext cx="6775704" cy="137160"/>
          </a:xfrm>
          <a:prstGeom prst="rect">
            <a:avLst/>
          </a:prstGeom>
          <a:noFill/>
          <a:ln/>
        </p:spPr>
        <p:txBody>
          <a:bodyPr wrap="square" lIns="0" tIns="0" rIns="0" bIns="0" rtlCol="0" anchor="ctr">
            <a:normAutofit/>
          </a:bodyPr>
          <a:lstStyle/>
          <a:p>
            <a:r>
              <a:rPr lang="en-US" sz="900" u="sng" dirty="0">
                <a:solidFill>
                  <a:srgbClr val="3388F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Federal Trade Commission • WATCH</a:t>
            </a:r>
            <a:endParaRPr lang="en-US" sz="900" dirty="0"/>
          </a:p>
        </p:txBody>
      </p:sp>
      <p:sp>
        <p:nvSpPr>
          <p:cNvPr id="35" name="Text 33">
            <a:hlinkClick r:id="rId7"/>
          </p:cNvPr>
          <p:cNvSpPr txBox="1"/>
          <p:nvPr/>
        </p:nvSpPr>
        <p:spPr>
          <a:xfrm>
            <a:off x="8071866" y="3483864"/>
            <a:ext cx="274320" cy="233172"/>
          </a:xfrm>
          <a:prstGeom prst="rect">
            <a:avLst/>
          </a:prstGeom>
          <a:noFill/>
          <a:ln/>
        </p:spPr>
        <p:txBody>
          <a:bodyPr wrap="square" lIns="0" tIns="0" rIns="0" bIns="0" rtlCol="0" anchor="ctr">
            <a:normAutofit/>
          </a:bodyPr>
          <a:lstStyle/>
          <a:p>
            <a:r>
              <a:rPr lang="en-US" sz="1500" u="sng" dirty="0">
                <a:solidFill>
                  <a:srgbClr val="3388F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a:t>
            </a:r>
            <a:endParaRPr lang="en-US" sz="1500" dirty="0"/>
          </a:p>
        </p:txBody>
      </p:sp>
      <p:sp>
        <p:nvSpPr>
          <p:cNvPr id="36" name="Shape 34"/>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40" name="Date Placeholder 39">
            <a:extLst>
              <a:ext uri="{FF2B5EF4-FFF2-40B4-BE49-F238E27FC236}">
                <a16:creationId xmlns:a16="http://schemas.microsoft.com/office/drawing/2014/main" id="{398E22F1-BCF7-8378-1E0E-F9118FF1F269}"/>
              </a:ext>
            </a:extLst>
          </p:cNvPr>
          <p:cNvSpPr>
            <a:spLocks noGrp="1"/>
          </p:cNvSpPr>
          <p:nvPr>
            <p:ph type="dt" sz="half" idx="10"/>
          </p:nvPr>
        </p:nvSpPr>
        <p:spPr/>
        <p:txBody>
          <a:bodyPr/>
          <a:lstStyle/>
          <a:p>
            <a:fld id="{9B87F89E-117C-452E-8845-B0F5A5872A9F}" type="datetime1">
              <a:rPr lang="en-US" smtClean="0"/>
              <a:t>10/26/2026</a:t>
            </a:fld>
            <a:endParaRPr lang="en-US"/>
          </a:p>
        </p:txBody>
      </p:sp>
      <p:sp>
        <p:nvSpPr>
          <p:cNvPr id="41" name="Footer Placeholder 40">
            <a:extLst>
              <a:ext uri="{FF2B5EF4-FFF2-40B4-BE49-F238E27FC236}">
                <a16:creationId xmlns:a16="http://schemas.microsoft.com/office/drawing/2014/main" id="{18EB52E3-7070-71AA-1182-E830C79FA38B}"/>
              </a:ext>
            </a:extLst>
          </p:cNvPr>
          <p:cNvSpPr>
            <a:spLocks noGrp="1"/>
          </p:cNvSpPr>
          <p:nvPr>
            <p:ph type="ftr" sz="quarter" idx="11"/>
          </p:nvPr>
        </p:nvSpPr>
        <p:spPr/>
        <p:txBody>
          <a:bodyPr/>
          <a:lstStyle/>
          <a:p>
            <a:r>
              <a:rPr lang="en-US"/>
              <a:t>2027 Senior Cybersecurity Awareness </a:t>
            </a:r>
          </a:p>
        </p:txBody>
      </p:sp>
      <p:sp>
        <p:nvSpPr>
          <p:cNvPr id="42" name="Slide Number Placeholder 41">
            <a:extLst>
              <a:ext uri="{FF2B5EF4-FFF2-40B4-BE49-F238E27FC236}">
                <a16:creationId xmlns:a16="http://schemas.microsoft.com/office/drawing/2014/main" id="{2E4F2033-BA03-BACC-6548-0D7FB86AF68E}"/>
              </a:ext>
            </a:extLst>
          </p:cNvPr>
          <p:cNvSpPr>
            <a:spLocks noGrp="1"/>
          </p:cNvSpPr>
          <p:nvPr>
            <p:ph type="sldNum" sz="quarter" idx="12"/>
          </p:nvPr>
        </p:nvSpPr>
        <p:spPr/>
        <p:txBody>
          <a:bodyPr/>
          <a:lstStyle/>
          <a:p>
            <a:fld id="{3D46CBA2-ECE5-4BE9-B546-6761E0E67089}" type="slidenum">
              <a:rPr lang="en-US" smtClean="0"/>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1755648" y="351712"/>
            <a:ext cx="2511552" cy="217501"/>
          </a:xfrm>
          <a:prstGeom prst="rect">
            <a:avLst/>
          </a:prstGeom>
          <a:noFill/>
          <a:ln/>
        </p:spPr>
        <p:txBody>
          <a:bodyPr wrap="square" lIns="0" tIns="0" rIns="0" bIns="0" rtlCol="0" anchor="ctr">
            <a:normAutofit/>
          </a:bodyPr>
          <a:lstStyle/>
          <a:p>
            <a:r>
              <a:rPr lang="en-US" sz="975" b="1" dirty="0">
                <a:solidFill>
                  <a:srgbClr val="08B7A5"/>
                </a:solidFill>
                <a:latin typeface="Arial" pitchFamily="34" charset="0"/>
                <a:ea typeface="Arial" pitchFamily="34" charset="-122"/>
                <a:cs typeface="Arial" pitchFamily="34" charset="-120"/>
              </a:rPr>
              <a:t>REFERENCES • AS OF OCTOBER 2026</a:t>
            </a:r>
            <a:endParaRPr lang="en-US" sz="975" dirty="0"/>
          </a:p>
        </p:txBody>
      </p:sp>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r>
              <a:rPr lang="en-US" sz="2250" b="1" dirty="0">
                <a:solidFill>
                  <a:srgbClr val="152337"/>
                </a:solidFill>
                <a:latin typeface="Arial" pitchFamily="34" charset="0"/>
                <a:ea typeface="Arial" pitchFamily="34" charset="-122"/>
                <a:cs typeface="Arial" pitchFamily="34" charset="-120"/>
              </a:rPr>
              <a:t>Evidence &amp; instructional sources</a:t>
            </a:r>
            <a:endParaRPr lang="en-US" sz="2250"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62356" y="1104138"/>
            <a:ext cx="7962138" cy="493776"/>
          </a:xfrm>
          <a:prstGeom prst="roundRect">
            <a:avLst>
              <a:gd name="adj" fmla="val 13889"/>
            </a:avLst>
          </a:prstGeom>
          <a:solidFill>
            <a:srgbClr val="E6F5F2"/>
          </a:solidFill>
          <a:ln w="12700">
            <a:solidFill>
              <a:srgbClr val="E6F5F2">
                <a:alpha val="0"/>
              </a:srgbClr>
            </a:solidFill>
            <a:prstDash val="solid"/>
          </a:ln>
        </p:spPr>
        <p:txBody>
          <a:bodyPr/>
          <a:lstStyle/>
          <a:p>
            <a:endParaRPr lang="en-US" sz="1350"/>
          </a:p>
        </p:txBody>
      </p:sp>
      <p:sp>
        <p:nvSpPr>
          <p:cNvPr id="7" name="Text 5"/>
          <p:cNvSpPr txBox="1"/>
          <p:nvPr/>
        </p:nvSpPr>
        <p:spPr>
          <a:xfrm>
            <a:off x="726948" y="1145286"/>
            <a:ext cx="5143500" cy="240030"/>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FBI IC3, 2025 Annual Report</a:t>
            </a:r>
            <a:endParaRPr lang="en-US" sz="1425" dirty="0"/>
          </a:p>
        </p:txBody>
      </p:sp>
      <p:sp>
        <p:nvSpPr>
          <p:cNvPr id="8" name="Text 6">
            <a:hlinkClick r:id="rId3"/>
          </p:cNvPr>
          <p:cNvSpPr txBox="1"/>
          <p:nvPr/>
        </p:nvSpPr>
        <p:spPr>
          <a:xfrm>
            <a:off x="726948" y="1405890"/>
            <a:ext cx="7543800" cy="130302"/>
          </a:xfrm>
          <a:prstGeom prst="rect">
            <a:avLst/>
          </a:prstGeom>
          <a:noFill/>
          <a:ln/>
        </p:spPr>
        <p:txBody>
          <a:bodyPr wrap="square" lIns="0" tIns="0" rIns="0" bIns="0" rtlCol="0" anchor="ctr">
            <a:normAutofit/>
          </a:bodyPr>
          <a:lstStyle/>
          <a:p>
            <a:r>
              <a:rPr lang="en-US" sz="825" u="sng" dirty="0">
                <a:solidFill>
                  <a:srgbClr val="3388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www.ic3.gov/AnnualReport/Reports/2025_IC3Report.pdf</a:t>
            </a:r>
            <a:endParaRPr lang="en-US" sz="825" dirty="0"/>
          </a:p>
        </p:txBody>
      </p:sp>
      <p:sp>
        <p:nvSpPr>
          <p:cNvPr id="9" name="Shape 7"/>
          <p:cNvSpPr/>
          <p:nvPr/>
        </p:nvSpPr>
        <p:spPr>
          <a:xfrm>
            <a:off x="562356" y="1666494"/>
            <a:ext cx="7962138" cy="493776"/>
          </a:xfrm>
          <a:prstGeom prst="roundRect">
            <a:avLst>
              <a:gd name="adj" fmla="val 13889"/>
            </a:avLst>
          </a:prstGeom>
          <a:solidFill>
            <a:srgbClr val="EFF4FA"/>
          </a:solidFill>
          <a:ln w="12700">
            <a:solidFill>
              <a:srgbClr val="EFF4FA">
                <a:alpha val="0"/>
              </a:srgbClr>
            </a:solidFill>
            <a:prstDash val="solid"/>
          </a:ln>
        </p:spPr>
        <p:txBody>
          <a:bodyPr/>
          <a:lstStyle/>
          <a:p>
            <a:endParaRPr lang="en-US" sz="1350"/>
          </a:p>
        </p:txBody>
      </p:sp>
      <p:sp>
        <p:nvSpPr>
          <p:cNvPr id="10" name="Text 8"/>
          <p:cNvSpPr txBox="1"/>
          <p:nvPr/>
        </p:nvSpPr>
        <p:spPr>
          <a:xfrm>
            <a:off x="726948" y="1707642"/>
            <a:ext cx="5143500" cy="240030"/>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FTC, Protecting Older Consumers 2025–2026</a:t>
            </a:r>
            <a:endParaRPr lang="en-US" sz="1425" dirty="0"/>
          </a:p>
        </p:txBody>
      </p:sp>
      <p:sp>
        <p:nvSpPr>
          <p:cNvPr id="11" name="Text 9">
            <a:hlinkClick r:id="rId4"/>
          </p:cNvPr>
          <p:cNvSpPr txBox="1"/>
          <p:nvPr/>
        </p:nvSpPr>
        <p:spPr>
          <a:xfrm>
            <a:off x="726948" y="1968246"/>
            <a:ext cx="7543800" cy="130302"/>
          </a:xfrm>
          <a:prstGeom prst="rect">
            <a:avLst/>
          </a:prstGeom>
          <a:noFill/>
          <a:ln/>
        </p:spPr>
        <p:txBody>
          <a:bodyPr wrap="square" lIns="0" tIns="0" rIns="0" bIns="0" rtlCol="0" anchor="ctr">
            <a:normAutofit/>
          </a:bodyPr>
          <a:lstStyle/>
          <a:p>
            <a:r>
              <a:rPr lang="en-US" sz="825" u="sng" dirty="0">
                <a:solidFill>
                  <a:srgbClr val="3388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www.ftc.gov/news-events/news/press-releases/2026/10/ftc-issues-annual-repo</a:t>
            </a:r>
            <a:endParaRPr lang="en-US" sz="825" dirty="0"/>
          </a:p>
        </p:txBody>
      </p:sp>
      <p:sp>
        <p:nvSpPr>
          <p:cNvPr id="12" name="Shape 10"/>
          <p:cNvSpPr/>
          <p:nvPr/>
        </p:nvSpPr>
        <p:spPr>
          <a:xfrm>
            <a:off x="562356" y="2228850"/>
            <a:ext cx="7962138" cy="493776"/>
          </a:xfrm>
          <a:prstGeom prst="roundRect">
            <a:avLst>
              <a:gd name="adj" fmla="val 13889"/>
            </a:avLst>
          </a:prstGeom>
          <a:solidFill>
            <a:srgbClr val="E6F5F2"/>
          </a:solidFill>
          <a:ln w="12700">
            <a:solidFill>
              <a:srgbClr val="E6F5F2">
                <a:alpha val="0"/>
              </a:srgbClr>
            </a:solidFill>
            <a:prstDash val="solid"/>
          </a:ln>
        </p:spPr>
        <p:txBody>
          <a:bodyPr/>
          <a:lstStyle/>
          <a:p>
            <a:endParaRPr lang="en-US" sz="1350"/>
          </a:p>
        </p:txBody>
      </p:sp>
      <p:sp>
        <p:nvSpPr>
          <p:cNvPr id="13" name="Text 11"/>
          <p:cNvSpPr txBox="1"/>
          <p:nvPr/>
        </p:nvSpPr>
        <p:spPr>
          <a:xfrm>
            <a:off x="726948" y="2269998"/>
            <a:ext cx="5143500" cy="240030"/>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FTC, What To Do if You Were Scammed</a:t>
            </a:r>
            <a:endParaRPr lang="en-US" sz="1425" dirty="0"/>
          </a:p>
        </p:txBody>
      </p:sp>
      <p:sp>
        <p:nvSpPr>
          <p:cNvPr id="14" name="Text 12">
            <a:hlinkClick r:id="rId5"/>
          </p:cNvPr>
          <p:cNvSpPr txBox="1"/>
          <p:nvPr/>
        </p:nvSpPr>
        <p:spPr>
          <a:xfrm>
            <a:off x="726948" y="2530602"/>
            <a:ext cx="7543800" cy="130302"/>
          </a:xfrm>
          <a:prstGeom prst="rect">
            <a:avLst/>
          </a:prstGeom>
          <a:noFill/>
          <a:ln/>
        </p:spPr>
        <p:txBody>
          <a:bodyPr wrap="square" lIns="0" tIns="0" rIns="0" bIns="0" rtlCol="0" anchor="ctr">
            <a:normAutofit/>
          </a:bodyPr>
          <a:lstStyle/>
          <a:p>
            <a:r>
              <a:rPr lang="en-US" sz="825" u="sng" dirty="0">
                <a:solidFill>
                  <a:srgbClr val="3388F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consumer.ftc.gov/articles/what-do-if-you-were-scammed</a:t>
            </a:r>
            <a:endParaRPr lang="en-US" sz="825" dirty="0"/>
          </a:p>
        </p:txBody>
      </p:sp>
      <p:sp>
        <p:nvSpPr>
          <p:cNvPr id="15" name="Shape 13"/>
          <p:cNvSpPr/>
          <p:nvPr/>
        </p:nvSpPr>
        <p:spPr>
          <a:xfrm>
            <a:off x="562356" y="2791206"/>
            <a:ext cx="7962138" cy="493776"/>
          </a:xfrm>
          <a:prstGeom prst="roundRect">
            <a:avLst>
              <a:gd name="adj" fmla="val 13889"/>
            </a:avLst>
          </a:prstGeom>
          <a:solidFill>
            <a:srgbClr val="EFF4FA"/>
          </a:solidFill>
          <a:ln w="12700">
            <a:solidFill>
              <a:srgbClr val="EFF4FA">
                <a:alpha val="0"/>
              </a:srgbClr>
            </a:solidFill>
            <a:prstDash val="solid"/>
          </a:ln>
        </p:spPr>
        <p:txBody>
          <a:bodyPr/>
          <a:lstStyle/>
          <a:p>
            <a:endParaRPr lang="en-US" sz="1350"/>
          </a:p>
        </p:txBody>
      </p:sp>
      <p:sp>
        <p:nvSpPr>
          <p:cNvPr id="16" name="Text 14"/>
          <p:cNvSpPr txBox="1"/>
          <p:nvPr/>
        </p:nvSpPr>
        <p:spPr>
          <a:xfrm>
            <a:off x="726948" y="2832354"/>
            <a:ext cx="5143500" cy="240030"/>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CISA, Secure Our World</a:t>
            </a:r>
            <a:endParaRPr lang="en-US" sz="1425" dirty="0"/>
          </a:p>
        </p:txBody>
      </p:sp>
      <p:sp>
        <p:nvSpPr>
          <p:cNvPr id="17" name="Text 15">
            <a:hlinkClick r:id="rId6"/>
          </p:cNvPr>
          <p:cNvSpPr txBox="1"/>
          <p:nvPr/>
        </p:nvSpPr>
        <p:spPr>
          <a:xfrm>
            <a:off x="726948" y="3092958"/>
            <a:ext cx="7543800" cy="130302"/>
          </a:xfrm>
          <a:prstGeom prst="rect">
            <a:avLst/>
          </a:prstGeom>
          <a:noFill/>
          <a:ln/>
        </p:spPr>
        <p:txBody>
          <a:bodyPr wrap="square" lIns="0" tIns="0" rIns="0" bIns="0" rtlCol="0" anchor="ctr">
            <a:normAutofit/>
          </a:bodyPr>
          <a:lstStyle/>
          <a:p>
            <a:r>
              <a:rPr lang="en-US" sz="825" u="sng" dirty="0">
                <a:solidFill>
                  <a:srgbClr val="3388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www.cisa.gov/secure-our-world</a:t>
            </a:r>
            <a:endParaRPr lang="en-US" sz="825" dirty="0"/>
          </a:p>
        </p:txBody>
      </p:sp>
      <p:sp>
        <p:nvSpPr>
          <p:cNvPr id="18" name="Shape 16"/>
          <p:cNvSpPr/>
          <p:nvPr/>
        </p:nvSpPr>
        <p:spPr>
          <a:xfrm>
            <a:off x="562356" y="3353562"/>
            <a:ext cx="7962138" cy="493776"/>
          </a:xfrm>
          <a:prstGeom prst="roundRect">
            <a:avLst>
              <a:gd name="adj" fmla="val 13889"/>
            </a:avLst>
          </a:prstGeom>
          <a:solidFill>
            <a:srgbClr val="E6F5F2"/>
          </a:solidFill>
          <a:ln w="12700">
            <a:solidFill>
              <a:srgbClr val="E6F5F2">
                <a:alpha val="0"/>
              </a:srgbClr>
            </a:solidFill>
            <a:prstDash val="solid"/>
          </a:ln>
        </p:spPr>
        <p:txBody>
          <a:bodyPr/>
          <a:lstStyle/>
          <a:p>
            <a:endParaRPr lang="en-US" sz="1350"/>
          </a:p>
        </p:txBody>
      </p:sp>
      <p:sp>
        <p:nvSpPr>
          <p:cNvPr id="19" name="Text 17"/>
          <p:cNvSpPr txBox="1"/>
          <p:nvPr/>
        </p:nvSpPr>
        <p:spPr>
          <a:xfrm>
            <a:off x="726948" y="3394710"/>
            <a:ext cx="5143500" cy="240030"/>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Social Security Administration, scam alerts</a:t>
            </a:r>
            <a:endParaRPr lang="en-US" sz="1425" dirty="0"/>
          </a:p>
        </p:txBody>
      </p:sp>
      <p:sp>
        <p:nvSpPr>
          <p:cNvPr id="20" name="Text 18">
            <a:hlinkClick r:id="rId7"/>
          </p:cNvPr>
          <p:cNvSpPr txBox="1"/>
          <p:nvPr/>
        </p:nvSpPr>
        <p:spPr>
          <a:xfrm>
            <a:off x="726948" y="3655314"/>
            <a:ext cx="7543800" cy="130302"/>
          </a:xfrm>
          <a:prstGeom prst="rect">
            <a:avLst/>
          </a:prstGeom>
          <a:noFill/>
          <a:ln/>
        </p:spPr>
        <p:txBody>
          <a:bodyPr wrap="square" lIns="0" tIns="0" rIns="0" bIns="0" rtlCol="0" anchor="ctr">
            <a:normAutofit/>
          </a:bodyPr>
          <a:lstStyle/>
          <a:p>
            <a:r>
              <a:rPr lang="en-US" sz="825" u="sng" dirty="0">
                <a:solidFill>
                  <a:srgbClr val="3388F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www.ssa.gov/scam/</a:t>
            </a:r>
            <a:endParaRPr lang="en-US" sz="825" dirty="0"/>
          </a:p>
        </p:txBody>
      </p:sp>
      <p:sp>
        <p:nvSpPr>
          <p:cNvPr id="21" name="Shape 19"/>
          <p:cNvSpPr/>
          <p:nvPr/>
        </p:nvSpPr>
        <p:spPr>
          <a:xfrm>
            <a:off x="562356" y="3915918"/>
            <a:ext cx="7962138" cy="493776"/>
          </a:xfrm>
          <a:prstGeom prst="roundRect">
            <a:avLst>
              <a:gd name="adj" fmla="val 13889"/>
            </a:avLst>
          </a:prstGeom>
          <a:solidFill>
            <a:srgbClr val="EFF4FA"/>
          </a:solidFill>
          <a:ln w="12700">
            <a:solidFill>
              <a:srgbClr val="EFF4FA">
                <a:alpha val="0"/>
              </a:srgbClr>
            </a:solidFill>
            <a:prstDash val="solid"/>
          </a:ln>
        </p:spPr>
        <p:txBody>
          <a:bodyPr/>
          <a:lstStyle/>
          <a:p>
            <a:endParaRPr lang="en-US" sz="1350"/>
          </a:p>
        </p:txBody>
      </p:sp>
      <p:sp>
        <p:nvSpPr>
          <p:cNvPr id="22" name="Text 20"/>
          <p:cNvSpPr txBox="1"/>
          <p:nvPr/>
        </p:nvSpPr>
        <p:spPr>
          <a:xfrm>
            <a:off x="726948" y="3957066"/>
            <a:ext cx="5143500" cy="240030"/>
          </a:xfrm>
          <a:prstGeom prst="rect">
            <a:avLst/>
          </a:prstGeom>
          <a:noFill/>
          <a:ln/>
        </p:spPr>
        <p:txBody>
          <a:bodyPr wrap="square" lIns="0" tIns="0" rIns="0" bIns="0" rtlCol="0" anchor="ctr">
            <a:normAutofit/>
          </a:bodyPr>
          <a:lstStyle/>
          <a:p>
            <a:r>
              <a:rPr lang="en-US" sz="1425" b="1" dirty="0">
                <a:solidFill>
                  <a:srgbClr val="0B172A"/>
                </a:solidFill>
                <a:latin typeface="Arial" pitchFamily="34" charset="0"/>
                <a:ea typeface="Arial" pitchFamily="34" charset="-122"/>
                <a:cs typeface="Arial" pitchFamily="34" charset="-120"/>
              </a:rPr>
              <a:t>AARP, Fraud Watch Network Helpline</a:t>
            </a:r>
            <a:endParaRPr lang="en-US" sz="1425" dirty="0"/>
          </a:p>
        </p:txBody>
      </p:sp>
      <p:sp>
        <p:nvSpPr>
          <p:cNvPr id="23" name="Text 21">
            <a:hlinkClick r:id="rId8"/>
          </p:cNvPr>
          <p:cNvSpPr txBox="1"/>
          <p:nvPr/>
        </p:nvSpPr>
        <p:spPr>
          <a:xfrm>
            <a:off x="726948" y="4217670"/>
            <a:ext cx="7543800" cy="130302"/>
          </a:xfrm>
          <a:prstGeom prst="rect">
            <a:avLst/>
          </a:prstGeom>
          <a:noFill/>
          <a:ln/>
        </p:spPr>
        <p:txBody>
          <a:bodyPr wrap="square" lIns="0" tIns="0" rIns="0" bIns="0" rtlCol="0" anchor="ctr">
            <a:normAutofit/>
          </a:bodyPr>
          <a:lstStyle/>
          <a:p>
            <a:r>
              <a:rPr lang="en-US" sz="825" u="sng" dirty="0">
                <a:solidFill>
                  <a:srgbClr val="3388FF"/>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www.aarp.org/money/scams-fraud/helpline.html</a:t>
            </a:r>
            <a:endParaRPr lang="en-US" sz="825" dirty="0"/>
          </a:p>
        </p:txBody>
      </p:sp>
      <p:sp>
        <p:nvSpPr>
          <p:cNvPr id="24" name="Shape 22"/>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7" name="Date Placeholder 26">
            <a:extLst>
              <a:ext uri="{FF2B5EF4-FFF2-40B4-BE49-F238E27FC236}">
                <a16:creationId xmlns:a16="http://schemas.microsoft.com/office/drawing/2014/main" id="{1E84E944-8F95-F8B8-5726-F9F968BB91BF}"/>
              </a:ext>
            </a:extLst>
          </p:cNvPr>
          <p:cNvSpPr>
            <a:spLocks noGrp="1"/>
          </p:cNvSpPr>
          <p:nvPr>
            <p:ph type="dt" sz="half" idx="10"/>
          </p:nvPr>
        </p:nvSpPr>
        <p:spPr/>
        <p:txBody>
          <a:bodyPr/>
          <a:lstStyle/>
          <a:p>
            <a:fld id="{2CC23617-3D67-476B-B05E-060194D6B7C6}" type="datetime1">
              <a:rPr lang="en-US" smtClean="0"/>
              <a:t>10/26/2026</a:t>
            </a:fld>
            <a:endParaRPr lang="en-US"/>
          </a:p>
        </p:txBody>
      </p:sp>
      <p:sp>
        <p:nvSpPr>
          <p:cNvPr id="28" name="Footer Placeholder 27">
            <a:extLst>
              <a:ext uri="{FF2B5EF4-FFF2-40B4-BE49-F238E27FC236}">
                <a16:creationId xmlns:a16="http://schemas.microsoft.com/office/drawing/2014/main" id="{D210901C-DB42-EDD6-0B27-684AE405BFC6}"/>
              </a:ext>
            </a:extLst>
          </p:cNvPr>
          <p:cNvSpPr>
            <a:spLocks noGrp="1"/>
          </p:cNvSpPr>
          <p:nvPr>
            <p:ph type="ftr" sz="quarter" idx="11"/>
          </p:nvPr>
        </p:nvSpPr>
        <p:spPr/>
        <p:txBody>
          <a:bodyPr/>
          <a:lstStyle/>
          <a:p>
            <a:r>
              <a:rPr lang="en-US"/>
              <a:t>2027 Senior Cybersecurity Awareness </a:t>
            </a:r>
          </a:p>
        </p:txBody>
      </p:sp>
      <p:sp>
        <p:nvSpPr>
          <p:cNvPr id="29" name="Slide Number Placeholder 28">
            <a:extLst>
              <a:ext uri="{FF2B5EF4-FFF2-40B4-BE49-F238E27FC236}">
                <a16:creationId xmlns:a16="http://schemas.microsoft.com/office/drawing/2014/main" id="{D1EE097F-F01E-FF32-E99D-876E8E41E490}"/>
              </a:ext>
            </a:extLst>
          </p:cNvPr>
          <p:cNvSpPr>
            <a:spLocks noGrp="1"/>
          </p:cNvSpPr>
          <p:nvPr>
            <p:ph type="sldNum" sz="quarter" idx="12"/>
          </p:nvPr>
        </p:nvSpPr>
        <p:spPr/>
        <p:txBody>
          <a:bodyPr/>
          <a:lstStyle/>
          <a:p>
            <a:fld id="{3D46CBA2-ECE5-4BE9-B546-6761E0E67089}" type="slidenum">
              <a:rPr lang="en-US" smtClean="0"/>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txBox="1"/>
          <p:nvPr/>
        </p:nvSpPr>
        <p:spPr>
          <a:xfrm>
            <a:off x="445770" y="493776"/>
            <a:ext cx="8263890" cy="411480"/>
          </a:xfrm>
          <a:prstGeom prst="rect">
            <a:avLst/>
          </a:prstGeom>
          <a:noFill/>
          <a:ln/>
        </p:spPr>
        <p:txBody>
          <a:bodyPr wrap="square" lIns="0" tIns="0" rIns="0" bIns="0" rtlCol="0" anchor="ctr">
            <a:normAutofit/>
          </a:bodyPr>
          <a:lstStyle/>
          <a:p>
            <a:r>
              <a:rPr lang="en-US" sz="2250" b="1" dirty="0">
                <a:solidFill>
                  <a:srgbClr val="152337"/>
                </a:solidFill>
                <a:latin typeface="Arial" pitchFamily="34" charset="0"/>
                <a:ea typeface="Arial" pitchFamily="34" charset="-122"/>
                <a:cs typeface="Arial" pitchFamily="34" charset="-120"/>
              </a:rPr>
              <a:t>More sources • malware and device security</a:t>
            </a:r>
            <a:endParaRPr lang="en-US" sz="2250" dirty="0"/>
          </a:p>
        </p:txBody>
      </p:sp>
      <p:sp>
        <p:nvSpPr>
          <p:cNvPr id="5" name="Shape 3"/>
          <p:cNvSpPr/>
          <p:nvPr/>
        </p:nvSpPr>
        <p:spPr>
          <a:xfrm>
            <a:off x="445770" y="1001268"/>
            <a:ext cx="8250174" cy="0"/>
          </a:xfrm>
          <a:prstGeom prst="line">
            <a:avLst/>
          </a:prstGeom>
          <a:noFill/>
          <a:ln w="16510">
            <a:solidFill>
              <a:srgbClr val="E5ECF5"/>
            </a:solidFill>
            <a:prstDash val="solid"/>
          </a:ln>
        </p:spPr>
        <p:txBody>
          <a:bodyPr/>
          <a:lstStyle/>
          <a:p>
            <a:endParaRPr lang="en-US" sz="1350"/>
          </a:p>
        </p:txBody>
      </p:sp>
      <p:sp>
        <p:nvSpPr>
          <p:cNvPr id="6" name="Shape 4"/>
          <p:cNvSpPr/>
          <p:nvPr/>
        </p:nvSpPr>
        <p:spPr>
          <a:xfrm>
            <a:off x="562356" y="1104138"/>
            <a:ext cx="7962138" cy="493776"/>
          </a:xfrm>
          <a:prstGeom prst="roundRect">
            <a:avLst>
              <a:gd name="adj" fmla="val 13889"/>
            </a:avLst>
          </a:prstGeom>
          <a:solidFill>
            <a:srgbClr val="E6F5F2"/>
          </a:solidFill>
          <a:ln w="12700">
            <a:solidFill>
              <a:srgbClr val="E6F5F2">
                <a:alpha val="0"/>
              </a:srgbClr>
            </a:solidFill>
            <a:prstDash val="solid"/>
          </a:ln>
        </p:spPr>
        <p:txBody>
          <a:bodyPr/>
          <a:lstStyle/>
          <a:p>
            <a:endParaRPr lang="en-US" sz="1350"/>
          </a:p>
        </p:txBody>
      </p:sp>
      <p:sp>
        <p:nvSpPr>
          <p:cNvPr id="7" name="Text 5">
            <a:hlinkClick r:id="rId3"/>
          </p:cNvPr>
          <p:cNvSpPr txBox="1"/>
          <p:nvPr/>
        </p:nvSpPr>
        <p:spPr>
          <a:xfrm>
            <a:off x="726948" y="1145286"/>
            <a:ext cx="7475220" cy="240030"/>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FTC, Malware: Protect, Detect and Remove</a:t>
            </a:r>
            <a:endParaRPr lang="en-US" sz="1350" dirty="0"/>
          </a:p>
        </p:txBody>
      </p:sp>
      <p:sp>
        <p:nvSpPr>
          <p:cNvPr id="8" name="Text 6">
            <a:hlinkClick r:id="rId3"/>
          </p:cNvPr>
          <p:cNvSpPr txBox="1"/>
          <p:nvPr/>
        </p:nvSpPr>
        <p:spPr>
          <a:xfrm>
            <a:off x="726948" y="1405890"/>
            <a:ext cx="7550658" cy="123444"/>
          </a:xfrm>
          <a:prstGeom prst="rect">
            <a:avLst/>
          </a:prstGeom>
          <a:noFill/>
          <a:ln/>
        </p:spPr>
        <p:txBody>
          <a:bodyPr wrap="square" lIns="0" tIns="0" rIns="0" bIns="0" rtlCol="0" anchor="ctr">
            <a:normAutofit/>
          </a:bodyPr>
          <a:lstStyle/>
          <a:p>
            <a:r>
              <a:rPr lang="en-US" sz="750" u="sng" dirty="0">
                <a:solidFill>
                  <a:srgbClr val="3388FF"/>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consumer.ftc.gov/articles/malware-how-protect-against-detect-and-remove-it</a:t>
            </a:r>
            <a:endParaRPr lang="en-US" sz="750" dirty="0"/>
          </a:p>
        </p:txBody>
      </p:sp>
      <p:sp>
        <p:nvSpPr>
          <p:cNvPr id="9" name="Shape 7"/>
          <p:cNvSpPr/>
          <p:nvPr/>
        </p:nvSpPr>
        <p:spPr>
          <a:xfrm>
            <a:off x="562356" y="1666494"/>
            <a:ext cx="7962138" cy="493776"/>
          </a:xfrm>
          <a:prstGeom prst="roundRect">
            <a:avLst>
              <a:gd name="adj" fmla="val 13889"/>
            </a:avLst>
          </a:prstGeom>
          <a:solidFill>
            <a:srgbClr val="EFF4FA"/>
          </a:solidFill>
          <a:ln w="12700">
            <a:solidFill>
              <a:srgbClr val="EFF4FA">
                <a:alpha val="0"/>
              </a:srgbClr>
            </a:solidFill>
            <a:prstDash val="solid"/>
          </a:ln>
        </p:spPr>
        <p:txBody>
          <a:bodyPr/>
          <a:lstStyle/>
          <a:p>
            <a:endParaRPr lang="en-US" sz="1350"/>
          </a:p>
        </p:txBody>
      </p:sp>
      <p:sp>
        <p:nvSpPr>
          <p:cNvPr id="10" name="Text 8">
            <a:hlinkClick r:id="rId4"/>
          </p:cNvPr>
          <p:cNvSpPr txBox="1"/>
          <p:nvPr/>
        </p:nvSpPr>
        <p:spPr>
          <a:xfrm>
            <a:off x="726948" y="1707642"/>
            <a:ext cx="7475220" cy="240030"/>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FTC, Fake CAPTCHA scam (June 2026)</a:t>
            </a:r>
            <a:endParaRPr lang="en-US" sz="1350" dirty="0"/>
          </a:p>
        </p:txBody>
      </p:sp>
      <p:sp>
        <p:nvSpPr>
          <p:cNvPr id="11" name="Text 9">
            <a:hlinkClick r:id="rId4"/>
          </p:cNvPr>
          <p:cNvSpPr txBox="1"/>
          <p:nvPr/>
        </p:nvSpPr>
        <p:spPr>
          <a:xfrm>
            <a:off x="726948" y="1968246"/>
            <a:ext cx="7550658" cy="123444"/>
          </a:xfrm>
          <a:prstGeom prst="rect">
            <a:avLst/>
          </a:prstGeom>
          <a:noFill/>
          <a:ln/>
        </p:spPr>
        <p:txBody>
          <a:bodyPr wrap="square" lIns="0" tIns="0" rIns="0" bIns="0" rtlCol="0" anchor="ctr">
            <a:normAutofit/>
          </a:bodyPr>
          <a:lstStyle/>
          <a:p>
            <a:r>
              <a:rPr lang="en-US" sz="750" u="sng" dirty="0">
                <a:solidFill>
                  <a:srgbClr val="3388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consumer.ftc.gov/consumer-alerts/2026/06/how-spot-captcha-scam</a:t>
            </a:r>
            <a:endParaRPr lang="en-US" sz="750" dirty="0"/>
          </a:p>
        </p:txBody>
      </p:sp>
      <p:sp>
        <p:nvSpPr>
          <p:cNvPr id="12" name="Shape 10"/>
          <p:cNvSpPr/>
          <p:nvPr/>
        </p:nvSpPr>
        <p:spPr>
          <a:xfrm>
            <a:off x="562356" y="2228850"/>
            <a:ext cx="7962138" cy="493776"/>
          </a:xfrm>
          <a:prstGeom prst="roundRect">
            <a:avLst>
              <a:gd name="adj" fmla="val 13889"/>
            </a:avLst>
          </a:prstGeom>
          <a:solidFill>
            <a:srgbClr val="E6F5F2"/>
          </a:solidFill>
          <a:ln w="12700">
            <a:solidFill>
              <a:srgbClr val="E6F5F2">
                <a:alpha val="0"/>
              </a:srgbClr>
            </a:solidFill>
            <a:prstDash val="solid"/>
          </a:ln>
        </p:spPr>
        <p:txBody>
          <a:bodyPr/>
          <a:lstStyle/>
          <a:p>
            <a:endParaRPr lang="en-US" sz="1350"/>
          </a:p>
        </p:txBody>
      </p:sp>
      <p:sp>
        <p:nvSpPr>
          <p:cNvPr id="13" name="Text 11">
            <a:hlinkClick r:id="rId5"/>
          </p:cNvPr>
          <p:cNvSpPr txBox="1"/>
          <p:nvPr/>
        </p:nvSpPr>
        <p:spPr>
          <a:xfrm>
            <a:off x="726948" y="2269998"/>
            <a:ext cx="7475220" cy="240030"/>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Microsoft, Windows Security</a:t>
            </a:r>
            <a:endParaRPr lang="en-US" sz="1350" dirty="0"/>
          </a:p>
        </p:txBody>
      </p:sp>
      <p:sp>
        <p:nvSpPr>
          <p:cNvPr id="14" name="Text 12">
            <a:hlinkClick r:id="rId5"/>
          </p:cNvPr>
          <p:cNvSpPr txBox="1"/>
          <p:nvPr/>
        </p:nvSpPr>
        <p:spPr>
          <a:xfrm>
            <a:off x="726948" y="2530602"/>
            <a:ext cx="7550658" cy="123444"/>
          </a:xfrm>
          <a:prstGeom prst="rect">
            <a:avLst/>
          </a:prstGeom>
          <a:noFill/>
          <a:ln/>
        </p:spPr>
        <p:txBody>
          <a:bodyPr wrap="square" lIns="0" tIns="0" rIns="0" bIns="0" rtlCol="0" anchor="ctr">
            <a:normAutofit/>
          </a:bodyPr>
          <a:lstStyle/>
          <a:p>
            <a:r>
              <a:rPr lang="en-US" sz="750" u="sng" dirty="0">
                <a:solidFill>
                  <a:srgbClr val="3388F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support.microsoft.com/en-us/windows/security/windows-security/stay-protected-with-the-windo</a:t>
            </a:r>
            <a:endParaRPr lang="en-US" sz="750" dirty="0"/>
          </a:p>
        </p:txBody>
      </p:sp>
      <p:sp>
        <p:nvSpPr>
          <p:cNvPr id="15" name="Shape 13"/>
          <p:cNvSpPr/>
          <p:nvPr/>
        </p:nvSpPr>
        <p:spPr>
          <a:xfrm>
            <a:off x="562356" y="2791206"/>
            <a:ext cx="7962138" cy="493776"/>
          </a:xfrm>
          <a:prstGeom prst="roundRect">
            <a:avLst>
              <a:gd name="adj" fmla="val 13889"/>
            </a:avLst>
          </a:prstGeom>
          <a:solidFill>
            <a:srgbClr val="EFF4FA"/>
          </a:solidFill>
          <a:ln w="12700">
            <a:solidFill>
              <a:srgbClr val="EFF4FA">
                <a:alpha val="0"/>
              </a:srgbClr>
            </a:solidFill>
            <a:prstDash val="solid"/>
          </a:ln>
        </p:spPr>
        <p:txBody>
          <a:bodyPr/>
          <a:lstStyle/>
          <a:p>
            <a:endParaRPr lang="en-US" sz="1350"/>
          </a:p>
        </p:txBody>
      </p:sp>
      <p:sp>
        <p:nvSpPr>
          <p:cNvPr id="16" name="Text 14">
            <a:hlinkClick r:id="rId6"/>
          </p:cNvPr>
          <p:cNvSpPr txBox="1"/>
          <p:nvPr/>
        </p:nvSpPr>
        <p:spPr>
          <a:xfrm>
            <a:off x="726948" y="2832354"/>
            <a:ext cx="7475220" cy="240030"/>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Apple, Protecting against malware in macOS</a:t>
            </a:r>
            <a:endParaRPr lang="en-US" sz="1350" dirty="0"/>
          </a:p>
        </p:txBody>
      </p:sp>
      <p:sp>
        <p:nvSpPr>
          <p:cNvPr id="17" name="Text 15">
            <a:hlinkClick r:id="rId6"/>
          </p:cNvPr>
          <p:cNvSpPr txBox="1"/>
          <p:nvPr/>
        </p:nvSpPr>
        <p:spPr>
          <a:xfrm>
            <a:off x="726948" y="3092958"/>
            <a:ext cx="7550658" cy="123444"/>
          </a:xfrm>
          <a:prstGeom prst="rect">
            <a:avLst/>
          </a:prstGeom>
          <a:noFill/>
          <a:ln/>
        </p:spPr>
        <p:txBody>
          <a:bodyPr wrap="square" lIns="0" tIns="0" rIns="0" bIns="0" rtlCol="0" anchor="ctr">
            <a:normAutofit/>
          </a:bodyPr>
          <a:lstStyle/>
          <a:p>
            <a:r>
              <a:rPr lang="en-US" sz="750" u="sng" dirty="0">
                <a:solidFill>
                  <a:srgbClr val="3388FF"/>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support.apple.com/en-ca/guide/security/sec469d47bd8/web</a:t>
            </a:r>
            <a:endParaRPr lang="en-US" sz="750" dirty="0"/>
          </a:p>
        </p:txBody>
      </p:sp>
      <p:sp>
        <p:nvSpPr>
          <p:cNvPr id="18" name="Shape 16"/>
          <p:cNvSpPr/>
          <p:nvPr/>
        </p:nvSpPr>
        <p:spPr>
          <a:xfrm>
            <a:off x="562356" y="3353562"/>
            <a:ext cx="7962138" cy="493776"/>
          </a:xfrm>
          <a:prstGeom prst="roundRect">
            <a:avLst>
              <a:gd name="adj" fmla="val 13889"/>
            </a:avLst>
          </a:prstGeom>
          <a:solidFill>
            <a:srgbClr val="E6F5F2"/>
          </a:solidFill>
          <a:ln w="12700">
            <a:solidFill>
              <a:srgbClr val="E6F5F2">
                <a:alpha val="0"/>
              </a:srgbClr>
            </a:solidFill>
            <a:prstDash val="solid"/>
          </a:ln>
        </p:spPr>
        <p:txBody>
          <a:bodyPr/>
          <a:lstStyle/>
          <a:p>
            <a:endParaRPr lang="en-US" sz="1350"/>
          </a:p>
        </p:txBody>
      </p:sp>
      <p:sp>
        <p:nvSpPr>
          <p:cNvPr id="19" name="Text 17">
            <a:hlinkClick r:id="rId7"/>
          </p:cNvPr>
          <p:cNvSpPr txBox="1"/>
          <p:nvPr/>
        </p:nvSpPr>
        <p:spPr>
          <a:xfrm>
            <a:off x="726948" y="3394710"/>
            <a:ext cx="7475220" cy="240030"/>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Google, Play Protect</a:t>
            </a:r>
            <a:endParaRPr lang="en-US" sz="1350" dirty="0"/>
          </a:p>
        </p:txBody>
      </p:sp>
      <p:sp>
        <p:nvSpPr>
          <p:cNvPr id="20" name="Text 18">
            <a:hlinkClick r:id="rId7"/>
          </p:cNvPr>
          <p:cNvSpPr txBox="1"/>
          <p:nvPr/>
        </p:nvSpPr>
        <p:spPr>
          <a:xfrm>
            <a:off x="726948" y="3655314"/>
            <a:ext cx="7550658" cy="123444"/>
          </a:xfrm>
          <a:prstGeom prst="rect">
            <a:avLst/>
          </a:prstGeom>
          <a:noFill/>
          <a:ln/>
        </p:spPr>
        <p:txBody>
          <a:bodyPr wrap="square" lIns="0" tIns="0" rIns="0" bIns="0" rtlCol="0" anchor="ctr">
            <a:normAutofit/>
          </a:bodyPr>
          <a:lstStyle/>
          <a:p>
            <a:r>
              <a:rPr lang="en-US" sz="750" u="sng" dirty="0">
                <a:solidFill>
                  <a:srgbClr val="3388FF"/>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support.google.com/googleplay/answer/2812853</a:t>
            </a:r>
            <a:endParaRPr lang="en-US" sz="750" dirty="0"/>
          </a:p>
        </p:txBody>
      </p:sp>
      <p:sp>
        <p:nvSpPr>
          <p:cNvPr id="21" name="Shape 19"/>
          <p:cNvSpPr/>
          <p:nvPr/>
        </p:nvSpPr>
        <p:spPr>
          <a:xfrm>
            <a:off x="562356" y="3915918"/>
            <a:ext cx="7962138" cy="493776"/>
          </a:xfrm>
          <a:prstGeom prst="roundRect">
            <a:avLst>
              <a:gd name="adj" fmla="val 13889"/>
            </a:avLst>
          </a:prstGeom>
          <a:solidFill>
            <a:srgbClr val="EFF4FA"/>
          </a:solidFill>
          <a:ln w="12700">
            <a:solidFill>
              <a:srgbClr val="EFF4FA">
                <a:alpha val="0"/>
              </a:srgbClr>
            </a:solidFill>
            <a:prstDash val="solid"/>
          </a:ln>
        </p:spPr>
        <p:txBody>
          <a:bodyPr/>
          <a:lstStyle/>
          <a:p>
            <a:endParaRPr lang="en-US" sz="1350"/>
          </a:p>
        </p:txBody>
      </p:sp>
      <p:sp>
        <p:nvSpPr>
          <p:cNvPr id="22" name="Text 20">
            <a:hlinkClick r:id="rId8"/>
          </p:cNvPr>
          <p:cNvSpPr txBox="1"/>
          <p:nvPr/>
        </p:nvSpPr>
        <p:spPr>
          <a:xfrm>
            <a:off x="726948" y="3957066"/>
            <a:ext cx="7475220" cy="240030"/>
          </a:xfrm>
          <a:prstGeom prst="rect">
            <a:avLst/>
          </a:prstGeom>
          <a:noFill/>
          <a:ln/>
        </p:spPr>
        <p:txBody>
          <a:bodyPr wrap="square" lIns="0" tIns="0" rIns="0" bIns="0" rtlCol="0" anchor="ctr">
            <a:normAutofit/>
          </a:bodyPr>
          <a:lstStyle/>
          <a:p>
            <a:r>
              <a:rPr lang="en-US" sz="1350" b="1" u="sng" dirty="0">
                <a:solidFill>
                  <a:srgbClr val="0B172A"/>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FTC, Securing connected devices at home</a:t>
            </a:r>
            <a:endParaRPr lang="en-US" sz="1350" dirty="0"/>
          </a:p>
        </p:txBody>
      </p:sp>
      <p:sp>
        <p:nvSpPr>
          <p:cNvPr id="23" name="Text 21">
            <a:hlinkClick r:id="rId8"/>
          </p:cNvPr>
          <p:cNvSpPr txBox="1"/>
          <p:nvPr/>
        </p:nvSpPr>
        <p:spPr>
          <a:xfrm>
            <a:off x="726948" y="4217670"/>
            <a:ext cx="7550658" cy="123444"/>
          </a:xfrm>
          <a:prstGeom prst="rect">
            <a:avLst/>
          </a:prstGeom>
          <a:noFill/>
          <a:ln/>
        </p:spPr>
        <p:txBody>
          <a:bodyPr wrap="square" lIns="0" tIns="0" rIns="0" bIns="0" rtlCol="0" anchor="ctr">
            <a:normAutofit/>
          </a:bodyPr>
          <a:lstStyle/>
          <a:p>
            <a:r>
              <a:rPr lang="en-US" sz="750" u="sng" dirty="0">
                <a:solidFill>
                  <a:srgbClr val="3388FF"/>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consumer.ftc.gov/articles/securing-your-internet-connected-devices-home</a:t>
            </a:r>
            <a:endParaRPr lang="en-US" sz="750" dirty="0"/>
          </a:p>
        </p:txBody>
      </p:sp>
      <p:sp>
        <p:nvSpPr>
          <p:cNvPr id="24" name="Shape 22"/>
          <p:cNvSpPr/>
          <p:nvPr/>
        </p:nvSpPr>
        <p:spPr>
          <a:xfrm>
            <a:off x="445770" y="4841748"/>
            <a:ext cx="8250174" cy="0"/>
          </a:xfrm>
          <a:prstGeom prst="line">
            <a:avLst/>
          </a:prstGeom>
          <a:noFill/>
          <a:ln w="8890">
            <a:solidFill>
              <a:srgbClr val="DFE6EF"/>
            </a:solidFill>
            <a:prstDash val="solid"/>
          </a:ln>
        </p:spPr>
        <p:txBody>
          <a:bodyPr/>
          <a:lstStyle/>
          <a:p>
            <a:endParaRPr lang="en-US" sz="1350"/>
          </a:p>
        </p:txBody>
      </p:sp>
      <p:sp>
        <p:nvSpPr>
          <p:cNvPr id="28" name="Date Placeholder 27">
            <a:extLst>
              <a:ext uri="{FF2B5EF4-FFF2-40B4-BE49-F238E27FC236}">
                <a16:creationId xmlns:a16="http://schemas.microsoft.com/office/drawing/2014/main" id="{44B173D5-2EC0-D7C6-684E-1D5DF776F3A8}"/>
              </a:ext>
            </a:extLst>
          </p:cNvPr>
          <p:cNvSpPr>
            <a:spLocks noGrp="1"/>
          </p:cNvSpPr>
          <p:nvPr>
            <p:ph type="dt" sz="half" idx="10"/>
          </p:nvPr>
        </p:nvSpPr>
        <p:spPr/>
        <p:txBody>
          <a:bodyPr/>
          <a:lstStyle/>
          <a:p>
            <a:fld id="{C0ACB132-F8C2-468E-978A-FBA762B76338}" type="datetime1">
              <a:rPr lang="en-US" smtClean="0"/>
              <a:t>10/26/2026</a:t>
            </a:fld>
            <a:endParaRPr lang="en-US"/>
          </a:p>
        </p:txBody>
      </p:sp>
      <p:sp>
        <p:nvSpPr>
          <p:cNvPr id="29" name="Footer Placeholder 28">
            <a:extLst>
              <a:ext uri="{FF2B5EF4-FFF2-40B4-BE49-F238E27FC236}">
                <a16:creationId xmlns:a16="http://schemas.microsoft.com/office/drawing/2014/main" id="{DD486F0A-4A31-6170-AB22-CD6315A28146}"/>
              </a:ext>
            </a:extLst>
          </p:cNvPr>
          <p:cNvSpPr>
            <a:spLocks noGrp="1"/>
          </p:cNvSpPr>
          <p:nvPr>
            <p:ph type="ftr" sz="quarter" idx="11"/>
          </p:nvPr>
        </p:nvSpPr>
        <p:spPr/>
        <p:txBody>
          <a:bodyPr/>
          <a:lstStyle/>
          <a:p>
            <a:r>
              <a:rPr lang="en-US"/>
              <a:t>2027 Senior Cybersecurity Awareness </a:t>
            </a:r>
          </a:p>
        </p:txBody>
      </p:sp>
      <p:sp>
        <p:nvSpPr>
          <p:cNvPr id="30" name="Slide Number Placeholder 29">
            <a:extLst>
              <a:ext uri="{FF2B5EF4-FFF2-40B4-BE49-F238E27FC236}">
                <a16:creationId xmlns:a16="http://schemas.microsoft.com/office/drawing/2014/main" id="{0B5EAC79-3119-D537-C95C-2F0D3FF8BE96}"/>
              </a:ext>
            </a:extLst>
          </p:cNvPr>
          <p:cNvSpPr>
            <a:spLocks noGrp="1"/>
          </p:cNvSpPr>
          <p:nvPr>
            <p:ph type="sldNum" sz="quarter" idx="12"/>
          </p:nvPr>
        </p:nvSpPr>
        <p:spPr/>
        <p:txBody>
          <a:bodyPr/>
          <a:lstStyle/>
          <a:p>
            <a:fld id="{3D46CBA2-ECE5-4BE9-B546-6761E0E67089}" type="slidenum">
              <a:rPr lang="en-US" smtClean="0"/>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54EFE3-89F2-0700-2EEC-206D1748007E}"/>
              </a:ext>
            </a:extLst>
          </p:cNvPr>
          <p:cNvSpPr>
            <a:spLocks noGrp="1"/>
          </p:cNvSpPr>
          <p:nvPr>
            <p:ph type="title"/>
          </p:nvPr>
        </p:nvSpPr>
        <p:spPr>
          <a:xfrm>
            <a:off x="457200" y="528066"/>
            <a:ext cx="5410200" cy="475600"/>
          </a:xfrm>
        </p:spPr>
        <p:txBody>
          <a:bodyPr>
            <a:normAutofit fontScale="90000"/>
          </a:bodyPr>
          <a:lstStyle/>
          <a:p>
            <a:r>
              <a:rPr lang="en-US" b="1" dirty="0">
                <a:effectLst>
                  <a:outerShdw blurRad="38100" dist="38100" dir="2700000" algn="tl">
                    <a:srgbClr val="000000">
                      <a:alpha val="43137"/>
                    </a:srgbClr>
                  </a:outerShdw>
                </a:effectLst>
              </a:rPr>
              <a:t>Instructor Contact Info</a:t>
            </a:r>
          </a:p>
        </p:txBody>
      </p:sp>
      <p:sp>
        <p:nvSpPr>
          <p:cNvPr id="4" name="Date Placeholder 3">
            <a:extLst>
              <a:ext uri="{FF2B5EF4-FFF2-40B4-BE49-F238E27FC236}">
                <a16:creationId xmlns:a16="http://schemas.microsoft.com/office/drawing/2014/main" id="{520FB631-B45C-B71B-00D5-E59A76500FD4}"/>
              </a:ext>
            </a:extLst>
          </p:cNvPr>
          <p:cNvSpPr>
            <a:spLocks noGrp="1"/>
          </p:cNvSpPr>
          <p:nvPr>
            <p:ph type="dt" sz="half" idx="10"/>
          </p:nvPr>
        </p:nvSpPr>
        <p:spPr/>
        <p:txBody>
          <a:bodyPr/>
          <a:lstStyle/>
          <a:p>
            <a:fld id="{04032613-4F32-4404-9C20-267B6AB5BBA2}" type="datetime4">
              <a:rPr lang="en-US" smtClean="0"/>
              <a:t>October 26, 2026</a:t>
            </a:fld>
            <a:endParaRPr lang="en-US"/>
          </a:p>
        </p:txBody>
      </p:sp>
      <p:sp>
        <p:nvSpPr>
          <p:cNvPr id="6" name="Slide Number Placeholder 5">
            <a:extLst>
              <a:ext uri="{FF2B5EF4-FFF2-40B4-BE49-F238E27FC236}">
                <a16:creationId xmlns:a16="http://schemas.microsoft.com/office/drawing/2014/main" id="{FD208FEC-7D4C-BFC3-9689-AA87115BD55F}"/>
              </a:ext>
            </a:extLst>
          </p:cNvPr>
          <p:cNvSpPr>
            <a:spLocks noGrp="1"/>
          </p:cNvSpPr>
          <p:nvPr>
            <p:ph type="sldNum" sz="quarter" idx="12"/>
          </p:nvPr>
        </p:nvSpPr>
        <p:spPr/>
        <p:txBody>
          <a:bodyPr/>
          <a:lstStyle/>
          <a:p>
            <a:fld id="{3D46CBA2-ECE5-4BE9-B546-6761E0E67089}" type="slidenum">
              <a:rPr lang="en-US" smtClean="0"/>
              <a:t>73</a:t>
            </a:fld>
            <a:endParaRPr lang="en-US"/>
          </a:p>
        </p:txBody>
      </p:sp>
      <p:grpSp>
        <p:nvGrpSpPr>
          <p:cNvPr id="14" name="Group 13">
            <a:extLst>
              <a:ext uri="{FF2B5EF4-FFF2-40B4-BE49-F238E27FC236}">
                <a16:creationId xmlns:a16="http://schemas.microsoft.com/office/drawing/2014/main" id="{98AA5362-F185-0235-E330-985AED593ACE}"/>
              </a:ext>
            </a:extLst>
          </p:cNvPr>
          <p:cNvGrpSpPr/>
          <p:nvPr/>
        </p:nvGrpSpPr>
        <p:grpSpPr>
          <a:xfrm>
            <a:off x="441960" y="2573157"/>
            <a:ext cx="2682240" cy="2062963"/>
            <a:chOff x="4334069" y="1027479"/>
            <a:chExt cx="4687596" cy="2062963"/>
          </a:xfrm>
        </p:grpSpPr>
        <p:sp>
          <p:nvSpPr>
            <p:cNvPr id="8" name="Content Placeholder 3">
              <a:extLst>
                <a:ext uri="{FF2B5EF4-FFF2-40B4-BE49-F238E27FC236}">
                  <a16:creationId xmlns:a16="http://schemas.microsoft.com/office/drawing/2014/main" id="{6A032882-5023-4387-CD4E-469759DAE625}"/>
                </a:ext>
              </a:extLst>
            </p:cNvPr>
            <p:cNvSpPr txBox="1">
              <a:spLocks/>
            </p:cNvSpPr>
            <p:nvPr/>
          </p:nvSpPr>
          <p:spPr>
            <a:xfrm>
              <a:off x="4334069" y="1027479"/>
              <a:ext cx="4687596" cy="988850"/>
            </a:xfrm>
            <a:prstGeom prst="rect">
              <a:avLst/>
            </a:prstGeom>
          </p:spPr>
          <p:txBody>
            <a:bodyPr vert="horz" lIns="0" tIns="0" rIns="0" bIns="0" anchor="b">
              <a:normAutofit/>
            </a:bodyPr>
            <a:lstStyle>
              <a:defPPr>
                <a:defRPr lang="en-US"/>
              </a:defPPr>
              <a:lvl1pPr marL="0" algn="l"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b="1" dirty="0">
                  <a:solidFill>
                    <a:schemeClr val="tx1"/>
                  </a:solidFill>
                  <a:latin typeface="+mj-lt"/>
                </a:rPr>
                <a:t>Professor Burnett Office Hours Bookings</a:t>
              </a:r>
              <a:br>
                <a:rPr lang="en-US" b="1" dirty="0">
                  <a:solidFill>
                    <a:schemeClr val="tx1"/>
                  </a:solidFill>
                  <a:latin typeface="+mj-lt"/>
                </a:rPr>
              </a:br>
              <a:r>
                <a:rPr lang="en-US" b="1" dirty="0">
                  <a:solidFill>
                    <a:schemeClr val="tx1"/>
                  </a:solidFill>
                  <a:latin typeface="+mj-lt"/>
                  <a:hlinkClick r:id="rId2"/>
                </a:rPr>
                <a:t>https://outlook.office365.com/owa/</a:t>
              </a:r>
              <a:r>
                <a:rPr lang="en-US" sz="1050" b="1" dirty="0">
                  <a:solidFill>
                    <a:schemeClr val="tx1"/>
                  </a:solidFill>
                  <a:latin typeface="+mj-lt"/>
                  <a:hlinkClick r:id="rId2"/>
                </a:rPr>
                <a:t>calendar</a:t>
              </a:r>
              <a:r>
                <a:rPr lang="en-US" b="1" dirty="0">
                  <a:solidFill>
                    <a:schemeClr val="tx1"/>
                  </a:solidFill>
                  <a:latin typeface="+mj-lt"/>
                  <a:hlinkClick r:id="rId2"/>
                </a:rPr>
                <a:t>/ProfessorBurnett@montgomerycollege0.onmicrosoft.com/bookings/</a:t>
              </a:r>
              <a:r>
                <a:rPr lang="en-US" b="1" dirty="0">
                  <a:solidFill>
                    <a:schemeClr val="tx1"/>
                  </a:solidFill>
                  <a:latin typeface="+mj-lt"/>
                </a:rPr>
                <a:t> </a:t>
              </a:r>
              <a:endParaRPr lang="en-US" b="1" dirty="0"/>
            </a:p>
          </p:txBody>
        </p:sp>
        <p:pic>
          <p:nvPicPr>
            <p:cNvPr id="9" name="Picture 8" descr="A qr code with a black and white background&#10;&#10;Description automatically generated">
              <a:extLst>
                <a:ext uri="{FF2B5EF4-FFF2-40B4-BE49-F238E27FC236}">
                  <a16:creationId xmlns:a16="http://schemas.microsoft.com/office/drawing/2014/main" id="{1E3785DB-E7B3-9D48-389A-825AA60DD6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5804" y="2176821"/>
              <a:ext cx="1417817" cy="913621"/>
            </a:xfrm>
            <a:prstGeom prst="rect">
              <a:avLst/>
            </a:prstGeom>
          </p:spPr>
        </p:pic>
      </p:grpSp>
      <p:sp>
        <p:nvSpPr>
          <p:cNvPr id="10" name="Rectangle 3">
            <a:extLst>
              <a:ext uri="{FF2B5EF4-FFF2-40B4-BE49-F238E27FC236}">
                <a16:creationId xmlns:a16="http://schemas.microsoft.com/office/drawing/2014/main" id="{E03ECFC6-939B-9AF0-F45A-13AE0261001B}"/>
              </a:ext>
            </a:extLst>
          </p:cNvPr>
          <p:cNvSpPr txBox="1">
            <a:spLocks noChangeArrowheads="1"/>
          </p:cNvSpPr>
          <p:nvPr/>
        </p:nvSpPr>
        <p:spPr>
          <a:xfrm>
            <a:off x="457201" y="1037956"/>
            <a:ext cx="3352800" cy="1261357"/>
          </a:xfrm>
          <a:prstGeom prst="rect">
            <a:avLst/>
          </a:prstGeom>
        </p:spPr>
        <p:txBody>
          <a:bodyPr vert="horz">
            <a:normAutofit lnSpcReduction="10000"/>
          </a:bodyPr>
          <a:lstStyle>
            <a:lvl1pPr marL="274320" indent="-274320" algn="l" rtl="0" eaLnBrk="1" latinLnBrk="0" hangingPunct="1">
              <a:spcBef>
                <a:spcPct val="20000"/>
              </a:spcBef>
              <a:buClr>
                <a:schemeClr val="accent3"/>
              </a:buClr>
              <a:buSzPct val="95000"/>
              <a:buFont typeface="Wingdings 2"/>
              <a:buChar char=""/>
              <a:defRPr kumimoji="0" sz="2600" b="1" kern="1200">
                <a:solidFill>
                  <a:schemeClr val="tx1"/>
                </a:solidFill>
                <a:latin typeface="+mj-lt"/>
                <a:ea typeface="Verdana" panose="020B0604030504040204" pitchFamily="34" charset="0"/>
                <a:cs typeface="Verdana" panose="020B0604030504040204" pitchFamily="34" charset="0"/>
              </a:defRPr>
            </a:lvl1pPr>
            <a:lvl2pPr marL="640080" indent="-246888" algn="l" rtl="0" eaLnBrk="1" latinLnBrk="0" hangingPunct="1">
              <a:spcBef>
                <a:spcPct val="20000"/>
              </a:spcBef>
              <a:buClr>
                <a:schemeClr val="accent1"/>
              </a:buClr>
              <a:buSzPct val="85000"/>
              <a:buFont typeface="Wingdings 2"/>
              <a:buChar char=""/>
              <a:defRPr kumimoji="0" sz="2400" b="1" kern="1200">
                <a:solidFill>
                  <a:schemeClr val="tx1"/>
                </a:solidFill>
                <a:latin typeface="+mj-lt"/>
                <a:ea typeface="Verdana" panose="020B0604030504040204" pitchFamily="34" charset="0"/>
                <a:cs typeface="Verdana" panose="020B0604030504040204" pitchFamily="34" charset="0"/>
              </a:defRPr>
            </a:lvl2pPr>
            <a:lvl3pPr marL="914400" indent="-246888" algn="l" rtl="0" eaLnBrk="1" latinLnBrk="0" hangingPunct="1">
              <a:spcBef>
                <a:spcPct val="20000"/>
              </a:spcBef>
              <a:buClr>
                <a:schemeClr val="accent2"/>
              </a:buClr>
              <a:buSzPct val="70000"/>
              <a:buFont typeface="Wingdings 2"/>
              <a:buChar char=""/>
              <a:defRPr kumimoji="0" sz="2000" b="1" kern="1200">
                <a:solidFill>
                  <a:schemeClr val="tx1"/>
                </a:solidFill>
                <a:latin typeface="+mj-lt"/>
                <a:ea typeface="Verdana" panose="020B0604030504040204" pitchFamily="34" charset="0"/>
                <a:cs typeface="Verdana" panose="020B0604030504040204" pitchFamily="34" charset="0"/>
              </a:defRPr>
            </a:lvl3pPr>
            <a:lvl4pPr marL="1188720" indent="-210312" algn="l" rtl="0" eaLnBrk="1" latinLnBrk="0" hangingPunct="1">
              <a:spcBef>
                <a:spcPct val="20000"/>
              </a:spcBef>
              <a:buClr>
                <a:schemeClr val="accent3"/>
              </a:buClr>
              <a:buSzPct val="65000"/>
              <a:buFont typeface="Wingdings 2"/>
              <a:buChar char=""/>
              <a:defRPr kumimoji="0" sz="1800" b="1" kern="1200">
                <a:solidFill>
                  <a:schemeClr val="tx1"/>
                </a:solidFill>
                <a:latin typeface="+mj-lt"/>
                <a:ea typeface="Verdana" panose="020B0604030504040204" pitchFamily="34" charset="0"/>
                <a:cs typeface="Verdana" panose="020B0604030504040204" pitchFamily="34" charset="0"/>
              </a:defRPr>
            </a:lvl4pPr>
            <a:lvl5pPr marL="1463040" indent="-210312" algn="l" rtl="0" eaLnBrk="1" latinLnBrk="0" hangingPunct="1">
              <a:spcBef>
                <a:spcPct val="20000"/>
              </a:spcBef>
              <a:buClr>
                <a:schemeClr val="accent4"/>
              </a:buClr>
              <a:buSzPct val="65000"/>
              <a:buFont typeface="Wingdings 2"/>
              <a:buChar char=""/>
              <a:defRPr kumimoji="0" sz="1800" b="1" kern="1200">
                <a:solidFill>
                  <a:schemeClr val="tx1"/>
                </a:solidFill>
                <a:latin typeface="+mj-lt"/>
                <a:ea typeface="Verdana" panose="020B0604030504040204" pitchFamily="34" charset="0"/>
                <a:cs typeface="Verdana" panose="020B060403050404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1400" dirty="0"/>
              <a:t>Carl Burnett</a:t>
            </a:r>
          </a:p>
          <a:p>
            <a:r>
              <a:rPr lang="en-US" sz="1400" dirty="0"/>
              <a:t>Prof – Montgomery College </a:t>
            </a:r>
          </a:p>
          <a:p>
            <a:r>
              <a:rPr lang="en-US" sz="1400" dirty="0">
                <a:hlinkClick r:id="" action="ppaction://noaction"/>
              </a:rPr>
              <a:t>carl.burnett@montgomerycollege.edu</a:t>
            </a:r>
          </a:p>
          <a:p>
            <a:r>
              <a:rPr lang="en-US" sz="1400" dirty="0">
                <a:hlinkClick r:id="" action="ppaction://noaction"/>
              </a:rPr>
              <a:t>profburnett@profburnett.com</a:t>
            </a:r>
            <a:r>
              <a:rPr lang="en-US" sz="1400" dirty="0"/>
              <a:t> </a:t>
            </a:r>
          </a:p>
          <a:p>
            <a:r>
              <a:rPr lang="en-US" sz="1400" dirty="0"/>
              <a:t>240.603.3194</a:t>
            </a:r>
          </a:p>
          <a:p>
            <a:endParaRPr lang="en-US" sz="1400" dirty="0"/>
          </a:p>
        </p:txBody>
      </p:sp>
      <p:grpSp>
        <p:nvGrpSpPr>
          <p:cNvPr id="13" name="Group 12">
            <a:extLst>
              <a:ext uri="{FF2B5EF4-FFF2-40B4-BE49-F238E27FC236}">
                <a16:creationId xmlns:a16="http://schemas.microsoft.com/office/drawing/2014/main" id="{8DE1772D-9C21-8770-AB2B-D2EC7853BEFE}"/>
              </a:ext>
            </a:extLst>
          </p:cNvPr>
          <p:cNvGrpSpPr/>
          <p:nvPr/>
        </p:nvGrpSpPr>
        <p:grpSpPr>
          <a:xfrm>
            <a:off x="3352800" y="2671420"/>
            <a:ext cx="2438400" cy="1851178"/>
            <a:chOff x="4847255" y="3259374"/>
            <a:chExt cx="3352800" cy="1851178"/>
          </a:xfrm>
        </p:grpSpPr>
        <p:sp>
          <p:nvSpPr>
            <p:cNvPr id="11" name="Content Placeholder 3">
              <a:extLst>
                <a:ext uri="{FF2B5EF4-FFF2-40B4-BE49-F238E27FC236}">
                  <a16:creationId xmlns:a16="http://schemas.microsoft.com/office/drawing/2014/main" id="{A8B2F1FB-6D57-75D8-A7BB-8002144E68CF}"/>
                </a:ext>
              </a:extLst>
            </p:cNvPr>
            <p:cNvSpPr txBox="1">
              <a:spLocks/>
            </p:cNvSpPr>
            <p:nvPr/>
          </p:nvSpPr>
          <p:spPr>
            <a:xfrm>
              <a:off x="4847255" y="3259374"/>
              <a:ext cx="3352800" cy="1507889"/>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b="1" kern="1200">
                  <a:solidFill>
                    <a:schemeClr val="tx1"/>
                  </a:solidFill>
                  <a:latin typeface="+mj-lt"/>
                  <a:ea typeface="Verdana" panose="020B0604030504040204" pitchFamily="34" charset="0"/>
                  <a:cs typeface="Verdana" panose="020B0604030504040204" pitchFamily="34" charset="0"/>
                </a:defRPr>
              </a:lvl1pPr>
              <a:lvl2pPr marL="640080" indent="-246888" algn="l" rtl="0" eaLnBrk="1" latinLnBrk="0" hangingPunct="1">
                <a:spcBef>
                  <a:spcPct val="20000"/>
                </a:spcBef>
                <a:buClr>
                  <a:schemeClr val="accent1"/>
                </a:buClr>
                <a:buSzPct val="85000"/>
                <a:buFont typeface="Wingdings 2"/>
                <a:buChar char=""/>
                <a:defRPr kumimoji="0" sz="2400" b="1" kern="1200">
                  <a:solidFill>
                    <a:schemeClr val="tx1"/>
                  </a:solidFill>
                  <a:latin typeface="+mj-lt"/>
                  <a:ea typeface="Verdana" panose="020B0604030504040204" pitchFamily="34" charset="0"/>
                  <a:cs typeface="Verdana" panose="020B0604030504040204" pitchFamily="34" charset="0"/>
                </a:defRPr>
              </a:lvl2pPr>
              <a:lvl3pPr marL="914400" indent="-246888" algn="l" rtl="0" eaLnBrk="1" latinLnBrk="0" hangingPunct="1">
                <a:spcBef>
                  <a:spcPct val="20000"/>
                </a:spcBef>
                <a:buClr>
                  <a:schemeClr val="accent2"/>
                </a:buClr>
                <a:buSzPct val="70000"/>
                <a:buFont typeface="Wingdings 2"/>
                <a:buChar char=""/>
                <a:defRPr kumimoji="0" sz="2000" b="1" kern="1200">
                  <a:solidFill>
                    <a:schemeClr val="tx1"/>
                  </a:solidFill>
                  <a:latin typeface="+mj-lt"/>
                  <a:ea typeface="Verdana" panose="020B0604030504040204" pitchFamily="34" charset="0"/>
                  <a:cs typeface="Verdana" panose="020B0604030504040204" pitchFamily="34" charset="0"/>
                </a:defRPr>
              </a:lvl3pPr>
              <a:lvl4pPr marL="1188720" indent="-210312" algn="l" rtl="0" eaLnBrk="1" latinLnBrk="0" hangingPunct="1">
                <a:spcBef>
                  <a:spcPct val="20000"/>
                </a:spcBef>
                <a:buClr>
                  <a:schemeClr val="accent3"/>
                </a:buClr>
                <a:buSzPct val="65000"/>
                <a:buFont typeface="Wingdings 2"/>
                <a:buChar char=""/>
                <a:defRPr kumimoji="0" sz="1800" b="1" kern="1200">
                  <a:solidFill>
                    <a:schemeClr val="tx1"/>
                  </a:solidFill>
                  <a:latin typeface="+mj-lt"/>
                  <a:ea typeface="Verdana" panose="020B0604030504040204" pitchFamily="34" charset="0"/>
                  <a:cs typeface="Verdana" panose="020B0604030504040204" pitchFamily="34" charset="0"/>
                </a:defRPr>
              </a:lvl4pPr>
              <a:lvl5pPr marL="1463040" indent="-210312" algn="l" rtl="0" eaLnBrk="1" latinLnBrk="0" hangingPunct="1">
                <a:spcBef>
                  <a:spcPct val="20000"/>
                </a:spcBef>
                <a:buClr>
                  <a:schemeClr val="accent4"/>
                </a:buClr>
                <a:buSzPct val="65000"/>
                <a:buFont typeface="Wingdings 2"/>
                <a:buChar char=""/>
                <a:defRPr kumimoji="0" sz="1800" b="1" kern="1200">
                  <a:solidFill>
                    <a:schemeClr val="tx1"/>
                  </a:solidFill>
                  <a:latin typeface="+mj-lt"/>
                  <a:ea typeface="Verdana" panose="020B0604030504040204" pitchFamily="34" charset="0"/>
                  <a:cs typeface="Verdana" panose="020B060403050404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sz="1200" dirty="0"/>
                <a:t>Profburnett Website </a:t>
              </a:r>
              <a:br>
                <a:rPr lang="en-US" sz="1200" dirty="0"/>
              </a:br>
              <a:r>
                <a:rPr lang="en-US" sz="1200" dirty="0">
                  <a:hlinkClick r:id="rId4"/>
                </a:rPr>
                <a:t>https://profburnett.com</a:t>
              </a:r>
              <a:r>
                <a:rPr lang="en-US" sz="1200" dirty="0"/>
                <a:t> </a:t>
              </a:r>
            </a:p>
            <a:p>
              <a:pPr marL="0" indent="0" algn="ctr">
                <a:buNone/>
              </a:pPr>
              <a:endParaRPr lang="en-US" sz="1200" dirty="0"/>
            </a:p>
          </p:txBody>
        </p:sp>
        <p:pic>
          <p:nvPicPr>
            <p:cNvPr id="12" name="Picture 11" descr="A qr code on a white background&#10;&#10;Description automatically generated">
              <a:extLst>
                <a:ext uri="{FF2B5EF4-FFF2-40B4-BE49-F238E27FC236}">
                  <a16:creationId xmlns:a16="http://schemas.microsoft.com/office/drawing/2014/main" id="{B81D7ED2-E1E1-3551-5FF8-B7AED9A84E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23604" y="4310453"/>
              <a:ext cx="1028699" cy="800099"/>
            </a:xfrm>
            <a:prstGeom prst="rect">
              <a:avLst/>
            </a:prstGeom>
          </p:spPr>
        </p:pic>
      </p:grpSp>
      <p:pic>
        <p:nvPicPr>
          <p:cNvPr id="15" name="Picture 14">
            <a:extLst>
              <a:ext uri="{FF2B5EF4-FFF2-40B4-BE49-F238E27FC236}">
                <a16:creationId xmlns:a16="http://schemas.microsoft.com/office/drawing/2014/main" id="{20C619A7-685B-1ECE-E175-BB461D1152B8}"/>
              </a:ext>
            </a:extLst>
          </p:cNvPr>
          <p:cNvPicPr>
            <a:picLocks noChangeAspect="1"/>
          </p:cNvPicPr>
          <p:nvPr/>
        </p:nvPicPr>
        <p:blipFill>
          <a:blip r:embed="rId6">
            <a:extLst>
              <a:ext uri="{28A0092B-C50C-407E-A947-70E740481C1C}">
                <a14:useLocalDpi xmlns:a14="http://schemas.microsoft.com/office/drawing/2010/main" val="0"/>
              </a:ext>
            </a:extLst>
          </a:blip>
          <a:srcRect l="10138" t="2880" r="20586" b="6489"/>
          <a:stretch>
            <a:fillRect/>
          </a:stretch>
        </p:blipFill>
        <p:spPr>
          <a:xfrm>
            <a:off x="5867400" y="1037956"/>
            <a:ext cx="2846050" cy="3512559"/>
          </a:xfrm>
          <a:prstGeom prst="rect">
            <a:avLst/>
          </a:prstGeom>
        </p:spPr>
      </p:pic>
      <p:sp>
        <p:nvSpPr>
          <p:cNvPr id="16" name="Footer Placeholder 15">
            <a:extLst>
              <a:ext uri="{FF2B5EF4-FFF2-40B4-BE49-F238E27FC236}">
                <a16:creationId xmlns:a16="http://schemas.microsoft.com/office/drawing/2014/main" id="{F390B181-1BC2-DF94-8E1D-02ADD2355394}"/>
              </a:ext>
            </a:extLst>
          </p:cNvPr>
          <p:cNvSpPr>
            <a:spLocks noGrp="1"/>
          </p:cNvSpPr>
          <p:nvPr>
            <p:ph type="ftr" sz="quarter" idx="11"/>
          </p:nvPr>
        </p:nvSpPr>
        <p:spPr/>
        <p:txBody>
          <a:bodyPr/>
          <a:lstStyle/>
          <a:p>
            <a:r>
              <a:rPr lang="en-US"/>
              <a:t>2027 Senior Cybersecurity Awareness </a:t>
            </a:r>
          </a:p>
        </p:txBody>
      </p:sp>
    </p:spTree>
    <p:extLst>
      <p:ext uri="{BB962C8B-B14F-4D97-AF65-F5344CB8AC3E}">
        <p14:creationId xmlns:p14="http://schemas.microsoft.com/office/powerpoint/2010/main" val="11232781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ofBurnet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Profburnett-2026.potx" id="{976F480E-DF9E-4125-86C3-73D32838B93A}" vid="{4E25D372-628E-44E8-BF89-EBB1F57E0C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Profburnett-2026</Template>
  <TotalTime>589</TotalTime>
  <Words>8427</Words>
  <Application>Microsoft Office PowerPoint</Application>
  <PresentationFormat>On-screen Show (16:9)</PresentationFormat>
  <Paragraphs>1095</Paragraphs>
  <Slides>73</Slides>
  <Notes>64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73</vt:i4>
      </vt:variant>
    </vt:vector>
  </HeadingPairs>
  <TitlesOfParts>
    <vt:vector size="80" baseType="lpstr">
      <vt:lpstr>Aptos Black</vt:lpstr>
      <vt:lpstr>Arial</vt:lpstr>
      <vt:lpstr>Arial Black</vt:lpstr>
      <vt:lpstr>Calibri</vt:lpstr>
      <vt:lpstr>Constantia</vt:lpstr>
      <vt:lpstr>Wingdings 2</vt:lpstr>
      <vt:lpstr>ProfBurnett</vt:lpstr>
      <vt:lpstr>2027 Senior Cybersecurity Awareness</vt:lpstr>
      <vt:lpstr>Stay Safe Online</vt:lpstr>
      <vt:lpstr>What you will be able to do</vt:lpstr>
      <vt:lpstr>No Shame. No Panic. No Pressure.</vt:lpstr>
      <vt:lpstr>A serious problem—and we can respond</vt:lpstr>
      <vt:lpstr>The scammer’s playbook</vt:lpstr>
      <vt:lpstr>What could become more convincing?</vt:lpstr>
      <vt:lpstr>180 minutes: Watch | Learn | Practice </vt:lpstr>
      <vt:lpstr>Email Cyber Threats</vt:lpstr>
      <vt:lpstr>Brower Cyber Threats</vt:lpstr>
      <vt:lpstr>PowerPoint Presentation</vt:lpstr>
      <vt:lpstr>Privacy Controls</vt:lpstr>
      <vt:lpstr>How to Protect Your Digital Identity &amp; Privacy</vt:lpstr>
      <vt:lpstr>Virus &amp; Malware</vt:lpstr>
      <vt:lpstr>Watch a video. Then decide.</vt:lpstr>
      <vt:lpstr>How malware incidents happen</vt:lpstr>
      <vt:lpstr>Malware is more than a “virus”</vt:lpstr>
      <vt:lpstr>Every device needs the RIGHT protection</vt:lpstr>
      <vt:lpstr>What looks suspicious on a device?</vt:lpstr>
      <vt:lpstr>A practical 5-step protection routine</vt:lpstr>
      <vt:lpstr>If Malware On Your Device</vt:lpstr>
      <vt:lpstr>Break – 10 Min</vt:lpstr>
      <vt:lpstr>Passwords &amp; Account Security</vt:lpstr>
      <vt:lpstr>Watch a video. Then decide.</vt:lpstr>
      <vt:lpstr>Can you spot the warning signs?</vt:lpstr>
      <vt:lpstr>What to do instead</vt:lpstr>
      <vt:lpstr>Password Managers</vt:lpstr>
      <vt:lpstr>Phishing, Texts &amp; QR traps</vt:lpstr>
      <vt:lpstr>Watch a video. Then decide.</vt:lpstr>
      <vt:lpstr>Can You Spot the Warning Signs?</vt:lpstr>
      <vt:lpstr>What To Do Instead</vt:lpstr>
      <vt:lpstr>AI Voices &amp; Family Emergencies</vt:lpstr>
      <vt:lpstr>Watch a video. Then decide.</vt:lpstr>
      <vt:lpstr>Can You Spot the Warning Signs?</vt:lpstr>
      <vt:lpstr>What To Do Instead</vt:lpstr>
      <vt:lpstr>Government &amp;  Bank Impersonators</vt:lpstr>
      <vt:lpstr>Watch a video. Then decide.</vt:lpstr>
      <vt:lpstr>Can You Spot the Warning Signs?</vt:lpstr>
      <vt:lpstr>What To Do Instead</vt:lpstr>
      <vt:lpstr>Break – 10 Min</vt:lpstr>
      <vt:lpstr>Fake Tech Support &amp; Remote Access</vt:lpstr>
      <vt:lpstr>Watch a video. Then decide.</vt:lpstr>
      <vt:lpstr>Can You Spot the Warning Signs?</vt:lpstr>
      <vt:lpstr>What to do instead</vt:lpstr>
      <vt:lpstr>Investment &amp; Cryptocurrency Fraud</vt:lpstr>
      <vt:lpstr>Watch a video. Then decide.</vt:lpstr>
      <vt:lpstr>PowerPoint Presentation</vt:lpstr>
      <vt:lpstr>What To Do Instead</vt:lpstr>
      <vt:lpstr>Romance &amp;  Social Media Deception</vt:lpstr>
      <vt:lpstr>Watch a video. Then decide.</vt:lpstr>
      <vt:lpstr>Can You Spot the Warning Signs?</vt:lpstr>
      <vt:lpstr>What To Do Instead</vt:lpstr>
      <vt:lpstr>Identity Theft &amp; Data Breaches</vt:lpstr>
      <vt:lpstr>Watch a video. Then decide.</vt:lpstr>
      <vt:lpstr>Can You Spot the Warning Signs?</vt:lpstr>
      <vt:lpstr>What To Do Instead</vt:lpstr>
      <vt:lpstr>Fake Shopping, Delivery &amp; Medicare Sites</vt:lpstr>
      <vt:lpstr>Watch a video. Then decide.</vt:lpstr>
      <vt:lpstr>Can You Spot the Warning Signs?</vt:lpstr>
      <vt:lpstr>What To Do Instead</vt:lpstr>
      <vt:lpstr>Report, Recover &amp; Support One Another</vt:lpstr>
      <vt:lpstr>Watch a video. Then decide.</vt:lpstr>
      <vt:lpstr>Can You Spot the Warning Signs?</vt:lpstr>
      <vt:lpstr>What To Do Instead</vt:lpstr>
      <vt:lpstr>ACT FAST. GET HELP.</vt:lpstr>
      <vt:lpstr>Trusted places to get help</vt:lpstr>
      <vt:lpstr>Your Next 7 Days</vt:lpstr>
      <vt:lpstr>PowerPoint Presentation</vt:lpstr>
      <vt:lpstr>PowerPoint Presentation</vt:lpstr>
      <vt:lpstr>PowerPoint Presentation</vt:lpstr>
      <vt:lpstr>PowerPoint Presentation</vt:lpstr>
      <vt:lpstr>PowerPoint Presentation</vt:lpstr>
      <vt:lpstr>Instructor Contact Info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Prof Burnett</dc:creator>
  <cp:lastModifiedBy>Prof Burnett</cp:lastModifiedBy>
  <cp:revision>5</cp:revision>
  <cp:lastPrinted>2026-10-25T11:27:51Z</cp:lastPrinted>
  <dcterms:created xsi:type="dcterms:W3CDTF">2026-10-25T11:07:47Z</dcterms:created>
  <dcterms:modified xsi:type="dcterms:W3CDTF">2026-10-26T10:59:05Z</dcterms:modified>
</cp:coreProperties>
</file>