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321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9" r:id="rId12"/>
    <p:sldId id="271" r:id="rId13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howGuides="1">
      <p:cViewPr varScale="1">
        <p:scale>
          <a:sx n="103" d="100"/>
          <a:sy n="103" d="100"/>
        </p:scale>
        <p:origin x="99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78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433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056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28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FA67-A094-4013-805C-802DE721D074}" type="datetime1">
              <a:rPr lang="en-US" smtClean="0"/>
              <a:t>5/20/2025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F211-596B-40CC-BC7F-648941C588E0}" type="datetime1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373D-43CF-4D08-9012-95C40C5EA7B0}" type="datetime1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9D9A-3A1C-4BE5-9740-2F4580D4D2D1}" type="datetime1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ADB03-BF49-4C6F-B22A-566A88A7533E}" type="datetime1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FCB2-278E-4493-AB2D-248AC3EBF28A}" type="datetime1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B394-BFEC-4567-80EC-1C15CCE60345}" type="datetime1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C468-0157-4844-A1F8-7B12834AD220}" type="datetime1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7BAA4-0074-4A9C-887B-FC668F2AAC33}" type="datetime1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20D5D-8268-4853-96CA-63A7E372002B}" type="datetime1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98DEE-2A48-4FED-B088-C02B2F161734}" type="datetime1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2007 - 2025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4C4862-F50E-452F-9B88-F8B4AEC96326}" type="datetime1">
              <a:rPr lang="en-US" smtClean="0"/>
              <a:t>5/20/2025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2007 - 2025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burnet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Cx5ATVJlCE69OKjRXKDd2ajBZeuNGUpCr1Y3iAmNkm5UNlBQQlVaWEtJUkY0MUFTV0UwU1ZaUzk3QS4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ITI 594 Introduction to</a:t>
            </a:r>
            <a:br>
              <a:rPr lang="en-US" dirty="0"/>
            </a:br>
            <a:r>
              <a:rPr lang="en-US" dirty="0"/>
              <a:t>Generative AI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Session I - Introduction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B22DFB9-3A14-E6F9-4F94-54EF64EF4E26}"/>
              </a:ext>
            </a:extLst>
          </p:cNvPr>
          <p:cNvSpPr txBox="1">
            <a:spLocks/>
          </p:cNvSpPr>
          <p:nvPr/>
        </p:nvSpPr>
        <p:spPr>
          <a:xfrm>
            <a:off x="533400" y="3735852"/>
            <a:ext cx="7854696" cy="630000"/>
          </a:xfrm>
          <a:prstGeom prst="rect">
            <a:avLst/>
          </a:prstGeom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>
                <a:hlinkClick r:id="rId2"/>
              </a:rPr>
              <a:t>http://www.profburnett.com</a:t>
            </a:r>
            <a:endParaRPr lang="en-US" sz="1800"/>
          </a:p>
          <a:p>
            <a:r>
              <a:rPr lang="en-US" sz="1600" i="1">
                <a:solidFill>
                  <a:srgbClr val="FFD700"/>
                </a:solidFill>
                <a:effectLst/>
              </a:rPr>
              <a:t>Master a Skill</a:t>
            </a:r>
            <a:r>
              <a:rPr lang="en-US" sz="1600" i="1"/>
              <a:t> / </a:t>
            </a:r>
            <a:r>
              <a:rPr lang="en-US" sz="1600" i="1">
                <a:solidFill>
                  <a:srgbClr val="00FFFF"/>
                </a:solidFill>
                <a:effectLst/>
              </a:rPr>
              <a:t>Learn for Life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173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Class Schedule</a:t>
            </a:r>
            <a:br>
              <a:rPr lang="en-US" sz="2400" dirty="0"/>
            </a:br>
            <a:r>
              <a:rPr lang="en-US" sz="2400" dirty="0"/>
              <a:t>ITI 594 Introduction to Generative AI – CRN 42220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9783155"/>
              </p:ext>
            </p:extLst>
          </p:nvPr>
        </p:nvGraphicFramePr>
        <p:xfrm>
          <a:off x="457200" y="2289810"/>
          <a:ext cx="8229600" cy="563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Date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Hours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+mj-lt"/>
                        </a:rPr>
                        <a:t>Jun 10 , 12, 2025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Tuesday - Thursday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17747" y="3454836"/>
            <a:ext cx="2508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All Classes meet in GBTC</a:t>
            </a: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655"/>
            <a:ext cx="8229600" cy="8572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Class Schedule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6854979-D706-A892-35B4-B5A825D9C6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010905"/>
            <a:ext cx="4038600" cy="3755289"/>
          </a:xfrm>
        </p:spPr>
        <p:txBody>
          <a:bodyPr>
            <a:normAutofit fontScale="92500" lnSpcReduction="10000"/>
          </a:bodyPr>
          <a:lstStyle/>
          <a:p>
            <a:pPr marL="182880" indent="0">
              <a:buNone/>
            </a:pP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Session 1</a:t>
            </a:r>
          </a:p>
          <a:p>
            <a:pPr marL="468630" indent="-285750"/>
            <a:r>
              <a:rPr lang="en-US" sz="1900" dirty="0">
                <a:ea typeface="Aptos" panose="020B0004020202020204" pitchFamily="34" charset="0"/>
                <a:cs typeface="Aptos" panose="020B0004020202020204" pitchFamily="34" charset="0"/>
              </a:rPr>
              <a:t>Define Artificial Intelligence (AI) and Generative </a:t>
            </a:r>
            <a:r>
              <a:rPr lang="en-US" sz="19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AI (GenAI).</a:t>
            </a:r>
          </a:p>
          <a:p>
            <a:pPr marL="468630" indent="-285750"/>
            <a:r>
              <a:rPr lang="en-US" sz="19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Explain the latest trends in GenAI/AI. </a:t>
            </a:r>
          </a:p>
          <a:p>
            <a:pPr marL="468630" indent="-285750"/>
            <a:r>
              <a:rPr lang="en-US" sz="19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Identify and describe key concepts in GenAI/AI. </a:t>
            </a:r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2ADE674-1B20-B6F9-EDAB-0255BE14F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010905"/>
            <a:ext cx="4038600" cy="3755289"/>
          </a:xfrm>
        </p:spPr>
        <p:txBody>
          <a:bodyPr>
            <a:normAutofit fontScale="92500" lnSpcReduction="10000"/>
          </a:bodyPr>
          <a:lstStyle/>
          <a:p>
            <a:pPr marL="182880" indent="0">
              <a:buNone/>
            </a:pPr>
            <a:r>
              <a:rPr lang="en-US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Session 2</a:t>
            </a:r>
          </a:p>
          <a:p>
            <a:pPr marL="468630" indent="-285750"/>
            <a:r>
              <a:rPr lang="en-US" sz="1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Understand the different technologies used in GenAI/AI. </a:t>
            </a:r>
          </a:p>
          <a:p>
            <a:pPr marL="468630" indent="-285750"/>
            <a:r>
              <a:rPr lang="en-US" sz="1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Apply GenAI/AI to solve real-world problems. </a:t>
            </a:r>
          </a:p>
          <a:p>
            <a:pPr marL="468630" indent="-285750"/>
            <a:r>
              <a:rPr lang="en-US" sz="1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Understand the potential technical pitfalls of GenAI: </a:t>
            </a:r>
          </a:p>
          <a:p>
            <a:pPr marL="834390" lvl="1" indent="-285750"/>
            <a:r>
              <a:rPr lang="en-US" sz="1800" dirty="0">
                <a:ea typeface="Aptos" panose="020B0004020202020204" pitchFamily="34" charset="0"/>
                <a:cs typeface="Aptos" panose="020B0004020202020204" pitchFamily="34" charset="0"/>
              </a:rPr>
              <a:t>H</a:t>
            </a:r>
            <a:r>
              <a:rPr lang="en-US" sz="1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allucination</a:t>
            </a:r>
          </a:p>
          <a:p>
            <a:pPr marL="834390" lvl="1" indent="-285750"/>
            <a:r>
              <a:rPr lang="en-US" sz="1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Temperature</a:t>
            </a:r>
          </a:p>
          <a:p>
            <a:pPr marL="834390" lvl="1" indent="-285750"/>
            <a:r>
              <a:rPr lang="en-US" sz="1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Bias.</a:t>
            </a:r>
          </a:p>
          <a:p>
            <a:pPr marL="468630" indent="-285750"/>
            <a:r>
              <a:rPr lang="en-US" sz="1800" dirty="0">
                <a:ea typeface="Aptos" panose="020B0004020202020204" pitchFamily="34" charset="0"/>
                <a:cs typeface="Aptos" panose="020B0004020202020204" pitchFamily="34" charset="0"/>
              </a:rPr>
              <a:t>Industry Risks and Concerns</a:t>
            </a:r>
            <a:endParaRPr lang="en-US" sz="1800" dirty="0">
              <a:effectLst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468630" indent="-285750"/>
            <a:r>
              <a:rPr lang="en-US" sz="1800" dirty="0">
                <a:ea typeface="Aptos" panose="020B0004020202020204" pitchFamily="34" charset="0"/>
                <a:cs typeface="Aptos" panose="020B0004020202020204" pitchFamily="34" charset="0"/>
              </a:rPr>
              <a:t>Job Market</a:t>
            </a:r>
          </a:p>
          <a:p>
            <a:pPr marL="468630" indent="-285750"/>
            <a:r>
              <a:rPr lang="en-US" sz="18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AI Future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https://forms.office.com/pages/responsepage.aspx?id=Cx5ATVJlCE69OKjRXKDd2ajBZeuNGUpCr1Y3iAmNkm5UNlBQQlVaWEtJUkY0MUFTV0UwU1ZaUzk3QS4u</a:t>
            </a:r>
            <a:r>
              <a:rPr lang="en-US" sz="1800" dirty="0"/>
              <a:t> </a:t>
            </a:r>
          </a:p>
          <a:p>
            <a:r>
              <a:rPr lang="en-US" dirty="0"/>
              <a:t>Course Registration Number (CRN #):   42220</a:t>
            </a:r>
          </a:p>
          <a:p>
            <a:r>
              <a:rPr lang="en-US" dirty="0"/>
              <a:t>Course Name:   Intro to GenAI</a:t>
            </a:r>
          </a:p>
          <a:p>
            <a:r>
              <a:rPr lang="en-US" dirty="0"/>
              <a:t>Start Date:   6/20/2025</a:t>
            </a:r>
          </a:p>
          <a:p>
            <a:r>
              <a:rPr lang="en-US" dirty="0"/>
              <a:t>Instructor's Name:   Carl M.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/>
              <a:t>Military 22 Years – Corps of Engineers</a:t>
            </a:r>
          </a:p>
          <a:p>
            <a:r>
              <a:rPr lang="en-US" sz="2400" dirty="0"/>
              <a:t>IT Contractor 20 Years (BAH, GDIT, Independent)</a:t>
            </a:r>
          </a:p>
          <a:p>
            <a:r>
              <a:rPr lang="en-US" sz="2400" dirty="0">
                <a:hlinkClick r:id="rId2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240.603.3194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Job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br>
              <a:rPr lang="en-US" sz="4400" dirty="0"/>
            </a:br>
            <a:r>
              <a:rPr lang="en-US" sz="4400" dirty="0"/>
              <a:t>Announcements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Sheet.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Attendance will be called at the start of each class.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If you come in late, please see me during the break to make sure you are accounted for.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Course Completion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4464-8A5B-4592-B129-13E0A5F5DFD7}" type="datetime1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77EA0BF-AC08-42BC-BAA8-A54217F46A5E}" vid="{3EF36CA4-3D59-41B5-869A-1000B72EC5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4121</TotalTime>
  <Words>443</Words>
  <Application>Microsoft Office PowerPoint</Application>
  <PresentationFormat>On-screen Show (16:9)</PresentationFormat>
  <Paragraphs>104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Ｐゴシック</vt:lpstr>
      <vt:lpstr>Aptos</vt:lpstr>
      <vt:lpstr>Arial</vt:lpstr>
      <vt:lpstr>Calibri</vt:lpstr>
      <vt:lpstr>Constantia</vt:lpstr>
      <vt:lpstr>Wingdings</vt:lpstr>
      <vt:lpstr>Wingdings 2</vt:lpstr>
      <vt:lpstr>ProfBurnett</vt:lpstr>
      <vt:lpstr>ITI 594 Introduction to Generative AI </vt:lpstr>
      <vt:lpstr>Outline</vt:lpstr>
      <vt:lpstr>Instructor Info</vt:lpstr>
      <vt:lpstr> Introduce Yourselves</vt:lpstr>
      <vt:lpstr>Administrative  Announcements</vt:lpstr>
      <vt:lpstr>Attendance</vt:lpstr>
      <vt:lpstr>Course Completion</vt:lpstr>
      <vt:lpstr>Campus Logistics</vt:lpstr>
      <vt:lpstr>Opening delays or cancellations</vt:lpstr>
      <vt:lpstr>Class Schedule ITI 594 Introduction to Generative AI – CRN 42220</vt:lpstr>
      <vt:lpstr>Class Schedule</vt:lpstr>
      <vt:lpstr>Class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Burnett, Carl M</dc:creator>
  <cp:lastModifiedBy>Burnett, Carl M</cp:lastModifiedBy>
  <cp:revision>6</cp:revision>
  <cp:lastPrinted>2019-10-24T10:45:22Z</cp:lastPrinted>
  <dcterms:created xsi:type="dcterms:W3CDTF">2025-05-05T10:22:55Z</dcterms:created>
  <dcterms:modified xsi:type="dcterms:W3CDTF">2025-05-20T15:05:49Z</dcterms:modified>
</cp:coreProperties>
</file>