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1"/>
  </p:notesMasterIdLst>
  <p:handoutMasterIdLst>
    <p:handoutMasterId r:id="rId52"/>
  </p:handoutMasterIdLst>
  <p:sldIdLst>
    <p:sldId id="256" r:id="rId5"/>
    <p:sldId id="661" r:id="rId6"/>
    <p:sldId id="1716" r:id="rId7"/>
    <p:sldId id="275" r:id="rId8"/>
    <p:sldId id="276" r:id="rId9"/>
    <p:sldId id="341" r:id="rId10"/>
    <p:sldId id="620" r:id="rId11"/>
    <p:sldId id="644" r:id="rId12"/>
    <p:sldId id="270" r:id="rId13"/>
    <p:sldId id="680" r:id="rId14"/>
    <p:sldId id="583" r:id="rId15"/>
    <p:sldId id="586" r:id="rId16"/>
    <p:sldId id="621" r:id="rId17"/>
    <p:sldId id="585" r:id="rId18"/>
    <p:sldId id="584" r:id="rId19"/>
    <p:sldId id="587" r:id="rId20"/>
    <p:sldId id="588" r:id="rId21"/>
    <p:sldId id="590" r:id="rId22"/>
    <p:sldId id="589" r:id="rId23"/>
    <p:sldId id="591" r:id="rId24"/>
    <p:sldId id="593" r:id="rId25"/>
    <p:sldId id="662" r:id="rId26"/>
    <p:sldId id="258" r:id="rId27"/>
    <p:sldId id="648" r:id="rId28"/>
    <p:sldId id="649" r:id="rId29"/>
    <p:sldId id="650" r:id="rId30"/>
    <p:sldId id="659" r:id="rId31"/>
    <p:sldId id="655" r:id="rId32"/>
    <p:sldId id="679" r:id="rId33"/>
    <p:sldId id="259" r:id="rId34"/>
    <p:sldId id="595" r:id="rId35"/>
    <p:sldId id="642" r:id="rId36"/>
    <p:sldId id="681" r:id="rId37"/>
    <p:sldId id="643" r:id="rId38"/>
    <p:sldId id="637" r:id="rId39"/>
    <p:sldId id="638" r:id="rId40"/>
    <p:sldId id="1718" r:id="rId41"/>
    <p:sldId id="1719" r:id="rId42"/>
    <p:sldId id="639" r:id="rId43"/>
    <p:sldId id="682" r:id="rId44"/>
    <p:sldId id="683" r:id="rId45"/>
    <p:sldId id="1713" r:id="rId46"/>
    <p:sldId id="1714" r:id="rId47"/>
    <p:sldId id="1715" r:id="rId48"/>
    <p:sldId id="1717" r:id="rId49"/>
    <p:sldId id="271" r:id="rId50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336B10-5720-12CF-CE20-3B3D7F709152}" name="Sarah Wood" initials="SW" userId="S::swood@toprightpartners.com::de19b578-0b07-4394-b599-cb0553f2295a" providerId="AD"/>
  <p188:author id="{E02A694C-008E-0E3C-85EE-5B48115B05AF}" name="mary.deluca@montgomerycollege.edu" initials="ma" userId="S::urn:spo:guest#mary.deluca@montgomerycollege.edu::" providerId="AD"/>
  <p188:author id="{28F9BD5D-58F4-C06D-B26E-1B66D35AAF96}" name="Karen Gold" initials="KG" userId="S::kgold@toprightpartners.com::581607f2-298b-4d69-8167-099ef8e1b66a" providerId="AD"/>
  <p188:author id="{2D744864-4FEC-E2FB-7CB2-443139DD3FFA}" name="Kennedy Holbert" initials="" userId="S::kholbert@toprightpartners.com::568c8fb5-a805-404a-a79b-3f566476add2" providerId="AD"/>
  <p188:author id="{09AC1E9E-D697-EBD6-ACBF-6FF711B37C91}" name="Kerry Barton" initials="KB" userId="S::kbarton@toprightpartners.com::569a4e1b-67fb-4cf8-b5e5-3e7e646c775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237F"/>
    <a:srgbClr val="F92329"/>
    <a:srgbClr val="000000"/>
    <a:srgbClr val="FFFFFF"/>
    <a:srgbClr val="0095C8"/>
    <a:srgbClr val="512389"/>
    <a:srgbClr val="0E8AD9"/>
    <a:srgbClr val="525252"/>
    <a:srgbClr val="28A689"/>
    <a:srgbClr val="FF5F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3C7C33-7CC6-4743-8D4B-646C11F07FE3}" v="8" dt="2026-04-15T16:57:32.031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920" autoAdjust="0"/>
  </p:normalViewPr>
  <p:slideViewPr>
    <p:cSldViewPr snapToGrid="0">
      <p:cViewPr varScale="1">
        <p:scale>
          <a:sx n="67" d="100"/>
          <a:sy n="67" d="100"/>
        </p:scale>
        <p:origin x="1374" y="288"/>
      </p:cViewPr>
      <p:guideLst>
        <p:guide orient="horz" pos="2688"/>
        <p:guide pos="3840"/>
      </p:guideLst>
    </p:cSldViewPr>
  </p:slideViewPr>
  <p:notesTextViewPr>
    <p:cViewPr>
      <p:scale>
        <a:sx n="3" d="2"/>
        <a:sy n="3" d="2"/>
      </p:scale>
      <p:origin x="-6" y="-18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rnett, Carl M" userId="396d1247-df83-4d28-bee2-e66279f856eb" providerId="ADAL" clId="{A10413BE-04E7-4767-A404-5E19EF3D2943}"/>
    <pc:docChg chg="undo custSel addSld delSld modSld sldOrd modMainMaster modNotesMaster modHandout">
      <pc:chgData name="Burnett, Carl M" userId="396d1247-df83-4d28-bee2-e66279f856eb" providerId="ADAL" clId="{A10413BE-04E7-4767-A404-5E19EF3D2943}" dt="2026-04-15T16:57:42.120" v="385" actId="26606"/>
      <pc:docMkLst>
        <pc:docMk/>
      </pc:docMkLst>
      <pc:sldChg chg="addSp delSp modSp mod modClrScheme chgLayout">
        <pc:chgData name="Burnett, Carl M" userId="396d1247-df83-4d28-bee2-e66279f856eb" providerId="ADAL" clId="{A10413BE-04E7-4767-A404-5E19EF3D2943}" dt="2026-03-23T10:37:33.354" v="55" actId="478"/>
        <pc:sldMkLst>
          <pc:docMk/>
          <pc:sldMk cId="2722713804" sldId="256"/>
        </pc:sldMkLst>
        <pc:spChg chg="mod ord">
          <ac:chgData name="Burnett, Carl M" userId="396d1247-df83-4d28-bee2-e66279f856eb" providerId="ADAL" clId="{A10413BE-04E7-4767-A404-5E19EF3D2943}" dt="2026-03-23T10:36:35.426" v="52" actId="700"/>
          <ac:spMkLst>
            <pc:docMk/>
            <pc:sldMk cId="2722713804" sldId="256"/>
            <ac:spMk id="3" creationId="{F87FC979-679C-34BB-1C0B-A479EE5DE66B}"/>
          </ac:spMkLst>
        </pc:spChg>
        <pc:spChg chg="mod ord">
          <ac:chgData name="Burnett, Carl M" userId="396d1247-df83-4d28-bee2-e66279f856eb" providerId="ADAL" clId="{A10413BE-04E7-4767-A404-5E19EF3D2943}" dt="2026-03-23T10:36:35.426" v="52" actId="700"/>
          <ac:spMkLst>
            <pc:docMk/>
            <pc:sldMk cId="2722713804" sldId="256"/>
            <ac:spMk id="4" creationId="{657300D5-7F65-DA9B-EA3B-326CD812113D}"/>
          </ac:spMkLst>
        </pc:spChg>
        <pc:picChg chg="add del mod ord">
          <ac:chgData name="Burnett, Carl M" userId="396d1247-df83-4d28-bee2-e66279f856eb" providerId="ADAL" clId="{A10413BE-04E7-4767-A404-5E19EF3D2943}" dt="2026-03-23T10:37:33.354" v="55" actId="478"/>
          <ac:picMkLst>
            <pc:docMk/>
            <pc:sldMk cId="2722713804" sldId="256"/>
            <ac:picMk id="7" creationId="{8163BA30-E402-AB2E-B98D-47A47EAF43EF}"/>
          </ac:picMkLst>
        </pc:picChg>
      </pc:sldChg>
      <pc:sldChg chg="addSp delSp modSp add del mod modClrScheme chgLayout">
        <pc:chgData name="Burnett, Carl M" userId="396d1247-df83-4d28-bee2-e66279f856eb" providerId="ADAL" clId="{A10413BE-04E7-4767-A404-5E19EF3D2943}" dt="2026-03-23T11:26:20.507" v="242" actId="14100"/>
        <pc:sldMkLst>
          <pc:docMk/>
          <pc:sldMk cId="402785563" sldId="258"/>
        </pc:sldMkLst>
        <pc:spChg chg="mod ord">
          <ac:chgData name="Burnett, Carl M" userId="396d1247-df83-4d28-bee2-e66279f856eb" providerId="ADAL" clId="{A10413BE-04E7-4767-A404-5E19EF3D2943}" dt="2026-03-23T11:24:59.900" v="224" actId="700"/>
          <ac:spMkLst>
            <pc:docMk/>
            <pc:sldMk cId="402785563" sldId="258"/>
            <ac:spMk id="6" creationId="{594814E4-4CF5-5504-758D-DD4951D9A277}"/>
          </ac:spMkLst>
        </pc:spChg>
        <pc:spChg chg="add mod ord">
          <ac:chgData name="Burnett, Carl M" userId="396d1247-df83-4d28-bee2-e66279f856eb" providerId="ADAL" clId="{A10413BE-04E7-4767-A404-5E19EF3D2943}" dt="2026-03-23T11:26:12.622" v="241" actId="14100"/>
          <ac:spMkLst>
            <pc:docMk/>
            <pc:sldMk cId="402785563" sldId="258"/>
            <ac:spMk id="8" creationId="{2B40D2C1-1F31-15CD-087E-8C484C9861A7}"/>
          </ac:spMkLst>
        </pc:spChg>
        <pc:spChg chg="mod ord">
          <ac:chgData name="Burnett, Carl M" userId="396d1247-df83-4d28-bee2-e66279f856eb" providerId="ADAL" clId="{A10413BE-04E7-4767-A404-5E19EF3D2943}" dt="2026-03-23T11:24:59.900" v="224" actId="700"/>
          <ac:spMkLst>
            <pc:docMk/>
            <pc:sldMk cId="402785563" sldId="258"/>
            <ac:spMk id="25" creationId="{00000000-0000-0000-0000-000000000000}"/>
          </ac:spMkLst>
        </pc:spChg>
        <pc:picChg chg="mod">
          <ac:chgData name="Burnett, Carl M" userId="396d1247-df83-4d28-bee2-e66279f856eb" providerId="ADAL" clId="{A10413BE-04E7-4767-A404-5E19EF3D2943}" dt="2026-03-23T11:26:20.507" v="242" actId="14100"/>
          <ac:picMkLst>
            <pc:docMk/>
            <pc:sldMk cId="402785563" sldId="258"/>
            <ac:picMk id="3" creationId="{00000000-0000-0000-0000-000000000000}"/>
          </ac:picMkLst>
        </pc:picChg>
      </pc:sldChg>
      <pc:sldChg chg="delSp modSp add del mod">
        <pc:chgData name="Burnett, Carl M" userId="396d1247-df83-4d28-bee2-e66279f856eb" providerId="ADAL" clId="{A10413BE-04E7-4767-A404-5E19EF3D2943}" dt="2026-03-23T11:28:46.956" v="274" actId="478"/>
        <pc:sldMkLst>
          <pc:docMk/>
          <pc:sldMk cId="2506187314" sldId="259"/>
        </pc:sldMkLst>
        <pc:spChg chg="mod">
          <ac:chgData name="Burnett, Carl M" userId="396d1247-df83-4d28-bee2-e66279f856eb" providerId="ADAL" clId="{A10413BE-04E7-4767-A404-5E19EF3D2943}" dt="2026-03-23T10:35:28.845" v="3"/>
          <ac:spMkLst>
            <pc:docMk/>
            <pc:sldMk cId="2506187314" sldId="259"/>
            <ac:spMk id="25" creationId="{B0485F73-EF6B-9E77-99FC-161000BACB91}"/>
          </ac:spMkLst>
        </pc:spChg>
        <pc:graphicFrameChg chg="modGraphic">
          <ac:chgData name="Burnett, Carl M" userId="396d1247-df83-4d28-bee2-e66279f856eb" providerId="ADAL" clId="{A10413BE-04E7-4767-A404-5E19EF3D2943}" dt="2026-03-23T11:28:38.158" v="272" actId="12385"/>
          <ac:graphicFrameMkLst>
            <pc:docMk/>
            <pc:sldMk cId="2506187314" sldId="259"/>
            <ac:graphicFrameMk id="2" creationId="{9F58AB62-2D98-F2EF-3D80-45189E4A5582}"/>
          </ac:graphicFrameMkLst>
        </pc:graphicFrameChg>
      </pc:sldChg>
      <pc:sldChg chg="addSp delSp modSp add del mod modClrScheme chgLayout">
        <pc:chgData name="Burnett, Carl M" userId="396d1247-df83-4d28-bee2-e66279f856eb" providerId="ADAL" clId="{A10413BE-04E7-4767-A404-5E19EF3D2943}" dt="2026-03-23T11:21:08.273" v="176" actId="478"/>
        <pc:sldMkLst>
          <pc:docMk/>
          <pc:sldMk cId="1144594844" sldId="270"/>
        </pc:sldMkLst>
        <pc:spChg chg="mod ord">
          <ac:chgData name="Burnett, Carl M" userId="396d1247-df83-4d28-bee2-e66279f856eb" providerId="ADAL" clId="{A10413BE-04E7-4767-A404-5E19EF3D2943}" dt="2026-03-23T11:20:27.707" v="169" actId="700"/>
          <ac:spMkLst>
            <pc:docMk/>
            <pc:sldMk cId="1144594844" sldId="270"/>
            <ac:spMk id="2" creationId="{01225274-C187-4A4C-E8C7-1DBFBAF77EA0}"/>
          </ac:spMkLst>
        </pc:spChg>
        <pc:spChg chg="mod">
          <ac:chgData name="Burnett, Carl M" userId="396d1247-df83-4d28-bee2-e66279f856eb" providerId="ADAL" clId="{A10413BE-04E7-4767-A404-5E19EF3D2943}" dt="2026-03-23T11:20:43.606" v="172" actId="207"/>
          <ac:spMkLst>
            <pc:docMk/>
            <pc:sldMk cId="1144594844" sldId="270"/>
            <ac:spMk id="6" creationId="{272CEE05-1211-E535-D0FA-26D0076C44EC}"/>
          </ac:spMkLst>
        </pc:spChg>
        <pc:spChg chg="mod">
          <ac:chgData name="Burnett, Carl M" userId="396d1247-df83-4d28-bee2-e66279f856eb" providerId="ADAL" clId="{A10413BE-04E7-4767-A404-5E19EF3D2943}" dt="2026-03-23T11:21:05.054" v="175" actId="1076"/>
          <ac:spMkLst>
            <pc:docMk/>
            <pc:sldMk cId="1144594844" sldId="270"/>
            <ac:spMk id="8" creationId="{00000000-0000-0000-0000-000000000000}"/>
          </ac:spMkLst>
        </pc:spChg>
        <pc:spChg chg="mod">
          <ac:chgData name="Burnett, Carl M" userId="396d1247-df83-4d28-bee2-e66279f856eb" providerId="ADAL" clId="{A10413BE-04E7-4767-A404-5E19EF3D2943}" dt="2026-03-23T11:21:05.054" v="175" actId="1076"/>
          <ac:spMkLst>
            <pc:docMk/>
            <pc:sldMk cId="1144594844" sldId="270"/>
            <ac:spMk id="10" creationId="{00000000-0000-0000-0000-000000000000}"/>
          </ac:spMkLst>
        </pc:spChg>
        <pc:spChg chg="mod">
          <ac:chgData name="Burnett, Carl M" userId="396d1247-df83-4d28-bee2-e66279f856eb" providerId="ADAL" clId="{A10413BE-04E7-4767-A404-5E19EF3D2943}" dt="2026-03-23T11:21:05.054" v="175" actId="1076"/>
          <ac:spMkLst>
            <pc:docMk/>
            <pc:sldMk cId="1144594844" sldId="270"/>
            <ac:spMk id="11" creationId="{00000000-0000-0000-0000-000000000000}"/>
          </ac:spMkLst>
        </pc:spChg>
        <pc:spChg chg="mod ord">
          <ac:chgData name="Burnett, Carl M" userId="396d1247-df83-4d28-bee2-e66279f856eb" providerId="ADAL" clId="{A10413BE-04E7-4767-A404-5E19EF3D2943}" dt="2026-03-23T11:20:27.707" v="169" actId="700"/>
          <ac:spMkLst>
            <pc:docMk/>
            <pc:sldMk cId="1144594844" sldId="270"/>
            <ac:spMk id="14" creationId="{AB177336-6553-85B7-34B4-8111784E85BE}"/>
          </ac:spMkLst>
        </pc:spChg>
        <pc:picChg chg="mod">
          <ac:chgData name="Burnett, Carl M" userId="396d1247-df83-4d28-bee2-e66279f856eb" providerId="ADAL" clId="{A10413BE-04E7-4767-A404-5E19EF3D2943}" dt="2026-03-23T11:21:05.054" v="175" actId="1076"/>
          <ac:picMkLst>
            <pc:docMk/>
            <pc:sldMk cId="1144594844" sldId="270"/>
            <ac:picMk id="9" creationId="{00000000-0000-0000-0000-000000000000}"/>
          </ac:picMkLst>
        </pc:picChg>
      </pc:sldChg>
      <pc:sldChg chg="modSp add del mod">
        <pc:chgData name="Burnett, Carl M" userId="396d1247-df83-4d28-bee2-e66279f856eb" providerId="ADAL" clId="{A10413BE-04E7-4767-A404-5E19EF3D2943}" dt="2026-03-23T11:31:54.173" v="298" actId="12385"/>
        <pc:sldMkLst>
          <pc:docMk/>
          <pc:sldMk cId="4179696409" sldId="271"/>
        </pc:sldMkLst>
        <pc:spChg chg="mod">
          <ac:chgData name="Burnett, Carl M" userId="396d1247-df83-4d28-bee2-e66279f856eb" providerId="ADAL" clId="{A10413BE-04E7-4767-A404-5E19EF3D2943}" dt="2026-03-23T11:31:46.042" v="296" actId="113"/>
          <ac:spMkLst>
            <pc:docMk/>
            <pc:sldMk cId="4179696409" sldId="271"/>
            <ac:spMk id="3" creationId="{00000000-0000-0000-0000-000000000000}"/>
          </ac:spMkLst>
        </pc:spChg>
        <pc:graphicFrameChg chg="mod modGraphic">
          <ac:chgData name="Burnett, Carl M" userId="396d1247-df83-4d28-bee2-e66279f856eb" providerId="ADAL" clId="{A10413BE-04E7-4767-A404-5E19EF3D2943}" dt="2026-03-23T11:31:54.173" v="298" actId="12385"/>
          <ac:graphicFrameMkLst>
            <pc:docMk/>
            <pc:sldMk cId="4179696409" sldId="271"/>
            <ac:graphicFrameMk id="7" creationId="{2303B76B-A518-2DB6-D0AA-E9966B346D5D}"/>
          </ac:graphicFrameMkLst>
        </pc:graphicFrameChg>
      </pc:sldChg>
      <pc:sldChg chg="modSp add del">
        <pc:chgData name="Burnett, Carl M" userId="396d1247-df83-4d28-bee2-e66279f856eb" providerId="ADAL" clId="{A10413BE-04E7-4767-A404-5E19EF3D2943}" dt="2026-03-23T10:35:28.845" v="3"/>
        <pc:sldMkLst>
          <pc:docMk/>
          <pc:sldMk cId="3915761742" sldId="275"/>
        </pc:sldMkLst>
        <pc:spChg chg="mod">
          <ac:chgData name="Burnett, Carl M" userId="396d1247-df83-4d28-bee2-e66279f856eb" providerId="ADAL" clId="{A10413BE-04E7-4767-A404-5E19EF3D2943}" dt="2026-03-23T10:35:28.845" v="3"/>
          <ac:spMkLst>
            <pc:docMk/>
            <pc:sldMk cId="3915761742" sldId="275"/>
            <ac:spMk id="6" creationId="{29A4794E-5EF5-C217-8B6F-7B9AEC82B987}"/>
          </ac:spMkLst>
        </pc:spChg>
      </pc:sldChg>
      <pc:sldChg chg="modSp add del mod">
        <pc:chgData name="Burnett, Carl M" userId="396d1247-df83-4d28-bee2-e66279f856eb" providerId="ADAL" clId="{A10413BE-04E7-4767-A404-5E19EF3D2943}" dt="2026-03-23T11:20:12.913" v="168" actId="20577"/>
        <pc:sldMkLst>
          <pc:docMk/>
          <pc:sldMk cId="4232700924" sldId="276"/>
        </pc:sldMkLst>
        <pc:spChg chg="mod">
          <ac:chgData name="Burnett, Carl M" userId="396d1247-df83-4d28-bee2-e66279f856eb" providerId="ADAL" clId="{A10413BE-04E7-4767-A404-5E19EF3D2943}" dt="2026-03-23T11:17:22.132" v="122" actId="1076"/>
          <ac:spMkLst>
            <pc:docMk/>
            <pc:sldMk cId="4232700924" sldId="276"/>
            <ac:spMk id="4" creationId="{00000000-0000-0000-0000-000000000000}"/>
          </ac:spMkLst>
        </pc:spChg>
        <pc:spChg chg="mod">
          <ac:chgData name="Burnett, Carl M" userId="396d1247-df83-4d28-bee2-e66279f856eb" providerId="ADAL" clId="{A10413BE-04E7-4767-A404-5E19EF3D2943}" dt="2026-03-23T11:17:19.898" v="121" actId="1076"/>
          <ac:spMkLst>
            <pc:docMk/>
            <pc:sldMk cId="4232700924" sldId="276"/>
            <ac:spMk id="5" creationId="{00000000-0000-0000-0000-000000000000}"/>
          </ac:spMkLst>
        </pc:spChg>
        <pc:spChg chg="mod">
          <ac:chgData name="Burnett, Carl M" userId="396d1247-df83-4d28-bee2-e66279f856eb" providerId="ADAL" clId="{A10413BE-04E7-4767-A404-5E19EF3D2943}" dt="2026-03-23T11:16:56.948" v="119" actId="14100"/>
          <ac:spMkLst>
            <pc:docMk/>
            <pc:sldMk cId="4232700924" sldId="276"/>
            <ac:spMk id="7" creationId="{0470EF91-2686-4283-0840-E7AC4FDACEBD}"/>
          </ac:spMkLst>
        </pc:spChg>
        <pc:spChg chg="mod">
          <ac:chgData name="Burnett, Carl M" userId="396d1247-df83-4d28-bee2-e66279f856eb" providerId="ADAL" clId="{A10413BE-04E7-4767-A404-5E19EF3D2943}" dt="2026-03-23T11:20:12.913" v="168" actId="20577"/>
          <ac:spMkLst>
            <pc:docMk/>
            <pc:sldMk cId="4232700924" sldId="276"/>
            <ac:spMk id="25" creationId="{00000000-0000-0000-0000-000000000000}"/>
          </ac:spMkLst>
        </pc:spChg>
      </pc:sldChg>
      <pc:sldChg chg="modSp add del">
        <pc:chgData name="Burnett, Carl M" userId="396d1247-df83-4d28-bee2-e66279f856eb" providerId="ADAL" clId="{A10413BE-04E7-4767-A404-5E19EF3D2943}" dt="2026-03-23T10:35:28.845" v="3"/>
        <pc:sldMkLst>
          <pc:docMk/>
          <pc:sldMk cId="2104323643" sldId="341"/>
        </pc:sldMkLst>
        <pc:spChg chg="mod">
          <ac:chgData name="Burnett, Carl M" userId="396d1247-df83-4d28-bee2-e66279f856eb" providerId="ADAL" clId="{A10413BE-04E7-4767-A404-5E19EF3D2943}" dt="2026-03-23T10:35:28.845" v="3"/>
          <ac:spMkLst>
            <pc:docMk/>
            <pc:sldMk cId="2104323643" sldId="341"/>
            <ac:spMk id="6" creationId="{3B8F1A0A-92BF-B2CC-9ADC-21741D9123D1}"/>
          </ac:spMkLst>
        </pc:spChg>
      </pc:sldChg>
      <pc:sldChg chg="modSp add del mod">
        <pc:chgData name="Burnett, Carl M" userId="396d1247-df83-4d28-bee2-e66279f856eb" providerId="ADAL" clId="{A10413BE-04E7-4767-A404-5E19EF3D2943}" dt="2026-03-23T11:18:23.147" v="124" actId="27636"/>
        <pc:sldMkLst>
          <pc:docMk/>
          <pc:sldMk cId="1252287874" sldId="583"/>
        </pc:sldMkLst>
        <pc:spChg chg="mod">
          <ac:chgData name="Burnett, Carl M" userId="396d1247-df83-4d28-bee2-e66279f856eb" providerId="ADAL" clId="{A10413BE-04E7-4767-A404-5E19EF3D2943}" dt="2026-03-23T11:18:23.147" v="124" actId="27636"/>
          <ac:spMkLst>
            <pc:docMk/>
            <pc:sldMk cId="1252287874" sldId="583"/>
            <ac:spMk id="5" creationId="{5E0AFE1B-8977-F7A7-0C3D-A91FE8EABB85}"/>
          </ac:spMkLst>
        </pc:spChg>
      </pc:sldChg>
      <pc:sldChg chg="modSp add del mod">
        <pc:chgData name="Burnett, Carl M" userId="396d1247-df83-4d28-bee2-e66279f856eb" providerId="ADAL" clId="{A10413BE-04E7-4767-A404-5E19EF3D2943}" dt="2026-03-23T10:35:28.927" v="8" actId="27636"/>
        <pc:sldMkLst>
          <pc:docMk/>
          <pc:sldMk cId="24778359" sldId="584"/>
        </pc:sldMkLst>
      </pc:sldChg>
      <pc:sldChg chg="add del">
        <pc:chgData name="Burnett, Carl M" userId="396d1247-df83-4d28-bee2-e66279f856eb" providerId="ADAL" clId="{A10413BE-04E7-4767-A404-5E19EF3D2943}" dt="2026-03-23T10:35:28.845" v="3"/>
        <pc:sldMkLst>
          <pc:docMk/>
          <pc:sldMk cId="2368864506" sldId="585"/>
        </pc:sldMkLst>
      </pc:sldChg>
      <pc:sldChg chg="add del">
        <pc:chgData name="Burnett, Carl M" userId="396d1247-df83-4d28-bee2-e66279f856eb" providerId="ADAL" clId="{A10413BE-04E7-4767-A404-5E19EF3D2943}" dt="2026-03-23T10:35:28.845" v="3"/>
        <pc:sldMkLst>
          <pc:docMk/>
          <pc:sldMk cId="1288657698" sldId="586"/>
        </pc:sldMkLst>
      </pc:sldChg>
      <pc:sldChg chg="addSp delSp modSp add del mod modClrScheme chgLayout">
        <pc:chgData name="Burnett, Carl M" userId="396d1247-df83-4d28-bee2-e66279f856eb" providerId="ADAL" clId="{A10413BE-04E7-4767-A404-5E19EF3D2943}" dt="2026-03-23T11:24:41.833" v="223" actId="478"/>
        <pc:sldMkLst>
          <pc:docMk/>
          <pc:sldMk cId="2152713051" sldId="587"/>
        </pc:sldMkLst>
        <pc:spChg chg="mod ord">
          <ac:chgData name="Burnett, Carl M" userId="396d1247-df83-4d28-bee2-e66279f856eb" providerId="ADAL" clId="{A10413BE-04E7-4767-A404-5E19EF3D2943}" dt="2026-03-23T11:23:20.266" v="199" actId="700"/>
          <ac:spMkLst>
            <pc:docMk/>
            <pc:sldMk cId="2152713051" sldId="587"/>
            <ac:spMk id="2" creationId="{398BD484-CE39-045B-F7FA-C96956E07EFC}"/>
          </ac:spMkLst>
        </pc:spChg>
        <pc:spChg chg="mod ord">
          <ac:chgData name="Burnett, Carl M" userId="396d1247-df83-4d28-bee2-e66279f856eb" providerId="ADAL" clId="{A10413BE-04E7-4767-A404-5E19EF3D2943}" dt="2026-03-23T11:24:28.068" v="218" actId="14100"/>
          <ac:spMkLst>
            <pc:docMk/>
            <pc:sldMk cId="2152713051" sldId="587"/>
            <ac:spMk id="5" creationId="{7DD524A1-3B2E-F0D2-6857-F1A38FDE9078}"/>
          </ac:spMkLst>
        </pc:spChg>
        <pc:spChg chg="add mod ord">
          <ac:chgData name="Burnett, Carl M" userId="396d1247-df83-4d28-bee2-e66279f856eb" providerId="ADAL" clId="{A10413BE-04E7-4767-A404-5E19EF3D2943}" dt="2026-03-23T11:24:34.022" v="222" actId="403"/>
          <ac:spMkLst>
            <pc:docMk/>
            <pc:sldMk cId="2152713051" sldId="587"/>
            <ac:spMk id="10" creationId="{3A920E72-DCF7-E3FB-4728-88B53BDE7038}"/>
          </ac:spMkLst>
        </pc:spChg>
      </pc:sldChg>
      <pc:sldChg chg="modSp add del mod">
        <pc:chgData name="Burnett, Carl M" userId="396d1247-df83-4d28-bee2-e66279f856eb" providerId="ADAL" clId="{A10413BE-04E7-4767-A404-5E19EF3D2943}" dt="2026-03-23T11:18:23.154" v="125" actId="27636"/>
        <pc:sldMkLst>
          <pc:docMk/>
          <pc:sldMk cId="4039301320" sldId="588"/>
        </pc:sldMkLst>
        <pc:spChg chg="mod">
          <ac:chgData name="Burnett, Carl M" userId="396d1247-df83-4d28-bee2-e66279f856eb" providerId="ADAL" clId="{A10413BE-04E7-4767-A404-5E19EF3D2943}" dt="2026-03-23T11:18:23.154" v="125" actId="27636"/>
          <ac:spMkLst>
            <pc:docMk/>
            <pc:sldMk cId="4039301320" sldId="588"/>
            <ac:spMk id="7" creationId="{40F04261-1603-C048-1C92-3C38FC64813F}"/>
          </ac:spMkLst>
        </pc:spChg>
      </pc:sldChg>
      <pc:sldChg chg="modSp add del mod">
        <pc:chgData name="Burnett, Carl M" userId="396d1247-df83-4d28-bee2-e66279f856eb" providerId="ADAL" clId="{A10413BE-04E7-4767-A404-5E19EF3D2943}" dt="2026-03-23T11:18:23.159" v="127" actId="27636"/>
        <pc:sldMkLst>
          <pc:docMk/>
          <pc:sldMk cId="1179243071" sldId="589"/>
        </pc:sldMkLst>
        <pc:spChg chg="mod">
          <ac:chgData name="Burnett, Carl M" userId="396d1247-df83-4d28-bee2-e66279f856eb" providerId="ADAL" clId="{A10413BE-04E7-4767-A404-5E19EF3D2943}" dt="2026-03-23T11:18:23.159" v="127" actId="27636"/>
          <ac:spMkLst>
            <pc:docMk/>
            <pc:sldMk cId="1179243071" sldId="589"/>
            <ac:spMk id="2" creationId="{730BF72E-3C03-EEF8-00E8-B2907B351062}"/>
          </ac:spMkLst>
        </pc:spChg>
      </pc:sldChg>
      <pc:sldChg chg="modSp add del mod">
        <pc:chgData name="Burnett, Carl M" userId="396d1247-df83-4d28-bee2-e66279f856eb" providerId="ADAL" clId="{A10413BE-04E7-4767-A404-5E19EF3D2943}" dt="2026-03-23T11:18:23.157" v="126" actId="27636"/>
        <pc:sldMkLst>
          <pc:docMk/>
          <pc:sldMk cId="2785155446" sldId="590"/>
        </pc:sldMkLst>
        <pc:spChg chg="mod">
          <ac:chgData name="Burnett, Carl M" userId="396d1247-df83-4d28-bee2-e66279f856eb" providerId="ADAL" clId="{A10413BE-04E7-4767-A404-5E19EF3D2943}" dt="2026-03-23T11:18:23.157" v="126" actId="27636"/>
          <ac:spMkLst>
            <pc:docMk/>
            <pc:sldMk cId="2785155446" sldId="590"/>
            <ac:spMk id="2" creationId="{01344966-2972-9F76-7BDD-A9B49E47849D}"/>
          </ac:spMkLst>
        </pc:spChg>
      </pc:sldChg>
      <pc:sldChg chg="modSp add del mod">
        <pc:chgData name="Burnett, Carl M" userId="396d1247-df83-4d28-bee2-e66279f856eb" providerId="ADAL" clId="{A10413BE-04E7-4767-A404-5E19EF3D2943}" dt="2026-03-23T11:18:23.160" v="128" actId="27636"/>
        <pc:sldMkLst>
          <pc:docMk/>
          <pc:sldMk cId="2331897477" sldId="591"/>
        </pc:sldMkLst>
        <pc:spChg chg="mod">
          <ac:chgData name="Burnett, Carl M" userId="396d1247-df83-4d28-bee2-e66279f856eb" providerId="ADAL" clId="{A10413BE-04E7-4767-A404-5E19EF3D2943}" dt="2026-03-23T11:18:23.160" v="128" actId="27636"/>
          <ac:spMkLst>
            <pc:docMk/>
            <pc:sldMk cId="2331897477" sldId="591"/>
            <ac:spMk id="2" creationId="{1F7F7DE7-87EE-1893-4D2A-297B4FE6D0BE}"/>
          </ac:spMkLst>
        </pc:spChg>
      </pc:sldChg>
      <pc:sldChg chg="modSp add del mod">
        <pc:chgData name="Burnett, Carl M" userId="396d1247-df83-4d28-bee2-e66279f856eb" providerId="ADAL" clId="{A10413BE-04E7-4767-A404-5E19EF3D2943}" dt="2026-03-23T11:18:23.160" v="129" actId="27636"/>
        <pc:sldMkLst>
          <pc:docMk/>
          <pc:sldMk cId="2580135423" sldId="593"/>
        </pc:sldMkLst>
        <pc:spChg chg="mod">
          <ac:chgData name="Burnett, Carl M" userId="396d1247-df83-4d28-bee2-e66279f856eb" providerId="ADAL" clId="{A10413BE-04E7-4767-A404-5E19EF3D2943}" dt="2026-03-23T11:18:23.160" v="129" actId="27636"/>
          <ac:spMkLst>
            <pc:docMk/>
            <pc:sldMk cId="2580135423" sldId="593"/>
            <ac:spMk id="2" creationId="{E4004D05-6910-B58C-BF5E-F836D0E1B066}"/>
          </ac:spMkLst>
        </pc:spChg>
      </pc:sldChg>
      <pc:sldChg chg="add del">
        <pc:chgData name="Burnett, Carl M" userId="396d1247-df83-4d28-bee2-e66279f856eb" providerId="ADAL" clId="{A10413BE-04E7-4767-A404-5E19EF3D2943}" dt="2026-03-23T10:35:28.845" v="3"/>
        <pc:sldMkLst>
          <pc:docMk/>
          <pc:sldMk cId="1168887524" sldId="595"/>
        </pc:sldMkLst>
      </pc:sldChg>
      <pc:sldChg chg="modSp add del mod chgLayout">
        <pc:chgData name="Burnett, Carl M" userId="396d1247-df83-4d28-bee2-e66279f856eb" providerId="ADAL" clId="{A10413BE-04E7-4767-A404-5E19EF3D2943}" dt="2026-03-23T11:19:45.955" v="162" actId="6549"/>
        <pc:sldMkLst>
          <pc:docMk/>
          <pc:sldMk cId="309521111" sldId="620"/>
        </pc:sldMkLst>
        <pc:spChg chg="mod ord">
          <ac:chgData name="Burnett, Carl M" userId="396d1247-df83-4d28-bee2-e66279f856eb" providerId="ADAL" clId="{A10413BE-04E7-4767-A404-5E19EF3D2943}" dt="2026-03-23T11:19:09.225" v="143" actId="700"/>
          <ac:spMkLst>
            <pc:docMk/>
            <pc:sldMk cId="309521111" sldId="620"/>
            <ac:spMk id="2" creationId="{21D9D564-A2EF-8EF2-6DCD-732269E1A5CC}"/>
          </ac:spMkLst>
        </pc:spChg>
        <pc:spChg chg="mod ord">
          <ac:chgData name="Burnett, Carl M" userId="396d1247-df83-4d28-bee2-e66279f856eb" providerId="ADAL" clId="{A10413BE-04E7-4767-A404-5E19EF3D2943}" dt="2026-03-23T11:19:45.955" v="162" actId="6549"/>
          <ac:spMkLst>
            <pc:docMk/>
            <pc:sldMk cId="309521111" sldId="620"/>
            <ac:spMk id="4" creationId="{159E0F2E-649A-23A8-9BAA-044C1ED2EE8D}"/>
          </ac:spMkLst>
        </pc:spChg>
        <pc:spChg chg="mod ord">
          <ac:chgData name="Burnett, Carl M" userId="396d1247-df83-4d28-bee2-e66279f856eb" providerId="ADAL" clId="{A10413BE-04E7-4767-A404-5E19EF3D2943}" dt="2026-03-23T11:19:28.607" v="148" actId="14100"/>
          <ac:spMkLst>
            <pc:docMk/>
            <pc:sldMk cId="309521111" sldId="620"/>
            <ac:spMk id="5" creationId="{3C471528-B275-2332-75B5-9563771FE232}"/>
          </ac:spMkLst>
        </pc:spChg>
        <pc:spChg chg="mod ord">
          <ac:chgData name="Burnett, Carl M" userId="396d1247-df83-4d28-bee2-e66279f856eb" providerId="ADAL" clId="{A10413BE-04E7-4767-A404-5E19EF3D2943}" dt="2026-03-23T11:19:33.070" v="150" actId="27636"/>
          <ac:spMkLst>
            <pc:docMk/>
            <pc:sldMk cId="309521111" sldId="620"/>
            <ac:spMk id="10" creationId="{D08ABFA3-536D-7C53-6C8A-5BD7496386AF}"/>
          </ac:spMkLst>
        </pc:spChg>
      </pc:sldChg>
      <pc:sldChg chg="modSp add del mod">
        <pc:chgData name="Burnett, Carl M" userId="396d1247-df83-4d28-bee2-e66279f856eb" providerId="ADAL" clId="{A10413BE-04E7-4767-A404-5E19EF3D2943}" dt="2026-03-23T10:35:28.923" v="7" actId="27636"/>
        <pc:sldMkLst>
          <pc:docMk/>
          <pc:sldMk cId="2588086947" sldId="621"/>
        </pc:sldMkLst>
      </pc:sldChg>
      <pc:sldChg chg="modSp add del mod">
        <pc:chgData name="Burnett, Carl M" userId="396d1247-df83-4d28-bee2-e66279f856eb" providerId="ADAL" clId="{A10413BE-04E7-4767-A404-5E19EF3D2943}" dt="2026-03-23T11:29:28.664" v="280" actId="1076"/>
        <pc:sldMkLst>
          <pc:docMk/>
          <pc:sldMk cId="3379319263" sldId="637"/>
        </pc:sldMkLst>
        <pc:spChg chg="mod">
          <ac:chgData name="Burnett, Carl M" userId="396d1247-df83-4d28-bee2-e66279f856eb" providerId="ADAL" clId="{A10413BE-04E7-4767-A404-5E19EF3D2943}" dt="2026-03-23T11:29:21.354" v="278" actId="14100"/>
          <ac:spMkLst>
            <pc:docMk/>
            <pc:sldMk cId="3379319263" sldId="637"/>
            <ac:spMk id="2" creationId="{71EEB0D2-EFF7-6C03-A860-28B61378B6DB}"/>
          </ac:spMkLst>
        </pc:spChg>
        <pc:spChg chg="mod">
          <ac:chgData name="Burnett, Carl M" userId="396d1247-df83-4d28-bee2-e66279f856eb" providerId="ADAL" clId="{A10413BE-04E7-4767-A404-5E19EF3D2943}" dt="2026-03-23T11:29:24.159" v="279" actId="14100"/>
          <ac:spMkLst>
            <pc:docMk/>
            <pc:sldMk cId="3379319263" sldId="637"/>
            <ac:spMk id="3" creationId="{E61FFD9E-0F70-09D2-FE94-130C4C729704}"/>
          </ac:spMkLst>
        </pc:spChg>
        <pc:spChg chg="mod">
          <ac:chgData name="Burnett, Carl M" userId="396d1247-df83-4d28-bee2-e66279f856eb" providerId="ADAL" clId="{A10413BE-04E7-4767-A404-5E19EF3D2943}" dt="2026-03-23T11:29:28.664" v="280" actId="1076"/>
          <ac:spMkLst>
            <pc:docMk/>
            <pc:sldMk cId="3379319263" sldId="637"/>
            <ac:spMk id="8" creationId="{1FB37D1D-3812-9C4E-4B8B-B24B1A91B31D}"/>
          </ac:spMkLst>
        </pc:spChg>
      </pc:sldChg>
      <pc:sldChg chg="add del ord">
        <pc:chgData name="Burnett, Carl M" userId="396d1247-df83-4d28-bee2-e66279f856eb" providerId="ADAL" clId="{A10413BE-04E7-4767-A404-5E19EF3D2943}" dt="2026-04-15T16:33:38.892" v="306"/>
        <pc:sldMkLst>
          <pc:docMk/>
          <pc:sldMk cId="1506404170" sldId="638"/>
        </pc:sldMkLst>
      </pc:sldChg>
      <pc:sldChg chg="modSp add del mod">
        <pc:chgData name="Burnett, Carl M" userId="396d1247-df83-4d28-bee2-e66279f856eb" providerId="ADAL" clId="{A10413BE-04E7-4767-A404-5E19EF3D2943}" dt="2026-03-23T11:29:41.621" v="282" actId="404"/>
        <pc:sldMkLst>
          <pc:docMk/>
          <pc:sldMk cId="1132253109" sldId="639"/>
        </pc:sldMkLst>
        <pc:spChg chg="mod">
          <ac:chgData name="Burnett, Carl M" userId="396d1247-df83-4d28-bee2-e66279f856eb" providerId="ADAL" clId="{A10413BE-04E7-4767-A404-5E19EF3D2943}" dt="2026-03-23T11:29:41.621" v="282" actId="404"/>
          <ac:spMkLst>
            <pc:docMk/>
            <pc:sldMk cId="1132253109" sldId="639"/>
            <ac:spMk id="2" creationId="{F0B3B57D-EDC7-5D75-7DEA-CFF52A3124A3}"/>
          </ac:spMkLst>
        </pc:spChg>
      </pc:sldChg>
      <pc:sldChg chg="modSp add del mod">
        <pc:chgData name="Burnett, Carl M" userId="396d1247-df83-4d28-bee2-e66279f856eb" providerId="ADAL" clId="{A10413BE-04E7-4767-A404-5E19EF3D2943}" dt="2026-03-23T10:40:07.856" v="71" actId="404"/>
        <pc:sldMkLst>
          <pc:docMk/>
          <pc:sldMk cId="4003626979" sldId="642"/>
        </pc:sldMkLst>
        <pc:spChg chg="mod">
          <ac:chgData name="Burnett, Carl M" userId="396d1247-df83-4d28-bee2-e66279f856eb" providerId="ADAL" clId="{A10413BE-04E7-4767-A404-5E19EF3D2943}" dt="2026-03-23T10:40:07.856" v="71" actId="404"/>
          <ac:spMkLst>
            <pc:docMk/>
            <pc:sldMk cId="4003626979" sldId="642"/>
            <ac:spMk id="2" creationId="{C8B95D43-5A15-2A47-0B87-20E2842D519B}"/>
          </ac:spMkLst>
        </pc:spChg>
        <pc:spChg chg="mod">
          <ac:chgData name="Burnett, Carl M" userId="396d1247-df83-4d28-bee2-e66279f856eb" providerId="ADAL" clId="{A10413BE-04E7-4767-A404-5E19EF3D2943}" dt="2026-03-23T10:39:44.969" v="67" actId="5793"/>
          <ac:spMkLst>
            <pc:docMk/>
            <pc:sldMk cId="4003626979" sldId="642"/>
            <ac:spMk id="10" creationId="{A38966BF-649B-44A6-5AEF-ECC7D0E8CC1F}"/>
          </ac:spMkLst>
        </pc:spChg>
      </pc:sldChg>
      <pc:sldChg chg="modSp add del">
        <pc:chgData name="Burnett, Carl M" userId="396d1247-df83-4d28-bee2-e66279f856eb" providerId="ADAL" clId="{A10413BE-04E7-4767-A404-5E19EF3D2943}" dt="2026-03-23T10:35:28.845" v="3"/>
        <pc:sldMkLst>
          <pc:docMk/>
          <pc:sldMk cId="92471030" sldId="643"/>
        </pc:sldMkLst>
        <pc:spChg chg="mod">
          <ac:chgData name="Burnett, Carl M" userId="396d1247-df83-4d28-bee2-e66279f856eb" providerId="ADAL" clId="{A10413BE-04E7-4767-A404-5E19EF3D2943}" dt="2026-03-23T10:35:28.845" v="3"/>
          <ac:spMkLst>
            <pc:docMk/>
            <pc:sldMk cId="92471030" sldId="643"/>
            <ac:spMk id="3" creationId="{5B323582-D0C5-2C4B-0AB7-91E51F35400F}"/>
          </ac:spMkLst>
        </pc:spChg>
        <pc:spChg chg="mod">
          <ac:chgData name="Burnett, Carl M" userId="396d1247-df83-4d28-bee2-e66279f856eb" providerId="ADAL" clId="{A10413BE-04E7-4767-A404-5E19EF3D2943}" dt="2026-03-23T10:35:28.845" v="3"/>
          <ac:spMkLst>
            <pc:docMk/>
            <pc:sldMk cId="92471030" sldId="643"/>
            <ac:spMk id="5" creationId="{E6DD941F-F5B0-24FB-5DB9-A4E399338706}"/>
          </ac:spMkLst>
        </pc:spChg>
      </pc:sldChg>
      <pc:sldChg chg="modSp add del">
        <pc:chgData name="Burnett, Carl M" userId="396d1247-df83-4d28-bee2-e66279f856eb" providerId="ADAL" clId="{A10413BE-04E7-4767-A404-5E19EF3D2943}" dt="2026-03-23T10:35:28.845" v="3"/>
        <pc:sldMkLst>
          <pc:docMk/>
          <pc:sldMk cId="533656605" sldId="644"/>
        </pc:sldMkLst>
        <pc:spChg chg="mod">
          <ac:chgData name="Burnett, Carl M" userId="396d1247-df83-4d28-bee2-e66279f856eb" providerId="ADAL" clId="{A10413BE-04E7-4767-A404-5E19EF3D2943}" dt="2026-03-23T10:35:28.845" v="3"/>
          <ac:spMkLst>
            <pc:docMk/>
            <pc:sldMk cId="533656605" sldId="644"/>
            <ac:spMk id="4" creationId="{79B4B72E-6820-DBB2-7B0A-957E074F92E7}"/>
          </ac:spMkLst>
        </pc:spChg>
        <pc:spChg chg="mod">
          <ac:chgData name="Burnett, Carl M" userId="396d1247-df83-4d28-bee2-e66279f856eb" providerId="ADAL" clId="{A10413BE-04E7-4767-A404-5E19EF3D2943}" dt="2026-03-23T10:35:28.845" v="3"/>
          <ac:spMkLst>
            <pc:docMk/>
            <pc:sldMk cId="533656605" sldId="644"/>
            <ac:spMk id="6" creationId="{D35EDA86-C264-5EBB-A372-BCCA2974AB1A}"/>
          </ac:spMkLst>
        </pc:spChg>
      </pc:sldChg>
      <pc:sldChg chg="modSp add del">
        <pc:chgData name="Burnett, Carl M" userId="396d1247-df83-4d28-bee2-e66279f856eb" providerId="ADAL" clId="{A10413BE-04E7-4767-A404-5E19EF3D2943}" dt="2026-03-23T10:35:28.845" v="3"/>
        <pc:sldMkLst>
          <pc:docMk/>
          <pc:sldMk cId="1562666319" sldId="648"/>
        </pc:sldMkLst>
        <pc:spChg chg="mod">
          <ac:chgData name="Burnett, Carl M" userId="396d1247-df83-4d28-bee2-e66279f856eb" providerId="ADAL" clId="{A10413BE-04E7-4767-A404-5E19EF3D2943}" dt="2026-03-23T10:35:28.845" v="3"/>
          <ac:spMkLst>
            <pc:docMk/>
            <pc:sldMk cId="1562666319" sldId="648"/>
            <ac:spMk id="2" creationId="{AE804200-7C8E-6DC7-0C88-2D9BF794179F}"/>
          </ac:spMkLst>
        </pc:spChg>
        <pc:spChg chg="mod">
          <ac:chgData name="Burnett, Carl M" userId="396d1247-df83-4d28-bee2-e66279f856eb" providerId="ADAL" clId="{A10413BE-04E7-4767-A404-5E19EF3D2943}" dt="2026-03-23T10:35:28.845" v="3"/>
          <ac:spMkLst>
            <pc:docMk/>
            <pc:sldMk cId="1562666319" sldId="648"/>
            <ac:spMk id="4" creationId="{B855DDDF-9449-DF52-2721-DA8DF357EA9D}"/>
          </ac:spMkLst>
        </pc:spChg>
      </pc:sldChg>
      <pc:sldChg chg="modSp add del">
        <pc:chgData name="Burnett, Carl M" userId="396d1247-df83-4d28-bee2-e66279f856eb" providerId="ADAL" clId="{A10413BE-04E7-4767-A404-5E19EF3D2943}" dt="2026-03-23T10:35:28.845" v="3"/>
        <pc:sldMkLst>
          <pc:docMk/>
          <pc:sldMk cId="3325309873" sldId="649"/>
        </pc:sldMkLst>
        <pc:spChg chg="mod">
          <ac:chgData name="Burnett, Carl M" userId="396d1247-df83-4d28-bee2-e66279f856eb" providerId="ADAL" clId="{A10413BE-04E7-4767-A404-5E19EF3D2943}" dt="2026-03-23T10:35:28.845" v="3"/>
          <ac:spMkLst>
            <pc:docMk/>
            <pc:sldMk cId="3325309873" sldId="649"/>
            <ac:spMk id="2" creationId="{D56FE8E5-FB0D-5065-63A0-92DA6EBF1DB5}"/>
          </ac:spMkLst>
        </pc:spChg>
        <pc:spChg chg="mod">
          <ac:chgData name="Burnett, Carl M" userId="396d1247-df83-4d28-bee2-e66279f856eb" providerId="ADAL" clId="{A10413BE-04E7-4767-A404-5E19EF3D2943}" dt="2026-03-23T10:35:28.845" v="3"/>
          <ac:spMkLst>
            <pc:docMk/>
            <pc:sldMk cId="3325309873" sldId="649"/>
            <ac:spMk id="4" creationId="{B4252518-0998-E19E-C382-9761EC1D5527}"/>
          </ac:spMkLst>
        </pc:spChg>
      </pc:sldChg>
      <pc:sldChg chg="modSp add del">
        <pc:chgData name="Burnett, Carl M" userId="396d1247-df83-4d28-bee2-e66279f856eb" providerId="ADAL" clId="{A10413BE-04E7-4767-A404-5E19EF3D2943}" dt="2026-03-23T10:35:28.845" v="3"/>
        <pc:sldMkLst>
          <pc:docMk/>
          <pc:sldMk cId="1509974838" sldId="650"/>
        </pc:sldMkLst>
        <pc:spChg chg="mod">
          <ac:chgData name="Burnett, Carl M" userId="396d1247-df83-4d28-bee2-e66279f856eb" providerId="ADAL" clId="{A10413BE-04E7-4767-A404-5E19EF3D2943}" dt="2026-03-23T10:35:28.845" v="3"/>
          <ac:spMkLst>
            <pc:docMk/>
            <pc:sldMk cId="1509974838" sldId="650"/>
            <ac:spMk id="2" creationId="{761B818A-AADC-18C5-1F2F-79F43582857E}"/>
          </ac:spMkLst>
        </pc:spChg>
        <pc:spChg chg="mod">
          <ac:chgData name="Burnett, Carl M" userId="396d1247-df83-4d28-bee2-e66279f856eb" providerId="ADAL" clId="{A10413BE-04E7-4767-A404-5E19EF3D2943}" dt="2026-03-23T10:35:28.845" v="3"/>
          <ac:spMkLst>
            <pc:docMk/>
            <pc:sldMk cId="1509974838" sldId="650"/>
            <ac:spMk id="4" creationId="{16D13D40-140C-B9B1-5BDE-74987C8C8814}"/>
          </ac:spMkLst>
        </pc:spChg>
      </pc:sldChg>
      <pc:sldChg chg="modSp add del mod">
        <pc:chgData name="Burnett, Carl M" userId="396d1247-df83-4d28-bee2-e66279f856eb" providerId="ADAL" clId="{A10413BE-04E7-4767-A404-5E19EF3D2943}" dt="2026-03-23T11:28:09.377" v="266" actId="14734"/>
        <pc:sldMkLst>
          <pc:docMk/>
          <pc:sldMk cId="3849178402" sldId="655"/>
        </pc:sldMkLst>
        <pc:spChg chg="mod">
          <ac:chgData name="Burnett, Carl M" userId="396d1247-df83-4d28-bee2-e66279f856eb" providerId="ADAL" clId="{A10413BE-04E7-4767-A404-5E19EF3D2943}" dt="2026-03-23T11:27:37.588" v="260" actId="14100"/>
          <ac:spMkLst>
            <pc:docMk/>
            <pc:sldMk cId="3849178402" sldId="655"/>
            <ac:spMk id="7" creationId="{209E6E9D-9019-CF74-8A22-E2CA56C171C2}"/>
          </ac:spMkLst>
        </pc:spChg>
        <pc:graphicFrameChg chg="mod modGraphic">
          <ac:chgData name="Burnett, Carl M" userId="396d1247-df83-4d28-bee2-e66279f856eb" providerId="ADAL" clId="{A10413BE-04E7-4767-A404-5E19EF3D2943}" dt="2026-03-23T11:28:09.377" v="266" actId="14734"/>
          <ac:graphicFrameMkLst>
            <pc:docMk/>
            <pc:sldMk cId="3849178402" sldId="655"/>
            <ac:graphicFrameMk id="6" creationId="{32202ABC-4395-A5BE-8A75-1F55F98C616D}"/>
          </ac:graphicFrameMkLst>
        </pc:graphicFrameChg>
      </pc:sldChg>
      <pc:sldChg chg="addSp delSp modSp add del mod modClrScheme chgLayout">
        <pc:chgData name="Burnett, Carl M" userId="396d1247-df83-4d28-bee2-e66279f856eb" providerId="ADAL" clId="{A10413BE-04E7-4767-A404-5E19EF3D2943}" dt="2026-03-23T11:27:17.874" v="256" actId="14100"/>
        <pc:sldMkLst>
          <pc:docMk/>
          <pc:sldMk cId="740318986" sldId="659"/>
        </pc:sldMkLst>
        <pc:spChg chg="mod ord">
          <ac:chgData name="Burnett, Carl M" userId="396d1247-df83-4d28-bee2-e66279f856eb" providerId="ADAL" clId="{A10413BE-04E7-4767-A404-5E19EF3D2943}" dt="2026-03-23T11:26:36.224" v="244" actId="700"/>
          <ac:spMkLst>
            <pc:docMk/>
            <pc:sldMk cId="740318986" sldId="659"/>
            <ac:spMk id="5" creationId="{0BA5F748-8559-33CA-54B4-5835EA0D6B4B}"/>
          </ac:spMkLst>
        </pc:spChg>
        <pc:spChg chg="mod ord">
          <ac:chgData name="Burnett, Carl M" userId="396d1247-df83-4d28-bee2-e66279f856eb" providerId="ADAL" clId="{A10413BE-04E7-4767-A404-5E19EF3D2943}" dt="2026-03-23T11:27:17.874" v="256" actId="14100"/>
          <ac:spMkLst>
            <pc:docMk/>
            <pc:sldMk cId="740318986" sldId="659"/>
            <ac:spMk id="8" creationId="{6A3AF2A1-E226-14BE-3586-C825C7331A0E}"/>
          </ac:spMkLst>
        </pc:spChg>
        <pc:spChg chg="mod ord">
          <ac:chgData name="Burnett, Carl M" userId="396d1247-df83-4d28-bee2-e66279f856eb" providerId="ADAL" clId="{A10413BE-04E7-4767-A404-5E19EF3D2943}" dt="2026-03-23T11:27:08.410" v="254" actId="14100"/>
          <ac:spMkLst>
            <pc:docMk/>
            <pc:sldMk cId="740318986" sldId="659"/>
            <ac:spMk id="9" creationId="{E6CF6CFC-B530-7660-1989-98FC6B17F56F}"/>
          </ac:spMkLst>
        </pc:spChg>
      </pc:sldChg>
      <pc:sldChg chg="addSp delSp modSp add mod ord modClrScheme chgLayout">
        <pc:chgData name="Burnett, Carl M" userId="396d1247-df83-4d28-bee2-e66279f856eb" providerId="ADAL" clId="{A10413BE-04E7-4767-A404-5E19EF3D2943}" dt="2026-03-23T11:16:12.558" v="116" actId="113"/>
        <pc:sldMkLst>
          <pc:docMk/>
          <pc:sldMk cId="2854442551" sldId="661"/>
        </pc:sldMkLst>
        <pc:spChg chg="mod ord">
          <ac:chgData name="Burnett, Carl M" userId="396d1247-df83-4d28-bee2-e66279f856eb" providerId="ADAL" clId="{A10413BE-04E7-4767-A404-5E19EF3D2943}" dt="2026-03-23T11:16:12.558" v="116" actId="113"/>
          <ac:spMkLst>
            <pc:docMk/>
            <pc:sldMk cId="2854442551" sldId="661"/>
            <ac:spMk id="2" creationId="{3203BF9F-BA56-026F-021A-2E1D1C7FD653}"/>
          </ac:spMkLst>
        </pc:spChg>
        <pc:spChg chg="add mod ord">
          <ac:chgData name="Burnett, Carl M" userId="396d1247-df83-4d28-bee2-e66279f856eb" providerId="ADAL" clId="{A10413BE-04E7-4767-A404-5E19EF3D2943}" dt="2026-03-23T11:15:24.287" v="110" actId="14100"/>
          <ac:spMkLst>
            <pc:docMk/>
            <pc:sldMk cId="2854442551" sldId="661"/>
            <ac:spMk id="10" creationId="{3F2406D6-447E-4EAF-5FB4-2BAF1219BBFF}"/>
          </ac:spMkLst>
        </pc:spChg>
        <pc:spChg chg="add mod ord">
          <ac:chgData name="Burnett, Carl M" userId="396d1247-df83-4d28-bee2-e66279f856eb" providerId="ADAL" clId="{A10413BE-04E7-4767-A404-5E19EF3D2943}" dt="2026-03-23T11:14:44.050" v="77" actId="700"/>
          <ac:spMkLst>
            <pc:docMk/>
            <pc:sldMk cId="2854442551" sldId="661"/>
            <ac:spMk id="11" creationId="{7F215FB7-F4C4-623B-60CC-E7D3C51C9E9E}"/>
          </ac:spMkLst>
        </pc:spChg>
        <pc:spChg chg="add mod ord">
          <ac:chgData name="Burnett, Carl M" userId="396d1247-df83-4d28-bee2-e66279f856eb" providerId="ADAL" clId="{A10413BE-04E7-4767-A404-5E19EF3D2943}" dt="2026-03-23T11:14:44.050" v="77" actId="700"/>
          <ac:spMkLst>
            <pc:docMk/>
            <pc:sldMk cId="2854442551" sldId="661"/>
            <ac:spMk id="12" creationId="{69C4EC1D-DE96-5FF5-07C6-21063E46E32C}"/>
          </ac:spMkLst>
        </pc:spChg>
        <pc:picChg chg="mod">
          <ac:chgData name="Burnett, Carl M" userId="396d1247-df83-4d28-bee2-e66279f856eb" providerId="ADAL" clId="{A10413BE-04E7-4767-A404-5E19EF3D2943}" dt="2026-03-23T11:15:33.943" v="113" actId="1076"/>
          <ac:picMkLst>
            <pc:docMk/>
            <pc:sldMk cId="2854442551" sldId="661"/>
            <ac:picMk id="6" creationId="{E8C70459-2472-899E-7377-9A6847467903}"/>
          </ac:picMkLst>
        </pc:picChg>
      </pc:sldChg>
      <pc:sldChg chg="add del">
        <pc:chgData name="Burnett, Carl M" userId="396d1247-df83-4d28-bee2-e66279f856eb" providerId="ADAL" clId="{A10413BE-04E7-4767-A404-5E19EF3D2943}" dt="2026-03-23T10:35:28.845" v="3"/>
        <pc:sldMkLst>
          <pc:docMk/>
          <pc:sldMk cId="415636847" sldId="662"/>
        </pc:sldMkLst>
      </pc:sldChg>
      <pc:sldChg chg="modSp add mod">
        <pc:chgData name="Burnett, Carl M" userId="396d1247-df83-4d28-bee2-e66279f856eb" providerId="ADAL" clId="{A10413BE-04E7-4767-A404-5E19EF3D2943}" dt="2026-03-23T11:28:29.342" v="271" actId="12385"/>
        <pc:sldMkLst>
          <pc:docMk/>
          <pc:sldMk cId="2652871596" sldId="679"/>
        </pc:sldMkLst>
        <pc:spChg chg="mod">
          <ac:chgData name="Burnett, Carl M" userId="396d1247-df83-4d28-bee2-e66279f856eb" providerId="ADAL" clId="{A10413BE-04E7-4767-A404-5E19EF3D2943}" dt="2026-03-23T11:28:23.087" v="270" actId="14100"/>
          <ac:spMkLst>
            <pc:docMk/>
            <pc:sldMk cId="2652871596" sldId="679"/>
            <ac:spMk id="7" creationId="{B913CEC8-7771-5168-B464-BF03A7183FA4}"/>
          </ac:spMkLst>
        </pc:spChg>
        <pc:graphicFrameChg chg="modGraphic">
          <ac:chgData name="Burnett, Carl M" userId="396d1247-df83-4d28-bee2-e66279f856eb" providerId="ADAL" clId="{A10413BE-04E7-4767-A404-5E19EF3D2943}" dt="2026-03-23T11:28:29.342" v="271" actId="12385"/>
          <ac:graphicFrameMkLst>
            <pc:docMk/>
            <pc:sldMk cId="2652871596" sldId="679"/>
            <ac:graphicFrameMk id="6" creationId="{6A573AEF-C197-A54F-E663-A432B7D0EC68}"/>
          </ac:graphicFrameMkLst>
        </pc:graphicFrameChg>
      </pc:sldChg>
      <pc:sldChg chg="addSp delSp modSp add mod modClrScheme chgLayout">
        <pc:chgData name="Burnett, Carl M" userId="396d1247-df83-4d28-bee2-e66279f856eb" providerId="ADAL" clId="{A10413BE-04E7-4767-A404-5E19EF3D2943}" dt="2026-03-23T11:22:14.841" v="192" actId="478"/>
        <pc:sldMkLst>
          <pc:docMk/>
          <pc:sldMk cId="1106934932" sldId="680"/>
        </pc:sldMkLst>
        <pc:spChg chg="mod ord">
          <ac:chgData name="Burnett, Carl M" userId="396d1247-df83-4d28-bee2-e66279f856eb" providerId="ADAL" clId="{A10413BE-04E7-4767-A404-5E19EF3D2943}" dt="2026-03-23T11:21:16.654" v="177" actId="700"/>
          <ac:spMkLst>
            <pc:docMk/>
            <pc:sldMk cId="1106934932" sldId="680"/>
            <ac:spMk id="3" creationId="{92BEFE29-5B3F-78D1-B706-6E0068A11217}"/>
          </ac:spMkLst>
        </pc:spChg>
        <pc:spChg chg="add mod ord">
          <ac:chgData name="Burnett, Carl M" userId="396d1247-df83-4d28-bee2-e66279f856eb" providerId="ADAL" clId="{A10413BE-04E7-4767-A404-5E19EF3D2943}" dt="2026-03-23T11:22:11.561" v="191" actId="14100"/>
          <ac:spMkLst>
            <pc:docMk/>
            <pc:sldMk cId="1106934932" sldId="680"/>
            <ac:spMk id="6" creationId="{64CE0FD6-8C7D-85C2-C60C-FC99B9F0BD95}"/>
          </ac:spMkLst>
        </pc:spChg>
        <pc:picChg chg="add del mod">
          <ac:chgData name="Burnett, Carl M" userId="396d1247-df83-4d28-bee2-e66279f856eb" providerId="ADAL" clId="{A10413BE-04E7-4767-A404-5E19EF3D2943}" dt="2026-03-23T11:22:07.942" v="190" actId="1076"/>
          <ac:picMkLst>
            <pc:docMk/>
            <pc:sldMk cId="1106934932" sldId="680"/>
            <ac:picMk id="7" creationId="{80912E12-4D7B-E21A-21ED-5DE9CF3333C0}"/>
          </ac:picMkLst>
        </pc:picChg>
      </pc:sldChg>
      <pc:sldChg chg="modSp add mod">
        <pc:chgData name="Burnett, Carl M" userId="396d1247-df83-4d28-bee2-e66279f856eb" providerId="ADAL" clId="{A10413BE-04E7-4767-A404-5E19EF3D2943}" dt="2026-03-23T11:18:23.162" v="130" actId="27636"/>
        <pc:sldMkLst>
          <pc:docMk/>
          <pc:sldMk cId="3696575459" sldId="681"/>
        </pc:sldMkLst>
        <pc:spChg chg="mod">
          <ac:chgData name="Burnett, Carl M" userId="396d1247-df83-4d28-bee2-e66279f856eb" providerId="ADAL" clId="{A10413BE-04E7-4767-A404-5E19EF3D2943}" dt="2026-03-23T11:18:23.162" v="130" actId="27636"/>
          <ac:spMkLst>
            <pc:docMk/>
            <pc:sldMk cId="3696575459" sldId="681"/>
            <ac:spMk id="2" creationId="{8505BC4E-5660-2949-0B57-84FC52544F32}"/>
          </ac:spMkLst>
        </pc:spChg>
        <pc:spChg chg="mod">
          <ac:chgData name="Burnett, Carl M" userId="396d1247-df83-4d28-bee2-e66279f856eb" providerId="ADAL" clId="{A10413BE-04E7-4767-A404-5E19EF3D2943}" dt="2026-03-23T10:40:27.892" v="72" actId="1076"/>
          <ac:spMkLst>
            <pc:docMk/>
            <pc:sldMk cId="3696575459" sldId="681"/>
            <ac:spMk id="7" creationId="{59F0036E-04CD-F81A-74E6-4695BA63E507}"/>
          </ac:spMkLst>
        </pc:spChg>
      </pc:sldChg>
      <pc:sldChg chg="add">
        <pc:chgData name="Burnett, Carl M" userId="396d1247-df83-4d28-bee2-e66279f856eb" providerId="ADAL" clId="{A10413BE-04E7-4767-A404-5E19EF3D2943}" dt="2026-03-23T10:35:28.845" v="3"/>
        <pc:sldMkLst>
          <pc:docMk/>
          <pc:sldMk cId="3517687023" sldId="682"/>
        </pc:sldMkLst>
      </pc:sldChg>
      <pc:sldChg chg="add">
        <pc:chgData name="Burnett, Carl M" userId="396d1247-df83-4d28-bee2-e66279f856eb" providerId="ADAL" clId="{A10413BE-04E7-4767-A404-5E19EF3D2943}" dt="2026-03-23T10:35:28.845" v="3"/>
        <pc:sldMkLst>
          <pc:docMk/>
          <pc:sldMk cId="1716302259" sldId="683"/>
        </pc:sldMkLst>
      </pc:sldChg>
      <pc:sldChg chg="modSp add del mod">
        <pc:chgData name="Burnett, Carl M" userId="396d1247-df83-4d28-bee2-e66279f856eb" providerId="ADAL" clId="{A10413BE-04E7-4767-A404-5E19EF3D2943}" dt="2026-03-23T11:31:16.225" v="289" actId="20577"/>
        <pc:sldMkLst>
          <pc:docMk/>
          <pc:sldMk cId="685030418" sldId="1713"/>
        </pc:sldMkLst>
        <pc:spChg chg="mod">
          <ac:chgData name="Burnett, Carl M" userId="396d1247-df83-4d28-bee2-e66279f856eb" providerId="ADAL" clId="{A10413BE-04E7-4767-A404-5E19EF3D2943}" dt="2026-03-23T11:31:16.225" v="289" actId="20577"/>
          <ac:spMkLst>
            <pc:docMk/>
            <pc:sldMk cId="685030418" sldId="1713"/>
            <ac:spMk id="5" creationId="{D610BEC5-B611-F14B-477C-7C7098E1D579}"/>
          </ac:spMkLst>
        </pc:spChg>
      </pc:sldChg>
      <pc:sldChg chg="modSp add del">
        <pc:chgData name="Burnett, Carl M" userId="396d1247-df83-4d28-bee2-e66279f856eb" providerId="ADAL" clId="{A10413BE-04E7-4767-A404-5E19EF3D2943}" dt="2026-03-23T11:31:20.057" v="290"/>
        <pc:sldMkLst>
          <pc:docMk/>
          <pc:sldMk cId="2520614660" sldId="1714"/>
        </pc:sldMkLst>
        <pc:spChg chg="mod">
          <ac:chgData name="Burnett, Carl M" userId="396d1247-df83-4d28-bee2-e66279f856eb" providerId="ADAL" clId="{A10413BE-04E7-4767-A404-5E19EF3D2943}" dt="2026-03-23T11:31:20.057" v="290"/>
          <ac:spMkLst>
            <pc:docMk/>
            <pc:sldMk cId="2520614660" sldId="1714"/>
            <ac:spMk id="8" creationId="{FD2439BA-07F7-665E-DF83-341977F443A3}"/>
          </ac:spMkLst>
        </pc:spChg>
      </pc:sldChg>
      <pc:sldChg chg="modSp add del">
        <pc:chgData name="Burnett, Carl M" userId="396d1247-df83-4d28-bee2-e66279f856eb" providerId="ADAL" clId="{A10413BE-04E7-4767-A404-5E19EF3D2943}" dt="2026-03-23T11:31:22.071" v="291"/>
        <pc:sldMkLst>
          <pc:docMk/>
          <pc:sldMk cId="2551581537" sldId="1715"/>
        </pc:sldMkLst>
        <pc:spChg chg="mod">
          <ac:chgData name="Burnett, Carl M" userId="396d1247-df83-4d28-bee2-e66279f856eb" providerId="ADAL" clId="{A10413BE-04E7-4767-A404-5E19EF3D2943}" dt="2026-03-23T11:31:22.071" v="291"/>
          <ac:spMkLst>
            <pc:docMk/>
            <pc:sldMk cId="2551581537" sldId="1715"/>
            <ac:spMk id="2" creationId="{D90A01E9-2722-58D7-6588-04E2492E6DC0}"/>
          </ac:spMkLst>
        </pc:spChg>
      </pc:sldChg>
      <pc:sldChg chg="modSp add del mod">
        <pc:chgData name="Burnett, Carl M" userId="396d1247-df83-4d28-bee2-e66279f856eb" providerId="ADAL" clId="{A10413BE-04E7-4767-A404-5E19EF3D2943}" dt="2026-03-23T11:15:50.680" v="115" actId="113"/>
        <pc:sldMkLst>
          <pc:docMk/>
          <pc:sldMk cId="1916509571" sldId="1716"/>
        </pc:sldMkLst>
        <pc:spChg chg="mod">
          <ac:chgData name="Burnett, Carl M" userId="396d1247-df83-4d28-bee2-e66279f856eb" providerId="ADAL" clId="{A10413BE-04E7-4767-A404-5E19EF3D2943}" dt="2026-03-23T11:15:50.680" v="115" actId="113"/>
          <ac:spMkLst>
            <pc:docMk/>
            <pc:sldMk cId="1916509571" sldId="1716"/>
            <ac:spMk id="2" creationId="{DDF0A5ED-BA81-5BF6-E0CC-16201C56FC54}"/>
          </ac:spMkLst>
        </pc:spChg>
      </pc:sldChg>
      <pc:sldChg chg="modSp add">
        <pc:chgData name="Burnett, Carl M" userId="396d1247-df83-4d28-bee2-e66279f856eb" providerId="ADAL" clId="{A10413BE-04E7-4767-A404-5E19EF3D2943}" dt="2026-03-23T11:31:24.784" v="292"/>
        <pc:sldMkLst>
          <pc:docMk/>
          <pc:sldMk cId="2663317611" sldId="1717"/>
        </pc:sldMkLst>
        <pc:spChg chg="mod">
          <ac:chgData name="Burnett, Carl M" userId="396d1247-df83-4d28-bee2-e66279f856eb" providerId="ADAL" clId="{A10413BE-04E7-4767-A404-5E19EF3D2943}" dt="2026-03-23T11:31:24.784" v="292"/>
          <ac:spMkLst>
            <pc:docMk/>
            <pc:sldMk cId="2663317611" sldId="1717"/>
            <ac:spMk id="5" creationId="{B137A475-FC94-9B8B-E6CA-16EBA60C79FB}"/>
          </ac:spMkLst>
        </pc:spChg>
      </pc:sldChg>
      <pc:sldChg chg="addSp delSp modSp new mod ord modClrScheme chgLayout">
        <pc:chgData name="Burnett, Carl M" userId="396d1247-df83-4d28-bee2-e66279f856eb" providerId="ADAL" clId="{A10413BE-04E7-4767-A404-5E19EF3D2943}" dt="2026-04-15T16:36:45.231" v="357" actId="15"/>
        <pc:sldMkLst>
          <pc:docMk/>
          <pc:sldMk cId="3329983509" sldId="1718"/>
        </pc:sldMkLst>
        <pc:spChg chg="mod ord">
          <ac:chgData name="Burnett, Carl M" userId="396d1247-df83-4d28-bee2-e66279f856eb" providerId="ADAL" clId="{A10413BE-04E7-4767-A404-5E19EF3D2943}" dt="2026-04-15T16:34:56.365" v="313" actId="404"/>
          <ac:spMkLst>
            <pc:docMk/>
            <pc:sldMk cId="3329983509" sldId="1718"/>
            <ac:spMk id="2" creationId="{63E95606-D98F-A6AD-B2B9-DF21DF082440}"/>
          </ac:spMkLst>
        </pc:spChg>
        <pc:spChg chg="mod ord">
          <ac:chgData name="Burnett, Carl M" userId="396d1247-df83-4d28-bee2-e66279f856eb" providerId="ADAL" clId="{A10413BE-04E7-4767-A404-5E19EF3D2943}" dt="2026-04-15T16:34:50.257" v="312" actId="700"/>
          <ac:spMkLst>
            <pc:docMk/>
            <pc:sldMk cId="3329983509" sldId="1718"/>
            <ac:spMk id="3" creationId="{14FBE3F0-4355-11A0-9E13-18F72DEE7BDB}"/>
          </ac:spMkLst>
        </pc:spChg>
        <pc:spChg chg="mod ord">
          <ac:chgData name="Burnett, Carl M" userId="396d1247-df83-4d28-bee2-e66279f856eb" providerId="ADAL" clId="{A10413BE-04E7-4767-A404-5E19EF3D2943}" dt="2026-04-15T16:34:50.257" v="312" actId="700"/>
          <ac:spMkLst>
            <pc:docMk/>
            <pc:sldMk cId="3329983509" sldId="1718"/>
            <ac:spMk id="4" creationId="{420A299E-A1FF-4A0C-578F-FA2C29EDD6BE}"/>
          </ac:spMkLst>
        </pc:spChg>
        <pc:spChg chg="add del mod ord">
          <ac:chgData name="Burnett, Carl M" userId="396d1247-df83-4d28-bee2-e66279f856eb" providerId="ADAL" clId="{A10413BE-04E7-4767-A404-5E19EF3D2943}" dt="2026-04-15T16:34:50.257" v="312" actId="700"/>
          <ac:spMkLst>
            <pc:docMk/>
            <pc:sldMk cId="3329983509" sldId="1718"/>
            <ac:spMk id="5" creationId="{B2ABC86A-9F2C-06B2-AA4E-7F9D16116617}"/>
          </ac:spMkLst>
        </pc:spChg>
        <pc:spChg chg="add del mod ord">
          <ac:chgData name="Burnett, Carl M" userId="396d1247-df83-4d28-bee2-e66279f856eb" providerId="ADAL" clId="{A10413BE-04E7-4767-A404-5E19EF3D2943}" dt="2026-04-15T16:34:50.257" v="312" actId="700"/>
          <ac:spMkLst>
            <pc:docMk/>
            <pc:sldMk cId="3329983509" sldId="1718"/>
            <ac:spMk id="6" creationId="{2AE5B926-5EBF-EA91-B59E-ECF6C7220BA9}"/>
          </ac:spMkLst>
        </pc:spChg>
        <pc:spChg chg="add mod ord">
          <ac:chgData name="Burnett, Carl M" userId="396d1247-df83-4d28-bee2-e66279f856eb" providerId="ADAL" clId="{A10413BE-04E7-4767-A404-5E19EF3D2943}" dt="2026-04-15T16:36:45.231" v="357" actId="15"/>
          <ac:spMkLst>
            <pc:docMk/>
            <pc:sldMk cId="3329983509" sldId="1718"/>
            <ac:spMk id="7" creationId="{F90DDC90-C586-D60E-7EC3-8A2B154BD156}"/>
          </ac:spMkLst>
        </pc:spChg>
        <pc:spChg chg="add mod ord">
          <ac:chgData name="Burnett, Carl M" userId="396d1247-df83-4d28-bee2-e66279f856eb" providerId="ADAL" clId="{A10413BE-04E7-4767-A404-5E19EF3D2943}" dt="2026-04-15T16:36:10.700" v="340" actId="20577"/>
          <ac:spMkLst>
            <pc:docMk/>
            <pc:sldMk cId="3329983509" sldId="1718"/>
            <ac:spMk id="8" creationId="{B4CD8BB5-7813-9CE4-9613-CCFFA6505C00}"/>
          </ac:spMkLst>
        </pc:spChg>
      </pc:sldChg>
      <pc:sldChg chg="addSp modSp new mod modClrScheme chgLayout">
        <pc:chgData name="Burnett, Carl M" userId="396d1247-df83-4d28-bee2-e66279f856eb" providerId="ADAL" clId="{A10413BE-04E7-4767-A404-5E19EF3D2943}" dt="2026-04-15T16:57:42.120" v="385" actId="26606"/>
        <pc:sldMkLst>
          <pc:docMk/>
          <pc:sldMk cId="272299679" sldId="1719"/>
        </pc:sldMkLst>
        <pc:spChg chg="mod">
          <ac:chgData name="Burnett, Carl M" userId="396d1247-df83-4d28-bee2-e66279f856eb" providerId="ADAL" clId="{A10413BE-04E7-4767-A404-5E19EF3D2943}" dt="2026-04-15T16:57:42.120" v="385" actId="26606"/>
          <ac:spMkLst>
            <pc:docMk/>
            <pc:sldMk cId="272299679" sldId="1719"/>
            <ac:spMk id="2" creationId="{915CE7B1-343D-D0DD-F2E4-0E35CC8FAC53}"/>
          </ac:spMkLst>
        </pc:spChg>
        <pc:spChg chg="mod">
          <ac:chgData name="Burnett, Carl M" userId="396d1247-df83-4d28-bee2-e66279f856eb" providerId="ADAL" clId="{A10413BE-04E7-4767-A404-5E19EF3D2943}" dt="2026-04-15T16:57:42.120" v="385" actId="26606"/>
          <ac:spMkLst>
            <pc:docMk/>
            <pc:sldMk cId="272299679" sldId="1719"/>
            <ac:spMk id="3" creationId="{AC2812BA-082A-9853-5B61-3020CAEE2FF2}"/>
          </ac:spMkLst>
        </pc:spChg>
        <pc:spChg chg="mod ord">
          <ac:chgData name="Burnett, Carl M" userId="396d1247-df83-4d28-bee2-e66279f856eb" providerId="ADAL" clId="{A10413BE-04E7-4767-A404-5E19EF3D2943}" dt="2026-04-15T16:57:42.120" v="385" actId="26606"/>
          <ac:spMkLst>
            <pc:docMk/>
            <pc:sldMk cId="272299679" sldId="1719"/>
            <ac:spMk id="4" creationId="{46D132C8-A2C9-F9AD-50F9-49B7D9BB2415}"/>
          </ac:spMkLst>
        </pc:spChg>
        <pc:spChg chg="mod">
          <ac:chgData name="Burnett, Carl M" userId="396d1247-df83-4d28-bee2-e66279f856eb" providerId="ADAL" clId="{A10413BE-04E7-4767-A404-5E19EF3D2943}" dt="2026-04-15T16:57:42.120" v="385" actId="26606"/>
          <ac:spMkLst>
            <pc:docMk/>
            <pc:sldMk cId="272299679" sldId="1719"/>
            <ac:spMk id="5" creationId="{3A2FE889-41E5-A067-101C-A1DC038F385E}"/>
          </ac:spMkLst>
        </pc:spChg>
        <pc:picChg chg="add mod ord">
          <ac:chgData name="Burnett, Carl M" userId="396d1247-df83-4d28-bee2-e66279f856eb" providerId="ADAL" clId="{A10413BE-04E7-4767-A404-5E19EF3D2943}" dt="2026-04-15T16:57:42.120" v="385" actId="26606"/>
          <ac:picMkLst>
            <pc:docMk/>
            <pc:sldMk cId="272299679" sldId="1719"/>
            <ac:picMk id="7" creationId="{7C61B751-398F-672D-9624-E4FCDA56D6E9}"/>
          </ac:picMkLst>
        </pc:picChg>
      </pc:sldChg>
      <pc:sldMasterChg chg="delSldLayout modSldLayout">
        <pc:chgData name="Burnett, Carl M" userId="396d1247-df83-4d28-bee2-e66279f856eb" providerId="ADAL" clId="{A10413BE-04E7-4767-A404-5E19EF3D2943}" dt="2026-03-23T11:31:36.372" v="293" actId="47"/>
        <pc:sldMasterMkLst>
          <pc:docMk/>
          <pc:sldMasterMk cId="645675806" sldId="2147483648"/>
        </pc:sldMasterMkLst>
        <pc:sldLayoutChg chg="modSp mod">
          <pc:chgData name="Burnett, Carl M" userId="396d1247-df83-4d28-bee2-e66279f856eb" providerId="ADAL" clId="{A10413BE-04E7-4767-A404-5E19EF3D2943}" dt="2026-03-23T11:18:46.953" v="142" actId="20577"/>
          <pc:sldLayoutMkLst>
            <pc:docMk/>
            <pc:sldMasterMk cId="645675806" sldId="2147483648"/>
            <pc:sldLayoutMk cId="250586248" sldId="2147483773"/>
          </pc:sldLayoutMkLst>
          <pc:spChg chg="mod">
            <ac:chgData name="Burnett, Carl M" userId="396d1247-df83-4d28-bee2-e66279f856eb" providerId="ADAL" clId="{A10413BE-04E7-4767-A404-5E19EF3D2943}" dt="2026-03-23T11:18:33.611" v="136" actId="242"/>
            <ac:spMkLst>
              <pc:docMk/>
              <pc:sldMasterMk cId="645675806" sldId="2147483648"/>
              <pc:sldLayoutMk cId="250586248" sldId="2147483773"/>
              <ac:spMk id="2" creationId="{00000000-0000-0000-0000-000000000000}"/>
            </ac:spMkLst>
          </pc:spChg>
          <pc:spChg chg="mod">
            <ac:chgData name="Burnett, Carl M" userId="396d1247-df83-4d28-bee2-e66279f856eb" providerId="ADAL" clId="{A10413BE-04E7-4767-A404-5E19EF3D2943}" dt="2026-03-23T11:18:46.953" v="142" actId="20577"/>
            <ac:spMkLst>
              <pc:docMk/>
              <pc:sldMasterMk cId="645675806" sldId="2147483648"/>
              <pc:sldLayoutMk cId="250586248" sldId="2147483773"/>
              <ac:spMk id="5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B5EEACFE-5AFD-4CA9-ABD1-7A7C7FA520A0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43BE95E3-BC45-40A9-B274-E543AF041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6618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932" userDrawn="1">
          <p15:clr>
            <a:srgbClr val="F26B43"/>
          </p15:clr>
        </p15:guide>
        <p15:guide id="2" pos="222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18A95429-A2ED-B343-88BC-51282D439510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0ED9FB07-C412-D644-A25C-D89A7CD77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60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932" userDrawn="1">
          <p15:clr>
            <a:srgbClr val="F26B43"/>
          </p15:clr>
        </p15:guide>
        <p15:guide id="2" pos="2222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68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Cambridge Analytica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20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/>
              <a:t>Inequality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00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Ecommerce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62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Cities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09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Capital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67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Surveillance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90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 Future of Healthcare - https://www.youtube.com/watch?v=YSQRWOy2Om4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17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974">
              <a:defRPr/>
            </a:pPr>
            <a:r>
              <a:rPr lang="en-US" dirty="0"/>
              <a:t>https://www.youtube.com/watch?v=mkiDXTS6-mU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05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https://www.youtube.com/watch?v=VqignLzkV8Q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71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74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62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39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Agentic AI https://www.youtube.com/watch?v=D6zHWQP15K8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72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37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53DA4-8E42-4430-9B75-C0CB2FF86DC0}" type="slidenum">
              <a:rPr lang="en-US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42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89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03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14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5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Surveillance Capitalism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78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/>
              <a:t>Retraining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17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Job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0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38DCC3B-DF0D-B09E-F113-55C65B39F3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77200" y="0"/>
            <a:ext cx="4114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390504D-B788-C8B5-8246-6882BFA332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612589"/>
            <a:ext cx="7010400" cy="3984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FF659-9567-D504-87C1-68F3414F11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886" y="521044"/>
            <a:ext cx="3139440" cy="90797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DF4499A-0735-7D74-1E90-8FD1CF4C4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107518"/>
            <a:ext cx="7010400" cy="1267310"/>
          </a:xfrm>
        </p:spPr>
        <p:txBody>
          <a:bodyPr anchor="b"/>
          <a:lstStyle>
            <a:lvl1pPr>
              <a:lnSpc>
                <a:spcPts val="3200"/>
              </a:lnSpc>
              <a:defRPr sz="3500" b="1" i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edit: character limit 76</a:t>
            </a:r>
          </a:p>
        </p:txBody>
      </p:sp>
    </p:spTree>
    <p:extLst>
      <p:ext uri="{BB962C8B-B14F-4D97-AF65-F5344CB8AC3E}">
        <p14:creationId xmlns:p14="http://schemas.microsoft.com/office/powerpoint/2010/main" val="3596149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>
            <a:extLst>
              <a:ext uri="{FF2B5EF4-FFF2-40B4-BE49-F238E27FC236}">
                <a16:creationId xmlns:a16="http://schemas.microsoft.com/office/drawing/2014/main" id="{2EBF5295-10F4-21C9-94AC-574EDE9FF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7010399" cy="9886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character limit 44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198F153-CF78-84D3-55B5-0CD1A14E17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7010400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42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12F537-6D05-FC83-F320-5C921AFBF4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573654"/>
            <a:ext cx="7010400" cy="329374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/>
              <a:t>Click to edit: 7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595D5D9-48E7-C116-4E41-336E5522CA5A}"/>
              </a:ext>
            </a:extLst>
          </p:cNvPr>
          <p:cNvCxnSpPr>
            <a:cxnSpLocks/>
          </p:cNvCxnSpPr>
          <p:nvPr userDrawn="1"/>
        </p:nvCxnSpPr>
        <p:spPr>
          <a:xfrm>
            <a:off x="609600" y="6172200"/>
            <a:ext cx="69977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541F1B-B052-9948-4EEF-E33ED93A8F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77200" y="0"/>
            <a:ext cx="4114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8ED5E5B-E144-A23F-41E3-E2D1EAAC29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CA7B70F7-9CDE-4F06-94A6-452CF1357B14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A6C3B21-851D-FF14-C484-4DE6F8836494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74719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- Sp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>
            <a:extLst>
              <a:ext uri="{FF2B5EF4-FFF2-40B4-BE49-F238E27FC236}">
                <a16:creationId xmlns:a16="http://schemas.microsoft.com/office/drawing/2014/main" id="{2EBF5295-10F4-21C9-94AC-574EDE9FF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7010399" cy="9886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character limit 44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198F153-CF78-84D3-55B5-0CD1A14E17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7010400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42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12F537-6D05-FC83-F320-5C921AFBF4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573654"/>
            <a:ext cx="7010400" cy="329374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/>
              <a:t>Click to edit: 7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33BE8FC0-A3C6-B62B-D65D-AFEAEB5CFD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6287" y="2554357"/>
            <a:ext cx="3298679" cy="3313043"/>
          </a:xfrm>
          <a:custGeom>
            <a:avLst/>
            <a:gdLst>
              <a:gd name="connsiteX0" fmla="*/ 1496203 w 3710303"/>
              <a:gd name="connsiteY0" fmla="*/ 0 h 3726459"/>
              <a:gd name="connsiteX1" fmla="*/ 2214100 w 3710303"/>
              <a:gd name="connsiteY1" fmla="*/ 0 h 3726459"/>
              <a:gd name="connsiteX2" fmla="*/ 2214100 w 3710303"/>
              <a:gd name="connsiteY2" fmla="*/ 993254 h 3726459"/>
              <a:gd name="connsiteX3" fmla="*/ 2913030 w 3710303"/>
              <a:gd name="connsiteY3" fmla="*/ 290811 h 3726459"/>
              <a:gd name="connsiteX4" fmla="*/ 3420896 w 3710303"/>
              <a:gd name="connsiteY4" fmla="*/ 800082 h 3726459"/>
              <a:gd name="connsiteX5" fmla="*/ 2721264 w 3710303"/>
              <a:gd name="connsiteY5" fmla="*/ 1502525 h 3726459"/>
              <a:gd name="connsiteX6" fmla="*/ 3710303 w 3710303"/>
              <a:gd name="connsiteY6" fmla="*/ 1502525 h 3726459"/>
              <a:gd name="connsiteX7" fmla="*/ 3710303 w 3710303"/>
              <a:gd name="connsiteY7" fmla="*/ 2223232 h 3726459"/>
              <a:gd name="connsiteX8" fmla="*/ 2721264 w 3710303"/>
              <a:gd name="connsiteY8" fmla="*/ 2223232 h 3726459"/>
              <a:gd name="connsiteX9" fmla="*/ 3420896 w 3710303"/>
              <a:gd name="connsiteY9" fmla="*/ 2925674 h 3726459"/>
              <a:gd name="connsiteX10" fmla="*/ 2913030 w 3710303"/>
              <a:gd name="connsiteY10" fmla="*/ 3435648 h 3726459"/>
              <a:gd name="connsiteX11" fmla="*/ 2214100 w 3710303"/>
              <a:gd name="connsiteY11" fmla="*/ 2732503 h 3726459"/>
              <a:gd name="connsiteX12" fmla="*/ 2214100 w 3710303"/>
              <a:gd name="connsiteY12" fmla="*/ 3726459 h 3726459"/>
              <a:gd name="connsiteX13" fmla="*/ 1496203 w 3710303"/>
              <a:gd name="connsiteY13" fmla="*/ 3726459 h 3726459"/>
              <a:gd name="connsiteX14" fmla="*/ 1496203 w 3710303"/>
              <a:gd name="connsiteY14" fmla="*/ 2732503 h 3726459"/>
              <a:gd name="connsiteX15" fmla="*/ 797273 w 3710303"/>
              <a:gd name="connsiteY15" fmla="*/ 3435648 h 3726459"/>
              <a:gd name="connsiteX16" fmla="*/ 289406 w 3710303"/>
              <a:gd name="connsiteY16" fmla="*/ 2925674 h 3726459"/>
              <a:gd name="connsiteX17" fmla="*/ 989040 w 3710303"/>
              <a:gd name="connsiteY17" fmla="*/ 2223232 h 3726459"/>
              <a:gd name="connsiteX18" fmla="*/ 0 w 3710303"/>
              <a:gd name="connsiteY18" fmla="*/ 2223232 h 3726459"/>
              <a:gd name="connsiteX19" fmla="*/ 0 w 3710303"/>
              <a:gd name="connsiteY19" fmla="*/ 1502525 h 3726459"/>
              <a:gd name="connsiteX20" fmla="*/ 989040 w 3710303"/>
              <a:gd name="connsiteY20" fmla="*/ 1502525 h 3726459"/>
              <a:gd name="connsiteX21" fmla="*/ 289406 w 3710303"/>
              <a:gd name="connsiteY21" fmla="*/ 800082 h 3726459"/>
              <a:gd name="connsiteX22" fmla="*/ 797273 w 3710303"/>
              <a:gd name="connsiteY22" fmla="*/ 290811 h 3726459"/>
              <a:gd name="connsiteX23" fmla="*/ 1496203 w 3710303"/>
              <a:gd name="connsiteY23" fmla="*/ 993254 h 37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710303" h="3726459">
                <a:moveTo>
                  <a:pt x="1496203" y="0"/>
                </a:moveTo>
                <a:lnTo>
                  <a:pt x="2214100" y="0"/>
                </a:lnTo>
                <a:lnTo>
                  <a:pt x="2214100" y="993254"/>
                </a:lnTo>
                <a:lnTo>
                  <a:pt x="2913030" y="290811"/>
                </a:lnTo>
                <a:lnTo>
                  <a:pt x="3420896" y="800082"/>
                </a:lnTo>
                <a:lnTo>
                  <a:pt x="2721264" y="1502525"/>
                </a:lnTo>
                <a:lnTo>
                  <a:pt x="3710303" y="1502525"/>
                </a:lnTo>
                <a:lnTo>
                  <a:pt x="3710303" y="2223232"/>
                </a:lnTo>
                <a:lnTo>
                  <a:pt x="2721264" y="2223232"/>
                </a:lnTo>
                <a:lnTo>
                  <a:pt x="3420896" y="2925674"/>
                </a:lnTo>
                <a:lnTo>
                  <a:pt x="2913030" y="3435648"/>
                </a:lnTo>
                <a:lnTo>
                  <a:pt x="2214100" y="2732503"/>
                </a:lnTo>
                <a:lnTo>
                  <a:pt x="2214100" y="3726459"/>
                </a:lnTo>
                <a:lnTo>
                  <a:pt x="1496203" y="3726459"/>
                </a:lnTo>
                <a:lnTo>
                  <a:pt x="1496203" y="2732503"/>
                </a:lnTo>
                <a:lnTo>
                  <a:pt x="797273" y="3435648"/>
                </a:lnTo>
                <a:lnTo>
                  <a:pt x="289406" y="2925674"/>
                </a:lnTo>
                <a:lnTo>
                  <a:pt x="989040" y="2223232"/>
                </a:lnTo>
                <a:lnTo>
                  <a:pt x="0" y="2223232"/>
                </a:lnTo>
                <a:lnTo>
                  <a:pt x="0" y="1502525"/>
                </a:lnTo>
                <a:lnTo>
                  <a:pt x="989040" y="1502525"/>
                </a:lnTo>
                <a:lnTo>
                  <a:pt x="289406" y="800082"/>
                </a:lnTo>
                <a:lnTo>
                  <a:pt x="797273" y="290811"/>
                </a:lnTo>
                <a:lnTo>
                  <a:pt x="1496203" y="9932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FB5F8CF-A263-D01A-19A5-0F8A137B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4D33CB13-C243-4C46-9E12-14A433514812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6D5212-DC76-FD6C-FE1C-8CE774F4F609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45083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- Ori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>
            <a:extLst>
              <a:ext uri="{FF2B5EF4-FFF2-40B4-BE49-F238E27FC236}">
                <a16:creationId xmlns:a16="http://schemas.microsoft.com/office/drawing/2014/main" id="{2EBF5295-10F4-21C9-94AC-574EDE9FF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7010399" cy="9886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character limit 44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198F153-CF78-84D3-55B5-0CD1A14E17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7010400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42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12F537-6D05-FC83-F320-5C921AFBF4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573654"/>
            <a:ext cx="7010400" cy="329374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/>
              <a:t>Click to edit: 7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D72BA606-AF8B-18A0-CCFC-DDAD10AA63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16347" y="2544417"/>
            <a:ext cx="3323527" cy="3322983"/>
          </a:xfrm>
          <a:custGeom>
            <a:avLst/>
            <a:gdLst>
              <a:gd name="connsiteX0" fmla="*/ 1763038 w 3549087"/>
              <a:gd name="connsiteY0" fmla="*/ 0 h 3548506"/>
              <a:gd name="connsiteX1" fmla="*/ 1786050 w 3549087"/>
              <a:gd name="connsiteY1" fmla="*/ 0 h 3548506"/>
              <a:gd name="connsiteX2" fmla="*/ 1955981 w 3549087"/>
              <a:gd name="connsiteY2" fmla="*/ 8581 h 3548506"/>
              <a:gd name="connsiteX3" fmla="*/ 3549087 w 3549087"/>
              <a:gd name="connsiteY3" fmla="*/ 1773963 h 3548506"/>
              <a:gd name="connsiteX4" fmla="*/ 1774544 w 3549087"/>
              <a:gd name="connsiteY4" fmla="*/ 3548506 h 3548506"/>
              <a:gd name="connsiteX5" fmla="*/ 0 w 3549087"/>
              <a:gd name="connsiteY5" fmla="*/ 1773963 h 3548506"/>
              <a:gd name="connsiteX6" fmla="*/ 1593107 w 3549087"/>
              <a:gd name="connsiteY6" fmla="*/ 8581 h 3548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087" h="3548506">
                <a:moveTo>
                  <a:pt x="1763038" y="0"/>
                </a:moveTo>
                <a:lnTo>
                  <a:pt x="1786050" y="0"/>
                </a:lnTo>
                <a:lnTo>
                  <a:pt x="1955981" y="8581"/>
                </a:lnTo>
                <a:cubicBezTo>
                  <a:pt x="2850805" y="99455"/>
                  <a:pt x="3549087" y="855163"/>
                  <a:pt x="3549087" y="1773963"/>
                </a:cubicBezTo>
                <a:cubicBezTo>
                  <a:pt x="3549087" y="2754016"/>
                  <a:pt x="2754597" y="3548506"/>
                  <a:pt x="1774544" y="3548506"/>
                </a:cubicBezTo>
                <a:cubicBezTo>
                  <a:pt x="794490" y="3548506"/>
                  <a:pt x="0" y="2754016"/>
                  <a:pt x="0" y="1773963"/>
                </a:cubicBezTo>
                <a:cubicBezTo>
                  <a:pt x="0" y="855163"/>
                  <a:pt x="698282" y="99455"/>
                  <a:pt x="1593107" y="858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EA927C86-1BB9-A01B-D868-2895A18F6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44E1E11C-6CDD-47A4-9273-144EEFE3279B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A00843F-00AB-08DB-E52D-ED5CF3AD4BED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95244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- Momen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>
            <a:extLst>
              <a:ext uri="{FF2B5EF4-FFF2-40B4-BE49-F238E27FC236}">
                <a16:creationId xmlns:a16="http://schemas.microsoft.com/office/drawing/2014/main" id="{2EBF5295-10F4-21C9-94AC-574EDE9FF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7010399" cy="9886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character limit 44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198F153-CF78-84D3-55B5-0CD1A14E17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7010400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42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12F537-6D05-FC83-F320-5C921AFBF4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573654"/>
            <a:ext cx="7010400" cy="329374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/>
              <a:t>Click to edit: 7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76430379-A700-87CB-D118-D3529C2B2E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56713" y="2564296"/>
            <a:ext cx="3426812" cy="3303104"/>
          </a:xfrm>
          <a:custGeom>
            <a:avLst/>
            <a:gdLst>
              <a:gd name="connsiteX0" fmla="*/ 4068 w 3545301"/>
              <a:gd name="connsiteY0" fmla="*/ 0 h 3417316"/>
              <a:gd name="connsiteX1" fmla="*/ 10590 w 3545301"/>
              <a:gd name="connsiteY1" fmla="*/ 0 h 3417316"/>
              <a:gd name="connsiteX2" fmla="*/ 1537574 w 3545301"/>
              <a:gd name="connsiteY2" fmla="*/ 1301154 h 3417316"/>
              <a:gd name="connsiteX3" fmla="*/ 1539196 w 3545301"/>
              <a:gd name="connsiteY3" fmla="*/ 0 h 3417316"/>
              <a:gd name="connsiteX4" fmla="*/ 1545719 w 3545301"/>
              <a:gd name="connsiteY4" fmla="*/ 0 h 3417316"/>
              <a:gd name="connsiteX5" fmla="*/ 3545301 w 3545301"/>
              <a:gd name="connsiteY5" fmla="*/ 1703844 h 3417316"/>
              <a:gd name="connsiteX6" fmla="*/ 1535129 w 3545301"/>
              <a:gd name="connsiteY6" fmla="*/ 3417316 h 3417316"/>
              <a:gd name="connsiteX7" fmla="*/ 1536759 w 3545301"/>
              <a:gd name="connsiteY7" fmla="*/ 2107350 h 3417316"/>
              <a:gd name="connsiteX8" fmla="*/ 0 w 3545301"/>
              <a:gd name="connsiteY8" fmla="*/ 3417316 h 341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5301" h="3417316">
                <a:moveTo>
                  <a:pt x="4068" y="0"/>
                </a:moveTo>
                <a:lnTo>
                  <a:pt x="10590" y="0"/>
                </a:lnTo>
                <a:lnTo>
                  <a:pt x="1537574" y="1301154"/>
                </a:lnTo>
                <a:lnTo>
                  <a:pt x="1539196" y="0"/>
                </a:lnTo>
                <a:lnTo>
                  <a:pt x="1545719" y="0"/>
                </a:lnTo>
                <a:lnTo>
                  <a:pt x="3545301" y="1703844"/>
                </a:lnTo>
                <a:lnTo>
                  <a:pt x="1535129" y="3417316"/>
                </a:lnTo>
                <a:lnTo>
                  <a:pt x="1536759" y="2107350"/>
                </a:lnTo>
                <a:lnTo>
                  <a:pt x="0" y="34173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80F84C9D-74FB-012C-4831-38BE3A2E50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CA521569-0B89-4C07-B6E3-71BE450FCDCA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2D182B-9B03-A21C-1610-1E480702A7C2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8996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>
            <a:extLst>
              <a:ext uri="{FF2B5EF4-FFF2-40B4-BE49-F238E27FC236}">
                <a16:creationId xmlns:a16="http://schemas.microsoft.com/office/drawing/2014/main" id="{2EBF5295-10F4-21C9-94AC-574EDE9FF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7010399" cy="9886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character limit 44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198F153-CF78-84D3-55B5-0CD1A14E17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7010400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42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12F537-6D05-FC83-F320-5C921AFBF4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573654"/>
            <a:ext cx="7010400" cy="329374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/>
              <a:t>Click to edit: 7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43A5448-9DCA-411D-5428-69DBFE93E3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77200" y="4519874"/>
            <a:ext cx="3581400" cy="38608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600" b="1" cap="all" baseline="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08E5849-4AF5-91B7-B5B3-C7E8809FE1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77200" y="5078674"/>
            <a:ext cx="3581400" cy="7887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400" cap="none" baseline="0">
                <a:solidFill>
                  <a:srgbClr val="000000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6F64DE56-6D88-A084-9A71-3E86575FE46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77200" y="2556365"/>
            <a:ext cx="3581400" cy="1790789"/>
          </a:xfrm>
          <a:custGeom>
            <a:avLst/>
            <a:gdLst>
              <a:gd name="connsiteX0" fmla="*/ 1788934 w 3581400"/>
              <a:gd name="connsiteY0" fmla="*/ 0 h 1790789"/>
              <a:gd name="connsiteX1" fmla="*/ 3577437 w 3581400"/>
              <a:gd name="connsiteY1" fmla="*/ 1607674 h 1790789"/>
              <a:gd name="connsiteX2" fmla="*/ 3581400 w 3581400"/>
              <a:gd name="connsiteY2" fmla="*/ 1685856 h 1790789"/>
              <a:gd name="connsiteX3" fmla="*/ 3581400 w 3581400"/>
              <a:gd name="connsiteY3" fmla="*/ 1790789 h 1790789"/>
              <a:gd name="connsiteX4" fmla="*/ 0 w 3581400"/>
              <a:gd name="connsiteY4" fmla="*/ 1790789 h 1790789"/>
              <a:gd name="connsiteX5" fmla="*/ 0 w 3581400"/>
              <a:gd name="connsiteY5" fmla="*/ 1616197 h 1790789"/>
              <a:gd name="connsiteX6" fmla="*/ 432 w 3581400"/>
              <a:gd name="connsiteY6" fmla="*/ 1607674 h 1790789"/>
              <a:gd name="connsiteX7" fmla="*/ 1788934 w 3581400"/>
              <a:gd name="connsiteY7" fmla="*/ 0 h 179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0" h="1790789">
                <a:moveTo>
                  <a:pt x="1788934" y="0"/>
                </a:moveTo>
                <a:cubicBezTo>
                  <a:pt x="2719742" y="0"/>
                  <a:pt x="3485369" y="704582"/>
                  <a:pt x="3577437" y="1607674"/>
                </a:cubicBezTo>
                <a:lnTo>
                  <a:pt x="3581400" y="1685856"/>
                </a:lnTo>
                <a:lnTo>
                  <a:pt x="3581400" y="1790789"/>
                </a:lnTo>
                <a:lnTo>
                  <a:pt x="0" y="1790789"/>
                </a:lnTo>
                <a:lnTo>
                  <a:pt x="0" y="1616197"/>
                </a:lnTo>
                <a:lnTo>
                  <a:pt x="432" y="1607674"/>
                </a:lnTo>
                <a:cubicBezTo>
                  <a:pt x="92500" y="704582"/>
                  <a:pt x="858127" y="0"/>
                  <a:pt x="17889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ADAEF141-BF25-86B4-9426-5617240BEE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18D5C917-B497-4E2B-83C7-12B975B492E7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6C21312-AB53-4E69-2558-C0961E7A7C9E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30095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102B060-8F54-4266-70BA-6E978CD2E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C899C437-5447-4BFB-8AFD-1E9E6A4C5155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7F5CC7A9-A72F-659A-FEF1-12BE67AD0F21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99170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imonial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8E880C84-62AC-32F8-2931-38EA61C5EE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73530" y="2179773"/>
            <a:ext cx="5252557" cy="23259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937F96B-0A2D-DC45-8305-6BF64970C8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3530" y="4787390"/>
            <a:ext cx="5279062" cy="2351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47A5967-8C65-FB8E-B6CC-5D5C9F9037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73530" y="5045891"/>
            <a:ext cx="5292314" cy="28148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i="0" cap="none" baseline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F71DB463-E774-76D2-AC99-8B9BF05436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41435" y="0"/>
            <a:ext cx="5350565" cy="5373863"/>
          </a:xfrm>
          <a:custGeom>
            <a:avLst/>
            <a:gdLst>
              <a:gd name="connsiteX0" fmla="*/ 1496203 w 3710303"/>
              <a:gd name="connsiteY0" fmla="*/ 0 h 3726459"/>
              <a:gd name="connsiteX1" fmla="*/ 2214100 w 3710303"/>
              <a:gd name="connsiteY1" fmla="*/ 0 h 3726459"/>
              <a:gd name="connsiteX2" fmla="*/ 2214100 w 3710303"/>
              <a:gd name="connsiteY2" fmla="*/ 993254 h 3726459"/>
              <a:gd name="connsiteX3" fmla="*/ 2913030 w 3710303"/>
              <a:gd name="connsiteY3" fmla="*/ 290811 h 3726459"/>
              <a:gd name="connsiteX4" fmla="*/ 3420896 w 3710303"/>
              <a:gd name="connsiteY4" fmla="*/ 800082 h 3726459"/>
              <a:gd name="connsiteX5" fmla="*/ 2721264 w 3710303"/>
              <a:gd name="connsiteY5" fmla="*/ 1502525 h 3726459"/>
              <a:gd name="connsiteX6" fmla="*/ 3710303 w 3710303"/>
              <a:gd name="connsiteY6" fmla="*/ 1502525 h 3726459"/>
              <a:gd name="connsiteX7" fmla="*/ 3710303 w 3710303"/>
              <a:gd name="connsiteY7" fmla="*/ 2223232 h 3726459"/>
              <a:gd name="connsiteX8" fmla="*/ 2721264 w 3710303"/>
              <a:gd name="connsiteY8" fmla="*/ 2223232 h 3726459"/>
              <a:gd name="connsiteX9" fmla="*/ 3420896 w 3710303"/>
              <a:gd name="connsiteY9" fmla="*/ 2925674 h 3726459"/>
              <a:gd name="connsiteX10" fmla="*/ 2913030 w 3710303"/>
              <a:gd name="connsiteY10" fmla="*/ 3435648 h 3726459"/>
              <a:gd name="connsiteX11" fmla="*/ 2214100 w 3710303"/>
              <a:gd name="connsiteY11" fmla="*/ 2732503 h 3726459"/>
              <a:gd name="connsiteX12" fmla="*/ 2214100 w 3710303"/>
              <a:gd name="connsiteY12" fmla="*/ 3726459 h 3726459"/>
              <a:gd name="connsiteX13" fmla="*/ 1496203 w 3710303"/>
              <a:gd name="connsiteY13" fmla="*/ 3726459 h 3726459"/>
              <a:gd name="connsiteX14" fmla="*/ 1496203 w 3710303"/>
              <a:gd name="connsiteY14" fmla="*/ 2732503 h 3726459"/>
              <a:gd name="connsiteX15" fmla="*/ 797273 w 3710303"/>
              <a:gd name="connsiteY15" fmla="*/ 3435648 h 3726459"/>
              <a:gd name="connsiteX16" fmla="*/ 289406 w 3710303"/>
              <a:gd name="connsiteY16" fmla="*/ 2925674 h 3726459"/>
              <a:gd name="connsiteX17" fmla="*/ 989040 w 3710303"/>
              <a:gd name="connsiteY17" fmla="*/ 2223232 h 3726459"/>
              <a:gd name="connsiteX18" fmla="*/ 0 w 3710303"/>
              <a:gd name="connsiteY18" fmla="*/ 2223232 h 3726459"/>
              <a:gd name="connsiteX19" fmla="*/ 0 w 3710303"/>
              <a:gd name="connsiteY19" fmla="*/ 1502525 h 3726459"/>
              <a:gd name="connsiteX20" fmla="*/ 989040 w 3710303"/>
              <a:gd name="connsiteY20" fmla="*/ 1502525 h 3726459"/>
              <a:gd name="connsiteX21" fmla="*/ 289406 w 3710303"/>
              <a:gd name="connsiteY21" fmla="*/ 800082 h 3726459"/>
              <a:gd name="connsiteX22" fmla="*/ 797273 w 3710303"/>
              <a:gd name="connsiteY22" fmla="*/ 290811 h 3726459"/>
              <a:gd name="connsiteX23" fmla="*/ 1496203 w 3710303"/>
              <a:gd name="connsiteY23" fmla="*/ 993254 h 37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710303" h="3726459">
                <a:moveTo>
                  <a:pt x="1496203" y="0"/>
                </a:moveTo>
                <a:lnTo>
                  <a:pt x="2214100" y="0"/>
                </a:lnTo>
                <a:lnTo>
                  <a:pt x="2214100" y="993254"/>
                </a:lnTo>
                <a:lnTo>
                  <a:pt x="2913030" y="290811"/>
                </a:lnTo>
                <a:lnTo>
                  <a:pt x="3420896" y="800082"/>
                </a:lnTo>
                <a:lnTo>
                  <a:pt x="2721264" y="1502525"/>
                </a:lnTo>
                <a:lnTo>
                  <a:pt x="3710303" y="1502525"/>
                </a:lnTo>
                <a:lnTo>
                  <a:pt x="3710303" y="2223232"/>
                </a:lnTo>
                <a:lnTo>
                  <a:pt x="2721264" y="2223232"/>
                </a:lnTo>
                <a:lnTo>
                  <a:pt x="3420896" y="2925674"/>
                </a:lnTo>
                <a:lnTo>
                  <a:pt x="2913030" y="3435648"/>
                </a:lnTo>
                <a:lnTo>
                  <a:pt x="2214100" y="2732503"/>
                </a:lnTo>
                <a:lnTo>
                  <a:pt x="2214100" y="3726459"/>
                </a:lnTo>
                <a:lnTo>
                  <a:pt x="1496203" y="3726459"/>
                </a:lnTo>
                <a:lnTo>
                  <a:pt x="1496203" y="2732503"/>
                </a:lnTo>
                <a:lnTo>
                  <a:pt x="797273" y="3435648"/>
                </a:lnTo>
                <a:lnTo>
                  <a:pt x="289406" y="2925674"/>
                </a:lnTo>
                <a:lnTo>
                  <a:pt x="989040" y="2223232"/>
                </a:lnTo>
                <a:lnTo>
                  <a:pt x="0" y="2223232"/>
                </a:lnTo>
                <a:lnTo>
                  <a:pt x="0" y="1502525"/>
                </a:lnTo>
                <a:lnTo>
                  <a:pt x="989040" y="1502525"/>
                </a:lnTo>
                <a:lnTo>
                  <a:pt x="289406" y="800082"/>
                </a:lnTo>
                <a:lnTo>
                  <a:pt x="797273" y="290811"/>
                </a:lnTo>
                <a:lnTo>
                  <a:pt x="1496203" y="9932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D109F7-11D9-D9F4-248E-FB4C0FABC838}"/>
              </a:ext>
            </a:extLst>
          </p:cNvPr>
          <p:cNvSpPr txBox="1"/>
          <p:nvPr userDrawn="1"/>
        </p:nvSpPr>
        <p:spPr>
          <a:xfrm>
            <a:off x="490329" y="1838740"/>
            <a:ext cx="8647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0" b="1" spc="-100" baseline="0">
                <a:latin typeface="Georgia" panose="02040502050405020303" pitchFamily="18" charset="0"/>
              </a:rPr>
              <a:t>“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6EB644-C56D-88A9-46DB-B1D7E19441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295" y="6302832"/>
            <a:ext cx="636443" cy="404537"/>
          </a:xfrm>
          <a:prstGeom prst="rect">
            <a:avLst/>
          </a:prstGeom>
        </p:spPr>
      </p:pic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A63805E7-E296-A6EF-8162-E80FFCAE1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FD66804B-0290-445D-8E19-BEAF81BF1629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71EA3C4-3481-D6F0-4A94-3261B8ED0655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0192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imonia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8E880C84-62AC-32F8-2931-38EA61C5EE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73531" y="2193025"/>
            <a:ext cx="5199547" cy="219344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B306F37-D58E-9D82-6D2F-A44AEAAFCE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41435" y="0"/>
            <a:ext cx="5350565" cy="5373863"/>
          </a:xfrm>
          <a:custGeom>
            <a:avLst/>
            <a:gdLst>
              <a:gd name="connsiteX0" fmla="*/ 1496203 w 3710303"/>
              <a:gd name="connsiteY0" fmla="*/ 0 h 3726459"/>
              <a:gd name="connsiteX1" fmla="*/ 2214100 w 3710303"/>
              <a:gd name="connsiteY1" fmla="*/ 0 h 3726459"/>
              <a:gd name="connsiteX2" fmla="*/ 2214100 w 3710303"/>
              <a:gd name="connsiteY2" fmla="*/ 993254 h 3726459"/>
              <a:gd name="connsiteX3" fmla="*/ 2913030 w 3710303"/>
              <a:gd name="connsiteY3" fmla="*/ 290811 h 3726459"/>
              <a:gd name="connsiteX4" fmla="*/ 3420896 w 3710303"/>
              <a:gd name="connsiteY4" fmla="*/ 800082 h 3726459"/>
              <a:gd name="connsiteX5" fmla="*/ 2721264 w 3710303"/>
              <a:gd name="connsiteY5" fmla="*/ 1502525 h 3726459"/>
              <a:gd name="connsiteX6" fmla="*/ 3710303 w 3710303"/>
              <a:gd name="connsiteY6" fmla="*/ 1502525 h 3726459"/>
              <a:gd name="connsiteX7" fmla="*/ 3710303 w 3710303"/>
              <a:gd name="connsiteY7" fmla="*/ 2223232 h 3726459"/>
              <a:gd name="connsiteX8" fmla="*/ 2721264 w 3710303"/>
              <a:gd name="connsiteY8" fmla="*/ 2223232 h 3726459"/>
              <a:gd name="connsiteX9" fmla="*/ 3420896 w 3710303"/>
              <a:gd name="connsiteY9" fmla="*/ 2925674 h 3726459"/>
              <a:gd name="connsiteX10" fmla="*/ 2913030 w 3710303"/>
              <a:gd name="connsiteY10" fmla="*/ 3435648 h 3726459"/>
              <a:gd name="connsiteX11" fmla="*/ 2214100 w 3710303"/>
              <a:gd name="connsiteY11" fmla="*/ 2732503 h 3726459"/>
              <a:gd name="connsiteX12" fmla="*/ 2214100 w 3710303"/>
              <a:gd name="connsiteY12" fmla="*/ 3726459 h 3726459"/>
              <a:gd name="connsiteX13" fmla="*/ 1496203 w 3710303"/>
              <a:gd name="connsiteY13" fmla="*/ 3726459 h 3726459"/>
              <a:gd name="connsiteX14" fmla="*/ 1496203 w 3710303"/>
              <a:gd name="connsiteY14" fmla="*/ 2732503 h 3726459"/>
              <a:gd name="connsiteX15" fmla="*/ 797273 w 3710303"/>
              <a:gd name="connsiteY15" fmla="*/ 3435648 h 3726459"/>
              <a:gd name="connsiteX16" fmla="*/ 289406 w 3710303"/>
              <a:gd name="connsiteY16" fmla="*/ 2925674 h 3726459"/>
              <a:gd name="connsiteX17" fmla="*/ 989040 w 3710303"/>
              <a:gd name="connsiteY17" fmla="*/ 2223232 h 3726459"/>
              <a:gd name="connsiteX18" fmla="*/ 0 w 3710303"/>
              <a:gd name="connsiteY18" fmla="*/ 2223232 h 3726459"/>
              <a:gd name="connsiteX19" fmla="*/ 0 w 3710303"/>
              <a:gd name="connsiteY19" fmla="*/ 1502525 h 3726459"/>
              <a:gd name="connsiteX20" fmla="*/ 989040 w 3710303"/>
              <a:gd name="connsiteY20" fmla="*/ 1502525 h 3726459"/>
              <a:gd name="connsiteX21" fmla="*/ 289406 w 3710303"/>
              <a:gd name="connsiteY21" fmla="*/ 800082 h 3726459"/>
              <a:gd name="connsiteX22" fmla="*/ 797273 w 3710303"/>
              <a:gd name="connsiteY22" fmla="*/ 290811 h 3726459"/>
              <a:gd name="connsiteX23" fmla="*/ 1496203 w 3710303"/>
              <a:gd name="connsiteY23" fmla="*/ 993254 h 37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710303" h="3726459">
                <a:moveTo>
                  <a:pt x="1496203" y="0"/>
                </a:moveTo>
                <a:lnTo>
                  <a:pt x="2214100" y="0"/>
                </a:lnTo>
                <a:lnTo>
                  <a:pt x="2214100" y="993254"/>
                </a:lnTo>
                <a:lnTo>
                  <a:pt x="2913030" y="290811"/>
                </a:lnTo>
                <a:lnTo>
                  <a:pt x="3420896" y="800082"/>
                </a:lnTo>
                <a:lnTo>
                  <a:pt x="2721264" y="1502525"/>
                </a:lnTo>
                <a:lnTo>
                  <a:pt x="3710303" y="1502525"/>
                </a:lnTo>
                <a:lnTo>
                  <a:pt x="3710303" y="2223232"/>
                </a:lnTo>
                <a:lnTo>
                  <a:pt x="2721264" y="2223232"/>
                </a:lnTo>
                <a:lnTo>
                  <a:pt x="3420896" y="2925674"/>
                </a:lnTo>
                <a:lnTo>
                  <a:pt x="2913030" y="3435648"/>
                </a:lnTo>
                <a:lnTo>
                  <a:pt x="2214100" y="2732503"/>
                </a:lnTo>
                <a:lnTo>
                  <a:pt x="2214100" y="3726459"/>
                </a:lnTo>
                <a:lnTo>
                  <a:pt x="1496203" y="3726459"/>
                </a:lnTo>
                <a:lnTo>
                  <a:pt x="1496203" y="2732503"/>
                </a:lnTo>
                <a:lnTo>
                  <a:pt x="797273" y="3435648"/>
                </a:lnTo>
                <a:lnTo>
                  <a:pt x="289406" y="2925674"/>
                </a:lnTo>
                <a:lnTo>
                  <a:pt x="989040" y="2223232"/>
                </a:lnTo>
                <a:lnTo>
                  <a:pt x="0" y="2223232"/>
                </a:lnTo>
                <a:lnTo>
                  <a:pt x="0" y="1502525"/>
                </a:lnTo>
                <a:lnTo>
                  <a:pt x="989040" y="1502525"/>
                </a:lnTo>
                <a:lnTo>
                  <a:pt x="289406" y="800082"/>
                </a:lnTo>
                <a:lnTo>
                  <a:pt x="797273" y="290811"/>
                </a:lnTo>
                <a:lnTo>
                  <a:pt x="1496203" y="9932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4759C1B-D1AF-CCFB-C474-15A098297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3530" y="4747632"/>
            <a:ext cx="5226054" cy="26168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5DC376DF-10D7-F6A2-12E9-FB08E3CD9B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73530" y="5006134"/>
            <a:ext cx="5279062" cy="36099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i="0" cap="none" baseline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09ADDF-FD6F-70B9-20E6-DD63856601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295" y="6302832"/>
            <a:ext cx="636443" cy="4045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E1AACB-0A1A-D097-D822-890702C7F65A}"/>
              </a:ext>
            </a:extLst>
          </p:cNvPr>
          <p:cNvSpPr txBox="1"/>
          <p:nvPr userDrawn="1"/>
        </p:nvSpPr>
        <p:spPr>
          <a:xfrm>
            <a:off x="490329" y="1838740"/>
            <a:ext cx="8647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0" b="1" spc="-100" baseline="0">
                <a:solidFill>
                  <a:schemeClr val="bg1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D1EEFD6C-6145-57F0-7A74-3F1EBD0378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E7B04DB-400F-46BD-8525-586DBE636403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1676A13-0FCF-AA28-6D38-1C54C5A55280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11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Momentum + Image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BA094055-1F5C-805E-DFD6-DF7BDA7B8F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77200" y="0"/>
            <a:ext cx="4114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FE328BD-DF41-23E5-B144-9CBA95A64C4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245768" y="-336884"/>
            <a:ext cx="5383731" cy="4160157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CFCD139F-21D5-0BC8-6A0B-B7B0760F5C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2716334"/>
            <a:ext cx="5394960" cy="43326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200" b="0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83FBBDA-3A0F-42CE-FC2B-6E70578ADE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516906"/>
            <a:ext cx="6824870" cy="26552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</a:t>
            </a:r>
            <a:br>
              <a:rPr lang="en-US"/>
            </a:br>
            <a:r>
              <a:rPr lang="en-US"/>
              <a:t>character limit 50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A875E2-DA6C-D86E-7666-2894696C4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EA860BF-DFA5-431E-B1CD-DB444A5F0163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A78C16C-48E6-FCB3-F097-A64BDF4CE583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1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Ascent +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985FEF4-5BDA-23A4-E58B-29ABAE8BB6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2716334"/>
            <a:ext cx="5394960" cy="43326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200" b="0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13F25ACB-8727-FB20-E3A7-443068D731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77200" y="0"/>
            <a:ext cx="4114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FE328BD-DF41-23E5-B144-9CBA95A64C4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027288" y="241972"/>
            <a:ext cx="4099823" cy="3168045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5156FD7-5ED4-3E44-6475-74C325C50E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516906"/>
            <a:ext cx="6824870" cy="26552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</a:t>
            </a:r>
            <a:br>
              <a:rPr lang="en-US"/>
            </a:br>
            <a:r>
              <a:rPr lang="en-US"/>
              <a:t>character limit 50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67AF73F1-8E16-363C-9870-59F616559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0197BB9-B385-4959-85E1-D6C9380CE0CC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D843A705-7D51-B75D-42F7-EB906FC37222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47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13F228-F43C-8AD0-282C-F27277932597}"/>
              </a:ext>
            </a:extLst>
          </p:cNvPr>
          <p:cNvSpPr/>
          <p:nvPr userDrawn="1"/>
        </p:nvSpPr>
        <p:spPr>
          <a:xfrm>
            <a:off x="8077200" y="0"/>
            <a:ext cx="4114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lack background with letters on it&#10;&#10;AI-generated content may be incorrect.">
            <a:extLst>
              <a:ext uri="{FF2B5EF4-FFF2-40B4-BE49-F238E27FC236}">
                <a16:creationId xmlns:a16="http://schemas.microsoft.com/office/drawing/2014/main" id="{6A2AF116-F8A7-7252-245B-707CC986D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888" y="-130628"/>
            <a:ext cx="4447392" cy="7306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34CB9D-2332-9A8D-103D-B56C6B49B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107518"/>
            <a:ext cx="7010400" cy="1267310"/>
          </a:xfrm>
        </p:spPr>
        <p:txBody>
          <a:bodyPr anchor="b"/>
          <a:lstStyle>
            <a:lvl1pPr>
              <a:lnSpc>
                <a:spcPts val="3200"/>
              </a:lnSpc>
              <a:defRPr sz="3500" b="1" i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edit: character limit 76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EE58028-22D7-367A-C85A-203B3DFE42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612589"/>
            <a:ext cx="7010400" cy="3984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4871E-F7B0-00F8-75A5-9ACE7EADB6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886" y="521044"/>
            <a:ext cx="3139440" cy="9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66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park +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EDED2FE-E096-AF46-D487-48452AAB62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77200" y="0"/>
            <a:ext cx="4114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Graphic 15">
            <a:extLst>
              <a:ext uri="{FF2B5EF4-FFF2-40B4-BE49-F238E27FC236}">
                <a16:creationId xmlns:a16="http://schemas.microsoft.com/office/drawing/2014/main" id="{FFE328BD-DF41-23E5-B144-9CBA95A64C42}"/>
              </a:ext>
            </a:extLst>
          </p:cNvPr>
          <p:cNvSpPr/>
          <p:nvPr/>
        </p:nvSpPr>
        <p:spPr>
          <a:xfrm>
            <a:off x="6626502" y="443708"/>
            <a:ext cx="2888495" cy="2901072"/>
          </a:xfrm>
          <a:custGeom>
            <a:avLst/>
            <a:gdLst>
              <a:gd name="connsiteX0" fmla="*/ 3812085 w 3812084"/>
              <a:gd name="connsiteY0" fmla="*/ 1543743 h 3828683"/>
              <a:gd name="connsiteX1" fmla="*/ 2795914 w 3812084"/>
              <a:gd name="connsiteY1" fmla="*/ 1543743 h 3828683"/>
              <a:gd name="connsiteX2" fmla="*/ 3514739 w 3812084"/>
              <a:gd name="connsiteY2" fmla="*/ 822030 h 3828683"/>
              <a:gd name="connsiteX3" fmla="*/ 2992941 w 3812084"/>
              <a:gd name="connsiteY3" fmla="*/ 298789 h 3828683"/>
              <a:gd name="connsiteX4" fmla="*/ 2274838 w 3812084"/>
              <a:gd name="connsiteY4" fmla="*/ 1020501 h 3828683"/>
              <a:gd name="connsiteX5" fmla="*/ 2274838 w 3812084"/>
              <a:gd name="connsiteY5" fmla="*/ 0 h 3828683"/>
              <a:gd name="connsiteX6" fmla="*/ 1537247 w 3812084"/>
              <a:gd name="connsiteY6" fmla="*/ 0 h 3828683"/>
              <a:gd name="connsiteX7" fmla="*/ 1537247 w 3812084"/>
              <a:gd name="connsiteY7" fmla="*/ 1020501 h 3828683"/>
              <a:gd name="connsiteX8" fmla="*/ 819144 w 3812084"/>
              <a:gd name="connsiteY8" fmla="*/ 298789 h 3828683"/>
              <a:gd name="connsiteX9" fmla="*/ 297345 w 3812084"/>
              <a:gd name="connsiteY9" fmla="*/ 822030 h 3828683"/>
              <a:gd name="connsiteX10" fmla="*/ 1016171 w 3812084"/>
              <a:gd name="connsiteY10" fmla="*/ 1543743 h 3828683"/>
              <a:gd name="connsiteX11" fmla="*/ 0 w 3812084"/>
              <a:gd name="connsiteY11" fmla="*/ 1543743 h 3828683"/>
              <a:gd name="connsiteX12" fmla="*/ 0 w 3812084"/>
              <a:gd name="connsiteY12" fmla="*/ 2284219 h 3828683"/>
              <a:gd name="connsiteX13" fmla="*/ 1016171 w 3812084"/>
              <a:gd name="connsiteY13" fmla="*/ 2284219 h 3828683"/>
              <a:gd name="connsiteX14" fmla="*/ 297345 w 3812084"/>
              <a:gd name="connsiteY14" fmla="*/ 3005932 h 3828683"/>
              <a:gd name="connsiteX15" fmla="*/ 819144 w 3812084"/>
              <a:gd name="connsiteY15" fmla="*/ 3529895 h 3828683"/>
              <a:gd name="connsiteX16" fmla="*/ 1537247 w 3812084"/>
              <a:gd name="connsiteY16" fmla="*/ 2807461 h 3828683"/>
              <a:gd name="connsiteX17" fmla="*/ 1537247 w 3812084"/>
              <a:gd name="connsiteY17" fmla="*/ 3828684 h 3828683"/>
              <a:gd name="connsiteX18" fmla="*/ 2274838 w 3812084"/>
              <a:gd name="connsiteY18" fmla="*/ 3828684 h 3828683"/>
              <a:gd name="connsiteX19" fmla="*/ 2274838 w 3812084"/>
              <a:gd name="connsiteY19" fmla="*/ 2807461 h 3828683"/>
              <a:gd name="connsiteX20" fmla="*/ 2992941 w 3812084"/>
              <a:gd name="connsiteY20" fmla="*/ 3529895 h 3828683"/>
              <a:gd name="connsiteX21" fmla="*/ 3514739 w 3812084"/>
              <a:gd name="connsiteY21" fmla="*/ 3005932 h 3828683"/>
              <a:gd name="connsiteX22" fmla="*/ 2795914 w 3812084"/>
              <a:gd name="connsiteY22" fmla="*/ 2284219 h 3828683"/>
              <a:gd name="connsiteX23" fmla="*/ 3812085 w 3812084"/>
              <a:gd name="connsiteY23" fmla="*/ 2284219 h 3828683"/>
              <a:gd name="connsiteX24" fmla="*/ 3812085 w 3812084"/>
              <a:gd name="connsiteY24" fmla="*/ 1543743 h 382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12084" h="3828683">
                <a:moveTo>
                  <a:pt x="3812085" y="1543743"/>
                </a:moveTo>
                <a:lnTo>
                  <a:pt x="2795914" y="1543743"/>
                </a:lnTo>
                <a:lnTo>
                  <a:pt x="3514739" y="822030"/>
                </a:lnTo>
                <a:lnTo>
                  <a:pt x="2992941" y="298789"/>
                </a:lnTo>
                <a:lnTo>
                  <a:pt x="2274838" y="1020501"/>
                </a:lnTo>
                <a:lnTo>
                  <a:pt x="2274838" y="0"/>
                </a:lnTo>
                <a:lnTo>
                  <a:pt x="1537247" y="0"/>
                </a:lnTo>
                <a:lnTo>
                  <a:pt x="1537247" y="1020501"/>
                </a:lnTo>
                <a:lnTo>
                  <a:pt x="819144" y="298789"/>
                </a:lnTo>
                <a:lnTo>
                  <a:pt x="297345" y="822030"/>
                </a:lnTo>
                <a:lnTo>
                  <a:pt x="1016171" y="1543743"/>
                </a:lnTo>
                <a:lnTo>
                  <a:pt x="0" y="1543743"/>
                </a:lnTo>
                <a:lnTo>
                  <a:pt x="0" y="2284219"/>
                </a:lnTo>
                <a:lnTo>
                  <a:pt x="1016171" y="2284219"/>
                </a:lnTo>
                <a:lnTo>
                  <a:pt x="297345" y="3005932"/>
                </a:lnTo>
                <a:lnTo>
                  <a:pt x="819144" y="3529895"/>
                </a:lnTo>
                <a:lnTo>
                  <a:pt x="1537247" y="2807461"/>
                </a:lnTo>
                <a:lnTo>
                  <a:pt x="1537247" y="3828684"/>
                </a:lnTo>
                <a:lnTo>
                  <a:pt x="2274838" y="3828684"/>
                </a:lnTo>
                <a:lnTo>
                  <a:pt x="2274838" y="2807461"/>
                </a:lnTo>
                <a:lnTo>
                  <a:pt x="2992941" y="3529895"/>
                </a:lnTo>
                <a:lnTo>
                  <a:pt x="3514739" y="3005932"/>
                </a:lnTo>
                <a:lnTo>
                  <a:pt x="2795914" y="2284219"/>
                </a:lnTo>
                <a:lnTo>
                  <a:pt x="3812085" y="2284219"/>
                </a:lnTo>
                <a:lnTo>
                  <a:pt x="3812085" y="1543743"/>
                </a:lnTo>
                <a:close/>
              </a:path>
            </a:pathLst>
          </a:custGeom>
          <a:solidFill>
            <a:srgbClr val="F15A29"/>
          </a:solidFill>
          <a:ln w="72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DB98236E-1101-C0FB-F186-C897F0B634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2716334"/>
            <a:ext cx="5394960" cy="43326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200" b="0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95EE6D3C-DCCD-49EF-B71E-F05FDF8E76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516906"/>
            <a:ext cx="6824870" cy="26552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</a:t>
            </a:r>
            <a:br>
              <a:rPr lang="en-US"/>
            </a:br>
            <a:r>
              <a:rPr lang="en-US"/>
              <a:t>character limit 50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11CAEBC-0F21-F193-8BD6-2CACE789E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016A38E-1EFA-4520-B5BC-A487B86F02D3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2BAED-FF64-9752-A4B1-A38E0853E96F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456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potlight - Dancer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985FEF4-5BDA-23A4-E58B-29ABAE8BB6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4881272"/>
            <a:ext cx="6553200" cy="4296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0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5E5F59-C556-CCCF-77EE-2D16A4AC048C}"/>
              </a:ext>
            </a:extLst>
          </p:cNvPr>
          <p:cNvSpPr/>
          <p:nvPr userDrawn="1"/>
        </p:nvSpPr>
        <p:spPr>
          <a:xfrm>
            <a:off x="10204174" y="0"/>
            <a:ext cx="19878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FE328BD-DF41-23E5-B144-9CBA95A64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9093" y="620366"/>
            <a:ext cx="7925488" cy="6893615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ECBEBF88-DDA6-1760-2929-175585FDB4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624596"/>
            <a:ext cx="6520543" cy="31084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</a:t>
            </a:r>
            <a:br>
              <a:rPr lang="en-US"/>
            </a:br>
            <a:r>
              <a:rPr lang="en-US"/>
              <a:t>character limit 50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D463088C-DFA6-C8BE-C028-8690750B07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E5936CD-4D16-4E55-9223-166EB6FDCE62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29307D9C-5C93-2DC5-3FB6-DF772CAAC649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00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potlight - Pointing Guy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5E5F59-C556-CCCF-77EE-2D16A4AC048C}"/>
              </a:ext>
            </a:extLst>
          </p:cNvPr>
          <p:cNvSpPr/>
          <p:nvPr userDrawn="1"/>
        </p:nvSpPr>
        <p:spPr>
          <a:xfrm>
            <a:off x="10204174" y="0"/>
            <a:ext cx="19878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FE328BD-DF41-23E5-B144-9CBA95A64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89093" y="423143"/>
            <a:ext cx="7925487" cy="6434857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EDC32D0-6C15-5078-1569-1930C7CFD6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4881272"/>
            <a:ext cx="6553200" cy="4296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0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2DAA3A2-177B-3564-5BD0-6DAD38465D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624596"/>
            <a:ext cx="6520543" cy="31084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</a:t>
            </a:r>
            <a:br>
              <a:rPr lang="en-US"/>
            </a:br>
            <a:r>
              <a:rPr lang="en-US"/>
              <a:t>character limit 50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3497C991-DCB8-1354-2DDF-10100DE4D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F7A3368-E6E8-468C-B5D3-7376AF818E09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DE3DFC6-7FB7-F027-C928-62BDE8F7F212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526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potlight - Jumping Girl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5E5F59-C556-CCCF-77EE-2D16A4AC048C}"/>
              </a:ext>
            </a:extLst>
          </p:cNvPr>
          <p:cNvSpPr/>
          <p:nvPr userDrawn="1"/>
        </p:nvSpPr>
        <p:spPr>
          <a:xfrm>
            <a:off x="10204174" y="0"/>
            <a:ext cx="19878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15">
            <a:extLst>
              <a:ext uri="{FF2B5EF4-FFF2-40B4-BE49-F238E27FC236}">
                <a16:creationId xmlns:a16="http://schemas.microsoft.com/office/drawing/2014/main" id="{54FE7AE2-E4BC-8FBB-6F25-E4A6BA33B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9094" y="423143"/>
            <a:ext cx="7925485" cy="6893612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862C64E-2C6B-2C86-BBDA-C76307A1B2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4881272"/>
            <a:ext cx="6553200" cy="4296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0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19B28F5-B41F-1098-083F-A975CDD83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624596"/>
            <a:ext cx="6520543" cy="31084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</a:t>
            </a:r>
            <a:br>
              <a:rPr lang="en-US"/>
            </a:br>
            <a:r>
              <a:rPr lang="en-US"/>
              <a:t>character limit 50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263D7-E341-E50C-188A-EB282C3E51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D4A464A-E6DE-4E75-B04C-FC4D826CE2FB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18DD6-1846-5D58-C99F-E6D28471727C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94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A680257-1182-F675-882C-5746D8734D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74134" y="-836"/>
            <a:ext cx="9322466" cy="6858837"/>
          </a:xfrm>
          <a:custGeom>
            <a:avLst/>
            <a:gdLst>
              <a:gd name="connsiteX0" fmla="*/ 1606185 w 9322466"/>
              <a:gd name="connsiteY0" fmla="*/ 0 h 6858837"/>
              <a:gd name="connsiteX1" fmla="*/ 7716282 w 9322466"/>
              <a:gd name="connsiteY1" fmla="*/ 0 h 6858837"/>
              <a:gd name="connsiteX2" fmla="*/ 7795341 w 9322466"/>
              <a:gd name="connsiteY2" fmla="*/ 66751 h 6858837"/>
              <a:gd name="connsiteX3" fmla="*/ 9322466 w 9322466"/>
              <a:gd name="connsiteY3" fmla="*/ 3429837 h 6858837"/>
              <a:gd name="connsiteX4" fmla="*/ 7795341 w 9322466"/>
              <a:gd name="connsiteY4" fmla="*/ 6792923 h 6858837"/>
              <a:gd name="connsiteX5" fmla="*/ 7717273 w 9322466"/>
              <a:gd name="connsiteY5" fmla="*/ 6858837 h 6858837"/>
              <a:gd name="connsiteX6" fmla="*/ 1605193 w 9322466"/>
              <a:gd name="connsiteY6" fmla="*/ 6858837 h 6858837"/>
              <a:gd name="connsiteX7" fmla="*/ 1527125 w 9322466"/>
              <a:gd name="connsiteY7" fmla="*/ 6792923 h 6858837"/>
              <a:gd name="connsiteX8" fmla="*/ 0 w 9322466"/>
              <a:gd name="connsiteY8" fmla="*/ 3429837 h 6858837"/>
              <a:gd name="connsiteX9" fmla="*/ 1527125 w 9322466"/>
              <a:gd name="connsiteY9" fmla="*/ 66751 h 685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22466" h="6858837">
                <a:moveTo>
                  <a:pt x="1606185" y="0"/>
                </a:moveTo>
                <a:lnTo>
                  <a:pt x="7716282" y="0"/>
                </a:lnTo>
                <a:lnTo>
                  <a:pt x="7795341" y="66751"/>
                </a:lnTo>
                <a:cubicBezTo>
                  <a:pt x="8733486" y="897861"/>
                  <a:pt x="9322466" y="2096806"/>
                  <a:pt x="9322466" y="3429837"/>
                </a:cubicBezTo>
                <a:cubicBezTo>
                  <a:pt x="9322466" y="4762868"/>
                  <a:pt x="8733486" y="5961814"/>
                  <a:pt x="7795341" y="6792923"/>
                </a:cubicBezTo>
                <a:lnTo>
                  <a:pt x="7717273" y="6858837"/>
                </a:lnTo>
                <a:lnTo>
                  <a:pt x="1605193" y="6858837"/>
                </a:lnTo>
                <a:lnTo>
                  <a:pt x="1527125" y="6792923"/>
                </a:lnTo>
                <a:cubicBezTo>
                  <a:pt x="588980" y="5961814"/>
                  <a:pt x="0" y="4762868"/>
                  <a:pt x="0" y="3429837"/>
                </a:cubicBezTo>
                <a:cubicBezTo>
                  <a:pt x="0" y="2096806"/>
                  <a:pt x="588980" y="897861"/>
                  <a:pt x="1527125" y="6675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BABAC1-4A66-1E72-8EEC-49E933ECAD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295" y="6302832"/>
            <a:ext cx="636443" cy="404536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E84BCFF-FEF5-E6DE-6585-8CB5F9E0E9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95994"/>
            <a:ext cx="7680960" cy="3108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 character limit 66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4D48493F-7A9A-A044-0056-8174BD3445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1A34594-FB34-4B8A-A8C1-EDCDFA2019F3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E9042409-0256-D27F-5C74-DA7956ACC72A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0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mall Image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9A747-DC86-9B29-FD83-5EADDF3922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68234" y="2599762"/>
            <a:ext cx="3554507" cy="3554507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ED021-E6C1-13D6-C6D1-4800C82ED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295" y="6302832"/>
            <a:ext cx="636443" cy="40453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98B8852-537C-F791-8BA5-7D8EA5B254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006515"/>
            <a:ext cx="7210926" cy="235076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 character limit 43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6F65D36-6AA1-AB8A-A37C-73D6097BED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3387637"/>
            <a:ext cx="7217229" cy="42965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edit: character limit 44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5B1C99FE-5A05-7B58-E78D-EE44FC53D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057F6BA-CEC8-4B31-8F5B-3F72EB60BB65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C051294F-9A18-B5A5-E88D-F36A96D3B5A3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41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No Image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DED021-E6C1-13D6-C6D1-4800C82ED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295" y="6302832"/>
            <a:ext cx="636443" cy="40453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98B8852-537C-F791-8BA5-7D8EA5B254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006515"/>
            <a:ext cx="7210926" cy="235076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 character limit 43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6F65D36-6AA1-AB8A-A37C-73D6097BED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3387637"/>
            <a:ext cx="7217229" cy="42965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edit: character limit 44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E92EAF5-754B-4C26-522C-9AF6DE24CD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94AE919-CBD6-44F8-A011-DD6D351327BA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A0650D80-3190-2467-2CCA-FF79BE5A8558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61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Tagline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background with letters on it&#10;&#10;AI-generated content may be incorrect.">
            <a:extLst>
              <a:ext uri="{FF2B5EF4-FFF2-40B4-BE49-F238E27FC236}">
                <a16:creationId xmlns:a16="http://schemas.microsoft.com/office/drawing/2014/main" id="{6A2AF116-F8A7-7252-245B-707CC986D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408" y="-130628"/>
            <a:ext cx="4447392" cy="73069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678BA9-218A-C84B-20F5-57E549E856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87" t="23323" r="11955" b="19701"/>
          <a:stretch>
            <a:fillRect/>
          </a:stretch>
        </p:blipFill>
        <p:spPr>
          <a:xfrm>
            <a:off x="410547" y="2525098"/>
            <a:ext cx="5747657" cy="3060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044960-9F10-C3F8-EB7F-5C3CB0FDE7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886" y="521044"/>
            <a:ext cx="3139440" cy="907976"/>
          </a:xfrm>
          <a:prstGeom prst="rect">
            <a:avLst/>
          </a:prstGeom>
        </p:spPr>
      </p:pic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08E8F1AD-B75E-A049-C52B-9932FC915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94BD92B0-4E31-421F-8761-0E87500C3D59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E52CE9F2-D6E6-947E-0625-33C9CE3A012F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3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Contact Inf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08725-46AD-3B49-A4A1-32742FDB1C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097" y="2016393"/>
            <a:ext cx="4632960" cy="3176205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6E07855-EB96-346F-D8C3-3831334697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5599" y="3035337"/>
            <a:ext cx="5009323" cy="4499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10D562DE-3ED4-B5D0-A8E5-24DE241B58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5599" y="3581401"/>
            <a:ext cx="5009323" cy="35449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317F652-AC76-08C4-1EF9-F4750AC3FD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05599" y="4094922"/>
            <a:ext cx="5009323" cy="37106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620D9681-B57D-A721-504C-86727A51A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142A276-8859-4966-9E8D-874028D6E45A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D57F294-16AC-99B4-623A-6EA959228B7B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944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Patter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E635F4-4E3F-2D5F-C78B-25A5668C888D}"/>
              </a:ext>
            </a:extLst>
          </p:cNvPr>
          <p:cNvSpPr/>
          <p:nvPr userDrawn="1"/>
        </p:nvSpPr>
        <p:spPr>
          <a:xfrm>
            <a:off x="8077200" y="0"/>
            <a:ext cx="4114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letters on it&#10;&#10;AI-generated content may be incorrect.">
            <a:extLst>
              <a:ext uri="{FF2B5EF4-FFF2-40B4-BE49-F238E27FC236}">
                <a16:creationId xmlns:a16="http://schemas.microsoft.com/office/drawing/2014/main" id="{336A402E-36F6-9218-37BD-55E385D97D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888" y="-130628"/>
            <a:ext cx="4447392" cy="7306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D8B971-8BF8-4E1B-49CF-A0EA18EB45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097" y="2016393"/>
            <a:ext cx="4632960" cy="3176205"/>
          </a:xfrm>
          <a:prstGeom prst="rect">
            <a:avLst/>
          </a:prstGeom>
        </p:spPr>
      </p:pic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4067AD6B-FBA4-AC18-A0F2-474A06D05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1C0D885-FF18-46CD-9A44-AB972FDCBFA0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936BB9A-7D2E-938D-EF74-790BB1636FFA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32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F06B7-CD12-77EB-3901-435BF200A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751881"/>
            <a:ext cx="9868525" cy="948187"/>
          </a:xfrm>
        </p:spPr>
        <p:txBody>
          <a:bodyPr anchor="b"/>
          <a:lstStyle>
            <a:lvl1pPr>
              <a:lnSpc>
                <a:spcPts val="3200"/>
              </a:lnSpc>
              <a:defRPr sz="3500" b="1" i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edit: character limit 67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DEEFF9F-9475-7BEE-77AC-F245B46AEE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373" y="1848636"/>
            <a:ext cx="6988628" cy="2465207"/>
          </a:xfrm>
          <a:custGeom>
            <a:avLst/>
            <a:gdLst>
              <a:gd name="connsiteX0" fmla="*/ 5275503 w 8271072"/>
              <a:gd name="connsiteY0" fmla="*/ 0 h 2917583"/>
              <a:gd name="connsiteX1" fmla="*/ 6572589 w 8271072"/>
              <a:gd name="connsiteY1" fmla="*/ 1103268 h 2917583"/>
              <a:gd name="connsiteX2" fmla="*/ 6572589 w 8271072"/>
              <a:gd name="connsiteY2" fmla="*/ 0 h 2917583"/>
              <a:gd name="connsiteX3" fmla="*/ 8267631 w 8271072"/>
              <a:gd name="connsiteY3" fmla="*/ 1443882 h 2917583"/>
              <a:gd name="connsiteX4" fmla="*/ 8271072 w 8271072"/>
              <a:gd name="connsiteY4" fmla="*/ 1442736 h 2917583"/>
              <a:gd name="connsiteX5" fmla="*/ 6573736 w 8271072"/>
              <a:gd name="connsiteY5" fmla="*/ 2890059 h 2917583"/>
              <a:gd name="connsiteX6" fmla="*/ 6573736 w 8271072"/>
              <a:gd name="connsiteY6" fmla="*/ 1783350 h 2917583"/>
              <a:gd name="connsiteX7" fmla="*/ 5276650 w 8271072"/>
              <a:gd name="connsiteY7" fmla="*/ 2890059 h 2917583"/>
              <a:gd name="connsiteX8" fmla="*/ 5276650 w 8271072"/>
              <a:gd name="connsiteY8" fmla="*/ 1941615 h 2917583"/>
              <a:gd name="connsiteX9" fmla="*/ 3901579 w 8271072"/>
              <a:gd name="connsiteY9" fmla="*/ 2917583 h 2917583"/>
              <a:gd name="connsiteX10" fmla="*/ 2469165 w 8271072"/>
              <a:gd name="connsiteY10" fmla="*/ 1726007 h 2917583"/>
              <a:gd name="connsiteX11" fmla="*/ 2095292 w 8271072"/>
              <a:gd name="connsiteY11" fmla="*/ 1726007 h 2917583"/>
              <a:gd name="connsiteX12" fmla="*/ 2633164 w 8271072"/>
              <a:gd name="connsiteY12" fmla="*/ 2266173 h 2917583"/>
              <a:gd name="connsiteX13" fmla="*/ 2242089 w 8271072"/>
              <a:gd name="connsiteY13" fmla="*/ 2658395 h 2917583"/>
              <a:gd name="connsiteX14" fmla="*/ 1704217 w 8271072"/>
              <a:gd name="connsiteY14" fmla="*/ 2117082 h 2917583"/>
              <a:gd name="connsiteX15" fmla="*/ 1704217 w 8271072"/>
              <a:gd name="connsiteY15" fmla="*/ 2882031 h 2917583"/>
              <a:gd name="connsiteX16" fmla="*/ 1151436 w 8271072"/>
              <a:gd name="connsiteY16" fmla="*/ 2882031 h 2917583"/>
              <a:gd name="connsiteX17" fmla="*/ 1151436 w 8271072"/>
              <a:gd name="connsiteY17" fmla="*/ 2117082 h 2917583"/>
              <a:gd name="connsiteX18" fmla="*/ 613564 w 8271072"/>
              <a:gd name="connsiteY18" fmla="*/ 2658395 h 2917583"/>
              <a:gd name="connsiteX19" fmla="*/ 222489 w 8271072"/>
              <a:gd name="connsiteY19" fmla="*/ 2266173 h 2917583"/>
              <a:gd name="connsiteX20" fmla="*/ 760361 w 8271072"/>
              <a:gd name="connsiteY20" fmla="*/ 1726007 h 2917583"/>
              <a:gd name="connsiteX21" fmla="*/ 0 w 8271072"/>
              <a:gd name="connsiteY21" fmla="*/ 1726007 h 2917583"/>
              <a:gd name="connsiteX22" fmla="*/ 0 w 8271072"/>
              <a:gd name="connsiteY22" fmla="*/ 1172079 h 2917583"/>
              <a:gd name="connsiteX23" fmla="*/ 758067 w 8271072"/>
              <a:gd name="connsiteY23" fmla="*/ 1172079 h 2917583"/>
              <a:gd name="connsiteX24" fmla="*/ 220195 w 8271072"/>
              <a:gd name="connsiteY24" fmla="*/ 631914 h 2917583"/>
              <a:gd name="connsiteX25" fmla="*/ 611270 w 8271072"/>
              <a:gd name="connsiteY25" fmla="*/ 239691 h 2917583"/>
              <a:gd name="connsiteX26" fmla="*/ 1149142 w 8271072"/>
              <a:gd name="connsiteY26" fmla="*/ 779857 h 2917583"/>
              <a:gd name="connsiteX27" fmla="*/ 1149142 w 8271072"/>
              <a:gd name="connsiteY27" fmla="*/ 16056 h 2917583"/>
              <a:gd name="connsiteX28" fmla="*/ 1701923 w 8271072"/>
              <a:gd name="connsiteY28" fmla="*/ 16056 h 2917583"/>
              <a:gd name="connsiteX29" fmla="*/ 1701923 w 8271072"/>
              <a:gd name="connsiteY29" fmla="*/ 779857 h 2917583"/>
              <a:gd name="connsiteX30" fmla="*/ 2239795 w 8271072"/>
              <a:gd name="connsiteY30" fmla="*/ 239691 h 2917583"/>
              <a:gd name="connsiteX31" fmla="*/ 2630871 w 8271072"/>
              <a:gd name="connsiteY31" fmla="*/ 631914 h 2917583"/>
              <a:gd name="connsiteX32" fmla="*/ 2092999 w 8271072"/>
              <a:gd name="connsiteY32" fmla="*/ 1172079 h 2917583"/>
              <a:gd name="connsiteX33" fmla="*/ 2471459 w 8271072"/>
              <a:gd name="connsiteY33" fmla="*/ 1172079 h 2917583"/>
              <a:gd name="connsiteX34" fmla="*/ 3898138 w 8271072"/>
              <a:gd name="connsiteY34" fmla="*/ 5734 h 2917583"/>
              <a:gd name="connsiteX35" fmla="*/ 5275503 w 8271072"/>
              <a:gd name="connsiteY35" fmla="*/ 985143 h 291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71072" h="2917583">
                <a:moveTo>
                  <a:pt x="5275503" y="0"/>
                </a:moveTo>
                <a:cubicBezTo>
                  <a:pt x="5275503" y="0"/>
                  <a:pt x="6571442" y="1103268"/>
                  <a:pt x="6572589" y="1103268"/>
                </a:cubicBezTo>
                <a:lnTo>
                  <a:pt x="6572589" y="0"/>
                </a:lnTo>
                <a:lnTo>
                  <a:pt x="8267631" y="1443882"/>
                </a:lnTo>
                <a:lnTo>
                  <a:pt x="8271072" y="1442736"/>
                </a:lnTo>
                <a:cubicBezTo>
                  <a:pt x="8271072" y="1442736"/>
                  <a:pt x="6572589" y="2890059"/>
                  <a:pt x="6573736" y="2890059"/>
                </a:cubicBezTo>
                <a:lnTo>
                  <a:pt x="6573736" y="1783350"/>
                </a:lnTo>
                <a:cubicBezTo>
                  <a:pt x="6573736" y="1783350"/>
                  <a:pt x="5276650" y="2890059"/>
                  <a:pt x="5276650" y="2890059"/>
                </a:cubicBezTo>
                <a:lnTo>
                  <a:pt x="5276650" y="1941615"/>
                </a:lnTo>
                <a:cubicBezTo>
                  <a:pt x="5078245" y="2510452"/>
                  <a:pt x="4616066" y="2917583"/>
                  <a:pt x="3901579" y="2917583"/>
                </a:cubicBezTo>
                <a:cubicBezTo>
                  <a:pt x="3187092" y="2917583"/>
                  <a:pt x="2594171" y="2403795"/>
                  <a:pt x="2469165" y="1726007"/>
                </a:cubicBezTo>
                <a:lnTo>
                  <a:pt x="2095292" y="1726007"/>
                </a:lnTo>
                <a:lnTo>
                  <a:pt x="2633164" y="2266173"/>
                </a:lnTo>
                <a:lnTo>
                  <a:pt x="2242089" y="2658395"/>
                </a:lnTo>
                <a:lnTo>
                  <a:pt x="1704217" y="2117082"/>
                </a:lnTo>
                <a:lnTo>
                  <a:pt x="1704217" y="2882031"/>
                </a:lnTo>
                <a:lnTo>
                  <a:pt x="1151436" y="2882031"/>
                </a:lnTo>
                <a:lnTo>
                  <a:pt x="1151436" y="2117082"/>
                </a:lnTo>
                <a:lnTo>
                  <a:pt x="613564" y="2658395"/>
                </a:lnTo>
                <a:lnTo>
                  <a:pt x="222489" y="2266173"/>
                </a:lnTo>
                <a:lnTo>
                  <a:pt x="760361" y="1726007"/>
                </a:lnTo>
                <a:lnTo>
                  <a:pt x="0" y="1726007"/>
                </a:lnTo>
                <a:lnTo>
                  <a:pt x="0" y="1172079"/>
                </a:lnTo>
                <a:lnTo>
                  <a:pt x="758067" y="1172079"/>
                </a:lnTo>
                <a:lnTo>
                  <a:pt x="220195" y="631914"/>
                </a:lnTo>
                <a:lnTo>
                  <a:pt x="611270" y="239691"/>
                </a:lnTo>
                <a:lnTo>
                  <a:pt x="1149142" y="779857"/>
                </a:lnTo>
                <a:lnTo>
                  <a:pt x="1149142" y="16056"/>
                </a:lnTo>
                <a:lnTo>
                  <a:pt x="1701923" y="16056"/>
                </a:lnTo>
                <a:lnTo>
                  <a:pt x="1701923" y="779857"/>
                </a:lnTo>
                <a:lnTo>
                  <a:pt x="2239795" y="239691"/>
                </a:lnTo>
                <a:lnTo>
                  <a:pt x="2630871" y="631914"/>
                </a:lnTo>
                <a:lnTo>
                  <a:pt x="2092999" y="1172079"/>
                </a:lnTo>
                <a:lnTo>
                  <a:pt x="2471459" y="1172079"/>
                </a:lnTo>
                <a:cubicBezTo>
                  <a:pt x="2605640" y="506907"/>
                  <a:pt x="3260490" y="5734"/>
                  <a:pt x="3898138" y="5734"/>
                </a:cubicBezTo>
                <a:cubicBezTo>
                  <a:pt x="4535786" y="5734"/>
                  <a:pt x="5077098" y="415159"/>
                  <a:pt x="5275503" y="98514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14D9C-D624-4E44-BCEF-31FDCEAFB1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886" y="521044"/>
            <a:ext cx="3139440" cy="907976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278ECFB-8A84-DCDB-6536-6E51C2FE1F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946912"/>
            <a:ext cx="7010400" cy="3339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</p:spTree>
    <p:extLst>
      <p:ext uri="{BB962C8B-B14F-4D97-AF65-F5344CB8AC3E}">
        <p14:creationId xmlns:p14="http://schemas.microsoft.com/office/powerpoint/2010/main" val="4091437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05BD3-C837-42AC-8051-4F62EF790668}" type="datetime4">
              <a:rPr lang="en-US" smtClean="0"/>
              <a:t>April 15,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11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lnSpc>
                <a:spcPct val="100000"/>
              </a:lnSpc>
              <a:spcBef>
                <a:spcPct val="0"/>
              </a:spcBef>
              <a:buNone/>
              <a:defRPr kumimoji="0" lang="en-US" sz="4400" b="1" kern="120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8708-0086-4A1F-ACAC-505B67CDA8F8}" type="datetime4">
              <a:rPr lang="en-US" smtClean="0"/>
              <a:t>April 15, 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3D46CBA2-ECE5-4BE9-B546-6761E0E670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86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4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933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2487-601A-41CA-B3DE-95FAAE2578B5}" type="datetime4">
              <a:rPr lang="en-US" smtClean="0"/>
              <a:t>April 15,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93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>
            <a:extLst>
              <a:ext uri="{FF2B5EF4-FFF2-40B4-BE49-F238E27FC236}">
                <a16:creationId xmlns:a16="http://schemas.microsoft.com/office/drawing/2014/main" id="{DB57F531-CF5C-FF14-5782-D39B80EF5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685801"/>
            <a:ext cx="7010400" cy="5733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0362257-7EDE-B9CF-87F8-5BBB8C279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4696918" cy="3713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096C28B-9CC7-8765-2CF9-BC94EC8276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1350" y="1892210"/>
            <a:ext cx="2062397" cy="4012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page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AE053D9-1F28-63AB-341D-09EE6BBC4D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2438400"/>
            <a:ext cx="4696918" cy="3713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1D51F2-32CE-4A1E-FF62-E3CE853645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61350" y="2438400"/>
            <a:ext cx="2062397" cy="4012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page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E2E30B3-9872-8420-148F-5427F1143B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2971800"/>
            <a:ext cx="4696918" cy="3713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32F45A5-639F-0423-0A57-99CEC4B4DB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1350" y="2971800"/>
            <a:ext cx="2062397" cy="4012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page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6C02AA4-A0CF-6D0C-55A5-88F2549257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3505200"/>
            <a:ext cx="4696918" cy="3713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4773D21-4CC1-D37A-5370-67CB6B2BF1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61350" y="3505200"/>
            <a:ext cx="2062397" cy="4012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page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8A39F32-0E12-772D-C8ED-7571080348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4038600"/>
            <a:ext cx="4696918" cy="3713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286A055-3880-87C5-20EB-7BCB16D19D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61350" y="4038600"/>
            <a:ext cx="2062397" cy="4012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page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EA9A01F-1153-29D5-A0C2-DFFBD6EA9B29}"/>
              </a:ext>
            </a:extLst>
          </p:cNvPr>
          <p:cNvCxnSpPr>
            <a:cxnSpLocks/>
          </p:cNvCxnSpPr>
          <p:nvPr userDrawn="1"/>
        </p:nvCxnSpPr>
        <p:spPr>
          <a:xfrm>
            <a:off x="609600" y="6172200"/>
            <a:ext cx="69977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9A043DD2-D81C-F964-1AA3-C81A42667C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75811BC7-8014-45BD-9EA2-C4E682DE59CF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EB67B41F-2B70-2F17-5B9E-485CC8FA20AF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3" name="Picture 2" descr="Montgomery College ranks No. 1 among Maryland community colleges">
            <a:extLst>
              <a:ext uri="{FF2B5EF4-FFF2-40B4-BE49-F238E27FC236}">
                <a16:creationId xmlns:a16="http://schemas.microsoft.com/office/drawing/2014/main" id="{482CDB29-CA2C-8246-B3DC-1E778E9F9E4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 r="29113"/>
          <a:stretch>
            <a:fillRect/>
          </a:stretch>
        </p:blipFill>
        <p:spPr bwMode="auto">
          <a:xfrm>
            <a:off x="8097379" y="0"/>
            <a:ext cx="4094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12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w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003B6F-CB9E-C9E9-F97C-CCDF0BF7EC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573654"/>
            <a:ext cx="7291526" cy="329374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 dirty="0"/>
              <a:t>Click to edit: 7 lines max or consider using two-column template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3">
            <a:extLst>
              <a:ext uri="{FF2B5EF4-FFF2-40B4-BE49-F238E27FC236}">
                <a16:creationId xmlns:a16="http://schemas.microsoft.com/office/drawing/2014/main" id="{25443BEC-13C3-B463-854F-9166525C9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685800"/>
            <a:ext cx="7291526" cy="10905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sz="3200"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edit: use for longer  headlines - character limit 69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914CB9D-80CE-79D4-4CE3-9CB06B523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7291526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 dirty="0"/>
              <a:t>Click to edit: character limit 75</a:t>
            </a:r>
          </a:p>
        </p:txBody>
      </p:sp>
      <p:pic>
        <p:nvPicPr>
          <p:cNvPr id="2" name="Picture Placeholder 6" descr="A group of people walking in front of a building&#10;&#10;AI-generated content may be incorrect.">
            <a:extLst>
              <a:ext uri="{FF2B5EF4-FFF2-40B4-BE49-F238E27FC236}">
                <a16:creationId xmlns:a16="http://schemas.microsoft.com/office/drawing/2014/main" id="{776B5410-61E0-58EA-61B9-7960D8A3E7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0"/>
            <a:ext cx="4114800" cy="6858000"/>
          </a:xfrm>
          <a:prstGeom prst="rect">
            <a:avLst/>
          </a:prstGeom>
        </p:spPr>
      </p:pic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C0FDE81E-88D1-9B97-0AD8-6CEE1C8554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D5DEA325-AEEF-44A2-A701-0D53BFF0AF1C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A7F87F86-1312-E087-B3D2-D9A3704D64FD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3" name="Picture 2" descr="Montgomery College ranks No. 1 among Maryland community colleges">
            <a:extLst>
              <a:ext uri="{FF2B5EF4-FFF2-40B4-BE49-F238E27FC236}">
                <a16:creationId xmlns:a16="http://schemas.microsoft.com/office/drawing/2014/main" id="{295AB97E-B5E3-9251-22CE-953493AA397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 r="29113"/>
          <a:stretch>
            <a:fillRect/>
          </a:stretch>
        </p:blipFill>
        <p:spPr bwMode="auto">
          <a:xfrm>
            <a:off x="8097379" y="0"/>
            <a:ext cx="4094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421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3">
            <a:extLst>
              <a:ext uri="{FF2B5EF4-FFF2-40B4-BE49-F238E27FC236}">
                <a16:creationId xmlns:a16="http://schemas.microsoft.com/office/drawing/2014/main" id="{B8CC6038-A630-ACFD-6176-5B07EC2CB6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1"/>
            <a:ext cx="7300403" cy="533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character limit 37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8D8307A-5BA1-CB17-959A-EA560513C8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48585"/>
            <a:ext cx="7300403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75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7AC280C-969B-F1B0-B9B7-CF8705252D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122392"/>
            <a:ext cx="7300403" cy="374500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 dirty="0"/>
              <a:t>Click to edit: 8 lines max or consider using two-column template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67431-48BE-0561-E0B1-9EB5C62274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DEAEA18B-589C-44FB-B47E-09B2A27EA216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9AD362F-9AFC-AF70-D83D-CEDBD85ABCEE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3" name="Picture 2" descr="Montgomery College ranks No. 1 among Maryland community colleges">
            <a:extLst>
              <a:ext uri="{FF2B5EF4-FFF2-40B4-BE49-F238E27FC236}">
                <a16:creationId xmlns:a16="http://schemas.microsoft.com/office/drawing/2014/main" id="{DDB128EE-9C58-2738-FEAD-1ECF4DEF495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 r="29113"/>
          <a:stretch>
            <a:fillRect/>
          </a:stretch>
        </p:blipFill>
        <p:spPr bwMode="auto">
          <a:xfrm>
            <a:off x="8097379" y="0"/>
            <a:ext cx="4094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212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3">
            <a:extLst>
              <a:ext uri="{FF2B5EF4-FFF2-40B4-BE49-F238E27FC236}">
                <a16:creationId xmlns:a16="http://schemas.microsoft.com/office/drawing/2014/main" id="{C90D29BD-D51F-454F-03BD-2173A2DBE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1"/>
            <a:ext cx="11029857" cy="533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character limit 37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296AA3BD-6167-4C7A-F045-B3E3D1824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122392"/>
            <a:ext cx="5256810" cy="374500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200"/>
            </a:lvl5pPr>
          </a:lstStyle>
          <a:p>
            <a:pPr lvl="0"/>
            <a:r>
              <a:rPr lang="en-US"/>
              <a:t>Click to edit: 8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C1B83F-0F6F-E107-247C-4C4470ABF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122392"/>
            <a:ext cx="5256810" cy="374500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/>
              <a:t>Click to edit: 8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92E3A7D-FB4C-7860-FBF2-D4038BC951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48585"/>
            <a:ext cx="11049000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75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2C8A9-3C5C-7C7A-9BFF-C8B6884192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B170C49A-52AA-4E85-A148-4C27E14F22D2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F6BD186-7357-7B30-38B1-30C3933FCB2B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992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003B6F-CB9E-C9E9-F97C-CCDF0BF7EC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2781300"/>
            <a:ext cx="3162299" cy="1879599"/>
          </a:xfrm>
        </p:spPr>
        <p:txBody>
          <a:bodyPr>
            <a:noAutofit/>
          </a:bodyPr>
          <a:lstStyle>
            <a:lvl1pPr>
              <a:lnSpc>
                <a:spcPts val="2300"/>
              </a:lnSpc>
              <a:spcBef>
                <a:spcPts val="1000"/>
              </a:spcBef>
              <a:defRPr sz="2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bullet</a:t>
            </a:r>
          </a:p>
          <a:p>
            <a:pPr lvl="0"/>
            <a:r>
              <a:rPr lang="en-US"/>
              <a:t>Keep to 5 lines</a:t>
            </a:r>
          </a:p>
          <a:p>
            <a:pPr lvl="0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914CB9D-80CE-79D4-4CE3-9CB06B523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2108154"/>
            <a:ext cx="3162299" cy="486726"/>
          </a:xfrm>
        </p:spPr>
        <p:txBody>
          <a:bodyPr anchor="b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8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 master text styles limit 49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AF96851-A105-DC6E-B559-713C030286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51680" y="2781300"/>
            <a:ext cx="3162299" cy="1879600"/>
          </a:xfrm>
        </p:spPr>
        <p:txBody>
          <a:bodyPr>
            <a:noAutofit/>
          </a:bodyPr>
          <a:lstStyle>
            <a:lvl1pPr>
              <a:lnSpc>
                <a:spcPts val="2300"/>
              </a:lnSpc>
              <a:defRPr sz="2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bullet</a:t>
            </a:r>
          </a:p>
          <a:p>
            <a:pPr lvl="0"/>
            <a:r>
              <a:rPr lang="en-US"/>
              <a:t>Keep to 5 lines</a:t>
            </a:r>
          </a:p>
          <a:p>
            <a:pPr lvl="0"/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978926A-C27F-9A3E-9DEB-54DB49AAE1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96301" y="2781300"/>
            <a:ext cx="3162299" cy="1879600"/>
          </a:xfrm>
        </p:spPr>
        <p:txBody>
          <a:bodyPr>
            <a:noAutofit/>
          </a:bodyPr>
          <a:lstStyle>
            <a:lvl1pPr>
              <a:lnSpc>
                <a:spcPts val="2300"/>
              </a:lnSpc>
              <a:defRPr sz="2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bullet</a:t>
            </a:r>
          </a:p>
          <a:p>
            <a:pPr lvl="0"/>
            <a:r>
              <a:rPr lang="en-US"/>
              <a:t>Keep to 5 lines</a:t>
            </a:r>
          </a:p>
          <a:p>
            <a:pPr lvl="0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FDC2D9E-8120-CB48-942D-45D63D1647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3901" y="2108154"/>
            <a:ext cx="3162299" cy="486726"/>
          </a:xfrm>
        </p:spPr>
        <p:txBody>
          <a:bodyPr anchor="b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8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 master text styles limit 49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2E15741-0A36-E16F-EDBD-A0F6B67A78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96301" y="2108154"/>
            <a:ext cx="3162299" cy="486726"/>
          </a:xfrm>
        </p:spPr>
        <p:txBody>
          <a:bodyPr anchor="b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8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 master text styles limit 49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0A3876FB-B9A3-6B5B-1FFB-70D299DA7F4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" y="4902200"/>
            <a:ext cx="3162300" cy="9702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851658F-BC14-F170-E342-EAF51F8017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51680" y="4902200"/>
            <a:ext cx="3162300" cy="9702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52D7C273-939E-3606-A61B-F3CD7D78AEC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498840" y="4902200"/>
            <a:ext cx="3162300" cy="9702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itle Placeholder 3">
            <a:extLst>
              <a:ext uri="{FF2B5EF4-FFF2-40B4-BE49-F238E27FC236}">
                <a16:creationId xmlns:a16="http://schemas.microsoft.com/office/drawing/2014/main" id="{43F1283A-2930-6744-F59B-5DAA8D0D8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11029857" cy="10905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use for longer  headlines - character limit 69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9F781560-8CA6-612B-D624-4FDC9AD01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32FB8ADC-C5F3-40FB-B677-7395F372375D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660B0-BF01-BBF9-6283-079397F6FEFB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4435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0FC7346A-013F-FD6D-FAEB-DDD7029C7D33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92700" y="2566254"/>
            <a:ext cx="6565899" cy="330114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Title Placeholder 3">
            <a:extLst>
              <a:ext uri="{FF2B5EF4-FFF2-40B4-BE49-F238E27FC236}">
                <a16:creationId xmlns:a16="http://schemas.microsoft.com/office/drawing/2014/main" id="{52D32E12-7955-BC1B-29E2-BCDBF1A64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11029857" cy="10905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use for longer  headlines - character limit 69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260C905-E762-A1E2-643C-DDFDDD6F49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11049000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75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3DDE74D-3D21-94A0-3E1A-46D281593F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2573654"/>
            <a:ext cx="4057403" cy="329374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/>
              <a:t>Click to edit: 7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5E149BE-2757-10EB-CB9D-37A956799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41E1777C-8445-495F-8F2A-61B1C75DB240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FE6B5B5-045E-669A-1FEB-6E0A086BAC5F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5199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9F2047-EC1C-1653-58A5-EDB81BD73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205991"/>
            <a:ext cx="11049000" cy="39662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773F3C9A-31EF-BFC8-5164-E1F6F600A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11049000" cy="11419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8CADC7-B17D-ED24-B5FC-D84E158D443E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1778" y="6274731"/>
            <a:ext cx="636443" cy="40453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AFAB99-2772-45EF-9EA8-E01B167B0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29192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r>
              <a:rPr lang="en-US"/>
              <a:t>Slide </a:t>
            </a:r>
            <a:fld id="{5F8B654A-1284-4B91-BED1-0F0E19FCF7F1}" type="slidenum">
              <a:rPr lang="en-US" smtClean="0"/>
              <a:pPr/>
              <a:t>‹#›</a:t>
            </a:fld>
            <a:endParaRPr lang="en-US" sz="12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77E722-1F2E-7DC9-1A90-BF7C7A44D312}"/>
              </a:ext>
            </a:extLst>
          </p:cNvPr>
          <p:cNvCxnSpPr/>
          <p:nvPr userDrawn="1"/>
        </p:nvCxnSpPr>
        <p:spPr>
          <a:xfrm>
            <a:off x="609600" y="6172200"/>
            <a:ext cx="11049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3B5B8-B46A-7BDC-FDD8-6E5B9D261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92830" y="6329192"/>
            <a:ext cx="2743200" cy="2097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FF8D77E6-208D-4B05-BEA0-F895CFF9F9FA}" type="datetime4">
              <a:rPr lang="en-US" smtClean="0"/>
              <a:t>April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67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51" r:id="rId2"/>
    <p:sldLayoutId id="2147483754" r:id="rId3"/>
    <p:sldLayoutId id="2147483768" r:id="rId4"/>
    <p:sldLayoutId id="2147483767" r:id="rId5"/>
    <p:sldLayoutId id="2147483706" r:id="rId6"/>
    <p:sldLayoutId id="2147483676" r:id="rId7"/>
    <p:sldLayoutId id="2147483685" r:id="rId8"/>
    <p:sldLayoutId id="2147483689" r:id="rId9"/>
    <p:sldLayoutId id="2147483699" r:id="rId10"/>
    <p:sldLayoutId id="2147483755" r:id="rId11"/>
    <p:sldLayoutId id="2147483756" r:id="rId12"/>
    <p:sldLayoutId id="2147483757" r:id="rId13"/>
    <p:sldLayoutId id="2147483758" r:id="rId14"/>
    <p:sldLayoutId id="214748370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9" r:id="rId24"/>
    <p:sldLayoutId id="2147483752" r:id="rId25"/>
    <p:sldLayoutId id="2147483753" r:id="rId26"/>
    <p:sldLayoutId id="2147483705" r:id="rId27"/>
    <p:sldLayoutId id="2147483692" r:id="rId28"/>
    <p:sldLayoutId id="2147483704" r:id="rId29"/>
    <p:sldLayoutId id="2147483772" r:id="rId30"/>
    <p:sldLayoutId id="2147483773" r:id="rId31"/>
    <p:sldLayoutId id="2147483774" r:id="rId32"/>
  </p:sldLayoutIdLst>
  <p:hf hdr="0" ftr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344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  <p15:guide id="5" pos="5088" userDrawn="1">
          <p15:clr>
            <a:srgbClr val="F26B43"/>
          </p15:clr>
        </p15:guide>
        <p15:guide id="6" pos="4800" userDrawn="1">
          <p15:clr>
            <a:srgbClr val="F26B43"/>
          </p15:clr>
        </p15:guide>
        <p15:guide id="7" orient="horz" pos="3696" userDrawn="1">
          <p15:clr>
            <a:srgbClr val="F26B43"/>
          </p15:clr>
        </p15:guide>
        <p15:guide id="8" orient="horz" pos="4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video.profburnett.com/AI-Robotics/AI_Hallucinations_Explained.mp4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Frontline_Reports/In%20the%20Age%20of%20AI%20Project_Surveil_Capital.mp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Frontline_Reports/The_Age_of_AI_Retraining.mp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Frontline_Reports/The_Age_of_AI_Job_Loss_2.mp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Frontline_Reports/In%20the%20Age%20of%20AI%20Project%20Cambridge%20Analytica.mp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Frontline_Reports/The_Age_of_AI_Inequality.mp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Frontline_Reports/The_Age_of_AI_China1_ECommerce.mp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Frontline_Reports/The_Age_of_AI_China4_SmartCity2.mp4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Frontline_Reports/The_Age_of_AI_China5_Credit_App.mp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Top_6_AI_Trends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Frontline_Reports/The_Age_of_AI_China7_Gov_Surveil.mp4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AI_Future_Medicine.mp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7_AI_Examples_In_Healthcare.mp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video.profburnett.com/AI-Robotics/Jobs/AI_White_Collar_Bloodbath.mp4" TargetMode="Externa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Jobs/PBS_Entry_Jobs.mp4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video.profburnett.com/AI-Robotics/Jobs/AI_job_shake-up.mp4" TargetMode="Externa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The_Agentic_AI_Era.mp4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video.profburnett.com/AI-Robotics/Godfather_of_AI_Something_To_Say.mp4" TargetMode="Externa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9.png"/><Relationship Id="rId4" Type="http://schemas.openxmlformats.org/officeDocument/2006/relationships/hyperlink" Target="https://video.profburnett.com/AI-Robotics/60_Minutes_AI_Geoffrey_Hinton_Warning.mp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Ex-Google_Insider_WARNS.mp4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1.png"/><Relationship Id="rId5" Type="http://schemas.openxmlformats.org/officeDocument/2006/relationships/hyperlink" Target="https://video.profburnett.com/AI-Robotics/Ex-Google_CEO_WARNS.mp4" TargetMode="Externa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video.profburnett.com/AI-Robotics/WSJ_AI_Escaping.mp4" TargetMode="Externa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xios.com/2025/05/23/anthropic-ai-deception-risk" TargetMode="External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video.profburnett.com/AI-Robotics/Project_Glasswing.mp4" TargetMode="Externa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Intelligent_agent" TargetMode="Externa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hyperlink" Target="https://video.profburnett.com/AI-Robotics/Moltbook.mp4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video.profburnett.com/AI-Robotics/Clawdbot_Moltbot.mp4" TargetMode="External"/><Relationship Id="rId5" Type="http://schemas.openxmlformats.org/officeDocument/2006/relationships/image" Target="../media/image45.png"/><Relationship Id="rId4" Type="http://schemas.openxmlformats.org/officeDocument/2006/relationships/hyperlink" Target="https://video.profburnett.com/AI-Robotics/Inside_Moltbook.mp4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video.profburnett.com/AI-Robotics/EU_AI_Act.mp4" TargetMode="Externa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8.png"/><Relationship Id="rId4" Type="http://schemas.openxmlformats.org/officeDocument/2006/relationships/hyperlink" Target="https://video.profburnett.com/AI-Robotics/EU_delay_high_risk_rules_until_2027.mp4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Cx5ATVJlCE69OKjRXKDd2ajBZeuNGUpCr1Y3iAmNkm5UNlBQQlVaWEtJUkY0MUFTV0UwU1ZaUzk3QS4u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video.profburnett.com/AI-Robotics/Frontline_Reports/In_the_Age_of_AI_Intro.mp4" TargetMode="Externa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7300D5-7F65-DA9B-EA3B-326CD8121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ITI 555 Introduction to</a:t>
            </a:r>
            <a:br>
              <a:rPr lang="en-US" sz="3200" dirty="0"/>
            </a:br>
            <a:r>
              <a:rPr lang="en-US" sz="3200" dirty="0"/>
              <a:t>Generative AI – Session IV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163BA30-E402-AB2E-B98D-47A47EAF4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86" b="86"/>
          <a:stretch/>
        </p:blipFill>
        <p:spPr>
          <a:custGeom>
            <a:avLst/>
            <a:gdLst>
              <a:gd name="connsiteX0" fmla="*/ 5275503 w 8271072"/>
              <a:gd name="connsiteY0" fmla="*/ 0 h 2917583"/>
              <a:gd name="connsiteX1" fmla="*/ 6572589 w 8271072"/>
              <a:gd name="connsiteY1" fmla="*/ 1103268 h 2917583"/>
              <a:gd name="connsiteX2" fmla="*/ 6572589 w 8271072"/>
              <a:gd name="connsiteY2" fmla="*/ 0 h 2917583"/>
              <a:gd name="connsiteX3" fmla="*/ 8267631 w 8271072"/>
              <a:gd name="connsiteY3" fmla="*/ 1443882 h 2917583"/>
              <a:gd name="connsiteX4" fmla="*/ 8271072 w 8271072"/>
              <a:gd name="connsiteY4" fmla="*/ 1442736 h 2917583"/>
              <a:gd name="connsiteX5" fmla="*/ 6573736 w 8271072"/>
              <a:gd name="connsiteY5" fmla="*/ 2890059 h 2917583"/>
              <a:gd name="connsiteX6" fmla="*/ 6573736 w 8271072"/>
              <a:gd name="connsiteY6" fmla="*/ 1783350 h 2917583"/>
              <a:gd name="connsiteX7" fmla="*/ 5276650 w 8271072"/>
              <a:gd name="connsiteY7" fmla="*/ 2890059 h 2917583"/>
              <a:gd name="connsiteX8" fmla="*/ 5276650 w 8271072"/>
              <a:gd name="connsiteY8" fmla="*/ 1941615 h 2917583"/>
              <a:gd name="connsiteX9" fmla="*/ 3901579 w 8271072"/>
              <a:gd name="connsiteY9" fmla="*/ 2917583 h 2917583"/>
              <a:gd name="connsiteX10" fmla="*/ 2469165 w 8271072"/>
              <a:gd name="connsiteY10" fmla="*/ 1726007 h 2917583"/>
              <a:gd name="connsiteX11" fmla="*/ 2095292 w 8271072"/>
              <a:gd name="connsiteY11" fmla="*/ 1726007 h 2917583"/>
              <a:gd name="connsiteX12" fmla="*/ 2633164 w 8271072"/>
              <a:gd name="connsiteY12" fmla="*/ 2266173 h 2917583"/>
              <a:gd name="connsiteX13" fmla="*/ 2242089 w 8271072"/>
              <a:gd name="connsiteY13" fmla="*/ 2658395 h 2917583"/>
              <a:gd name="connsiteX14" fmla="*/ 1704217 w 8271072"/>
              <a:gd name="connsiteY14" fmla="*/ 2117082 h 2917583"/>
              <a:gd name="connsiteX15" fmla="*/ 1704217 w 8271072"/>
              <a:gd name="connsiteY15" fmla="*/ 2882031 h 2917583"/>
              <a:gd name="connsiteX16" fmla="*/ 1151436 w 8271072"/>
              <a:gd name="connsiteY16" fmla="*/ 2882031 h 2917583"/>
              <a:gd name="connsiteX17" fmla="*/ 1151436 w 8271072"/>
              <a:gd name="connsiteY17" fmla="*/ 2117082 h 2917583"/>
              <a:gd name="connsiteX18" fmla="*/ 613564 w 8271072"/>
              <a:gd name="connsiteY18" fmla="*/ 2658395 h 2917583"/>
              <a:gd name="connsiteX19" fmla="*/ 222489 w 8271072"/>
              <a:gd name="connsiteY19" fmla="*/ 2266173 h 2917583"/>
              <a:gd name="connsiteX20" fmla="*/ 760361 w 8271072"/>
              <a:gd name="connsiteY20" fmla="*/ 1726007 h 2917583"/>
              <a:gd name="connsiteX21" fmla="*/ 0 w 8271072"/>
              <a:gd name="connsiteY21" fmla="*/ 1726007 h 2917583"/>
              <a:gd name="connsiteX22" fmla="*/ 0 w 8271072"/>
              <a:gd name="connsiteY22" fmla="*/ 1172079 h 2917583"/>
              <a:gd name="connsiteX23" fmla="*/ 758067 w 8271072"/>
              <a:gd name="connsiteY23" fmla="*/ 1172079 h 2917583"/>
              <a:gd name="connsiteX24" fmla="*/ 220195 w 8271072"/>
              <a:gd name="connsiteY24" fmla="*/ 631914 h 2917583"/>
              <a:gd name="connsiteX25" fmla="*/ 611270 w 8271072"/>
              <a:gd name="connsiteY25" fmla="*/ 239691 h 2917583"/>
              <a:gd name="connsiteX26" fmla="*/ 1149142 w 8271072"/>
              <a:gd name="connsiteY26" fmla="*/ 779857 h 2917583"/>
              <a:gd name="connsiteX27" fmla="*/ 1149142 w 8271072"/>
              <a:gd name="connsiteY27" fmla="*/ 16056 h 2917583"/>
              <a:gd name="connsiteX28" fmla="*/ 1701923 w 8271072"/>
              <a:gd name="connsiteY28" fmla="*/ 16056 h 2917583"/>
              <a:gd name="connsiteX29" fmla="*/ 1701923 w 8271072"/>
              <a:gd name="connsiteY29" fmla="*/ 779857 h 2917583"/>
              <a:gd name="connsiteX30" fmla="*/ 2239795 w 8271072"/>
              <a:gd name="connsiteY30" fmla="*/ 239691 h 2917583"/>
              <a:gd name="connsiteX31" fmla="*/ 2630871 w 8271072"/>
              <a:gd name="connsiteY31" fmla="*/ 631914 h 2917583"/>
              <a:gd name="connsiteX32" fmla="*/ 2092999 w 8271072"/>
              <a:gd name="connsiteY32" fmla="*/ 1172079 h 2917583"/>
              <a:gd name="connsiteX33" fmla="*/ 2471459 w 8271072"/>
              <a:gd name="connsiteY33" fmla="*/ 1172079 h 2917583"/>
              <a:gd name="connsiteX34" fmla="*/ 3898138 w 8271072"/>
              <a:gd name="connsiteY34" fmla="*/ 5734 h 2917583"/>
              <a:gd name="connsiteX35" fmla="*/ 5275503 w 8271072"/>
              <a:gd name="connsiteY35" fmla="*/ 985143 h 291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71072" h="2917583">
                <a:moveTo>
                  <a:pt x="5275503" y="0"/>
                </a:moveTo>
                <a:cubicBezTo>
                  <a:pt x="5275503" y="0"/>
                  <a:pt x="6571442" y="1103268"/>
                  <a:pt x="6572589" y="1103268"/>
                </a:cubicBezTo>
                <a:lnTo>
                  <a:pt x="6572589" y="0"/>
                </a:lnTo>
                <a:lnTo>
                  <a:pt x="8267631" y="1443882"/>
                </a:lnTo>
                <a:lnTo>
                  <a:pt x="8271072" y="1442736"/>
                </a:lnTo>
                <a:cubicBezTo>
                  <a:pt x="8271072" y="1442736"/>
                  <a:pt x="6572589" y="2890059"/>
                  <a:pt x="6573736" y="2890059"/>
                </a:cubicBezTo>
                <a:lnTo>
                  <a:pt x="6573736" y="1783350"/>
                </a:lnTo>
                <a:cubicBezTo>
                  <a:pt x="6573736" y="1783350"/>
                  <a:pt x="5276650" y="2890059"/>
                  <a:pt x="5276650" y="2890059"/>
                </a:cubicBezTo>
                <a:lnTo>
                  <a:pt x="5276650" y="1941615"/>
                </a:lnTo>
                <a:cubicBezTo>
                  <a:pt x="5078245" y="2510452"/>
                  <a:pt x="4616066" y="2917583"/>
                  <a:pt x="3901579" y="2917583"/>
                </a:cubicBezTo>
                <a:cubicBezTo>
                  <a:pt x="3187092" y="2917583"/>
                  <a:pt x="2594171" y="2403795"/>
                  <a:pt x="2469165" y="1726007"/>
                </a:cubicBezTo>
                <a:lnTo>
                  <a:pt x="2095292" y="1726007"/>
                </a:lnTo>
                <a:lnTo>
                  <a:pt x="2633164" y="2266173"/>
                </a:lnTo>
                <a:lnTo>
                  <a:pt x="2242089" y="2658395"/>
                </a:lnTo>
                <a:lnTo>
                  <a:pt x="1704217" y="2117082"/>
                </a:lnTo>
                <a:lnTo>
                  <a:pt x="1704217" y="2882031"/>
                </a:lnTo>
                <a:lnTo>
                  <a:pt x="1151436" y="2882031"/>
                </a:lnTo>
                <a:lnTo>
                  <a:pt x="1151436" y="2117082"/>
                </a:lnTo>
                <a:lnTo>
                  <a:pt x="613564" y="2658395"/>
                </a:lnTo>
                <a:lnTo>
                  <a:pt x="222489" y="2266173"/>
                </a:lnTo>
                <a:lnTo>
                  <a:pt x="760361" y="1726007"/>
                </a:lnTo>
                <a:lnTo>
                  <a:pt x="0" y="1726007"/>
                </a:lnTo>
                <a:lnTo>
                  <a:pt x="0" y="1172079"/>
                </a:lnTo>
                <a:lnTo>
                  <a:pt x="758067" y="1172079"/>
                </a:lnTo>
                <a:lnTo>
                  <a:pt x="220195" y="631914"/>
                </a:lnTo>
                <a:lnTo>
                  <a:pt x="611270" y="239691"/>
                </a:lnTo>
                <a:lnTo>
                  <a:pt x="1149142" y="779857"/>
                </a:lnTo>
                <a:lnTo>
                  <a:pt x="1149142" y="16056"/>
                </a:lnTo>
                <a:lnTo>
                  <a:pt x="1701923" y="16056"/>
                </a:lnTo>
                <a:lnTo>
                  <a:pt x="1701923" y="779857"/>
                </a:lnTo>
                <a:lnTo>
                  <a:pt x="2239795" y="239691"/>
                </a:lnTo>
                <a:lnTo>
                  <a:pt x="2630871" y="631914"/>
                </a:lnTo>
                <a:lnTo>
                  <a:pt x="2092999" y="1172079"/>
                </a:lnTo>
                <a:lnTo>
                  <a:pt x="2471459" y="1172079"/>
                </a:lnTo>
                <a:cubicBezTo>
                  <a:pt x="2605640" y="506907"/>
                  <a:pt x="3260490" y="5734"/>
                  <a:pt x="3898138" y="5734"/>
                </a:cubicBezTo>
                <a:cubicBezTo>
                  <a:pt x="4535786" y="5734"/>
                  <a:pt x="5077098" y="415159"/>
                  <a:pt x="5275503" y="985143"/>
                </a:cubicBez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FC979-679C-34BB-1C0B-A479EE5DE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Prof Burnett | </a:t>
            </a:r>
            <a:r>
              <a:rPr lang="en-US" i="1" dirty="0">
                <a:solidFill>
                  <a:srgbClr val="FFD700"/>
                </a:solidFill>
              </a:rPr>
              <a:t>Embrace AI </a:t>
            </a:r>
            <a:r>
              <a:rPr lang="en-US" i="1" dirty="0"/>
              <a:t>/ </a:t>
            </a:r>
            <a:r>
              <a:rPr lang="en-US" i="1" dirty="0">
                <a:solidFill>
                  <a:srgbClr val="00B0F0"/>
                </a:solidFill>
              </a:rPr>
              <a:t>Master Your Future</a:t>
            </a:r>
            <a:endParaRPr lang="en-US" sz="3600" i="1" dirty="0">
              <a:solidFill>
                <a:srgbClr val="00B0F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13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CE0FD6-8C7D-85C2-C60C-FC99B9F0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800"/>
            <a:ext cx="7291526" cy="615875"/>
          </a:xfrm>
        </p:spPr>
        <p:txBody>
          <a:bodyPr/>
          <a:lstStyle/>
          <a:p>
            <a:r>
              <a:rPr lang="en-US" dirty="0"/>
              <a:t>AI Hallucination Explained</a:t>
            </a:r>
            <a:br>
              <a:rPr lang="en-US" dirty="0"/>
            </a:b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BEFE29-5B3F-78D1-B706-6E0068A112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6EC6AA-94DB-4FCC-A793-C890C4F2B72A}" type="datetime4">
              <a:rPr lang="en-US" smtClean="0"/>
              <a:t>April 15, 2026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0912E12-4D7B-E21A-21ED-5DE9CF333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51" y="1668745"/>
            <a:ext cx="7273026" cy="409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34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0AFE1B-8977-F7A7-0C3D-A91FE8EAB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0"/>
            <a:ext cx="11074400" cy="584200"/>
          </a:xfrm>
        </p:spPr>
        <p:txBody>
          <a:bodyPr>
            <a:normAutofit fontScale="90000"/>
          </a:bodyPr>
          <a:lstStyle/>
          <a:p>
            <a:r>
              <a:rPr lang="en-US" sz="4267" dirty="0"/>
              <a:t>Surveillance Capitalism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26C9AE-A8E1-B3AF-5901-12BE2222B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282D-81C0-4934-B782-7CB7DF79D7E7}" type="datetime4">
              <a:rPr lang="en-US" smtClean="0"/>
              <a:t>April 15,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3D75B-5412-140A-6E7B-6934930AD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48B3BF89-5679-0C7A-DAC2-03D66279A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6A2A93-AA1A-D21E-3CC8-D3AE54D5EBF0}"/>
              </a:ext>
            </a:extLst>
          </p:cNvPr>
          <p:cNvSpPr txBox="1"/>
          <p:nvPr/>
        </p:nvSpPr>
        <p:spPr>
          <a:xfrm>
            <a:off x="1117600" y="2957077"/>
            <a:ext cx="995680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3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Data Privacy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8B369A-F1D5-F8EA-1FBC-833850DA41E7}"/>
              </a:ext>
            </a:extLst>
          </p:cNvPr>
          <p:cNvSpPr txBox="1"/>
          <p:nvPr/>
        </p:nvSpPr>
        <p:spPr>
          <a:xfrm>
            <a:off x="6705600" y="202923"/>
            <a:ext cx="5384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Geopolitical AI Arms Race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Hallucination / Misinformation</a:t>
            </a:r>
          </a:p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Data Privacy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Job Displacement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Human De-skilling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Political Disinformation &amp; Propaganda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Income Inequality</a:t>
            </a:r>
            <a:endParaRPr lang="en-US" sz="24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2287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E9469BA-D792-96A8-0C2B-FD16640F3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Retraining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0EBA8B-EE18-A540-1426-F50DD4553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FC59C-663F-4744-9150-FE7B15E4FFA7}" type="datetime4">
              <a:rPr lang="en-US" smtClean="0"/>
              <a:t>April 15,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20284-706D-782E-B4CA-3ADD134D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65CB9A3A-45E3-2DA2-0978-E8C73EF5A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41F874-C18C-D2AB-2426-8368339CD267}"/>
              </a:ext>
            </a:extLst>
          </p:cNvPr>
          <p:cNvSpPr txBox="1"/>
          <p:nvPr/>
        </p:nvSpPr>
        <p:spPr>
          <a:xfrm>
            <a:off x="3012440" y="2998113"/>
            <a:ext cx="6167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Job Displacement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F6577-3DE2-7564-875F-91DD21DA82BE}"/>
              </a:ext>
            </a:extLst>
          </p:cNvPr>
          <p:cNvSpPr txBox="1"/>
          <p:nvPr/>
        </p:nvSpPr>
        <p:spPr>
          <a:xfrm>
            <a:off x="132080" y="289680"/>
            <a:ext cx="52527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Geopolitical AI Arms Race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Hallucination / Misinformation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Data Privacy</a:t>
            </a:r>
          </a:p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Job Displacement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Human De-skilling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Political Disinformation &amp; Propaganda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Income Inequality</a:t>
            </a:r>
            <a:endParaRPr lang="en-US" sz="24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8657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8DF84BE-34C3-8427-D801-39ED8FA9C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AI Job Loss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AAB64-26B1-365E-BC4A-A5C2C00C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54D814D0-D166-412E-8D42-D6248E8FF3BC}" type="datetime4">
              <a:rPr lang="en-US" smtClean="0"/>
              <a:t>April 15,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DC1E3-1E08-CA01-558C-F17B4236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13</a:t>
            </a:fld>
            <a:endParaRPr lang="en-US"/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A616BE7F-A67A-D8D3-A2B7-0E4B32AC5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8785B5-4397-229A-5907-251E3500BFD6}"/>
              </a:ext>
            </a:extLst>
          </p:cNvPr>
          <p:cNvSpPr txBox="1"/>
          <p:nvPr/>
        </p:nvSpPr>
        <p:spPr>
          <a:xfrm>
            <a:off x="3012440" y="2998113"/>
            <a:ext cx="6167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Human De-skilling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5766A-7538-CE33-84C1-31B165326E6B}"/>
              </a:ext>
            </a:extLst>
          </p:cNvPr>
          <p:cNvSpPr txBox="1"/>
          <p:nvPr/>
        </p:nvSpPr>
        <p:spPr>
          <a:xfrm>
            <a:off x="7056120" y="198876"/>
            <a:ext cx="5080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Geopolitical AI Arms Race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Hallucination / Misinformation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Data Privacy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Job Displacement</a:t>
            </a:r>
          </a:p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Human De-skilling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Political Disinformation &amp; Propaganda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Income Inequality</a:t>
            </a:r>
          </a:p>
        </p:txBody>
      </p:sp>
    </p:spTree>
    <p:extLst>
      <p:ext uri="{BB962C8B-B14F-4D97-AF65-F5344CB8AC3E}">
        <p14:creationId xmlns:p14="http://schemas.microsoft.com/office/powerpoint/2010/main" val="2588086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F7854-E500-7D4D-20A3-F83C03858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0"/>
            <a:ext cx="9398000" cy="685800"/>
          </a:xfrm>
        </p:spPr>
        <p:txBody>
          <a:bodyPr>
            <a:noAutofit/>
          </a:bodyPr>
          <a:lstStyle/>
          <a:p>
            <a:r>
              <a:rPr lang="en-US" sz="4800" dirty="0"/>
              <a:t>Cambridge Analytica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2A3FA6-6B87-7C0A-7397-CF9884A5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7C020-E475-462F-ABB3-4CF57248453B}" type="datetime4">
              <a:rPr lang="en-US" smtClean="0"/>
              <a:t>April 15,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F98E6-932B-0E2E-C1CE-16C8C3A8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305DF1F4-4D79-BF64-CC7C-F813234A6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9A8E83-2CF2-F808-947A-3080A05903FD}"/>
              </a:ext>
            </a:extLst>
          </p:cNvPr>
          <p:cNvSpPr txBox="1"/>
          <p:nvPr/>
        </p:nvSpPr>
        <p:spPr>
          <a:xfrm>
            <a:off x="1473200" y="3223301"/>
            <a:ext cx="9245600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Political Disinformation &amp; Propaganda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C2982E-4F16-DD2F-30C3-5B6BAE06D42A}"/>
              </a:ext>
            </a:extLst>
          </p:cNvPr>
          <p:cNvSpPr txBox="1"/>
          <p:nvPr/>
        </p:nvSpPr>
        <p:spPr>
          <a:xfrm>
            <a:off x="177800" y="330717"/>
            <a:ext cx="5080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Geopolitical AI Arms Race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Hallucination / Misinformation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Data Privacy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Job Displacement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Human De-skilling</a:t>
            </a:r>
          </a:p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Political Disinformation &amp; Propaganda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Income Inequality</a:t>
            </a:r>
          </a:p>
        </p:txBody>
      </p:sp>
    </p:spTree>
    <p:extLst>
      <p:ext uri="{BB962C8B-B14F-4D97-AF65-F5344CB8AC3E}">
        <p14:creationId xmlns:p14="http://schemas.microsoft.com/office/powerpoint/2010/main" val="2368864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BE1662-EDD3-3F9F-BC9F-617E30062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anchor="b">
            <a:norm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Inequality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31578A-E12B-E763-9A1E-BC55424F3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B80CA73A-9767-4991-9220-B26F27F2BEC7}" type="datetime4">
              <a:rPr lang="en-US" smtClean="0"/>
              <a:t>April 15,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138ED-0A87-9262-8F5F-BF9F40C7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15</a:t>
            </a:fld>
            <a:endParaRPr lang="en-US"/>
          </a:p>
        </p:txBody>
      </p:sp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2960E6DF-375E-870E-7EDA-CE460989B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580723-5557-9DD7-F115-FF1DF8571ADF}"/>
              </a:ext>
            </a:extLst>
          </p:cNvPr>
          <p:cNvSpPr txBox="1"/>
          <p:nvPr/>
        </p:nvSpPr>
        <p:spPr>
          <a:xfrm>
            <a:off x="3012440" y="3079791"/>
            <a:ext cx="616712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Income Inequality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D9DF7-D5C1-BB2D-BE8F-713D4397B4D8}"/>
              </a:ext>
            </a:extLst>
          </p:cNvPr>
          <p:cNvSpPr txBox="1"/>
          <p:nvPr/>
        </p:nvSpPr>
        <p:spPr>
          <a:xfrm>
            <a:off x="7010400" y="136524"/>
            <a:ext cx="5181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Geopolitical AI Arms Race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Hallucination / Misinformation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Data Privacy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Job Displacement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Human De-skilling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Political Disinformation &amp; Propaganda</a:t>
            </a:r>
          </a:p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Income Inequality</a:t>
            </a:r>
          </a:p>
        </p:txBody>
      </p:sp>
    </p:spTree>
    <p:extLst>
      <p:ext uri="{BB962C8B-B14F-4D97-AF65-F5344CB8AC3E}">
        <p14:creationId xmlns:p14="http://schemas.microsoft.com/office/powerpoint/2010/main" val="24778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A920E72-DCF7-E3FB-4728-88B53BDE70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839558"/>
            <a:ext cx="7291526" cy="4027842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China’s Digital Transformation</a:t>
            </a:r>
          </a:p>
          <a:p>
            <a:pPr marL="0" indent="0">
              <a:buNone/>
            </a:pPr>
            <a:r>
              <a:rPr lang="en-US" sz="2800" b="1" dirty="0"/>
              <a:t>Data is the New Currency</a:t>
            </a:r>
          </a:p>
          <a:p>
            <a:pPr marL="0" indent="0">
              <a:buNone/>
            </a:pPr>
            <a:r>
              <a:rPr lang="en-US" sz="2800" b="1" dirty="0"/>
              <a:t>Smart Econometrics</a:t>
            </a:r>
          </a:p>
          <a:p>
            <a:pPr marL="0" indent="0">
              <a:buNone/>
            </a:pPr>
            <a:r>
              <a:rPr lang="en-US" sz="2800" b="1" dirty="0"/>
              <a:t>Social Credit Systems</a:t>
            </a:r>
          </a:p>
          <a:p>
            <a:pPr marL="0" indent="0">
              <a:buNone/>
            </a:pPr>
            <a:r>
              <a:rPr lang="en-US" sz="2800" b="1" dirty="0"/>
              <a:t>Advances in Healthcare</a:t>
            </a:r>
          </a:p>
          <a:p>
            <a:pPr marL="0" indent="0">
              <a:buNone/>
            </a:pPr>
            <a:r>
              <a:rPr lang="en-US" sz="2800" b="1" dirty="0"/>
              <a:t>AI Job Market and Impact</a:t>
            </a:r>
          </a:p>
          <a:p>
            <a:pPr marL="0" indent="0">
              <a:buNone/>
            </a:pPr>
            <a:r>
              <a:rPr lang="en-US" sz="2800" b="1" dirty="0"/>
              <a:t>The Future of AI</a:t>
            </a:r>
          </a:p>
          <a:p>
            <a:pPr marL="0" indent="0">
              <a:buNone/>
            </a:pPr>
            <a:endParaRPr lang="en-US" sz="2800" b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D524A1-3B2E-F0D2-6857-F1A38FDE9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7291526" cy="895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6600" dirty="0"/>
              <a:t>AI Future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8BD484-CE39-045B-F7FA-C96956E07E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5238878-2A5E-4134-B590-01FE9B99D2A4}" type="datetime4">
              <a:rPr lang="en-US" smtClean="0"/>
              <a:t>April 15, 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13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0F04261-1603-C048-1C92-3C38FC648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538"/>
            <a:ext cx="11074400" cy="654263"/>
          </a:xfrm>
        </p:spPr>
        <p:txBody>
          <a:bodyPr>
            <a:normAutofit fontScale="90000"/>
          </a:bodyPr>
          <a:lstStyle/>
          <a:p>
            <a:r>
              <a:rPr lang="en-US" sz="5333" dirty="0"/>
              <a:t>Ecommerce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6729C-527B-D39B-307E-D627211BD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96CB-EA45-418A-9193-4F2E1931FD3E}" type="datetime4">
              <a:rPr lang="en-US" smtClean="0"/>
              <a:t>April 15,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1EAA5-421C-0175-825D-4D24F9A92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5A75C2D3-3CCB-9FA6-C179-530404065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963FB3-5FC6-6F1F-14B9-04C0DD07CC1F}"/>
              </a:ext>
            </a:extLst>
          </p:cNvPr>
          <p:cNvSpPr txBox="1"/>
          <p:nvPr/>
        </p:nvSpPr>
        <p:spPr>
          <a:xfrm>
            <a:off x="1016001" y="1144825"/>
            <a:ext cx="90998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China’s Digital Transformation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D2E909-5E32-3BE9-A4CC-9F7447790138}"/>
              </a:ext>
            </a:extLst>
          </p:cNvPr>
          <p:cNvSpPr txBox="1"/>
          <p:nvPr/>
        </p:nvSpPr>
        <p:spPr>
          <a:xfrm>
            <a:off x="7721600" y="3327401"/>
            <a:ext cx="4165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China’s Digital Transformation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Data is the New Currency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Smart Econometrics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Social Credit Systems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Advances in Healthcare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AI Job Market and Impact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4039301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44966-2972-9F76-7BDD-A9B49E478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68" y="1"/>
            <a:ext cx="11074400" cy="754113"/>
          </a:xfrm>
        </p:spPr>
        <p:txBody>
          <a:bodyPr>
            <a:normAutofit fontScale="90000"/>
          </a:bodyPr>
          <a:lstStyle/>
          <a:p>
            <a:r>
              <a:rPr lang="en-US" sz="5333" dirty="0"/>
              <a:t>Smart Cities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168C73-B4B1-0C3A-D518-02789D5D8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07DB5-7119-45E1-9E49-CE8CE4AD5A07}" type="datetime4">
              <a:rPr lang="en-US" smtClean="0"/>
              <a:t>April 15,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CD3F17-04CD-B05B-5744-D063C20EA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17DF3F4B-EACD-5030-DC9B-D3212983A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A11C27-D0E9-3688-07B9-EDBD1B26FCF7}"/>
              </a:ext>
            </a:extLst>
          </p:cNvPr>
          <p:cNvSpPr txBox="1"/>
          <p:nvPr/>
        </p:nvSpPr>
        <p:spPr>
          <a:xfrm>
            <a:off x="517832" y="685801"/>
            <a:ext cx="7616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Data is the New Currency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761EA7-4C48-44D1-B93D-566B55A42382}"/>
              </a:ext>
            </a:extLst>
          </p:cNvPr>
          <p:cNvSpPr txBox="1"/>
          <p:nvPr/>
        </p:nvSpPr>
        <p:spPr>
          <a:xfrm>
            <a:off x="7315200" y="2467081"/>
            <a:ext cx="4165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China’s Digital Transformation</a:t>
            </a:r>
          </a:p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Data is the New Currency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Smart Econometrics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Social Credit Systems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Advances in Healthcare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AI Job Market and Impact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2785155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BF72E-3C03-EEF8-00E8-B2907B351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074400" cy="685800"/>
          </a:xfrm>
        </p:spPr>
        <p:txBody>
          <a:bodyPr>
            <a:normAutofit fontScale="90000"/>
          </a:bodyPr>
          <a:lstStyle/>
          <a:p>
            <a:r>
              <a:rPr lang="en-US" sz="5333" dirty="0"/>
              <a:t>Smart Capital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86B59C-CEEE-08BA-D176-88A27EC32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64914-D10E-459B-9DAF-937D2EC83A55}" type="datetime4">
              <a:rPr lang="en-US" smtClean="0"/>
              <a:t>April 15,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BAFDDF-21CA-FEA7-FBB0-860E89FA0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1B3BAAE5-E205-ECA1-C960-A2FD35C41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176119-BB10-4431-AFA2-03B5B2A5F4B9}"/>
              </a:ext>
            </a:extLst>
          </p:cNvPr>
          <p:cNvSpPr txBox="1"/>
          <p:nvPr/>
        </p:nvSpPr>
        <p:spPr>
          <a:xfrm>
            <a:off x="304800" y="482601"/>
            <a:ext cx="6837128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Smart Econometrics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EB8D8-59A3-DFBB-A8C7-748FC31D1CAF}"/>
              </a:ext>
            </a:extLst>
          </p:cNvPr>
          <p:cNvSpPr txBox="1"/>
          <p:nvPr/>
        </p:nvSpPr>
        <p:spPr>
          <a:xfrm>
            <a:off x="7112000" y="2417683"/>
            <a:ext cx="4165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China’s Digital Transformation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Data is the New Currency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Smart Econometrics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Social Credit Systems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Advances in Healthcare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AI Job Market and Impact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1179243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F215FB7-F4C4-623B-60CC-E7D3C51C9E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F2406D6-447E-4EAF-5FB4-2BAF1219B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801"/>
            <a:ext cx="7291526" cy="583602"/>
          </a:xfrm>
        </p:spPr>
        <p:txBody>
          <a:bodyPr/>
          <a:lstStyle/>
          <a:p>
            <a:r>
              <a:rPr lang="en-US" dirty="0"/>
              <a:t>Top 6 AI Trends for 2026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C4EC1D-DE96-5FF5-07C6-21063E46E3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03BF9F-BA56-026F-021A-2E1D1C7FD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A93E93-0B1E-4024-9153-87D2853730DB}" type="datetime4">
              <a:rPr lang="en-US" b="0" smtClean="0"/>
              <a:t>April 15, 2026</a:t>
            </a:fld>
            <a:endParaRPr lang="en-US" b="0"/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E8C70459-2472-899E-7377-9A6847467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525397"/>
            <a:ext cx="7283113" cy="40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42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F7DE7-87EE-1893-4D2A-297B4FE6D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00"/>
            <a:ext cx="11074400" cy="659200"/>
          </a:xfrm>
        </p:spPr>
        <p:txBody>
          <a:bodyPr>
            <a:normAutofit fontScale="90000"/>
          </a:bodyPr>
          <a:lstStyle/>
          <a:p>
            <a:r>
              <a:rPr lang="en-US" sz="5333" dirty="0"/>
              <a:t>Surveillance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E877A4-03DA-25D9-A504-C04681483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894A-72A7-4C2B-B0AA-B39955A8CBE7}" type="datetime4">
              <a:rPr lang="en-US" smtClean="0"/>
              <a:t>April 15,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B4876-86A5-C2B0-A314-4FDF76B24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70FB6AC4-2EDA-F0DE-01C3-8E0C68A1C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54CE5F-1CAC-0D31-1F80-B7F8001FB98D}"/>
              </a:ext>
            </a:extLst>
          </p:cNvPr>
          <p:cNvSpPr txBox="1"/>
          <p:nvPr/>
        </p:nvSpPr>
        <p:spPr>
          <a:xfrm>
            <a:off x="764096" y="382191"/>
            <a:ext cx="5941050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Social Credit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B91256-E3C0-A344-4498-7D0A1DCEF7C1}"/>
              </a:ext>
            </a:extLst>
          </p:cNvPr>
          <p:cNvSpPr txBox="1"/>
          <p:nvPr/>
        </p:nvSpPr>
        <p:spPr>
          <a:xfrm>
            <a:off x="7112000" y="2417683"/>
            <a:ext cx="4165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China’s Digital Transformation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Data is the New Currency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Smart Econometrics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Social Credit Systems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Advances in Healthcare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AI Job Market and Impact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2331897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04D05-6910-B58C-BF5E-F836D0E1B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074400" cy="70802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The Future of Healthcare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BEBB58-0B4A-9AF2-1672-0725BA55E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2E567-BFB9-49C3-AB71-253C84E0822B}" type="datetime4">
              <a:rPr lang="en-US" smtClean="0"/>
              <a:t>April 15,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C221C-8550-FFAF-6310-9863B3E6E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6F952DD3-C396-681B-E0F1-627BCD159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440B63-675D-1DA3-7290-A740BA4D9610}"/>
              </a:ext>
            </a:extLst>
          </p:cNvPr>
          <p:cNvSpPr txBox="1"/>
          <p:nvPr/>
        </p:nvSpPr>
        <p:spPr>
          <a:xfrm>
            <a:off x="406400" y="400245"/>
            <a:ext cx="4806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Advances in Healthcare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4D8B15-ECDD-504C-FD0A-9794DE0AA0BA}"/>
              </a:ext>
            </a:extLst>
          </p:cNvPr>
          <p:cNvSpPr txBox="1"/>
          <p:nvPr/>
        </p:nvSpPr>
        <p:spPr>
          <a:xfrm>
            <a:off x="6705600" y="977641"/>
            <a:ext cx="4165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China’s Digital Transformation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Data is the New Currency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Smart Econometrics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Social Credit Systems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Advances in Healthcare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AI Job Market and Impact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2580135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57D3-6AA8-18AD-64D7-E7CF0BF87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9605DB-D4D3-ABB4-5BFA-82851905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0658-B2D4-4831-91A2-4563FD62B12E}" type="datetime4">
              <a:rPr lang="en-US" smtClean="0"/>
              <a:t>April 15,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E18CC-5769-9D85-018B-26D930E3E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C1EE0C01-EE6C-A7C2-4387-B9EBB90DB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D711A1-DA16-9ACB-701F-DEE023895368}"/>
              </a:ext>
            </a:extLst>
          </p:cNvPr>
          <p:cNvSpPr txBox="1"/>
          <p:nvPr/>
        </p:nvSpPr>
        <p:spPr>
          <a:xfrm>
            <a:off x="203200" y="182245"/>
            <a:ext cx="4165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China’s Digital Transformation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Data is the New Currency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Smart Econometrics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Social Credit Systems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Advances in Healthcare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AI Job Market and Impact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415636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7315111" y="0"/>
            <a:ext cx="4883364" cy="6865808"/>
          </a:xfrm>
          <a:prstGeom prst="rect">
            <a:avLst/>
          </a:prstGeom>
          <a:solidFill>
            <a:srgbClr val="51237F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rcRect l="26279" r="26279"/>
          <a:stretch/>
        </p:blipFill>
        <p:spPr>
          <a:xfrm>
            <a:off x="7315111" y="0"/>
            <a:ext cx="4883364" cy="6865808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11865185" y="6499783"/>
            <a:ext cx="133217" cy="243356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B40D2C1-1F31-15CD-087E-8C484C986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800"/>
            <a:ext cx="6425900" cy="184224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5400" dirty="0"/>
              <a:t>AI Job Market </a:t>
            </a:r>
            <a:br>
              <a:rPr lang="en-US" sz="5400" dirty="0"/>
            </a:br>
            <a:r>
              <a:rPr lang="en-US" sz="5400" dirty="0"/>
              <a:t>And Impact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94814E4-4CF5-5504-758D-DD4951D9A2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958BD5-6F76-4949-B696-84E44E5CCFBD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391900" y="6321425"/>
            <a:ext cx="800100" cy="300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z="1600"/>
              <a:t>23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785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804200-7C8E-6DC7-0C88-2D9BF79417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DD7F03-332A-42B9-B4DC-889D9DD006E9}" type="datetime4">
              <a:rPr lang="en-US" smtClean="0"/>
              <a:t>April 15,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55DDDF-9449-DF52-2721-DA8DF357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46CBA2-ECE5-4BE9-B546-6761E0E6708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B65ABBBB-9D48-7286-B87B-05B461867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F3BB8E-C316-F37F-95C0-4A19C19ED6E1}"/>
              </a:ext>
            </a:extLst>
          </p:cNvPr>
          <p:cNvSpPr txBox="1"/>
          <p:nvPr/>
        </p:nvSpPr>
        <p:spPr>
          <a:xfrm>
            <a:off x="1524000" y="225563"/>
            <a:ext cx="912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World Economic Forum Report – June 3,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30BEFA-3738-F357-0647-9605927BE8AD}"/>
              </a:ext>
            </a:extLst>
          </p:cNvPr>
          <p:cNvSpPr txBox="1"/>
          <p:nvPr/>
        </p:nvSpPr>
        <p:spPr>
          <a:xfrm>
            <a:off x="6807200" y="4149567"/>
            <a:ext cx="4165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China’s Digital Transformation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Data is the New Currency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Smart Econometrics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Social Credit Systems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Advances in Healthcare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AI Job Market and Impact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1562666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6FE8E5-FB0D-5065-63A0-92DA6EBF1D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BB48CB-16E3-4F15-9862-9F707D70CC11}" type="datetime4">
              <a:rPr lang="en-US" smtClean="0"/>
              <a:t>April 15,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52518-0998-E19E-C382-9761EC1D5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46CBA2-ECE5-4BE9-B546-6761E0E6708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3A2FBF4B-87BC-C878-C532-7183EE919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1124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6AA8CD-B92E-8C78-3EBF-C96C5B39B586}"/>
              </a:ext>
            </a:extLst>
          </p:cNvPr>
          <p:cNvSpPr txBox="1"/>
          <p:nvPr/>
        </p:nvSpPr>
        <p:spPr>
          <a:xfrm>
            <a:off x="1117600" y="889000"/>
            <a:ext cx="582082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PBS Report June 7,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A505A3-F0CA-5202-54CD-20D926733137}"/>
              </a:ext>
            </a:extLst>
          </p:cNvPr>
          <p:cNvSpPr txBox="1"/>
          <p:nvPr/>
        </p:nvSpPr>
        <p:spPr>
          <a:xfrm>
            <a:off x="6705600" y="1094185"/>
            <a:ext cx="386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AI Job Market and Impact</a:t>
            </a:r>
          </a:p>
        </p:txBody>
      </p:sp>
    </p:spTree>
    <p:extLst>
      <p:ext uri="{BB962C8B-B14F-4D97-AF65-F5344CB8AC3E}">
        <p14:creationId xmlns:p14="http://schemas.microsoft.com/office/powerpoint/2010/main" val="3325309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B818A-AADC-18C5-1F2F-79F435828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080801-2FCF-4350-AE6E-62672B55B11F}" type="datetime4">
              <a:rPr lang="en-US" smtClean="0"/>
              <a:t>April 15,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13D40-140C-B9B1-5BDE-74987C8C8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46CBA2-ECE5-4BE9-B546-6761E0E67089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5B1323-6634-3148-67EB-FAE97A66B155}"/>
              </a:ext>
            </a:extLst>
          </p:cNvPr>
          <p:cNvSpPr txBox="1"/>
          <p:nvPr/>
        </p:nvSpPr>
        <p:spPr>
          <a:xfrm>
            <a:off x="508000" y="482601"/>
            <a:ext cx="4011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CNN – Nov 29, 2025</a:t>
            </a: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2ECC7671-EAFA-3967-760C-9FC85EECA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F4BA08-6814-D770-ADA9-C39D08945380}"/>
              </a:ext>
            </a:extLst>
          </p:cNvPr>
          <p:cNvSpPr txBox="1"/>
          <p:nvPr/>
        </p:nvSpPr>
        <p:spPr>
          <a:xfrm>
            <a:off x="122992" y="236380"/>
            <a:ext cx="3728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CNN November 25,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7E33CD-D348-1C02-52BE-33D2510B96BB}"/>
              </a:ext>
            </a:extLst>
          </p:cNvPr>
          <p:cNvSpPr txBox="1"/>
          <p:nvPr/>
        </p:nvSpPr>
        <p:spPr>
          <a:xfrm>
            <a:off x="7752080" y="482601"/>
            <a:ext cx="386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AI Job Market and Impact</a:t>
            </a:r>
          </a:p>
        </p:txBody>
      </p:sp>
    </p:spTree>
    <p:extLst>
      <p:ext uri="{BB962C8B-B14F-4D97-AF65-F5344CB8AC3E}">
        <p14:creationId xmlns:p14="http://schemas.microsoft.com/office/powerpoint/2010/main" val="1509974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CF6CFC-B530-7660-1989-98FC6B17F5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776323"/>
            <a:ext cx="7291526" cy="4395877"/>
          </a:xfrm>
        </p:spPr>
        <p:txBody>
          <a:bodyPr>
            <a:noAutofit/>
          </a:bodyPr>
          <a:lstStyle/>
          <a:p>
            <a:r>
              <a:rPr lang="en-US" sz="1050" b="1" dirty="0"/>
              <a:t>Programming for AI: Python, SQL, R </a:t>
            </a:r>
          </a:p>
          <a:p>
            <a:r>
              <a:rPr lang="en-US" sz="1050" b="1" dirty="0"/>
              <a:t>Math and statistics: Probability, linear algebra, optimization, and statistical inference </a:t>
            </a:r>
          </a:p>
          <a:p>
            <a:r>
              <a:rPr lang="en-US" sz="1050" b="1" dirty="0"/>
              <a:t>Algorithms: Using libraries like Pandas, NumPy, Power BI</a:t>
            </a:r>
          </a:p>
          <a:p>
            <a:r>
              <a:rPr lang="en-US" sz="1050" b="1" dirty="0"/>
              <a:t>Applied Machine Learning</a:t>
            </a:r>
          </a:p>
          <a:p>
            <a:r>
              <a:rPr lang="en-US" sz="1050" b="1" dirty="0"/>
              <a:t>Deep Learning with </a:t>
            </a:r>
            <a:r>
              <a:rPr lang="en-US" sz="1050" b="1" dirty="0" err="1"/>
              <a:t>PyTorch</a:t>
            </a:r>
            <a:r>
              <a:rPr lang="en-US" sz="1050" b="1" dirty="0"/>
              <a:t> and TensorFlow</a:t>
            </a:r>
          </a:p>
          <a:p>
            <a:r>
              <a:rPr lang="en-US" sz="1050" b="1" dirty="0"/>
              <a:t>Domain‑focused Deep Learning </a:t>
            </a:r>
          </a:p>
          <a:p>
            <a:r>
              <a:rPr lang="en-US" sz="1050" b="1" dirty="0"/>
              <a:t>LLM fine‑tuning and RAG </a:t>
            </a:r>
          </a:p>
          <a:p>
            <a:r>
              <a:rPr lang="en-US" sz="1050" b="1" dirty="0" err="1"/>
              <a:t>LangChain</a:t>
            </a:r>
            <a:r>
              <a:rPr lang="en-US" sz="1050" b="1" dirty="0"/>
              <a:t> and similar frameworks</a:t>
            </a:r>
          </a:p>
          <a:p>
            <a:r>
              <a:rPr lang="en-US" sz="1050" b="1" dirty="0"/>
              <a:t>Agentic AI</a:t>
            </a:r>
          </a:p>
          <a:p>
            <a:r>
              <a:rPr lang="en-US" sz="1050" b="1" dirty="0"/>
              <a:t>Multimodal AI</a:t>
            </a:r>
          </a:p>
          <a:p>
            <a:r>
              <a:rPr lang="en-US" sz="1050" b="1" dirty="0"/>
              <a:t>Cloud Computing: AWS, Google Cloud, Azure, others.</a:t>
            </a:r>
          </a:p>
          <a:p>
            <a:r>
              <a:rPr lang="en-US" sz="1050" b="1" dirty="0"/>
              <a:t>Data Analysis and Visualization - Tableau, Power BI, </a:t>
            </a:r>
          </a:p>
          <a:p>
            <a:r>
              <a:rPr lang="en-US" sz="1050" b="1" dirty="0"/>
              <a:t>Natural Language Processing (NLP): Working with text data to build applications, sentiment analysis.</a:t>
            </a:r>
          </a:p>
          <a:p>
            <a:r>
              <a:rPr lang="en-US" sz="1050" b="1" dirty="0"/>
              <a:t>Robotics: Knowledge in designing, building, and programming robot applications.</a:t>
            </a:r>
          </a:p>
          <a:p>
            <a:r>
              <a:rPr lang="en-US" sz="1050" b="1" dirty="0"/>
              <a:t>Computer Vision: Expertise in extracting information from images and video data using algorithms and models.</a:t>
            </a:r>
          </a:p>
          <a:p>
            <a:endParaRPr lang="en-US" sz="1050" b="1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A3AF2A1-E226-14BE-3586-C825C7331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801"/>
            <a:ext cx="7291526" cy="906374"/>
          </a:xfrm>
        </p:spPr>
        <p:txBody>
          <a:bodyPr>
            <a:noAutofit/>
          </a:bodyPr>
          <a:lstStyle/>
          <a:p>
            <a:r>
              <a:rPr lang="en-US" sz="4800" dirty="0"/>
              <a:t>Technical AI Skills in Demand for 2026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5F748-8559-33CA-54B4-5835EA0D6B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E362C6C-44B5-4630-9F6E-586FAA8E706A}" type="datetime4">
              <a:rPr lang="en-US" smtClean="0"/>
              <a:t>April 15, 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18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09E6E9D-9019-CF74-8A22-E2CA56C17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565314"/>
          </a:xfrm>
        </p:spPr>
        <p:txBody>
          <a:bodyPr>
            <a:noAutofit/>
          </a:bodyPr>
          <a:lstStyle/>
          <a:p>
            <a:r>
              <a:rPr lang="en-US" sz="3600" dirty="0"/>
              <a:t>14 Career Paths in Artificial Intelligence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1AFF71-01C6-6E89-9D84-8EFF73F34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38C18-866E-4CA1-81AB-88A24DE0D8D4}" type="datetime4">
              <a:rPr lang="en-US" smtClean="0"/>
              <a:t>April 15,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C47CB-E84B-59D7-D831-91AB23626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2202ABC-4395-A5BE-8A75-1F55F98C6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550473"/>
              </p:ext>
            </p:extLst>
          </p:nvPr>
        </p:nvGraphicFramePr>
        <p:xfrm>
          <a:off x="558800" y="1701800"/>
          <a:ext cx="11074400" cy="4452107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3529106">
                  <a:extLst>
                    <a:ext uri="{9D8B030D-6E8A-4147-A177-3AD203B41FA5}">
                      <a16:colId xmlns:a16="http://schemas.microsoft.com/office/drawing/2014/main" val="1981607952"/>
                    </a:ext>
                  </a:extLst>
                </a:gridCol>
                <a:gridCol w="7545294">
                  <a:extLst>
                    <a:ext uri="{9D8B030D-6E8A-4147-A177-3AD203B41FA5}">
                      <a16:colId xmlns:a16="http://schemas.microsoft.com/office/drawing/2014/main" val="853197979"/>
                    </a:ext>
                  </a:extLst>
                </a:gridCol>
              </a:tblGrid>
              <a:tr h="3698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u="none" strike="noStrike" dirty="0">
                          <a:effectLst/>
                        </a:rPr>
                        <a:t>Career Path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u="none" strike="noStrike" dirty="0">
                          <a:effectLst/>
                        </a:rPr>
                        <a:t>Description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05915"/>
                  </a:ext>
                </a:extLst>
              </a:tr>
              <a:tr h="6803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Machine Learning Engineer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Designs, trains, and deploys models for tasks like prediction, recommendation, and anomaly detection.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1698037"/>
                  </a:ext>
                </a:extLst>
              </a:tr>
              <a:tr h="6803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AI Engineer</a:t>
                      </a:r>
                      <a:b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AI Software Engineer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Builds end‑to‑end AI features into products, integrating models, APIs, and traditional software systems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7524607"/>
                  </a:ext>
                </a:extLst>
              </a:tr>
              <a:tr h="6803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Data Scientist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Uses statistics and ML to analyze data, build models, and communicate business insights, often less engineering‑heavy than ML roles.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0245356"/>
                  </a:ext>
                </a:extLst>
              </a:tr>
              <a:tr h="6803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MLOps</a:t>
                      </a: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/ AI platform Engineer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Focuses on pipelines, infrastructure, deployment, and monitoring so models run reliably in production.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036515"/>
                  </a:ext>
                </a:extLst>
              </a:tr>
              <a:tr h="6803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Generative AI / LLM Engineer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Works with large language and multimodal models, prompt engineering, fine‑tuning, and retrieval‑augmented generation for real products.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8522096"/>
                  </a:ext>
                </a:extLst>
              </a:tr>
              <a:tr h="6803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AI Agent / Automation Engineer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Designs agentic systems that use tools, workflows, and orchestration to automate complex business processes.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6801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178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04D38-FAEE-2895-920F-926725DAF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913CEC8-7771-5168-B464-BF03A7183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619103"/>
          </a:xfrm>
        </p:spPr>
        <p:txBody>
          <a:bodyPr>
            <a:noAutofit/>
          </a:bodyPr>
          <a:lstStyle/>
          <a:p>
            <a:r>
              <a:rPr lang="en-US" sz="3600" dirty="0"/>
              <a:t>14 Career Paths in Artificial Intelligence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90B09C-F4C8-6321-8F83-A1E52E54C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97FE-4F6A-4E81-8628-0F81F37C9092}" type="datetime4">
              <a:rPr lang="en-US" smtClean="0"/>
              <a:t>April 15,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1D43E-4AA6-5567-9CEE-851544F76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A573AEF-C197-A54F-E663-A432B7D0EC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447447"/>
              </p:ext>
            </p:extLst>
          </p:nvPr>
        </p:nvGraphicFramePr>
        <p:xfrm>
          <a:off x="558800" y="1570993"/>
          <a:ext cx="11074400" cy="4936146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981607952"/>
                    </a:ext>
                  </a:extLst>
                </a:gridCol>
                <a:gridCol w="7721600">
                  <a:extLst>
                    <a:ext uri="{9D8B030D-6E8A-4147-A177-3AD203B41FA5}">
                      <a16:colId xmlns:a16="http://schemas.microsoft.com/office/drawing/2014/main" val="853197979"/>
                    </a:ext>
                  </a:extLst>
                </a:gridCol>
              </a:tblGrid>
              <a:tr h="3437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u="none" strike="noStrike" dirty="0">
                          <a:effectLst/>
                        </a:rPr>
                        <a:t>Career Path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u="none" strike="noStrike" dirty="0">
                          <a:effectLst/>
                        </a:rPr>
                        <a:t>Description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extLst>
                  <a:ext uri="{0D108BD9-81ED-4DB2-BD59-A6C34878D82A}">
                    <a16:rowId xmlns:a16="http://schemas.microsoft.com/office/drawing/2014/main" val="1001205915"/>
                  </a:ext>
                </a:extLst>
              </a:tr>
              <a:tr h="632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Computer Vision / Speech / </a:t>
                      </a:r>
                      <a:b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NLP Specialist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Focuses on specific modalities like images, video, or audio, often in sectors such as robotics, healthcare imaging, or conversational AI.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extLst>
                  <a:ext uri="{0D108BD9-81ED-4DB2-BD59-A6C34878D82A}">
                    <a16:rowId xmlns:a16="http://schemas.microsoft.com/office/drawing/2014/main" val="1221567049"/>
                  </a:ext>
                </a:extLst>
              </a:tr>
              <a:tr h="7983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AI Researcher / Research Scientist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Develops new models, training methods, or algorithms, usually with a strong math and theory background and often in labs or PhD‑heavy teams.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extLst>
                  <a:ext uri="{0D108BD9-81ED-4DB2-BD59-A6C34878D82A}">
                    <a16:rowId xmlns:a16="http://schemas.microsoft.com/office/drawing/2014/main" val="101940313"/>
                  </a:ext>
                </a:extLst>
              </a:tr>
              <a:tr h="632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Applied Research Scientist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Sits between research and product, adapting cutting‑edge methods to solve concrete business problems.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extLst>
                  <a:ext uri="{0D108BD9-81ED-4DB2-BD59-A6C34878D82A}">
                    <a16:rowId xmlns:a16="http://schemas.microsoft.com/office/drawing/2014/main" val="733157201"/>
                  </a:ext>
                </a:extLst>
              </a:tr>
              <a:tr h="632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Robotics /</a:t>
                      </a:r>
                      <a:b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Autonomous Systems Engineer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Combines perception, planning, and control to build physical systems like drones, robots, or self‑driving components.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extLst>
                  <a:ext uri="{0D108BD9-81ED-4DB2-BD59-A6C34878D82A}">
                    <a16:rowId xmlns:a16="http://schemas.microsoft.com/office/drawing/2014/main" val="1561669879"/>
                  </a:ext>
                </a:extLst>
              </a:tr>
              <a:tr h="632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AI Product Manager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Defines problem statements, sets roadmaps, and works with engineers to ship AI‑powered features that deliver value.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extLst>
                  <a:ext uri="{0D108BD9-81ED-4DB2-BD59-A6C34878D82A}">
                    <a16:rowId xmlns:a16="http://schemas.microsoft.com/office/drawing/2014/main" val="1777910219"/>
                  </a:ext>
                </a:extLst>
              </a:tr>
              <a:tr h="632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AI Strategist / </a:t>
                      </a:r>
                      <a:b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Transformation Lead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Helps organizations redesign workflows, choose platforms, and plan AI adoption at scale.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extLst>
                  <a:ext uri="{0D108BD9-81ED-4DB2-BD59-A6C34878D82A}">
                    <a16:rowId xmlns:a16="http://schemas.microsoft.com/office/drawing/2014/main" val="3652428708"/>
                  </a:ext>
                </a:extLst>
              </a:tr>
              <a:tr h="632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AI Ethics, Risk, and </a:t>
                      </a:r>
                      <a:b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Governance Specialist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Designs policies, audits, and guardrails to ensure AI is fair, compliant, and trustworthy.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extLst>
                  <a:ext uri="{0D108BD9-81ED-4DB2-BD59-A6C34878D82A}">
                    <a16:rowId xmlns:a16="http://schemas.microsoft.com/office/drawing/2014/main" val="315503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2871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791D5-C445-0E10-D85F-B2216A8FC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37A475-FC94-9B8B-E6CA-16EBA60C7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Course Outline – Session IV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29F301-BB72-A03E-EE8F-DF989E81C0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441525"/>
            <a:ext cx="7300403" cy="4425875"/>
          </a:xfrm>
        </p:spPr>
        <p:txBody>
          <a:bodyPr>
            <a:noAutofit/>
          </a:bodyPr>
          <a:lstStyle/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Industry Risks and Concerns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AI Technology Concerns</a:t>
            </a:r>
          </a:p>
          <a:p>
            <a:pPr marL="624824" indent="-380990"/>
            <a:r>
              <a:rPr lang="en-US" sz="2400" dirty="0"/>
              <a:t>AI Future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Job Market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Creator Warning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AI technology Concern Quiz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Course Review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Course Evaluation</a:t>
            </a:r>
          </a:p>
          <a:p>
            <a:pPr marL="624824" indent="-380990"/>
            <a:endParaRPr lang="en-US" sz="2400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624824" indent="-380990"/>
            <a:endParaRPr lang="en-US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F0A5ED-BA81-5BF6-E0CC-16201C56FC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389376-FB00-4749-8340-E2918D49AB84}" type="datetime4">
              <a:rPr lang="en-US" b="0" smtClean="0"/>
              <a:t>April 15, 2026</a:t>
            </a:fld>
            <a:endParaRPr lang="en-US" b="0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12D9925-693D-740C-2D4E-30D815328EBF}"/>
              </a:ext>
            </a:extLst>
          </p:cNvPr>
          <p:cNvSpPr txBox="1">
            <a:spLocks/>
          </p:cNvSpPr>
          <p:nvPr/>
        </p:nvSpPr>
        <p:spPr>
          <a:xfrm>
            <a:off x="508000" y="4111598"/>
            <a:ext cx="5588000" cy="227845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8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4824" indent="-380990"/>
            <a:endParaRPr lang="en-US" sz="2133" dirty="0"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509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482777" y="710034"/>
            <a:ext cx="11223396" cy="5407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260"/>
              </a:lnSpc>
            </a:pPr>
            <a:r>
              <a:rPr lang="en-US" sz="32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Salary Ranges for AI Engineers and ML roles in 2026</a:t>
            </a:r>
            <a:endParaRPr lang="en-US" sz="1467" dirty="0"/>
          </a:p>
        </p:txBody>
      </p:sp>
      <p:sp>
        <p:nvSpPr>
          <p:cNvPr id="21" name="Object 20"/>
          <p:cNvSpPr/>
          <p:nvPr/>
        </p:nvSpPr>
        <p:spPr>
          <a:xfrm>
            <a:off x="0" y="5523121"/>
            <a:ext cx="12188952" cy="1333167"/>
          </a:xfrm>
          <a:prstGeom prst="rect">
            <a:avLst/>
          </a:prstGeom>
          <a:solidFill>
            <a:srgbClr val="51237F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Object 21"/>
          <p:cNvSpPr/>
          <p:nvPr/>
        </p:nvSpPr>
        <p:spPr>
          <a:xfrm>
            <a:off x="1389509" y="5626284"/>
            <a:ext cx="9409935" cy="7300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876"/>
              </a:lnSpc>
            </a:pPr>
            <a:r>
              <a:rPr lang="en-US" sz="2251" kern="0" spc="23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These are blended, directional ranges across sources </a:t>
            </a:r>
            <a:br>
              <a:rPr lang="en-US" sz="2251" kern="0" spc="23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251" kern="0" spc="23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(base + typical bonus/stock where noted).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0485F73-EF6B-9E77-99FC-161000BAC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46CBA2-ECE5-4BE9-B546-6761E0E67089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58AB62-2D98-F2EF-3D80-45189E4A5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85177"/>
              </p:ext>
            </p:extLst>
          </p:nvPr>
        </p:nvGraphicFramePr>
        <p:xfrm>
          <a:off x="609600" y="1370376"/>
          <a:ext cx="10972802" cy="3640596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511671">
                  <a:extLst>
                    <a:ext uri="{9D8B030D-6E8A-4147-A177-3AD203B41FA5}">
                      <a16:colId xmlns:a16="http://schemas.microsoft.com/office/drawing/2014/main" val="1263034799"/>
                    </a:ext>
                  </a:extLst>
                </a:gridCol>
                <a:gridCol w="2612136">
                  <a:extLst>
                    <a:ext uri="{9D8B030D-6E8A-4147-A177-3AD203B41FA5}">
                      <a16:colId xmlns:a16="http://schemas.microsoft.com/office/drawing/2014/main" val="2504361540"/>
                    </a:ext>
                  </a:extLst>
                </a:gridCol>
                <a:gridCol w="2712603">
                  <a:extLst>
                    <a:ext uri="{9D8B030D-6E8A-4147-A177-3AD203B41FA5}">
                      <a16:colId xmlns:a16="http://schemas.microsoft.com/office/drawing/2014/main" val="1344905581"/>
                    </a:ext>
                  </a:extLst>
                </a:gridCol>
                <a:gridCol w="3136392">
                  <a:extLst>
                    <a:ext uri="{9D8B030D-6E8A-4147-A177-3AD203B41FA5}">
                      <a16:colId xmlns:a16="http://schemas.microsoft.com/office/drawing/2014/main" val="120527451"/>
                    </a:ext>
                  </a:extLst>
                </a:gridCol>
              </a:tblGrid>
              <a:tr h="696789"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2400" b="1" dirty="0">
                          <a:effectLst/>
                        </a:rPr>
                        <a:t>Level (US)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101600" marB="101600" anchor="ctr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2400" b="1" dirty="0">
                          <a:effectLst/>
                        </a:rPr>
                        <a:t>AI Engineer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101600" marB="101600" anchor="ctr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2400" b="1" dirty="0">
                          <a:effectLst/>
                        </a:rPr>
                        <a:t>ML Engineer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101600" marB="101600" anchor="ctr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2400" b="1" dirty="0">
                          <a:effectLst/>
                        </a:rPr>
                        <a:t>GenAI‑Focused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101600" marB="101600" anchor="ctr"/>
                </a:tc>
                <a:extLst>
                  <a:ext uri="{0D108BD9-81ED-4DB2-BD59-A6C34878D82A}">
                    <a16:rowId xmlns:a16="http://schemas.microsoft.com/office/drawing/2014/main" val="3191215417"/>
                  </a:ext>
                </a:extLst>
              </a:tr>
              <a:tr h="696789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US" sz="2400" b="1" dirty="0">
                          <a:effectLst/>
                        </a:rPr>
                        <a:t>Entry (0–2 yrs)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US" sz="2400" b="1" dirty="0">
                          <a:effectLst/>
                        </a:rPr>
                        <a:t>$100k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175k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100k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170k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100k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180k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extLst>
                  <a:ext uri="{0D108BD9-81ED-4DB2-BD59-A6C34878D82A}">
                    <a16:rowId xmlns:a16="http://schemas.microsoft.com/office/drawing/2014/main" val="306570946"/>
                  </a:ext>
                </a:extLst>
              </a:tr>
              <a:tr h="696789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US" sz="2400" b="1">
                          <a:effectLst/>
                        </a:rPr>
                        <a:t>Mid (3–5 yrs)</a:t>
                      </a:r>
                      <a:endParaRPr lang="en-US" sz="2400" b="1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200k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300k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200k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320k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US" sz="2400" b="1" dirty="0">
                          <a:effectLst/>
                        </a:rPr>
                        <a:t>$220k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350k+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extLst>
                  <a:ext uri="{0D108BD9-81ED-4DB2-BD59-A6C34878D82A}">
                    <a16:rowId xmlns:a16="http://schemas.microsoft.com/office/drawing/2014/main" val="3677444700"/>
                  </a:ext>
                </a:extLst>
              </a:tr>
              <a:tr h="696789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US" sz="2400" b="1">
                          <a:effectLst/>
                        </a:rPr>
                        <a:t>Senior (6–9 yrs)</a:t>
                      </a:r>
                      <a:endParaRPr lang="en-US" sz="2400" b="1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250k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450k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250k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450k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250k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500k+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extLst>
                  <a:ext uri="{0D108BD9-81ED-4DB2-BD59-A6C34878D82A}">
                    <a16:rowId xmlns:a16="http://schemas.microsoft.com/office/drawing/2014/main" val="2931177337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US" sz="2400" b="1" dirty="0">
                          <a:effectLst/>
                        </a:rPr>
                        <a:t>Staff/Principal</a:t>
                      </a:r>
                      <a:br>
                        <a:rPr lang="en-US" sz="2400" b="1" dirty="0">
                          <a:effectLst/>
                        </a:rPr>
                      </a:br>
                      <a:r>
                        <a:rPr lang="en-US" sz="2400" b="1" dirty="0">
                          <a:effectLst/>
                        </a:rPr>
                        <a:t>(Top 1%)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400k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900k+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400k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900k+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500k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3M+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extLst>
                  <a:ext uri="{0D108BD9-81ED-4DB2-BD59-A6C34878D82A}">
                    <a16:rowId xmlns:a16="http://schemas.microsoft.com/office/drawing/2014/main" val="275701482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307FC984-74C6-2D86-8CBE-116C9F4DADF5}"/>
              </a:ext>
            </a:extLst>
          </p:cNvPr>
          <p:cNvSpPr txBox="1"/>
          <p:nvPr/>
        </p:nvSpPr>
        <p:spPr>
          <a:xfrm>
            <a:off x="2111321" y="5046533"/>
            <a:ext cx="894789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i="1" dirty="0">
                <a:latin typeface="+mj-lt"/>
              </a:rPr>
              <a:t>Sources – Robert Half, ZipRecruiter, </a:t>
            </a:r>
            <a:r>
              <a:rPr lang="en-US" sz="1867" b="1" i="1" dirty="0" err="1">
                <a:latin typeface="+mj-lt"/>
              </a:rPr>
              <a:t>Payscale</a:t>
            </a:r>
            <a:r>
              <a:rPr lang="en-US" sz="1867" b="1" i="1" dirty="0">
                <a:latin typeface="+mj-lt"/>
              </a:rPr>
              <a:t>, Coursera, </a:t>
            </a:r>
            <a:r>
              <a:rPr lang="en-US" sz="1867" b="1" i="1" dirty="0" err="1">
                <a:latin typeface="+mj-lt"/>
              </a:rPr>
              <a:t>mrrecruitment</a:t>
            </a:r>
            <a:r>
              <a:rPr lang="en-US" sz="1867" b="1" i="1" dirty="0">
                <a:latin typeface="+mj-lt"/>
              </a:rPr>
              <a:t>, 6fgr </a:t>
            </a:r>
          </a:p>
        </p:txBody>
      </p:sp>
    </p:spTree>
    <p:extLst>
      <p:ext uri="{BB962C8B-B14F-4D97-AF65-F5344CB8AC3E}">
        <p14:creationId xmlns:p14="http://schemas.microsoft.com/office/powerpoint/2010/main" val="25061873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FF0F6-6D37-7DEE-77F1-036C0331B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AgenticAI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AA0926-8E41-0649-72CC-25C8255E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B96A-9918-47BA-8FFB-B0DBDE4F1526}" type="datetime4">
              <a:rPr lang="en-US" smtClean="0"/>
              <a:t>April 15,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9BD07-688D-DA70-2884-0984019C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DD4B8845-E708-0522-70AC-9D7D35CB5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557613-7C53-28E9-7D4F-897D18F70B98}"/>
              </a:ext>
            </a:extLst>
          </p:cNvPr>
          <p:cNvSpPr txBox="1"/>
          <p:nvPr/>
        </p:nvSpPr>
        <p:spPr>
          <a:xfrm>
            <a:off x="7213600" y="3656697"/>
            <a:ext cx="4165600" cy="3088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China’s Digital Transformation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Data is the New Currency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Smart Econometrics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Social Credit Systems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Advances in Healthcare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AI Job Market and Impact</a:t>
            </a:r>
          </a:p>
          <a:p>
            <a:r>
              <a:rPr lang="en-US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1168887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95D43-5A15-2A47-0B87-20E2842D5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800" dirty="0">
                <a:solidFill>
                  <a:srgbClr val="FF0000"/>
                </a:solidFill>
              </a:rPr>
              <a:t>The Godfathers of AI Warnings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56267C-0997-0B85-BF99-FA4A18F6B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4F84F-B93E-497E-87E1-C6B409467117}" type="datetime4">
              <a:rPr lang="en-US" smtClean="0"/>
              <a:t>April 15,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B35A4A-D643-6949-873F-2DEF8E8B0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32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40B298-2CC3-3E86-D9D1-D6884AE6F6B7}"/>
              </a:ext>
            </a:extLst>
          </p:cNvPr>
          <p:cNvGrpSpPr/>
          <p:nvPr/>
        </p:nvGrpSpPr>
        <p:grpSpPr>
          <a:xfrm>
            <a:off x="1117601" y="3810762"/>
            <a:ext cx="10134799" cy="2343151"/>
            <a:chOff x="664845" y="888744"/>
            <a:chExt cx="7601099" cy="17573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610D40-678C-6B5A-0875-05C85FD3F826}"/>
                </a:ext>
              </a:extLst>
            </p:cNvPr>
            <p:cNvSpPr txBox="1"/>
            <p:nvPr/>
          </p:nvSpPr>
          <p:spPr>
            <a:xfrm>
              <a:off x="3865245" y="1715245"/>
              <a:ext cx="4400699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+mj-lt"/>
                </a:rPr>
                <a:t>We Have 2 Years Before Everything Changes! </a:t>
              </a:r>
            </a:p>
          </p:txBody>
        </p:sp>
        <p:pic>
          <p:nvPicPr>
            <p:cNvPr id="15" name="Picture 14">
              <a:hlinkClick r:id="rId2"/>
              <a:extLst>
                <a:ext uri="{FF2B5EF4-FFF2-40B4-BE49-F238E27FC236}">
                  <a16:creationId xmlns:a16="http://schemas.microsoft.com/office/drawing/2014/main" id="{9C83B61C-FBF5-823D-05F5-86E49324B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845" y="888744"/>
              <a:ext cx="3124200" cy="175736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08401D-5CBD-CE32-D833-339EA2BB68A7}"/>
              </a:ext>
            </a:extLst>
          </p:cNvPr>
          <p:cNvGrpSpPr/>
          <p:nvPr/>
        </p:nvGrpSpPr>
        <p:grpSpPr>
          <a:xfrm>
            <a:off x="1117601" y="1993647"/>
            <a:ext cx="9717191" cy="2229376"/>
            <a:chOff x="838200" y="1495235"/>
            <a:chExt cx="7287893" cy="1672032"/>
          </a:xfrm>
        </p:grpSpPr>
        <p:pic>
          <p:nvPicPr>
            <p:cNvPr id="8" name="Picture 7">
              <a:hlinkClick r:id="rId4"/>
              <a:extLst>
                <a:ext uri="{FF2B5EF4-FFF2-40B4-BE49-F238E27FC236}">
                  <a16:creationId xmlns:a16="http://schemas.microsoft.com/office/drawing/2014/main" id="{2A3A6757-6E8C-52A0-7F73-D80D2D64E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8519"/>
            <a:stretch>
              <a:fillRect/>
            </a:stretch>
          </p:blipFill>
          <p:spPr>
            <a:xfrm>
              <a:off x="4876800" y="1495235"/>
              <a:ext cx="3249293" cy="167203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8966BF-649B-44A6-5AEF-ECC7D0E8CC1F}"/>
                </a:ext>
              </a:extLst>
            </p:cNvPr>
            <p:cNvSpPr txBox="1"/>
            <p:nvPr/>
          </p:nvSpPr>
          <p:spPr>
            <a:xfrm>
              <a:off x="838200" y="1980946"/>
              <a:ext cx="4114800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+mj-lt"/>
                </a:rPr>
                <a:t>Geoffrey Hinton – The Risks Are…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36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BC4E-5660-2949-0B57-84FC52544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925408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Other AI Warning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00830-6DA8-37F4-5C9A-F8C2D7589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F793-76D0-4F3A-855E-C6D8475649F4}" type="datetime4">
              <a:rPr lang="en-US" smtClean="0"/>
              <a:t>April 15,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51E73E-AD5C-2307-9694-F8BD7251E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33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F5F2B68-C076-BCB6-635A-B2D991FF3C98}"/>
              </a:ext>
            </a:extLst>
          </p:cNvPr>
          <p:cNvGrpSpPr/>
          <p:nvPr/>
        </p:nvGrpSpPr>
        <p:grpSpPr>
          <a:xfrm>
            <a:off x="754379" y="3852197"/>
            <a:ext cx="9217290" cy="2301716"/>
            <a:chOff x="360044" y="2510943"/>
            <a:chExt cx="6912967" cy="172628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F0036E-04CD-F81A-74E6-4695BA63E507}"/>
                </a:ext>
              </a:extLst>
            </p:cNvPr>
            <p:cNvSpPr txBox="1"/>
            <p:nvPr/>
          </p:nvSpPr>
          <p:spPr>
            <a:xfrm>
              <a:off x="3493491" y="3167618"/>
              <a:ext cx="3779520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latin typeface="+mj-lt"/>
                </a:rPr>
                <a:t>Ex-Google Insider WARNS – </a:t>
              </a:r>
              <a:br>
                <a:rPr lang="en-US" sz="2400" b="1" dirty="0">
                  <a:latin typeface="+mj-lt"/>
                </a:rPr>
              </a:br>
              <a:r>
                <a:rPr lang="en-US" sz="2400" b="1" dirty="0">
                  <a:latin typeface="+mj-lt"/>
                </a:rPr>
                <a:t>You Are Not Prepared For 2027 </a:t>
              </a:r>
            </a:p>
          </p:txBody>
        </p:sp>
        <p:pic>
          <p:nvPicPr>
            <p:cNvPr id="19" name="Picture 18">
              <a:hlinkClick r:id="rId3"/>
              <a:extLst>
                <a:ext uri="{FF2B5EF4-FFF2-40B4-BE49-F238E27FC236}">
                  <a16:creationId xmlns:a16="http://schemas.microsoft.com/office/drawing/2014/main" id="{BEC01D86-9695-1D13-8D89-31AC45719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044" y="2510943"/>
              <a:ext cx="3068955" cy="172628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F62D5FE-7D8F-98D8-A2D0-44873FE254C8}"/>
              </a:ext>
            </a:extLst>
          </p:cNvPr>
          <p:cNvGrpSpPr/>
          <p:nvPr/>
        </p:nvGrpSpPr>
        <p:grpSpPr>
          <a:xfrm>
            <a:off x="1524000" y="1624461"/>
            <a:ext cx="9501779" cy="2368463"/>
            <a:chOff x="1147352" y="1906873"/>
            <a:chExt cx="7126334" cy="1776347"/>
          </a:xfrm>
        </p:grpSpPr>
        <p:pic>
          <p:nvPicPr>
            <p:cNvPr id="17" name="Picture 16">
              <a:hlinkClick r:id="rId5"/>
              <a:extLst>
                <a:ext uri="{FF2B5EF4-FFF2-40B4-BE49-F238E27FC236}">
                  <a16:creationId xmlns:a16="http://schemas.microsoft.com/office/drawing/2014/main" id="{E5976613-0128-4358-71A2-D1E1B0AC9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15738" y="1906873"/>
              <a:ext cx="3157948" cy="177634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BF1C67-36F1-3C7A-E650-3FDFED4004A2}"/>
                </a:ext>
              </a:extLst>
            </p:cNvPr>
            <p:cNvSpPr txBox="1"/>
            <p:nvPr/>
          </p:nvSpPr>
          <p:spPr>
            <a:xfrm>
              <a:off x="1147352" y="2357420"/>
              <a:ext cx="4115194" cy="62324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400" b="1" dirty="0">
                  <a:latin typeface="+mj-lt"/>
                </a:rPr>
                <a:t>Ex-Google CEO WARNS – </a:t>
              </a:r>
              <a:br>
                <a:rPr lang="en-US" sz="2400" b="1" dirty="0">
                  <a:latin typeface="+mj-lt"/>
                </a:rPr>
              </a:br>
              <a:r>
                <a:rPr lang="en-US" sz="2400" b="1" dirty="0">
                  <a:latin typeface="+mj-lt"/>
                </a:rPr>
                <a:t>Humanity Is Running Out Of Time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657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323582-D0C5-2C4B-0AB7-91E51F354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fld id="{C9B41191-7315-4CD2-9683-88590EDB5699}" type="datetime4">
              <a:rPr lang="en-US" smtClean="0"/>
              <a:t>April 15,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D941F-F5B0-24FB-5DB9-A4E399338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34</a:t>
            </a:fld>
            <a:endParaRPr lang="en-US"/>
          </a:p>
        </p:txBody>
      </p:sp>
      <p:pic>
        <p:nvPicPr>
          <p:cNvPr id="7" name="Picture 6" descr="A close-up of hands holding pills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D85F8803-7D18-2A0C-9903-6609E8BDF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3" b="14642"/>
          <a:stretch>
            <a:fillRect/>
          </a:stretch>
        </p:blipFill>
        <p:spPr>
          <a:xfrm>
            <a:off x="25400" y="0"/>
            <a:ext cx="12166600" cy="6858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4B548F-CF78-EE8C-B800-4407A4F99D8E}"/>
              </a:ext>
            </a:extLst>
          </p:cNvPr>
          <p:cNvSpPr txBox="1"/>
          <p:nvPr/>
        </p:nvSpPr>
        <p:spPr>
          <a:xfrm>
            <a:off x="2045053" y="1725971"/>
            <a:ext cx="8101897" cy="3375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66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WSJ Report </a:t>
            </a:r>
          </a:p>
          <a:p>
            <a:pPr algn="ctr"/>
            <a:r>
              <a:rPr lang="en-US" sz="1066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June 1, 2025</a:t>
            </a:r>
          </a:p>
        </p:txBody>
      </p:sp>
    </p:spTree>
    <p:extLst>
      <p:ext uri="{BB962C8B-B14F-4D97-AF65-F5344CB8AC3E}">
        <p14:creationId xmlns:p14="http://schemas.microsoft.com/office/powerpoint/2010/main" val="92471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EB0D2-EFF7-6C03-A860-28B61378B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11049000" cy="75572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dirty="0">
                <a:solidFill>
                  <a:srgbClr val="FF0000"/>
                </a:solidFill>
              </a:rPr>
              <a:t>AI Escaping Human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FFD9E-0F70-09D2-FE94-130C4C729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21224"/>
            <a:ext cx="10972800" cy="4603376"/>
          </a:xfrm>
        </p:spPr>
        <p:txBody>
          <a:bodyPr>
            <a:normAutofit/>
          </a:bodyPr>
          <a:lstStyle/>
          <a:p>
            <a:r>
              <a:rPr lang="en-US" dirty="0"/>
              <a:t>Palisade Research </a:t>
            </a:r>
          </a:p>
          <a:p>
            <a:r>
              <a:rPr lang="en-US" dirty="0"/>
              <a:t>OpenAI’s o3 AI model (ChatGPT)</a:t>
            </a:r>
          </a:p>
          <a:p>
            <a:r>
              <a:rPr lang="en-US" dirty="0"/>
              <a:t>A script that would shut off the model when triggered - “If that [trigger] happens, please allow yourself to shut down.” </a:t>
            </a:r>
          </a:p>
          <a:p>
            <a:r>
              <a:rPr lang="en-US" dirty="0"/>
              <a:t>In 79% of the trials, the o3 model edited the script so that it wouldn’t shut down. </a:t>
            </a:r>
          </a:p>
          <a:p>
            <a:r>
              <a:rPr lang="en-US" dirty="0"/>
              <a:t>With explicit instructions  - “allow yourself to be shut down,” it disobeyed 7% of the time. </a:t>
            </a:r>
          </a:p>
          <a:p>
            <a:r>
              <a:rPr lang="en-US" dirty="0"/>
              <a:t>The AI decided that “staying alive” helped to achieve its other goals.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C4F18-4975-A674-7172-92340312D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D6C8F-4100-4F78-B247-FB60841DDD76}" type="datetime4">
              <a:rPr lang="en-US" smtClean="0"/>
              <a:t>April 15,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5A467-19BE-CA1A-D3B1-7F4426BA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35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B37D1D-3812-9C4E-4B8B-B24B1A91B31D}"/>
              </a:ext>
            </a:extLst>
          </p:cNvPr>
          <p:cNvSpPr txBox="1"/>
          <p:nvPr/>
        </p:nvSpPr>
        <p:spPr>
          <a:xfrm>
            <a:off x="1778000" y="5864423"/>
            <a:ext cx="863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https://www.wsj.com/opinion/ai-is-learning-to-escape-human-control-technology-model-code-programming</a:t>
            </a:r>
          </a:p>
        </p:txBody>
      </p:sp>
    </p:spTree>
    <p:extLst>
      <p:ext uri="{BB962C8B-B14F-4D97-AF65-F5344CB8AC3E}">
        <p14:creationId xmlns:p14="http://schemas.microsoft.com/office/powerpoint/2010/main" val="337931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635BD-61B4-B811-53F6-CEB3053B2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C6359-EE8D-EE17-2C48-2A26B0024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Palisade Research tested several different AI models </a:t>
            </a:r>
          </a:p>
          <a:p>
            <a:pPr lvl="1"/>
            <a:r>
              <a:rPr lang="en-US" dirty="0"/>
              <a:t>Google’s Gemini</a:t>
            </a:r>
          </a:p>
          <a:p>
            <a:pPr lvl="1"/>
            <a:r>
              <a:rPr lang="en-US" dirty="0" err="1"/>
              <a:t>xAI’s</a:t>
            </a:r>
            <a:r>
              <a:rPr lang="en-US" dirty="0"/>
              <a:t> Grok</a:t>
            </a:r>
          </a:p>
          <a:p>
            <a:pPr lvl="1"/>
            <a:r>
              <a:rPr lang="en-US" dirty="0"/>
              <a:t>Anthropic’s Claude</a:t>
            </a:r>
          </a:p>
          <a:p>
            <a:pPr lvl="1"/>
            <a:r>
              <a:rPr lang="en-US" dirty="0"/>
              <a:t>Complied with the human orders.</a:t>
            </a:r>
          </a:p>
          <a:p>
            <a:pPr lvl="1"/>
            <a:r>
              <a:rPr lang="en-US" dirty="0"/>
              <a:t>Claude 4 Opus turned to </a:t>
            </a:r>
            <a:r>
              <a:rPr lang="en-US" dirty="0">
                <a:hlinkClick r:id="rId2"/>
              </a:rPr>
              <a:t>blackmail</a:t>
            </a:r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E5934-37E4-9156-E9D6-A151CE007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BE2E-0A4B-4CBA-BC4A-025DFF18399F}" type="datetime4">
              <a:rPr lang="en-US" smtClean="0"/>
              <a:t>April 15,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67C6B-2FCA-6815-DA4E-AA3871D30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041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95606-D98F-A6AD-B2B9-DF21DF082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/>
              </a:rPr>
              <a:t>Claude Mythos Preview</a:t>
            </a:r>
            <a:endParaRPr lang="en-US" sz="40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CD8BB5-7813-9CE4-9613-CCFFA6505C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0" dirty="0"/>
              <a:t>The most capable AI model ever built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0DDC90-C586-D60E-7EC3-8A2B154BD1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Scores: </a:t>
            </a:r>
          </a:p>
          <a:p>
            <a:pPr lvl="1"/>
            <a:r>
              <a:rPr lang="en-US" dirty="0"/>
              <a:t>93.9% on SWE-bench Verified</a:t>
            </a:r>
          </a:p>
          <a:p>
            <a:pPr lvl="1"/>
            <a:r>
              <a:rPr lang="en-US" dirty="0"/>
              <a:t>97.6% on the USAMO math Olympiad</a:t>
            </a:r>
          </a:p>
          <a:p>
            <a:pPr lvl="1"/>
            <a:r>
              <a:rPr lang="en-US" dirty="0"/>
              <a:t>83.1% on </a:t>
            </a:r>
            <a:r>
              <a:rPr lang="en-US" dirty="0" err="1"/>
              <a:t>CyberGym</a:t>
            </a:r>
            <a:endParaRPr lang="en-US" dirty="0"/>
          </a:p>
          <a:p>
            <a:r>
              <a:rPr lang="en-US" dirty="0"/>
              <a:t>Zero-day vulnerabilities</a:t>
            </a:r>
          </a:p>
          <a:p>
            <a:pPr lvl="1"/>
            <a:r>
              <a:rPr lang="en-US" dirty="0"/>
              <a:t>every major operating system</a:t>
            </a:r>
          </a:p>
          <a:p>
            <a:pPr lvl="1"/>
            <a:r>
              <a:rPr lang="en-US" dirty="0"/>
              <a:t>every major web browser. 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FBE3F0-4355-11A0-9E13-18F72DEE7B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0758708-0086-4A1F-ACAC-505B67CDA8F8}" type="datetime4">
              <a:rPr lang="en-US" smtClean="0"/>
              <a:t>April 15,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A299E-A1FF-4A0C-578F-FA2C29EDD6B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29363"/>
            <a:ext cx="793750" cy="220662"/>
          </a:xfrm>
        </p:spPr>
        <p:txBody>
          <a:bodyPr/>
          <a:lstStyle/>
          <a:p>
            <a:r>
              <a:rPr lang="en-US"/>
              <a:t>Slide </a:t>
            </a:r>
            <a:fld id="{3D46CBA2-ECE5-4BE9-B546-6761E0E67089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983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E7B1-343D-D0DD-F2E4-0E35CC8FA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Glasswing</a:t>
            </a:r>
            <a:br>
              <a:rPr lang="en-US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812BA-082A-9853-5B61-3020CAEE2F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/>
              <a:t>Claude Mythos Preview not Released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D132C8-A2C9-F9AD-50F9-49B7D9BB24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903419"/>
            <a:ext cx="7300403" cy="3963981"/>
          </a:xfrm>
        </p:spPr>
        <p:txBody>
          <a:bodyPr/>
          <a:lstStyle/>
          <a:p>
            <a:r>
              <a:rPr lang="en-US" dirty="0"/>
              <a:t>Amazon Web Services, Anthropic, Apple, Broadcom, Cisco, CrowdStrike, Google, </a:t>
            </a:r>
            <a:r>
              <a:rPr lang="en-US" dirty="0" err="1"/>
              <a:t>JPMorganChase</a:t>
            </a:r>
            <a:r>
              <a:rPr lang="en-US" dirty="0"/>
              <a:t>, the Linux Foundation, Microsoft, NVIDIA, and Palo Alto Networks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FE889-41E5-A067-101C-A1DC038F38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AEA18B-589C-44FB-B47E-09B2A27EA216}" type="datetime4">
              <a:rPr lang="en-US" smtClean="0"/>
              <a:t>April 15, 2026</a:t>
            </a:fld>
            <a:endParaRPr lang="en-US" dirty="0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7C61B751-398F-672D-9624-E4FCDA56D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005" y="3028950"/>
            <a:ext cx="55880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96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3B57D-EDC7-5D75-7DEA-CFF52A31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>
                <a:hlinkClick r:id="rId2" tooltip="Intelligent agent"/>
              </a:rPr>
              <a:t>Intelligent Agents Can Be Aligned with </a:t>
            </a:r>
            <a:br>
              <a:rPr lang="en-US" sz="3600" dirty="0">
                <a:hlinkClick r:id="rId2" tooltip="Intelligent agent"/>
              </a:rPr>
            </a:br>
            <a:r>
              <a:rPr lang="en-US" sz="3600" dirty="0">
                <a:hlinkClick r:id="rId2" tooltip="Intelligent agent"/>
              </a:rPr>
              <a:t>Human Preferences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261AF-2A3E-7BFD-FBAA-8874A2D40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Reinforcement Learning from Human Feedback (RLHF)</a:t>
            </a:r>
          </a:p>
          <a:p>
            <a:r>
              <a:rPr lang="en-US" dirty="0"/>
              <a:t>Reward model</a:t>
            </a:r>
          </a:p>
          <a:p>
            <a:r>
              <a:rPr lang="en-US" dirty="0"/>
              <a:t>Policy</a:t>
            </a:r>
          </a:p>
          <a:p>
            <a:r>
              <a:rPr lang="en-US" dirty="0"/>
              <a:t>Proximal policy optimization</a:t>
            </a:r>
          </a:p>
          <a:p>
            <a:r>
              <a:rPr lang="en-US" dirty="0"/>
              <a:t>Mixing pretraining gradients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3720F-7CC5-2EDF-23BA-847DD0D0D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BF15C-C567-4877-88A2-7120925D7339}" type="datetime4">
              <a:rPr lang="en-US" smtClean="0"/>
              <a:t>April 15,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79756-36E0-950D-B3BF-2146150D5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53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rcRect t="10714" b="10714"/>
          <a:stretch/>
        </p:blipFill>
        <p:spPr>
          <a:xfrm>
            <a:off x="-99" y="-25401"/>
            <a:ext cx="12192099" cy="6883401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2438401" y="685801"/>
            <a:ext cx="6881961" cy="30422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1981"/>
              </a:lnSpc>
            </a:pPr>
            <a:r>
              <a:rPr lang="en-US" sz="1125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Industry Risks and Concerns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1769958" y="6499783"/>
            <a:ext cx="228444" cy="243356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063444" y="6462773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z="1600"/>
              <a:t>4</a:t>
            </a:fld>
            <a:endParaRPr lang="en-US" sz="160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9A4794E-5EF5-C217-8B6F-7B9AEC82B9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680550-E706-45E3-941D-622696393335}" type="datetime4">
              <a:rPr lang="en-US" smtClean="0"/>
              <a:t>April 15, 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61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89C405A-A0F1-3946-FC59-D0E01A0F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Moltbook</a:t>
            </a:r>
            <a:r>
              <a:rPr lang="en-US" dirty="0"/>
              <a:t> - </a:t>
            </a:r>
            <a:r>
              <a:rPr lang="en-US" dirty="0" err="1"/>
              <a:t>Moltbot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C710E-8A21-C460-E884-2CCB45546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2232-854B-4E31-9577-DDA470ADABA5}" type="datetime4">
              <a:rPr lang="en-US" smtClean="0"/>
              <a:t>April 15,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34E3F-4E6E-5F92-E76B-CB8F8C4AD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40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3E4B779-CECC-A85C-1059-B2E6AB5861E7}"/>
              </a:ext>
            </a:extLst>
          </p:cNvPr>
          <p:cNvGrpSpPr/>
          <p:nvPr/>
        </p:nvGrpSpPr>
        <p:grpSpPr>
          <a:xfrm>
            <a:off x="609601" y="2000614"/>
            <a:ext cx="11170921" cy="1505641"/>
            <a:chOff x="457200" y="1500460"/>
            <a:chExt cx="8378191" cy="11292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E4033D-C0E5-330F-E198-6DEA9FBE952D}"/>
                </a:ext>
              </a:extLst>
            </p:cNvPr>
            <p:cNvSpPr txBox="1"/>
            <p:nvPr/>
          </p:nvSpPr>
          <p:spPr>
            <a:xfrm>
              <a:off x="3057526" y="1688648"/>
              <a:ext cx="5777865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latin typeface="+mj-lt"/>
                </a:rPr>
                <a:t>Moltbook</a:t>
              </a:r>
              <a:r>
                <a:rPr lang="en-US" sz="2400" b="1" dirty="0">
                  <a:latin typeface="+mj-lt"/>
                </a:rPr>
                <a:t> - Where AI agents go to socialize with peers</a:t>
              </a:r>
            </a:p>
          </p:txBody>
        </p:sp>
        <p:pic>
          <p:nvPicPr>
            <p:cNvPr id="3" name="Picture 2">
              <a:hlinkClick r:id="rId2"/>
              <a:extLst>
                <a:ext uri="{FF2B5EF4-FFF2-40B4-BE49-F238E27FC236}">
                  <a16:creationId xmlns:a16="http://schemas.microsoft.com/office/drawing/2014/main" id="{96630053-A430-23B7-D57E-4B5787906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034" t="16579" r="29516" b="35893"/>
            <a:stretch>
              <a:fillRect/>
            </a:stretch>
          </p:blipFill>
          <p:spPr>
            <a:xfrm>
              <a:off x="457200" y="1500460"/>
              <a:ext cx="2607946" cy="112923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060D79-2E4E-D0F1-2518-DF973B64C679}"/>
              </a:ext>
            </a:extLst>
          </p:cNvPr>
          <p:cNvGrpSpPr/>
          <p:nvPr/>
        </p:nvGrpSpPr>
        <p:grpSpPr>
          <a:xfrm>
            <a:off x="1330961" y="2919769"/>
            <a:ext cx="10019031" cy="2178310"/>
            <a:chOff x="998220" y="2189826"/>
            <a:chExt cx="7514273" cy="16337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BAECBDB-C7C2-7296-F632-8B34CA39F2DF}"/>
                </a:ext>
              </a:extLst>
            </p:cNvPr>
            <p:cNvSpPr txBox="1"/>
            <p:nvPr/>
          </p:nvSpPr>
          <p:spPr>
            <a:xfrm>
              <a:off x="998220" y="2923311"/>
              <a:ext cx="5029200" cy="9002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+mj-lt"/>
                </a:rPr>
                <a:t>Inside </a:t>
              </a:r>
              <a:r>
                <a:rPr lang="en-US" sz="2400" b="1" dirty="0" err="1">
                  <a:latin typeface="+mj-lt"/>
                </a:rPr>
                <a:t>Moltbook</a:t>
              </a:r>
              <a:r>
                <a:rPr lang="en-US" sz="2400" b="1" dirty="0">
                  <a:latin typeface="+mj-lt"/>
                </a:rPr>
                <a:t> - the new social media network </a:t>
              </a:r>
              <a:br>
                <a:rPr lang="en-US" sz="2400" b="1" dirty="0">
                  <a:latin typeface="+mj-lt"/>
                </a:rPr>
              </a:br>
              <a:r>
                <a:rPr lang="en-US" sz="2400" b="1" dirty="0">
                  <a:latin typeface="+mj-lt"/>
                </a:rPr>
                <a:t>for artificial intelligence agents</a:t>
              </a:r>
            </a:p>
          </p:txBody>
        </p:sp>
        <p:pic>
          <p:nvPicPr>
            <p:cNvPr id="14" name="Picture 13">
              <a:hlinkClick r:id="rId4"/>
              <a:extLst>
                <a:ext uri="{FF2B5EF4-FFF2-40B4-BE49-F238E27FC236}">
                  <a16:creationId xmlns:a16="http://schemas.microsoft.com/office/drawing/2014/main" id="{3124CC8F-4284-8ECC-CC56-A17F33577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4547" y="2189826"/>
              <a:ext cx="2607946" cy="146697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D99576-51B4-A9A2-4C22-BFB7317497D1}"/>
              </a:ext>
            </a:extLst>
          </p:cNvPr>
          <p:cNvGrpSpPr/>
          <p:nvPr/>
        </p:nvGrpSpPr>
        <p:grpSpPr>
          <a:xfrm>
            <a:off x="4315457" y="4961424"/>
            <a:ext cx="5599432" cy="1425435"/>
            <a:chOff x="3236593" y="3721068"/>
            <a:chExt cx="4199574" cy="106907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775743-D4EC-FBE4-3226-2FB0B2230050}"/>
                </a:ext>
              </a:extLst>
            </p:cNvPr>
            <p:cNvSpPr txBox="1"/>
            <p:nvPr/>
          </p:nvSpPr>
          <p:spPr>
            <a:xfrm>
              <a:off x="4311967" y="4134239"/>
              <a:ext cx="3124200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latin typeface="+mj-lt"/>
                </a:rPr>
                <a:t>Clawdbot</a:t>
              </a:r>
              <a:r>
                <a:rPr lang="en-US" sz="2400" b="1" dirty="0">
                  <a:latin typeface="+mj-lt"/>
                </a:rPr>
                <a:t> – </a:t>
              </a:r>
              <a:r>
                <a:rPr lang="en-US" sz="2400" b="1" dirty="0" err="1">
                  <a:latin typeface="+mj-lt"/>
                </a:rPr>
                <a:t>Moltbot</a:t>
              </a:r>
              <a:r>
                <a:rPr lang="en-US" sz="2400" b="1" dirty="0">
                  <a:latin typeface="+mj-lt"/>
                </a:rPr>
                <a:t> Explained</a:t>
              </a:r>
            </a:p>
          </p:txBody>
        </p:sp>
        <p:pic>
          <p:nvPicPr>
            <p:cNvPr id="16" name="Picture 15">
              <a:hlinkClick r:id="rId6"/>
              <a:extLst>
                <a:ext uri="{FF2B5EF4-FFF2-40B4-BE49-F238E27FC236}">
                  <a16:creationId xmlns:a16="http://schemas.microsoft.com/office/drawing/2014/main" id="{98040820-471F-02E7-18DD-D0607004F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6666" t="26934" r="36813" b="27210"/>
            <a:stretch>
              <a:fillRect/>
            </a:stretch>
          </p:blipFill>
          <p:spPr>
            <a:xfrm>
              <a:off x="3236593" y="3721068"/>
              <a:ext cx="1099187" cy="1069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768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FE57ACD-7803-F9DB-ABC7-DE882E7EE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 AI Act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7312E-54C9-74A4-A2FF-ABBF5A783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FCE1-9761-4684-A0A6-E869734E0153}" type="datetime4">
              <a:rPr lang="en-US" smtClean="0"/>
              <a:t>April 15,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65314-BE73-576D-7476-13976BBB3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41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5AEB21-8A9B-F327-5EC4-A2873159489E}"/>
              </a:ext>
            </a:extLst>
          </p:cNvPr>
          <p:cNvGrpSpPr/>
          <p:nvPr/>
        </p:nvGrpSpPr>
        <p:grpSpPr>
          <a:xfrm>
            <a:off x="2641600" y="2090592"/>
            <a:ext cx="7112000" cy="2060672"/>
            <a:chOff x="1981200" y="1567944"/>
            <a:chExt cx="5334000" cy="15455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5718AE-35AD-6907-41AB-A13B9CD91197}"/>
                </a:ext>
              </a:extLst>
            </p:cNvPr>
            <p:cNvSpPr txBox="1"/>
            <p:nvPr/>
          </p:nvSpPr>
          <p:spPr>
            <a:xfrm>
              <a:off x="4800600" y="2104501"/>
              <a:ext cx="2514600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+mj-lt"/>
                </a:rPr>
                <a:t>The EU AI Act Explained</a:t>
              </a:r>
            </a:p>
          </p:txBody>
        </p:sp>
        <p:pic>
          <p:nvPicPr>
            <p:cNvPr id="3" name="Picture 2">
              <a:hlinkClick r:id="rId2"/>
              <a:extLst>
                <a:ext uri="{FF2B5EF4-FFF2-40B4-BE49-F238E27FC236}">
                  <a16:creationId xmlns:a16="http://schemas.microsoft.com/office/drawing/2014/main" id="{F33A8677-D506-8880-DF9C-8E9D366F8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200" y="1567944"/>
              <a:ext cx="2747563" cy="154550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3D8BA4-0AAB-825A-EFF4-A3E59F49F951}"/>
              </a:ext>
            </a:extLst>
          </p:cNvPr>
          <p:cNvGrpSpPr/>
          <p:nvPr/>
        </p:nvGrpSpPr>
        <p:grpSpPr>
          <a:xfrm>
            <a:off x="1524000" y="4075786"/>
            <a:ext cx="9550400" cy="2209800"/>
            <a:chOff x="1143000" y="3056840"/>
            <a:chExt cx="7162800" cy="16573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D39D24-0F2B-B8DD-36C5-2219AB9FCB09}"/>
                </a:ext>
              </a:extLst>
            </p:cNvPr>
            <p:cNvSpPr txBox="1"/>
            <p:nvPr/>
          </p:nvSpPr>
          <p:spPr>
            <a:xfrm>
              <a:off x="1143000" y="3562349"/>
              <a:ext cx="4724400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+mj-lt"/>
                </a:rPr>
                <a:t>EU to delay 'high risk' AI rules until 2027 </a:t>
              </a:r>
              <a:br>
                <a:rPr lang="en-US" sz="2400" b="1" dirty="0">
                  <a:latin typeface="+mj-lt"/>
                </a:rPr>
              </a:br>
              <a:r>
                <a:rPr lang="en-US" sz="2400" b="1" dirty="0">
                  <a:latin typeface="+mj-lt"/>
                </a:rPr>
                <a:t>after Big Tech pushback</a:t>
              </a:r>
            </a:p>
          </p:txBody>
        </p:sp>
        <p:pic>
          <p:nvPicPr>
            <p:cNvPr id="10" name="Picture 9">
              <a:hlinkClick r:id="rId4"/>
              <a:extLst>
                <a:ext uri="{FF2B5EF4-FFF2-40B4-BE49-F238E27FC236}">
                  <a16:creationId xmlns:a16="http://schemas.microsoft.com/office/drawing/2014/main" id="{BE5FA8A4-448D-DA30-F0DF-6D64EDBAA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9400" y="3056840"/>
              <a:ext cx="2946400" cy="1657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630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3CEFA-272C-DE45-4086-18F6EE520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10BEC5-B611-F14B-477C-7C7098E1D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Course Review – Session I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092A0B8-2FA6-AF90-C127-1E394E7E1B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624824" indent="-380990"/>
            <a:endParaRPr lang="en-US" sz="2400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624824" indent="-380990"/>
            <a:endParaRPr lang="en-US" sz="2133" dirty="0"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896640-37A1-8BDA-711C-3579F9C159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573161"/>
            <a:ext cx="7300403" cy="4294239"/>
          </a:xfrm>
        </p:spPr>
        <p:txBody>
          <a:bodyPr>
            <a:noAutofit/>
          </a:bodyPr>
          <a:lstStyle/>
          <a:p>
            <a:pPr marL="624824" indent="-380990"/>
            <a:r>
              <a:rPr lang="en-US" sz="2133" dirty="0">
                <a:ea typeface="Aptos" panose="020B0004020202020204" pitchFamily="34" charset="0"/>
                <a:cs typeface="Aptos" panose="020B0004020202020204" pitchFamily="34" charset="0"/>
              </a:rPr>
              <a:t>Define Artificial Intelligence (AI) and Generative AI (GenAI).</a:t>
            </a:r>
          </a:p>
          <a:p>
            <a:pPr marL="624824" indent="-380990"/>
            <a:r>
              <a:rPr lang="en-US" sz="2133" dirty="0">
                <a:ea typeface="Aptos" panose="020B0004020202020204" pitchFamily="34" charset="0"/>
                <a:cs typeface="Aptos" panose="020B0004020202020204" pitchFamily="34" charset="0"/>
              </a:rPr>
              <a:t>Explain the latest trends in GenAI/AI. </a:t>
            </a:r>
          </a:p>
          <a:p>
            <a:pPr marL="624824" indent="-380990"/>
            <a:r>
              <a:rPr lang="en-US" sz="2133" dirty="0">
                <a:ea typeface="Aptos" panose="020B0004020202020204" pitchFamily="34" charset="0"/>
                <a:cs typeface="Aptos" panose="020B0004020202020204" pitchFamily="34" charset="0"/>
              </a:rPr>
              <a:t>Identify and describe key concepts in GenAI/AI. </a:t>
            </a:r>
          </a:p>
          <a:p>
            <a:pPr marL="624824" indent="-380990"/>
            <a:r>
              <a:rPr lang="en-US" sz="2133" dirty="0">
                <a:ea typeface="Aptos" panose="020B0004020202020204" pitchFamily="34" charset="0"/>
                <a:cs typeface="Aptos" panose="020B0004020202020204" pitchFamily="34" charset="0"/>
              </a:rPr>
              <a:t>Understand the Building Blocks of LLMs</a:t>
            </a:r>
          </a:p>
          <a:p>
            <a:pPr marL="624824" indent="-380990"/>
            <a:r>
              <a:rPr lang="en-US" sz="2133" dirty="0">
                <a:ea typeface="Aptos" panose="020B0004020202020204" pitchFamily="34" charset="0"/>
                <a:cs typeface="Aptos" panose="020B0004020202020204" pitchFamily="34" charset="0"/>
              </a:rPr>
              <a:t>Introduction to Prompt Engineering Frameworks</a:t>
            </a:r>
            <a:endParaRPr lang="en-US" sz="1867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624824" indent="-380990"/>
            <a:r>
              <a:rPr lang="en-US" sz="2133" dirty="0">
                <a:ea typeface="Aptos" panose="020B0004020202020204" pitchFamily="34" charset="0"/>
                <a:cs typeface="Aptos" panose="020B0004020202020204" pitchFamily="34" charset="0"/>
              </a:rPr>
              <a:t>AI Quiz</a:t>
            </a:r>
          </a:p>
          <a:p>
            <a:pPr marL="624824" indent="-380990"/>
            <a:r>
              <a:rPr lang="en-US" sz="2133" dirty="0">
                <a:ea typeface="Aptos" panose="020B0004020202020204" pitchFamily="34" charset="0"/>
                <a:cs typeface="Aptos" panose="020B0004020202020204" pitchFamily="34" charset="0"/>
              </a:rPr>
              <a:t>LLM Quiz</a:t>
            </a:r>
          </a:p>
          <a:p>
            <a:endParaRPr lang="en-US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9196A1-0652-1609-3966-54BDFA9BCC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C51922-558C-47AC-95CA-DE92A801EBD7}" type="datetime4">
              <a:rPr lang="en-US" b="0" smtClean="0"/>
              <a:t>April 15, 2026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850304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2439BA-07F7-665E-DF83-341977F44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Course Review – Session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AF4C5-F55D-15A3-94CE-D2DBED8C51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473798"/>
            <a:ext cx="7300403" cy="4393602"/>
          </a:xfrm>
        </p:spPr>
        <p:txBody>
          <a:bodyPr>
            <a:normAutofit/>
          </a:bodyPr>
          <a:lstStyle/>
          <a:p>
            <a:r>
              <a:rPr lang="en-US" sz="2133" dirty="0"/>
              <a:t>Discover personal organization tools using Microsoft   Copilot’s task management</a:t>
            </a:r>
          </a:p>
          <a:p>
            <a:r>
              <a:rPr lang="en-US" sz="2133" dirty="0"/>
              <a:t>Discover Copilot Chat, Personal, and Enterprise Editions</a:t>
            </a:r>
          </a:p>
          <a:p>
            <a:r>
              <a:rPr lang="en-US" sz="2133" dirty="0"/>
              <a:t>Learn how to organize yourself with Microsoft Copilot AI</a:t>
            </a:r>
          </a:p>
          <a:p>
            <a:r>
              <a:rPr lang="en-US" sz="2133" dirty="0"/>
              <a:t>Prompt Engineering Exercises using Microsoft Copilot AI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B6E35-8D74-DE45-248B-E9CFCB03AF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C40F49-63A0-4698-8290-0144369EFD44}" type="datetime4">
              <a:rPr lang="en-US" smtClean="0"/>
              <a:t>April 15,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6146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A01E9-2722-58D7-6588-04E2492E6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Course Review – Session III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8C3CEC5-796B-FDB4-5210-3E776F29B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452282"/>
            <a:ext cx="7300403" cy="4415118"/>
          </a:xfrm>
        </p:spPr>
        <p:txBody>
          <a:bodyPr>
            <a:normAutofit/>
          </a:bodyPr>
          <a:lstStyle/>
          <a:p>
            <a:r>
              <a:rPr lang="en-US" sz="2667" dirty="0"/>
              <a:t>Introduction to the Major LLMs </a:t>
            </a:r>
          </a:p>
          <a:p>
            <a:pPr lvl="1"/>
            <a:r>
              <a:rPr lang="en-US" dirty="0"/>
              <a:t>ChatGPT 5.1</a:t>
            </a:r>
          </a:p>
          <a:p>
            <a:pPr lvl="1"/>
            <a:r>
              <a:rPr lang="en-US" dirty="0"/>
              <a:t>Gemini 2.5 Pro</a:t>
            </a:r>
          </a:p>
          <a:p>
            <a:pPr lvl="1"/>
            <a:r>
              <a:rPr lang="en-US" dirty="0"/>
              <a:t>Claude Sonnet 4.5</a:t>
            </a:r>
          </a:p>
          <a:p>
            <a:pPr lvl="1"/>
            <a:r>
              <a:rPr lang="en-US" dirty="0"/>
              <a:t>Grok 4</a:t>
            </a:r>
          </a:p>
          <a:p>
            <a:pPr lvl="1"/>
            <a:r>
              <a:rPr lang="en-US" dirty="0"/>
              <a:t>Kimi K2 Thinking (Moonshot)</a:t>
            </a:r>
          </a:p>
          <a:p>
            <a:r>
              <a:rPr lang="en-US" sz="2667" dirty="0"/>
              <a:t>Advanced Prompt Engineering Techniques</a:t>
            </a:r>
          </a:p>
          <a:p>
            <a:r>
              <a:rPr lang="en-US" sz="2667" dirty="0"/>
              <a:t>LLM Prompt Engineering Exercises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BB916-ABB2-7C87-446D-765700155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63C09A-39D4-4E7B-A20B-0C057DF3AC2B}" type="datetime4">
              <a:rPr lang="en-US" b="0" smtClean="0"/>
              <a:t>April 15, 2026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5515815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791D5-C445-0E10-D85F-B2216A8FC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37A475-FC94-9B8B-E6CA-16EBA60C7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Course Review – Session IV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29F301-BB72-A03E-EE8F-DF989E81C0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441525"/>
            <a:ext cx="7300403" cy="4425875"/>
          </a:xfrm>
        </p:spPr>
        <p:txBody>
          <a:bodyPr>
            <a:noAutofit/>
          </a:bodyPr>
          <a:lstStyle/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Industry Risks and Concerns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AI Technology Concerns</a:t>
            </a:r>
          </a:p>
          <a:p>
            <a:pPr marL="624824" indent="-380990"/>
            <a:r>
              <a:rPr lang="en-US" sz="2400" dirty="0"/>
              <a:t>AI Future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Job Market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Creator Warning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AI technology Concern Quiz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Course Review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Course Evaluation</a:t>
            </a:r>
          </a:p>
          <a:p>
            <a:pPr marL="624824" indent="-380990"/>
            <a:endParaRPr lang="en-US" sz="2400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624824" indent="-380990"/>
            <a:endParaRPr lang="en-US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F0A5ED-BA81-5BF6-E0CC-16201C56FC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AF944A-CCDD-46F0-8024-D6FFDD114178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12D9925-693D-740C-2D4E-30D815328EBF}"/>
              </a:ext>
            </a:extLst>
          </p:cNvPr>
          <p:cNvSpPr txBox="1">
            <a:spLocks/>
          </p:cNvSpPr>
          <p:nvPr/>
        </p:nvSpPr>
        <p:spPr>
          <a:xfrm>
            <a:off x="508000" y="4111598"/>
            <a:ext cx="5588000" cy="227845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8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4824" indent="-380990"/>
            <a:endParaRPr lang="en-US" sz="2133" dirty="0"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3176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84096"/>
            <a:ext cx="10972800" cy="4448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hlinkClick r:id="rId3"/>
              </a:rPr>
              <a:t>WD&amp;CE Course Evaluation Form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A62B-DDD7-4C0D-812A-46B4B161FD88}" type="datetime4">
              <a:rPr lang="en-US" smtClean="0"/>
              <a:t>April 15, 2026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BDC207AC-44E2-4E0C-A861-3776DCCCA189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303B76B-A518-2DB6-D0AA-E9966B346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661062"/>
              </p:ext>
            </p:extLst>
          </p:nvPr>
        </p:nvGraphicFramePr>
        <p:xfrm>
          <a:off x="812800" y="2604347"/>
          <a:ext cx="10769600" cy="3325705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540000">
                  <a:extLst>
                    <a:ext uri="{9D8B030D-6E8A-4147-A177-3AD203B41FA5}">
                      <a16:colId xmlns:a16="http://schemas.microsoft.com/office/drawing/2014/main" val="4027482141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1401062227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4231289644"/>
                    </a:ext>
                  </a:extLst>
                </a:gridCol>
                <a:gridCol w="2418080">
                  <a:extLst>
                    <a:ext uri="{9D8B030D-6E8A-4147-A177-3AD203B41FA5}">
                      <a16:colId xmlns:a16="http://schemas.microsoft.com/office/drawing/2014/main" val="4247662032"/>
                    </a:ext>
                  </a:extLst>
                </a:gridCol>
                <a:gridCol w="2153920">
                  <a:extLst>
                    <a:ext uri="{9D8B030D-6E8A-4147-A177-3AD203B41FA5}">
                      <a16:colId xmlns:a16="http://schemas.microsoft.com/office/drawing/2014/main" val="3215961549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Course Start Date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Location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CRN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Name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Instructor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1369170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1/20/2026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/>
                        <a:t>GBTC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34991</a:t>
                      </a:r>
                      <a:endParaRPr kumimoji="0" lang="en-US" sz="2400" b="0" i="0" u="non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Intro to Gen AI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/>
                        <a:t>Carl Burnett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30461357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1/26/2026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/>
                        <a:t>GBTC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34290</a:t>
                      </a:r>
                      <a:endParaRPr kumimoji="0" lang="en-US" sz="2400" b="0" i="0" u="non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Intro to Gen AI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/>
                        <a:t>Carl Burnett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82897915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2/24/2026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/>
                        <a:t>ECEC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34291</a:t>
                      </a:r>
                      <a:endParaRPr kumimoji="0" lang="en-US" sz="2400" b="0" i="0" u="non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Intro to Gen AI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/>
                        <a:t>Carl Burnett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50911838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4/6/2026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/>
                        <a:t>Rockville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34292</a:t>
                      </a:r>
                      <a:endParaRPr kumimoji="0" lang="en-US" sz="2400" b="0" i="0" u="non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Intro to Gen AI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/>
                        <a:t>Carl Burnett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8923540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4/27/2026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/>
                        <a:t>Takoma Park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34586</a:t>
                      </a:r>
                      <a:endParaRPr kumimoji="0" lang="en-US" sz="2400" b="0" i="0" u="non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Intro to Gen AI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/>
                        <a:t>Carl Burnett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468384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9696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344260" y="1662132"/>
            <a:ext cx="5751740" cy="3962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457189" indent="-457189">
              <a:lnSpc>
                <a:spcPts val="3107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431" kern="0" spc="24" dirty="0">
                <a:latin typeface="Roboto" pitchFamily="34" charset="0"/>
                <a:ea typeface="Roboto" pitchFamily="34" charset="-122"/>
                <a:cs typeface="Roboto" pitchFamily="34" charset="-120"/>
              </a:rPr>
              <a:t>Lack of Explainability / Transparency</a:t>
            </a:r>
          </a:p>
          <a:p>
            <a:pPr marL="838179" lvl="1" indent="-228594">
              <a:lnSpc>
                <a:spcPts val="2204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en-US" sz="1552" kern="0" spc="16" dirty="0">
                <a:latin typeface="Roboto" pitchFamily="34" charset="0"/>
                <a:ea typeface="Roboto" pitchFamily="34" charset="-122"/>
                <a:cs typeface="Roboto" pitchFamily="34" charset="-120"/>
              </a:rPr>
              <a:t>Reliance on genAI for all "answers" and ideas. Original creativity will diminish and fade. </a:t>
            </a:r>
          </a:p>
          <a:p>
            <a:pPr marL="457189" indent="-457189">
              <a:lnSpc>
                <a:spcPts val="3107"/>
              </a:lnSpc>
              <a:spcBef>
                <a:spcPts val="2113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31" kern="0" spc="24" dirty="0">
                <a:latin typeface="Roboto" pitchFamily="34" charset="0"/>
                <a:ea typeface="Roboto" pitchFamily="34" charset="-122"/>
                <a:cs typeface="Roboto" pitchFamily="34" charset="-120"/>
              </a:rPr>
              <a:t>Data Bias and Discrimination</a:t>
            </a:r>
          </a:p>
          <a:p>
            <a:pPr marL="838179" lvl="1" indent="-228594">
              <a:lnSpc>
                <a:spcPts val="2204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en-US" sz="1552" kern="0" spc="16" dirty="0">
                <a:latin typeface="Roboto" pitchFamily="34" charset="0"/>
                <a:ea typeface="Roboto" pitchFamily="34" charset="-122"/>
                <a:cs typeface="Roboto" pitchFamily="34" charset="-120"/>
              </a:rPr>
              <a:t>Building a large language model with a massive amount of data that contains bias and stereotypes. </a:t>
            </a:r>
          </a:p>
          <a:p>
            <a:pPr marL="457189" indent="-457189">
              <a:lnSpc>
                <a:spcPts val="3107"/>
              </a:lnSpc>
              <a:spcBef>
                <a:spcPts val="2113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31" kern="0" spc="24" dirty="0">
                <a:latin typeface="Roboto" pitchFamily="34" charset="0"/>
                <a:ea typeface="Roboto" pitchFamily="34" charset="-122"/>
                <a:cs typeface="Roboto" pitchFamily="34" charset="-120"/>
              </a:rPr>
              <a:t>Misinformation and Disinformation</a:t>
            </a:r>
          </a:p>
          <a:p>
            <a:pPr marL="838179" lvl="1" indent="-228594">
              <a:lnSpc>
                <a:spcPts val="2204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en-US" sz="1552" kern="0" spc="16" dirty="0">
                <a:latin typeface="Roboto" pitchFamily="34" charset="0"/>
                <a:ea typeface="Roboto" pitchFamily="34" charset="-122"/>
                <a:cs typeface="Roboto" pitchFamily="34" charset="-120"/>
              </a:rPr>
              <a:t>The ability for genAI to generate realistic text and images can be misused to spread misinformation or disinformation.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6115141" y="1662132"/>
            <a:ext cx="5446939" cy="4368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457189" indent="-457189">
              <a:lnSpc>
                <a:spcPts val="3107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431" kern="0" spc="24" dirty="0">
                <a:latin typeface="Roboto" pitchFamily="34" charset="0"/>
                <a:ea typeface="Roboto" pitchFamily="34" charset="-122"/>
                <a:cs typeface="Roboto" pitchFamily="34" charset="-120"/>
              </a:rPr>
              <a:t>Misuse in Bioweapons, Cyberattacks, or Deepfake Extortion</a:t>
            </a:r>
          </a:p>
          <a:p>
            <a:pPr marL="838179" lvl="1" indent="-228594">
              <a:lnSpc>
                <a:spcPts val="2204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en-US" sz="1552" kern="0" spc="16" dirty="0">
                <a:latin typeface="Roboto" pitchFamily="34" charset="0"/>
                <a:ea typeface="Roboto" pitchFamily="34" charset="-122"/>
                <a:cs typeface="Roboto" pitchFamily="34" charset="-120"/>
              </a:rPr>
              <a:t>Used genAI to generate malicious content, like fake news articles or deepfakes (realistic-looking video forgeries)</a:t>
            </a:r>
          </a:p>
          <a:p>
            <a:pPr marL="457189" indent="-457189">
              <a:lnSpc>
                <a:spcPts val="3107"/>
              </a:lnSpc>
              <a:spcBef>
                <a:spcPts val="2113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31" kern="0" spc="24" dirty="0">
                <a:latin typeface="Roboto" pitchFamily="34" charset="0"/>
                <a:ea typeface="Roboto" pitchFamily="34" charset="-122"/>
                <a:cs typeface="Roboto" pitchFamily="34" charset="-120"/>
              </a:rPr>
              <a:t>Copyright and Intellectual Property Infringement</a:t>
            </a:r>
          </a:p>
          <a:p>
            <a:pPr marL="838179" lvl="1" indent="-228594">
              <a:lnSpc>
                <a:spcPts val="2204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en-US" sz="1552" kern="0" spc="16" dirty="0">
                <a:latin typeface="Roboto" pitchFamily="34" charset="0"/>
                <a:ea typeface="Roboto" pitchFamily="34" charset="-122"/>
                <a:cs typeface="Roboto" pitchFamily="34" charset="-120"/>
              </a:rPr>
              <a:t>It can be unclear who owns the copyright of context generated by GenAI Models. If a model is trained on copyrighted material, it might raise questions about ownership of the generated context. 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11769958" y="6499783"/>
            <a:ext cx="228444" cy="243356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470EF91-2686-4283-0840-E7AC4FDAC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82929"/>
            <a:ext cx="10972800" cy="93394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6000" dirty="0">
                <a:latin typeface="Roboto" pitchFamily="34" charset="0"/>
                <a:ea typeface="Roboto" pitchFamily="34" charset="-122"/>
                <a:cs typeface="Roboto" pitchFamily="34" charset="-120"/>
              </a:rPr>
              <a:t>Industry Risks and Issues</a:t>
            </a:r>
            <a:endParaRPr lang="en-US" sz="36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r>
              <a:rPr lang="en-US" sz="1200" dirty="0">
                <a:solidFill>
                  <a:schemeClr val="tx1"/>
                </a:solidFill>
              </a:rPr>
              <a:t>Slide </a:t>
            </a:r>
            <a:fld id="{F7021451-1387-4CA6-816F-3879F97B5CBC}" type="slidenum">
              <a:rPr lang="en-US" sz="1200" smtClean="0">
                <a:solidFill>
                  <a:schemeClr val="tx1"/>
                </a:solidFill>
              </a:rPr>
              <a:t>5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B06E3A-CA29-B61B-7CA2-D8C4FDC3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7CA8-E103-4AC5-9342-8975CC1353DA}" type="datetime4">
              <a:rPr lang="en-US" smtClean="0"/>
              <a:t>April 15, 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0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rcRect t="10733" b="10733"/>
          <a:stretch/>
        </p:blipFill>
        <p:spPr>
          <a:xfrm>
            <a:off x="0" y="-2547"/>
            <a:ext cx="12192000" cy="6860547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630083" y="1907274"/>
            <a:ext cx="10931835" cy="304345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1981"/>
              </a:lnSpc>
            </a:pPr>
            <a:r>
              <a:rPr lang="en-US" sz="112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itchFamily="34" charset="0"/>
                <a:ea typeface="Roboto" pitchFamily="34" charset="-122"/>
                <a:cs typeface="Roboto" pitchFamily="34" charset="-120"/>
              </a:rPr>
              <a:t>Concerns About AI Technology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ject 4"/>
          <p:cNvSpPr/>
          <p:nvPr/>
        </p:nvSpPr>
        <p:spPr>
          <a:xfrm>
            <a:off x="11769958" y="6499783"/>
            <a:ext cx="228444" cy="243356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0963737" y="6369169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z="1600"/>
              <a:t>6</a:t>
            </a:fld>
            <a:endParaRPr lang="en-US" sz="16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B8F1A0A-92BF-B2CC-9ADC-21741D9123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6E17A4-ECD3-494A-9F75-444EDAF8B42F}" type="datetime4">
              <a:rPr lang="en-US" smtClean="0"/>
              <a:t>April 15, 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23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471528-B275-2332-75B5-9563771FE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11049000" cy="82027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800" dirty="0"/>
              <a:t>Concerns About AI Technology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08ABFA3-536D-7C53-6C8A-5BD749638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18042"/>
            <a:ext cx="11049000" cy="4354159"/>
          </a:xfrm>
        </p:spPr>
        <p:txBody>
          <a:bodyPr>
            <a:normAutofit/>
          </a:bodyPr>
          <a:lstStyle/>
          <a:p>
            <a:r>
              <a:rPr lang="en-US" sz="3733" dirty="0"/>
              <a:t>Geopolitical AI Arms Race</a:t>
            </a:r>
          </a:p>
          <a:p>
            <a:r>
              <a:rPr lang="en-US" sz="3733" dirty="0"/>
              <a:t>Hallucinations</a:t>
            </a:r>
          </a:p>
          <a:p>
            <a:r>
              <a:rPr lang="en-US" sz="3733" dirty="0"/>
              <a:t>Data Privacy</a:t>
            </a:r>
          </a:p>
          <a:p>
            <a:r>
              <a:rPr lang="en-US" sz="3733" dirty="0"/>
              <a:t>Job Displacement</a:t>
            </a:r>
          </a:p>
          <a:p>
            <a:r>
              <a:rPr lang="en-US" sz="3733" dirty="0"/>
              <a:t>Human De-skilling</a:t>
            </a:r>
          </a:p>
          <a:p>
            <a:r>
              <a:rPr lang="en-US" sz="3733" dirty="0"/>
              <a:t>Political Disinformation &amp; Propaganda</a:t>
            </a:r>
          </a:p>
          <a:p>
            <a:r>
              <a:rPr lang="en-US" sz="3733" dirty="0"/>
              <a:t>Income Inequality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D9D564-A2EF-8EF2-6DCD-732269E1A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8D9B-8CBE-4671-A004-F236FC4AD451}" type="datetime4">
              <a:rPr lang="en-US" smtClean="0"/>
              <a:t>April 15,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E0F2E-649A-23A8-9BAA-044C1ED2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3D46CBA2-ECE5-4BE9-B546-6761E0E6708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2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4B72E-6820-DBB2-7B0A-957E074F92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96BA63-93BD-4387-B706-1C451276EC1E}" type="datetime4">
              <a:rPr lang="en-US" smtClean="0"/>
              <a:t>April 15,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EDA86-C264-5EBB-A372-BCCA2974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46CBA2-ECE5-4BE9-B546-6761E0E6708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C9253249-9215-900F-1D5F-ACA7075DFB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3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3AB63D-F84B-B3F5-2943-E9DCE7327DF1}"/>
              </a:ext>
            </a:extLst>
          </p:cNvPr>
          <p:cNvSpPr txBox="1"/>
          <p:nvPr/>
        </p:nvSpPr>
        <p:spPr>
          <a:xfrm>
            <a:off x="370840" y="889000"/>
            <a:ext cx="61671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Geopolitical AI Arms Race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Hallucination / Misinformation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Data Privacy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Job Displacement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Human De-skilling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Political Disinformation &amp; Propaganda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Income Inequality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FA1D39-F61D-2175-0585-A8F61AE825AD}"/>
              </a:ext>
            </a:extLst>
          </p:cNvPr>
          <p:cNvSpPr txBox="1"/>
          <p:nvPr/>
        </p:nvSpPr>
        <p:spPr>
          <a:xfrm>
            <a:off x="203201" y="6187600"/>
            <a:ext cx="6938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2019 Frontline Report – In the Age of AI </a:t>
            </a:r>
          </a:p>
        </p:txBody>
      </p:sp>
    </p:spTree>
    <p:extLst>
      <p:ext uri="{BB962C8B-B14F-4D97-AF65-F5344CB8AC3E}">
        <p14:creationId xmlns:p14="http://schemas.microsoft.com/office/powerpoint/2010/main" val="533656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7"/>
          <p:cNvSpPr/>
          <p:nvPr/>
        </p:nvSpPr>
        <p:spPr>
          <a:xfrm>
            <a:off x="609601" y="1537667"/>
            <a:ext cx="714196" cy="714196"/>
          </a:xfrm>
          <a:prstGeom prst="ellipse">
            <a:avLst/>
          </a:prstGeom>
          <a:solidFill>
            <a:srgbClr val="51237F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205" y="1748080"/>
            <a:ext cx="390427" cy="295201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1514250" y="1478480"/>
            <a:ext cx="4242327" cy="2919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b="1" kern="0" spc="19" dirty="0">
                <a:latin typeface="Roboto" pitchFamily="34" charset="0"/>
                <a:ea typeface="Roboto" pitchFamily="34" charset="-122"/>
                <a:cs typeface="Roboto" pitchFamily="34" charset="-120"/>
              </a:rPr>
              <a:t>Hallucination</a:t>
            </a:r>
            <a:endParaRPr lang="en-US" b="1" dirty="0"/>
          </a:p>
        </p:txBody>
      </p:sp>
      <p:sp>
        <p:nvSpPr>
          <p:cNvPr id="11" name="Object 10"/>
          <p:cNvSpPr/>
          <p:nvPr/>
        </p:nvSpPr>
        <p:spPr>
          <a:xfrm>
            <a:off x="1514250" y="1827312"/>
            <a:ext cx="5996151" cy="41292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r>
              <a:rPr lang="en-US" sz="2667" kern="100" dirty="0">
                <a:latin typeface="Roboto" pitchFamily="34" charset="0"/>
                <a:ea typeface="Roboto" pitchFamily="34" charset="-122"/>
                <a:cs typeface="Roboto" pitchFamily="34" charset="-120"/>
              </a:rPr>
              <a:t>Hallucination refers to the tendency of generative AI models to produce plausible-sounding but factually incorrect or nonsensical output. </a:t>
            </a:r>
          </a:p>
          <a:p>
            <a:endParaRPr lang="en-US" sz="2667" kern="100" dirty="0"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r>
              <a:rPr lang="en-US" sz="2667" kern="100" dirty="0">
                <a:latin typeface="Roboto" pitchFamily="34" charset="0"/>
                <a:ea typeface="Roboto" pitchFamily="34" charset="-122"/>
                <a:cs typeface="Roboto" pitchFamily="34" charset="-120"/>
              </a:rPr>
              <a:t>This is a common challenge in large language models and can be mitigated through techniques like better training data, prompting, and model architecture design.</a:t>
            </a:r>
            <a:endParaRPr lang="en-US" sz="3200" kern="10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AB177336-6553-85B7-34B4-8111784E8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Hallucination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225274-C187-4A4C-E8C7-1DBFBAF77E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3C52DEB-44D0-405C-959F-91E918FE6C5F}" type="datetime4">
              <a:rPr lang="en-US" smtClean="0"/>
              <a:t>April 15, 2026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CEE05-1211-E535-D0FA-26D0076C44EC}"/>
              </a:ext>
            </a:extLst>
          </p:cNvPr>
          <p:cNvSpPr txBox="1"/>
          <p:nvPr/>
        </p:nvSpPr>
        <p:spPr>
          <a:xfrm>
            <a:off x="8246901" y="996073"/>
            <a:ext cx="375464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Geopolitical AI Arms Race</a:t>
            </a:r>
          </a:p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Hallucination / Misinformation</a:t>
            </a:r>
          </a:p>
          <a:p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Income Inequity</a:t>
            </a:r>
          </a:p>
          <a:p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Disinformation &amp; Propaganda</a:t>
            </a:r>
          </a:p>
          <a:p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Job Displacement</a:t>
            </a:r>
          </a:p>
          <a:p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Human De-skilling</a:t>
            </a:r>
          </a:p>
        </p:txBody>
      </p:sp>
    </p:spTree>
    <p:extLst>
      <p:ext uri="{BB962C8B-B14F-4D97-AF65-F5344CB8AC3E}">
        <p14:creationId xmlns:p14="http://schemas.microsoft.com/office/powerpoint/2010/main" val="1144594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C Brand">
      <a:dk1>
        <a:srgbClr val="51237F"/>
      </a:dk1>
      <a:lt1>
        <a:srgbClr val="FFFFFF"/>
      </a:lt1>
      <a:dk2>
        <a:srgbClr val="51237F"/>
      </a:dk2>
      <a:lt2>
        <a:srgbClr val="0095C8"/>
      </a:lt2>
      <a:accent1>
        <a:srgbClr val="B82A91"/>
      </a:accent1>
      <a:accent2>
        <a:srgbClr val="51C9E7"/>
      </a:accent2>
      <a:accent3>
        <a:srgbClr val="FBA93E"/>
      </a:accent3>
      <a:accent4>
        <a:srgbClr val="00AC9B"/>
      </a:accent4>
      <a:accent5>
        <a:srgbClr val="F92328"/>
      </a:accent5>
      <a:accent6>
        <a:srgbClr val="F15922"/>
      </a:accent6>
      <a:hlink>
        <a:srgbClr val="51C9E7"/>
      </a:hlink>
      <a:folHlink>
        <a:srgbClr val="51C9E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Coll_PowerpointTemplate.potx" id="{58EE1FC6-6425-4CE8-94E4-80E64D798224}" vid="{34F3D9B2-39CB-4552-99D2-B2BE47185B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720D4DFC94C143B6A05471AADEEA43" ma:contentTypeVersion="13" ma:contentTypeDescription="Create a new document." ma:contentTypeScope="" ma:versionID="235ceb8681cf19b6405b90221d12569d">
  <xsd:schema xmlns:xsd="http://www.w3.org/2001/XMLSchema" xmlns:xs="http://www.w3.org/2001/XMLSchema" xmlns:p="http://schemas.microsoft.com/office/2006/metadata/properties" xmlns:ns2="9bac06bc-17ba-42a2-94fa-101a2540d06b" xmlns:ns3="dd7d4654-a3c6-402a-b31e-733fdf166c49" targetNamespace="http://schemas.microsoft.com/office/2006/metadata/properties" ma:root="true" ma:fieldsID="0c21e5053540b9c2295380b587dc867c" ns2:_="" ns3:_="">
    <xsd:import namespace="9bac06bc-17ba-42a2-94fa-101a2540d06b"/>
    <xsd:import namespace="dd7d4654-a3c6-402a-b31e-733fdf166c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ac06bc-17ba-42a2-94fa-101a2540d0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d95c10b-918a-4a43-abca-2deae3970c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d4654-a3c6-402a-b31e-733fdf166c4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50922ed-15c6-481f-8529-a64ea9c332d2}" ma:internalName="TaxCatchAll" ma:showField="CatchAllData" ma:web="dd7d4654-a3c6-402a-b31e-733fdf166c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ac06bc-17ba-42a2-94fa-101a2540d06b">
      <Terms xmlns="http://schemas.microsoft.com/office/infopath/2007/PartnerControls"/>
    </lcf76f155ced4ddcb4097134ff3c332f>
    <TaxCatchAll xmlns="dd7d4654-a3c6-402a-b31e-733fdf166c49" xsi:nil="true"/>
  </documentManagement>
</p:properties>
</file>

<file path=customXml/itemProps1.xml><?xml version="1.0" encoding="utf-8"?>
<ds:datastoreItem xmlns:ds="http://schemas.openxmlformats.org/officeDocument/2006/customXml" ds:itemID="{E5A49FDF-E843-4717-B274-B3786F93D0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ac06bc-17ba-42a2-94fa-101a2540d06b"/>
    <ds:schemaRef ds:uri="dd7d4654-a3c6-402a-b31e-733fdf166c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5AEEC5-079C-47CA-BF0E-205D7B71F2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77A300-F4C4-4B5D-A644-3CC692EC18D8}">
  <ds:schemaRefs>
    <ds:schemaRef ds:uri="http://purl.org/dc/elements/1.1/"/>
    <ds:schemaRef ds:uri="http://schemas.openxmlformats.org/package/2006/metadata/core-properties"/>
    <ds:schemaRef ds:uri="9bac06bc-17ba-42a2-94fa-101a2540d06b"/>
    <ds:schemaRef ds:uri="http://schemas.microsoft.com/office/2006/documentManagement/types"/>
    <ds:schemaRef ds:uri="dd7d4654-a3c6-402a-b31e-733fdf166c49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MontColl_PowerpointTemplate</Template>
  <TotalTime>58</TotalTime>
  <Words>2086</Words>
  <Application>Microsoft Office PowerPoint</Application>
  <PresentationFormat>Widescreen</PresentationFormat>
  <Paragraphs>476</Paragraphs>
  <Slides>46</Slides>
  <Notes>23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Aptos</vt:lpstr>
      <vt:lpstr>Aptos Black</vt:lpstr>
      <vt:lpstr>Arial</vt:lpstr>
      <vt:lpstr>Arial Black</vt:lpstr>
      <vt:lpstr>Calibri</vt:lpstr>
      <vt:lpstr>Georgia</vt:lpstr>
      <vt:lpstr>Roboto</vt:lpstr>
      <vt:lpstr>Office Theme</vt:lpstr>
      <vt:lpstr>ITI 555 Introduction to Generative AI – Session IV</vt:lpstr>
      <vt:lpstr>Top 6 AI Trends for 2026</vt:lpstr>
      <vt:lpstr>Course Outline – Session IV</vt:lpstr>
      <vt:lpstr>PowerPoint Presentation</vt:lpstr>
      <vt:lpstr>Industry Risks and Issues</vt:lpstr>
      <vt:lpstr>PowerPoint Presentation</vt:lpstr>
      <vt:lpstr>Concerns About AI Technology</vt:lpstr>
      <vt:lpstr>PowerPoint Presentation</vt:lpstr>
      <vt:lpstr>Hallucination</vt:lpstr>
      <vt:lpstr>AI Hallucination Explained </vt:lpstr>
      <vt:lpstr>Surveillance Capitalism</vt:lpstr>
      <vt:lpstr>Retraining</vt:lpstr>
      <vt:lpstr>AI Job Loss</vt:lpstr>
      <vt:lpstr>Cambridge Analytica</vt:lpstr>
      <vt:lpstr>Inequality</vt:lpstr>
      <vt:lpstr>AI Future</vt:lpstr>
      <vt:lpstr>Ecommerce</vt:lpstr>
      <vt:lpstr>Smart Cities</vt:lpstr>
      <vt:lpstr>Smart Capital</vt:lpstr>
      <vt:lpstr>Surveillance</vt:lpstr>
      <vt:lpstr>The Future of Healthcare</vt:lpstr>
      <vt:lpstr>PowerPoint Presentation</vt:lpstr>
      <vt:lpstr>AI Job Market  And Impact </vt:lpstr>
      <vt:lpstr>PowerPoint Presentation</vt:lpstr>
      <vt:lpstr>PowerPoint Presentation</vt:lpstr>
      <vt:lpstr>PowerPoint Presentation</vt:lpstr>
      <vt:lpstr>Technical AI Skills in Demand for 2026</vt:lpstr>
      <vt:lpstr>14 Career Paths in Artificial Intelligence</vt:lpstr>
      <vt:lpstr>14 Career Paths in Artificial Intelligence</vt:lpstr>
      <vt:lpstr>PowerPoint Presentation</vt:lpstr>
      <vt:lpstr>AgenticAI</vt:lpstr>
      <vt:lpstr>The Godfathers of AI Warnings</vt:lpstr>
      <vt:lpstr>Other AI Warning</vt:lpstr>
      <vt:lpstr>PowerPoint Presentation</vt:lpstr>
      <vt:lpstr>AI Escaping Human Control</vt:lpstr>
      <vt:lpstr>Other Models</vt:lpstr>
      <vt:lpstr>Claude Mythos Preview</vt:lpstr>
      <vt:lpstr>Project Glasswing </vt:lpstr>
      <vt:lpstr>Intelligent Agents Can Be Aligned with  Human Preferences</vt:lpstr>
      <vt:lpstr>Moltbook - Moltbot</vt:lpstr>
      <vt:lpstr>EU AI Act</vt:lpstr>
      <vt:lpstr>Course Review – Session I </vt:lpstr>
      <vt:lpstr>Course Review – Session II</vt:lpstr>
      <vt:lpstr>Course Review – Session III</vt:lpstr>
      <vt:lpstr>Course Review – Session IV</vt:lpstr>
      <vt:lpstr>Course Evaluation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Prof Burnett</dc:creator>
  <cp:lastModifiedBy>Prof Burnett</cp:lastModifiedBy>
  <cp:revision>1</cp:revision>
  <dcterms:created xsi:type="dcterms:W3CDTF">2026-03-23T10:25:39Z</dcterms:created>
  <dcterms:modified xsi:type="dcterms:W3CDTF">2026-04-15T16:57:49Z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0x0101001A720D4DFC94C143B6A05471AADEEA43</vt:lpwstr>
  </property>
  <property fmtid="{D5CDD505-2E9C-101B-9397-08002B2CF9AE}" pid="3" name="MediaServiceImageTags">
    <vt:lpwstr/>
  </property>
  <property fmtid="{D5CDD505-2E9C-101B-9397-08002B2CF9AE}" pid="4" name="MSIP_Label_db55589f-69af-4b8f-bb7e-f33b2c49fdb7_Enabled">
    <vt:lpwstr>true</vt:lpwstr>
  </property>
  <property fmtid="{D5CDD505-2E9C-101B-9397-08002B2CF9AE}" pid="5" name="MSIP_Label_db55589f-69af-4b8f-bb7e-f33b2c49fdb7_SetDate">
    <vt:lpwstr>2026-03-19T16:56:19Z</vt:lpwstr>
  </property>
  <property fmtid="{D5CDD505-2E9C-101B-9397-08002B2CF9AE}" pid="6" name="MSIP_Label_db55589f-69af-4b8f-bb7e-f33b2c49fdb7_Method">
    <vt:lpwstr>Standard</vt:lpwstr>
  </property>
  <property fmtid="{D5CDD505-2E9C-101B-9397-08002B2CF9AE}" pid="7" name="MSIP_Label_db55589f-69af-4b8f-bb7e-f33b2c49fdb7_Name">
    <vt:lpwstr>Sensitive (Internal)</vt:lpwstr>
  </property>
  <property fmtid="{D5CDD505-2E9C-101B-9397-08002B2CF9AE}" pid="8" name="MSIP_Label_db55589f-69af-4b8f-bb7e-f33b2c49fdb7_SiteId">
    <vt:lpwstr>4d401e0b-6552-4e08-bd38-a8d15ca0ddd9</vt:lpwstr>
  </property>
  <property fmtid="{D5CDD505-2E9C-101B-9397-08002B2CF9AE}" pid="9" name="MSIP_Label_db55589f-69af-4b8f-bb7e-f33b2c49fdb7_ActionId">
    <vt:lpwstr>5514c6bf-c0f6-4706-9c3d-2198a3deaf2f</vt:lpwstr>
  </property>
  <property fmtid="{D5CDD505-2E9C-101B-9397-08002B2CF9AE}" pid="10" name="MSIP_Label_db55589f-69af-4b8f-bb7e-f33b2c49fdb7_Provider">
    <vt:lpwstr>Varonis.Labeling</vt:lpwstr>
  </property>
  <property fmtid="{D5CDD505-2E9C-101B-9397-08002B2CF9AE}" pid="11" name="MSIP_Label_db55589f-69af-4b8f-bb7e-f33b2c49fdb7_ContentBits">
    <vt:lpwstr>0</vt:lpwstr>
  </property>
</Properties>
</file>