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50"/>
  </p:notesMasterIdLst>
  <p:handoutMasterIdLst>
    <p:handoutMasterId r:id="rId51"/>
  </p:handoutMasterIdLst>
  <p:sldIdLst>
    <p:sldId id="256" r:id="rId5"/>
    <p:sldId id="1735" r:id="rId6"/>
    <p:sldId id="1736" r:id="rId7"/>
    <p:sldId id="1737" r:id="rId8"/>
    <p:sldId id="1717" r:id="rId9"/>
    <p:sldId id="1719" r:id="rId10"/>
    <p:sldId id="1738" r:id="rId11"/>
    <p:sldId id="1739" r:id="rId12"/>
    <p:sldId id="1740" r:id="rId13"/>
    <p:sldId id="266" r:id="rId14"/>
    <p:sldId id="1746" r:id="rId15"/>
    <p:sldId id="1747" r:id="rId16"/>
    <p:sldId id="1745" r:id="rId17"/>
    <p:sldId id="270" r:id="rId18"/>
    <p:sldId id="267" r:id="rId19"/>
    <p:sldId id="268" r:id="rId20"/>
    <p:sldId id="271" r:id="rId21"/>
    <p:sldId id="269" r:id="rId22"/>
    <p:sldId id="298" r:id="rId23"/>
    <p:sldId id="296" r:id="rId24"/>
    <p:sldId id="541" r:id="rId25"/>
    <p:sldId id="297" r:id="rId26"/>
    <p:sldId id="1742" r:id="rId27"/>
    <p:sldId id="1743" r:id="rId28"/>
    <p:sldId id="299" r:id="rId29"/>
    <p:sldId id="1744" r:id="rId30"/>
    <p:sldId id="293" r:id="rId31"/>
    <p:sldId id="1741" r:id="rId32"/>
    <p:sldId id="683" r:id="rId33"/>
    <p:sldId id="681" r:id="rId34"/>
    <p:sldId id="1720" r:id="rId35"/>
    <p:sldId id="1721" r:id="rId36"/>
    <p:sldId id="1722" r:id="rId37"/>
    <p:sldId id="1723" r:id="rId38"/>
    <p:sldId id="1724" r:id="rId39"/>
    <p:sldId id="1725" r:id="rId40"/>
    <p:sldId id="1726" r:id="rId41"/>
    <p:sldId id="1727" r:id="rId42"/>
    <p:sldId id="1728" r:id="rId43"/>
    <p:sldId id="1718" r:id="rId44"/>
    <p:sldId id="1729" r:id="rId45"/>
    <p:sldId id="1730" r:id="rId46"/>
    <p:sldId id="1731" r:id="rId47"/>
    <p:sldId id="1732" r:id="rId48"/>
    <p:sldId id="680" r:id="rId49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8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336B10-5720-12CF-CE20-3B3D7F709152}" name="Sarah Wood" initials="SW" userId="S::swood@toprightpartners.com::de19b578-0b07-4394-b599-cb0553f2295a" providerId="AD"/>
  <p188:author id="{E02A694C-008E-0E3C-85EE-5B48115B05AF}" name="mary.deluca@montgomerycollege.edu" initials="ma" userId="S::urn:spo:guest#mary.deluca@montgomerycollege.edu::" providerId="AD"/>
  <p188:author id="{28F9BD5D-58F4-C06D-B26E-1B66D35AAF96}" name="Karen Gold" initials="KG" userId="S::kgold@toprightpartners.com::581607f2-298b-4d69-8167-099ef8e1b66a" providerId="AD"/>
  <p188:author id="{2D744864-4FEC-E2FB-7CB2-443139DD3FFA}" name="Kennedy Holbert" initials="" userId="S::kholbert@toprightpartners.com::568c8fb5-a805-404a-a79b-3f566476add2" providerId="AD"/>
  <p188:author id="{09AC1E9E-D697-EBD6-ACBF-6FF711B37C91}" name="Kerry Barton" initials="KB" userId="S::kbarton@toprightpartners.com::569a4e1b-67fb-4cf8-b5e5-3e7e646c775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1237F"/>
    <a:srgbClr val="F92329"/>
    <a:srgbClr val="FFFFFF"/>
    <a:srgbClr val="0095C8"/>
    <a:srgbClr val="512389"/>
    <a:srgbClr val="0E8AD9"/>
    <a:srgbClr val="525252"/>
    <a:srgbClr val="28A689"/>
    <a:srgbClr val="FF5F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2A941F-9AE7-4182-9EEC-60353B1D115C}" v="17" dt="2026-09-11T10:28:10.591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920" autoAdjust="0"/>
  </p:normalViewPr>
  <p:slideViewPr>
    <p:cSldViewPr snapToGrid="0">
      <p:cViewPr varScale="1">
        <p:scale>
          <a:sx n="100" d="100"/>
          <a:sy n="100" d="100"/>
        </p:scale>
        <p:origin x="990" y="96"/>
      </p:cViewPr>
      <p:guideLst>
        <p:guide orient="horz" pos="268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8" Type="http://schemas.microsoft.com/office/2018/10/relationships/authors" Target="author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5/10/relationships/revisionInfo" Target="revisionInfo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rnett, Carl M" userId="396d1247-df83-4d28-bee2-e66279f856eb" providerId="ADAL" clId="{C570C382-BD4F-42C5-86A7-CC47B5EC2A2B}"/>
    <pc:docChg chg="custSel addSld delSld modSld sldOrd">
      <pc:chgData name="Burnett, Carl M" userId="396d1247-df83-4d28-bee2-e66279f856eb" providerId="ADAL" clId="{C570C382-BD4F-42C5-86A7-CC47B5EC2A2B}" dt="2026-09-11T10:28:20.937" v="919" actId="947"/>
      <pc:docMkLst>
        <pc:docMk/>
      </pc:docMkLst>
      <pc:sldChg chg="modSp mod">
        <pc:chgData name="Burnett, Carl M" userId="396d1247-df83-4d28-bee2-e66279f856eb" providerId="ADAL" clId="{C570C382-BD4F-42C5-86A7-CC47B5EC2A2B}" dt="2026-09-08T10:11:41.104" v="112" actId="207"/>
        <pc:sldMkLst>
          <pc:docMk/>
          <pc:sldMk cId="144346017" sldId="266"/>
        </pc:sldMkLst>
        <pc:graphicFrameChg chg="modGraphic">
          <ac:chgData name="Burnett, Carl M" userId="396d1247-df83-4d28-bee2-e66279f856eb" providerId="ADAL" clId="{C570C382-BD4F-42C5-86A7-CC47B5EC2A2B}" dt="2026-09-08T10:11:41.104" v="112" actId="207"/>
          <ac:graphicFrameMkLst>
            <pc:docMk/>
            <pc:sldMk cId="144346017" sldId="266"/>
            <ac:graphicFrameMk id="4" creationId="{0EA41DC6-7887-3199-69E3-93E970F7882B}"/>
          </ac:graphicFrameMkLst>
        </pc:graphicFrameChg>
      </pc:sldChg>
      <pc:sldChg chg="modSp mod">
        <pc:chgData name="Burnett, Carl M" userId="396d1247-df83-4d28-bee2-e66279f856eb" providerId="ADAL" clId="{C570C382-BD4F-42C5-86A7-CC47B5EC2A2B}" dt="2026-09-08T10:29:54.002" v="359" actId="403"/>
        <pc:sldMkLst>
          <pc:docMk/>
          <pc:sldMk cId="391238985" sldId="267"/>
        </pc:sldMkLst>
        <pc:spChg chg="mod">
          <ac:chgData name="Burnett, Carl M" userId="396d1247-df83-4d28-bee2-e66279f856eb" providerId="ADAL" clId="{C570C382-BD4F-42C5-86A7-CC47B5EC2A2B}" dt="2026-09-08T10:29:54.002" v="359" actId="403"/>
          <ac:spMkLst>
            <pc:docMk/>
            <pc:sldMk cId="391238985" sldId="267"/>
            <ac:spMk id="2" creationId="{27F0CAC9-058E-D02A-B243-D3500A1167B4}"/>
          </ac:spMkLst>
        </pc:spChg>
      </pc:sldChg>
      <pc:sldChg chg="modSp mod">
        <pc:chgData name="Burnett, Carl M" userId="396d1247-df83-4d28-bee2-e66279f856eb" providerId="ADAL" clId="{C570C382-BD4F-42C5-86A7-CC47B5EC2A2B}" dt="2026-09-08T10:30:09.435" v="365" actId="20577"/>
        <pc:sldMkLst>
          <pc:docMk/>
          <pc:sldMk cId="2034417856" sldId="268"/>
        </pc:sldMkLst>
        <pc:spChg chg="mod">
          <ac:chgData name="Burnett, Carl M" userId="396d1247-df83-4d28-bee2-e66279f856eb" providerId="ADAL" clId="{C570C382-BD4F-42C5-86A7-CC47B5EC2A2B}" dt="2026-09-08T10:30:09.435" v="365" actId="20577"/>
          <ac:spMkLst>
            <pc:docMk/>
            <pc:sldMk cId="2034417856" sldId="268"/>
            <ac:spMk id="2" creationId="{D4768FD2-B1F6-B4BB-7B11-6C5690EBB1ED}"/>
          </ac:spMkLst>
        </pc:spChg>
      </pc:sldChg>
      <pc:sldChg chg="modSp mod">
        <pc:chgData name="Burnett, Carl M" userId="396d1247-df83-4d28-bee2-e66279f856eb" providerId="ADAL" clId="{C570C382-BD4F-42C5-86A7-CC47B5EC2A2B}" dt="2026-09-08T10:30:26.971" v="384" actId="20577"/>
        <pc:sldMkLst>
          <pc:docMk/>
          <pc:sldMk cId="10582780" sldId="269"/>
        </pc:sldMkLst>
        <pc:spChg chg="mod">
          <ac:chgData name="Burnett, Carl M" userId="396d1247-df83-4d28-bee2-e66279f856eb" providerId="ADAL" clId="{C570C382-BD4F-42C5-86A7-CC47B5EC2A2B}" dt="2026-09-08T10:30:26.971" v="384" actId="20577"/>
          <ac:spMkLst>
            <pc:docMk/>
            <pc:sldMk cId="10582780" sldId="269"/>
            <ac:spMk id="2" creationId="{800F5772-E6BD-B86E-4E80-A3B567BBEB5F}"/>
          </ac:spMkLst>
        </pc:spChg>
      </pc:sldChg>
      <pc:sldChg chg="modSp mod">
        <pc:chgData name="Burnett, Carl M" userId="396d1247-df83-4d28-bee2-e66279f856eb" providerId="ADAL" clId="{C570C382-BD4F-42C5-86A7-CC47B5EC2A2B}" dt="2026-09-08T10:29:22.688" v="352"/>
        <pc:sldMkLst>
          <pc:docMk/>
          <pc:sldMk cId="1157627649" sldId="270"/>
        </pc:sldMkLst>
        <pc:spChg chg="mod">
          <ac:chgData name="Burnett, Carl M" userId="396d1247-df83-4d28-bee2-e66279f856eb" providerId="ADAL" clId="{C570C382-BD4F-42C5-86A7-CC47B5EC2A2B}" dt="2026-09-08T10:29:22.688" v="352"/>
          <ac:spMkLst>
            <pc:docMk/>
            <pc:sldMk cId="1157627649" sldId="270"/>
            <ac:spMk id="2" creationId="{2FA1D2CA-E849-B419-AACF-2F686638493E}"/>
          </ac:spMkLst>
        </pc:spChg>
      </pc:sldChg>
      <pc:sldChg chg="modSp mod">
        <pc:chgData name="Burnett, Carl M" userId="396d1247-df83-4d28-bee2-e66279f856eb" providerId="ADAL" clId="{C570C382-BD4F-42C5-86A7-CC47B5EC2A2B}" dt="2026-09-08T10:30:19.195" v="378" actId="20577"/>
        <pc:sldMkLst>
          <pc:docMk/>
          <pc:sldMk cId="2151860879" sldId="271"/>
        </pc:sldMkLst>
        <pc:spChg chg="mod">
          <ac:chgData name="Burnett, Carl M" userId="396d1247-df83-4d28-bee2-e66279f856eb" providerId="ADAL" clId="{C570C382-BD4F-42C5-86A7-CC47B5EC2A2B}" dt="2026-09-08T10:30:19.195" v="378" actId="20577"/>
          <ac:spMkLst>
            <pc:docMk/>
            <pc:sldMk cId="2151860879" sldId="271"/>
            <ac:spMk id="2" creationId="{E19AC9A8-A13B-346D-33F2-D5C37B779AEF}"/>
          </ac:spMkLst>
        </pc:spChg>
      </pc:sldChg>
      <pc:sldChg chg="modSp mod">
        <pc:chgData name="Burnett, Carl M" userId="396d1247-df83-4d28-bee2-e66279f856eb" providerId="ADAL" clId="{C570C382-BD4F-42C5-86A7-CC47B5EC2A2B}" dt="2026-09-08T10:19:55.154" v="313" actId="207"/>
        <pc:sldMkLst>
          <pc:docMk/>
          <pc:sldMk cId="3564075458" sldId="293"/>
        </pc:sldMkLst>
        <pc:spChg chg="mod">
          <ac:chgData name="Burnett, Carl M" userId="396d1247-df83-4d28-bee2-e66279f856eb" providerId="ADAL" clId="{C570C382-BD4F-42C5-86A7-CC47B5EC2A2B}" dt="2026-09-08T10:19:40.728" v="311" actId="404"/>
          <ac:spMkLst>
            <pc:docMk/>
            <pc:sldMk cId="3564075458" sldId="293"/>
            <ac:spMk id="2" creationId="{45661D7F-EE43-406B-7135-6048C020FDC9}"/>
          </ac:spMkLst>
        </pc:spChg>
        <pc:graphicFrameChg chg="modGraphic">
          <ac:chgData name="Burnett, Carl M" userId="396d1247-df83-4d28-bee2-e66279f856eb" providerId="ADAL" clId="{C570C382-BD4F-42C5-86A7-CC47B5EC2A2B}" dt="2026-09-08T10:19:55.154" v="313" actId="207"/>
          <ac:graphicFrameMkLst>
            <pc:docMk/>
            <pc:sldMk cId="3564075458" sldId="293"/>
            <ac:graphicFrameMk id="4" creationId="{72FF6CEB-311C-FEEC-0368-D2CA63431F87}"/>
          </ac:graphicFrameMkLst>
        </pc:graphicFrameChg>
      </pc:sldChg>
      <pc:sldChg chg="addSp delSp modSp mod">
        <pc:chgData name="Burnett, Carl M" userId="396d1247-df83-4d28-bee2-e66279f856eb" providerId="ADAL" clId="{C570C382-BD4F-42C5-86A7-CC47B5EC2A2B}" dt="2026-09-11T09:44:47.517" v="424" actId="14100"/>
        <pc:sldMkLst>
          <pc:docMk/>
          <pc:sldMk cId="2681649232" sldId="297"/>
        </pc:sldMkLst>
        <pc:spChg chg="mod">
          <ac:chgData name="Burnett, Carl M" userId="396d1247-df83-4d28-bee2-e66279f856eb" providerId="ADAL" clId="{C570C382-BD4F-42C5-86A7-CC47B5EC2A2B}" dt="2026-09-11T09:44:26.577" v="420" actId="1076"/>
          <ac:spMkLst>
            <pc:docMk/>
            <pc:sldMk cId="2681649232" sldId="297"/>
            <ac:spMk id="10" creationId="{1F259F9A-F921-757E-B2FA-C66393DB5F8B}"/>
          </ac:spMkLst>
        </pc:spChg>
        <pc:picChg chg="del">
          <ac:chgData name="Burnett, Carl M" userId="396d1247-df83-4d28-bee2-e66279f856eb" providerId="ADAL" clId="{C570C382-BD4F-42C5-86A7-CC47B5EC2A2B}" dt="2026-09-11T09:43:21.483" v="409" actId="478"/>
          <ac:picMkLst>
            <pc:docMk/>
            <pc:sldMk cId="2681649232" sldId="297"/>
            <ac:picMk id="7" creationId="{8E395E28-071C-0FBD-904F-861C0C855D8D}"/>
          </ac:picMkLst>
        </pc:picChg>
        <pc:picChg chg="add mod ord">
          <ac:chgData name="Burnett, Carl M" userId="396d1247-df83-4d28-bee2-e66279f856eb" providerId="ADAL" clId="{C570C382-BD4F-42C5-86A7-CC47B5EC2A2B}" dt="2026-09-11T09:44:07.373" v="417" actId="1076"/>
          <ac:picMkLst>
            <pc:docMk/>
            <pc:sldMk cId="2681649232" sldId="297"/>
            <ac:picMk id="8" creationId="{E01AF14A-D949-418B-A5C4-A5CF369F60F4}"/>
          </ac:picMkLst>
        </pc:picChg>
        <pc:cxnChg chg="mod">
          <ac:chgData name="Burnett, Carl M" userId="396d1247-df83-4d28-bee2-e66279f856eb" providerId="ADAL" clId="{C570C382-BD4F-42C5-86A7-CC47B5EC2A2B}" dt="2026-09-11T09:44:13.796" v="418" actId="14100"/>
          <ac:cxnSpMkLst>
            <pc:docMk/>
            <pc:sldMk cId="2681649232" sldId="297"/>
            <ac:cxnSpMk id="5" creationId="{882B5C20-7FB4-1B81-AAA3-E391433BB3C2}"/>
          </ac:cxnSpMkLst>
        </pc:cxnChg>
        <pc:cxnChg chg="mod">
          <ac:chgData name="Burnett, Carl M" userId="396d1247-df83-4d28-bee2-e66279f856eb" providerId="ADAL" clId="{C570C382-BD4F-42C5-86A7-CC47B5EC2A2B}" dt="2026-09-11T09:44:47.517" v="424" actId="14100"/>
          <ac:cxnSpMkLst>
            <pc:docMk/>
            <pc:sldMk cId="2681649232" sldId="297"/>
            <ac:cxnSpMk id="12" creationId="{661B3155-A6A9-90C2-A071-748D8DACF9F8}"/>
          </ac:cxnSpMkLst>
        </pc:cxnChg>
        <pc:cxnChg chg="mod">
          <ac:chgData name="Burnett, Carl M" userId="396d1247-df83-4d28-bee2-e66279f856eb" providerId="ADAL" clId="{C570C382-BD4F-42C5-86A7-CC47B5EC2A2B}" dt="2026-09-11T09:44:42.847" v="423" actId="14100"/>
          <ac:cxnSpMkLst>
            <pc:docMk/>
            <pc:sldMk cId="2681649232" sldId="297"/>
            <ac:cxnSpMk id="16" creationId="{50987304-F82C-F7BA-D397-E8746E36834B}"/>
          </ac:cxnSpMkLst>
        </pc:cxnChg>
      </pc:sldChg>
      <pc:sldChg chg="modSp mod">
        <pc:chgData name="Burnett, Carl M" userId="396d1247-df83-4d28-bee2-e66279f856eb" providerId="ADAL" clId="{C570C382-BD4F-42C5-86A7-CC47B5EC2A2B}" dt="2026-09-08T10:30:47.103" v="404" actId="404"/>
        <pc:sldMkLst>
          <pc:docMk/>
          <pc:sldMk cId="2698093210" sldId="298"/>
        </pc:sldMkLst>
        <pc:spChg chg="mod">
          <ac:chgData name="Burnett, Carl M" userId="396d1247-df83-4d28-bee2-e66279f856eb" providerId="ADAL" clId="{C570C382-BD4F-42C5-86A7-CC47B5EC2A2B}" dt="2026-09-08T10:30:47.103" v="404" actId="404"/>
          <ac:spMkLst>
            <pc:docMk/>
            <pc:sldMk cId="2698093210" sldId="298"/>
            <ac:spMk id="2" creationId="{15334E2A-F88B-250F-717A-F76C2F99D2EA}"/>
          </ac:spMkLst>
        </pc:spChg>
      </pc:sldChg>
      <pc:sldChg chg="addSp delSp modSp mod">
        <pc:chgData name="Burnett, Carl M" userId="396d1247-df83-4d28-bee2-e66279f856eb" providerId="ADAL" clId="{C570C382-BD4F-42C5-86A7-CC47B5EC2A2B}" dt="2026-09-11T09:54:19.270" v="542" actId="6549"/>
        <pc:sldMkLst>
          <pc:docMk/>
          <pc:sldMk cId="1412276149" sldId="299"/>
        </pc:sldMkLst>
        <pc:spChg chg="mod">
          <ac:chgData name="Burnett, Carl M" userId="396d1247-df83-4d28-bee2-e66279f856eb" providerId="ADAL" clId="{C570C382-BD4F-42C5-86A7-CC47B5EC2A2B}" dt="2026-09-11T09:54:19.270" v="542" actId="6549"/>
          <ac:spMkLst>
            <pc:docMk/>
            <pc:sldMk cId="1412276149" sldId="299"/>
            <ac:spMk id="9" creationId="{5DDE1B03-519D-0356-5EBF-5C7B2803FD86}"/>
          </ac:spMkLst>
        </pc:spChg>
        <pc:spChg chg="mod">
          <ac:chgData name="Burnett, Carl M" userId="396d1247-df83-4d28-bee2-e66279f856eb" providerId="ADAL" clId="{C570C382-BD4F-42C5-86A7-CC47B5EC2A2B}" dt="2026-09-11T09:53:47.922" v="523" actId="1076"/>
          <ac:spMkLst>
            <pc:docMk/>
            <pc:sldMk cId="1412276149" sldId="299"/>
            <ac:spMk id="10" creationId="{D3A06B21-9C5F-2859-E5B1-35CE0E14DF78}"/>
          </ac:spMkLst>
        </pc:spChg>
        <pc:spChg chg="mod">
          <ac:chgData name="Burnett, Carl M" userId="396d1247-df83-4d28-bee2-e66279f856eb" providerId="ADAL" clId="{C570C382-BD4F-42C5-86A7-CC47B5EC2A2B}" dt="2026-09-11T09:53:44.200" v="522"/>
          <ac:spMkLst>
            <pc:docMk/>
            <pc:sldMk cId="1412276149" sldId="299"/>
            <ac:spMk id="18" creationId="{9A1B4259-FD6E-94FD-DFC3-F79E02AA4BCA}"/>
          </ac:spMkLst>
        </pc:spChg>
        <pc:spChg chg="mod">
          <ac:chgData name="Burnett, Carl M" userId="396d1247-df83-4d28-bee2-e66279f856eb" providerId="ADAL" clId="{C570C382-BD4F-42C5-86A7-CC47B5EC2A2B}" dt="2026-09-11T09:53:44.200" v="522"/>
          <ac:spMkLst>
            <pc:docMk/>
            <pc:sldMk cId="1412276149" sldId="299"/>
            <ac:spMk id="19" creationId="{8D275530-6C2B-24C1-66C7-DCE6AE709567}"/>
          </ac:spMkLst>
        </pc:spChg>
        <pc:grpChg chg="mod">
          <ac:chgData name="Burnett, Carl M" userId="396d1247-df83-4d28-bee2-e66279f856eb" providerId="ADAL" clId="{C570C382-BD4F-42C5-86A7-CC47B5EC2A2B}" dt="2026-09-11T09:53:44.200" v="522"/>
          <ac:grpSpMkLst>
            <pc:docMk/>
            <pc:sldMk cId="1412276149" sldId="299"/>
            <ac:grpSpMk id="5" creationId="{64278DE5-C550-8532-1AC8-498F0FA52D23}"/>
          </ac:grpSpMkLst>
        </pc:grpChg>
        <pc:grpChg chg="mod">
          <ac:chgData name="Burnett, Carl M" userId="396d1247-df83-4d28-bee2-e66279f856eb" providerId="ADAL" clId="{C570C382-BD4F-42C5-86A7-CC47B5EC2A2B}" dt="2026-09-11T09:53:44.200" v="522"/>
          <ac:grpSpMkLst>
            <pc:docMk/>
            <pc:sldMk cId="1412276149" sldId="299"/>
            <ac:grpSpMk id="20" creationId="{1D7094E2-ACAE-365C-3860-65F67DC4E7DE}"/>
          </ac:grpSpMkLst>
        </pc:grpChg>
        <pc:grpChg chg="mod">
          <ac:chgData name="Burnett, Carl M" userId="396d1247-df83-4d28-bee2-e66279f856eb" providerId="ADAL" clId="{C570C382-BD4F-42C5-86A7-CC47B5EC2A2B}" dt="2026-09-11T09:53:44.200" v="522"/>
          <ac:grpSpMkLst>
            <pc:docMk/>
            <pc:sldMk cId="1412276149" sldId="299"/>
            <ac:grpSpMk id="21" creationId="{4F088154-76DC-3D22-0A25-F691F9FF92EF}"/>
          </ac:grpSpMkLst>
        </pc:grpChg>
        <pc:picChg chg="add mod ord">
          <ac:chgData name="Burnett, Carl M" userId="396d1247-df83-4d28-bee2-e66279f856eb" providerId="ADAL" clId="{C570C382-BD4F-42C5-86A7-CC47B5EC2A2B}" dt="2026-09-11T09:51:11.992" v="515" actId="1076"/>
          <ac:picMkLst>
            <pc:docMk/>
            <pc:sldMk cId="1412276149" sldId="299"/>
            <ac:picMk id="6" creationId="{2A84F4EF-7C3D-3496-7B58-03C990211B63}"/>
          </ac:picMkLst>
        </pc:picChg>
        <pc:picChg chg="del">
          <ac:chgData name="Burnett, Carl M" userId="396d1247-df83-4d28-bee2-e66279f856eb" providerId="ADAL" clId="{C570C382-BD4F-42C5-86A7-CC47B5EC2A2B}" dt="2026-09-11T09:50:32.178" v="510" actId="478"/>
          <ac:picMkLst>
            <pc:docMk/>
            <pc:sldMk cId="1412276149" sldId="299"/>
            <ac:picMk id="15" creationId="{A455D75E-3920-F169-7983-379B869475FC}"/>
          </ac:picMkLst>
        </pc:picChg>
        <pc:cxnChg chg="mod">
          <ac:chgData name="Burnett, Carl M" userId="396d1247-df83-4d28-bee2-e66279f856eb" providerId="ADAL" clId="{C570C382-BD4F-42C5-86A7-CC47B5EC2A2B}" dt="2026-09-11T09:53:44.200" v="522"/>
          <ac:cxnSpMkLst>
            <pc:docMk/>
            <pc:sldMk cId="1412276149" sldId="299"/>
            <ac:cxnSpMk id="12" creationId="{48B14254-D96B-E21A-E562-A36C05E4671E}"/>
          </ac:cxnSpMkLst>
        </pc:cxnChg>
      </pc:sldChg>
      <pc:sldChg chg="del">
        <pc:chgData name="Burnett, Carl M" userId="396d1247-df83-4d28-bee2-e66279f856eb" providerId="ADAL" clId="{C570C382-BD4F-42C5-86A7-CC47B5EC2A2B}" dt="2026-09-11T09:57:08.403" v="588" actId="47"/>
        <pc:sldMkLst>
          <pc:docMk/>
          <pc:sldMk cId="1527029127" sldId="300"/>
        </pc:sldMkLst>
      </pc:sldChg>
      <pc:sldChg chg="del">
        <pc:chgData name="Burnett, Carl M" userId="396d1247-df83-4d28-bee2-e66279f856eb" providerId="ADAL" clId="{C570C382-BD4F-42C5-86A7-CC47B5EC2A2B}" dt="2026-09-11T09:57:08.403" v="588" actId="47"/>
        <pc:sldMkLst>
          <pc:docMk/>
          <pc:sldMk cId="254178029" sldId="301"/>
        </pc:sldMkLst>
      </pc:sldChg>
      <pc:sldChg chg="del">
        <pc:chgData name="Burnett, Carl M" userId="396d1247-df83-4d28-bee2-e66279f856eb" providerId="ADAL" clId="{C570C382-BD4F-42C5-86A7-CC47B5EC2A2B}" dt="2026-09-11T09:57:08.403" v="588" actId="47"/>
        <pc:sldMkLst>
          <pc:docMk/>
          <pc:sldMk cId="1966812108" sldId="302"/>
        </pc:sldMkLst>
      </pc:sldChg>
      <pc:sldChg chg="modSp mod">
        <pc:chgData name="Burnett, Carl M" userId="396d1247-df83-4d28-bee2-e66279f856eb" providerId="ADAL" clId="{C570C382-BD4F-42C5-86A7-CC47B5EC2A2B}" dt="2026-09-08T10:31:39.149" v="408" actId="947"/>
        <pc:sldMkLst>
          <pc:docMk/>
          <pc:sldMk cId="1902573405" sldId="680"/>
        </pc:sldMkLst>
        <pc:spChg chg="mod">
          <ac:chgData name="Burnett, Carl M" userId="396d1247-df83-4d28-bee2-e66279f856eb" providerId="ADAL" clId="{C570C382-BD4F-42C5-86A7-CC47B5EC2A2B}" dt="2026-09-08T10:31:30.431" v="406" actId="14100"/>
          <ac:spMkLst>
            <pc:docMk/>
            <pc:sldMk cId="1902573405" sldId="680"/>
            <ac:spMk id="3" creationId="{15918BE8-C3D8-7BF5-8A18-A4C3C3D2F806}"/>
          </ac:spMkLst>
        </pc:spChg>
        <pc:spChg chg="mod">
          <ac:chgData name="Burnett, Carl M" userId="396d1247-df83-4d28-bee2-e66279f856eb" providerId="ADAL" clId="{C570C382-BD4F-42C5-86A7-CC47B5EC2A2B}" dt="2026-09-08T10:31:39.149" v="408" actId="947"/>
          <ac:spMkLst>
            <pc:docMk/>
            <pc:sldMk cId="1902573405" sldId="680"/>
            <ac:spMk id="8" creationId="{64F5589F-72D8-822F-26E1-0AB18D606771}"/>
          </ac:spMkLst>
        </pc:spChg>
      </pc:sldChg>
      <pc:sldChg chg="modSp add mod">
        <pc:chgData name="Burnett, Carl M" userId="396d1247-df83-4d28-bee2-e66279f856eb" providerId="ADAL" clId="{C570C382-BD4F-42C5-86A7-CC47B5EC2A2B}" dt="2026-09-11T10:28:20.937" v="919" actId="947"/>
        <pc:sldMkLst>
          <pc:docMk/>
          <pc:sldMk cId="3168747826" sldId="683"/>
        </pc:sldMkLst>
        <pc:spChg chg="mod">
          <ac:chgData name="Burnett, Carl M" userId="396d1247-df83-4d28-bee2-e66279f856eb" providerId="ADAL" clId="{C570C382-BD4F-42C5-86A7-CC47B5EC2A2B}" dt="2026-09-11T10:28:20.937" v="919" actId="947"/>
          <ac:spMkLst>
            <pc:docMk/>
            <pc:sldMk cId="3168747826" sldId="683"/>
            <ac:spMk id="2" creationId="{0EEB1C57-278C-43FA-A082-9D67D2C44B0F}"/>
          </ac:spMkLst>
        </pc:spChg>
        <pc:spChg chg="mod">
          <ac:chgData name="Burnett, Carl M" userId="396d1247-df83-4d28-bee2-e66279f856eb" providerId="ADAL" clId="{C570C382-BD4F-42C5-86A7-CC47B5EC2A2B}" dt="2026-09-11T10:28:10.577" v="918"/>
          <ac:spMkLst>
            <pc:docMk/>
            <pc:sldMk cId="3168747826" sldId="683"/>
            <ac:spMk id="6" creationId="{037C2D4F-7186-8B64-C088-32019493D228}"/>
          </ac:spMkLst>
        </pc:spChg>
      </pc:sldChg>
      <pc:sldChg chg="modSp mod">
        <pc:chgData name="Burnett, Carl M" userId="396d1247-df83-4d28-bee2-e66279f856eb" providerId="ADAL" clId="{C570C382-BD4F-42C5-86A7-CC47B5EC2A2B}" dt="2026-09-11T09:57:55.382" v="589" actId="947"/>
        <pc:sldMkLst>
          <pc:docMk/>
          <pc:sldMk cId="1603724629" sldId="1717"/>
        </pc:sldMkLst>
        <pc:spChg chg="mod">
          <ac:chgData name="Burnett, Carl M" userId="396d1247-df83-4d28-bee2-e66279f856eb" providerId="ADAL" clId="{C570C382-BD4F-42C5-86A7-CC47B5EC2A2B}" dt="2026-09-11T09:57:55.382" v="589" actId="947"/>
          <ac:spMkLst>
            <pc:docMk/>
            <pc:sldMk cId="1603724629" sldId="1717"/>
            <ac:spMk id="7" creationId="{4F9348EC-A21D-9E3C-F0E0-E8CE91FBEC62}"/>
          </ac:spMkLst>
        </pc:spChg>
      </pc:sldChg>
      <pc:sldChg chg="modSp add mod">
        <pc:chgData name="Burnett, Carl M" userId="396d1247-df83-4d28-bee2-e66279f856eb" providerId="ADAL" clId="{C570C382-BD4F-42C5-86A7-CC47B5EC2A2B}" dt="2026-09-11T09:58:04.635" v="590" actId="947"/>
        <pc:sldMkLst>
          <pc:docMk/>
          <pc:sldMk cId="1124832380" sldId="1719"/>
        </pc:sldMkLst>
        <pc:spChg chg="mod">
          <ac:chgData name="Burnett, Carl M" userId="396d1247-df83-4d28-bee2-e66279f856eb" providerId="ADAL" clId="{C570C382-BD4F-42C5-86A7-CC47B5EC2A2B}" dt="2026-09-11T09:58:04.635" v="590" actId="947"/>
          <ac:spMkLst>
            <pc:docMk/>
            <pc:sldMk cId="1124832380" sldId="1719"/>
            <ac:spMk id="5" creationId="{00FBDE39-1D1B-CDC5-5755-191FBB892983}"/>
          </ac:spMkLst>
        </pc:spChg>
      </pc:sldChg>
      <pc:sldChg chg="modSp add mod">
        <pc:chgData name="Burnett, Carl M" userId="396d1247-df83-4d28-bee2-e66279f856eb" providerId="ADAL" clId="{C570C382-BD4F-42C5-86A7-CC47B5EC2A2B}" dt="2026-09-08T10:17:48.783" v="297" actId="255"/>
        <pc:sldMkLst>
          <pc:docMk/>
          <pc:sldMk cId="760590906" sldId="1735"/>
        </pc:sldMkLst>
        <pc:spChg chg="mod">
          <ac:chgData name="Burnett, Carl M" userId="396d1247-df83-4d28-bee2-e66279f856eb" providerId="ADAL" clId="{C570C382-BD4F-42C5-86A7-CC47B5EC2A2B}" dt="2026-09-08T10:17:48.783" v="297" actId="255"/>
          <ac:spMkLst>
            <pc:docMk/>
            <pc:sldMk cId="760590906" sldId="1735"/>
            <ac:spMk id="3" creationId="{BB8AF4C5-F55D-15A3-94CE-D2DBED8C5110}"/>
          </ac:spMkLst>
        </pc:spChg>
      </pc:sldChg>
      <pc:sldChg chg="modSp add mod">
        <pc:chgData name="Burnett, Carl M" userId="396d1247-df83-4d28-bee2-e66279f856eb" providerId="ADAL" clId="{C570C382-BD4F-42C5-86A7-CC47B5EC2A2B}" dt="2026-09-08T09:53:43.756" v="2" actId="27636"/>
        <pc:sldMkLst>
          <pc:docMk/>
          <pc:sldMk cId="680788803" sldId="1736"/>
        </pc:sldMkLst>
        <pc:spChg chg="mod">
          <ac:chgData name="Burnett, Carl M" userId="396d1247-df83-4d28-bee2-e66279f856eb" providerId="ADAL" clId="{C570C382-BD4F-42C5-86A7-CC47B5EC2A2B}" dt="2026-09-08T09:53:43.756" v="2" actId="27636"/>
          <ac:spMkLst>
            <pc:docMk/>
            <pc:sldMk cId="680788803" sldId="1736"/>
            <ac:spMk id="10" creationId="{38C3CEC5-796B-FDB4-5210-3E776F29BF25}"/>
          </ac:spMkLst>
        </pc:spChg>
      </pc:sldChg>
      <pc:sldChg chg="add">
        <pc:chgData name="Burnett, Carl M" userId="396d1247-df83-4d28-bee2-e66279f856eb" providerId="ADAL" clId="{C570C382-BD4F-42C5-86A7-CC47B5EC2A2B}" dt="2026-09-05T13:09:02.707" v="0"/>
        <pc:sldMkLst>
          <pc:docMk/>
          <pc:sldMk cId="995934543" sldId="1737"/>
        </pc:sldMkLst>
      </pc:sldChg>
      <pc:sldChg chg="modSp add mod">
        <pc:chgData name="Burnett, Carl M" userId="396d1247-df83-4d28-bee2-e66279f856eb" providerId="ADAL" clId="{C570C382-BD4F-42C5-86A7-CC47B5EC2A2B}" dt="2026-09-11T09:58:12.521" v="591" actId="947"/>
        <pc:sldMkLst>
          <pc:docMk/>
          <pc:sldMk cId="3146341722" sldId="1738"/>
        </pc:sldMkLst>
        <pc:spChg chg="mod">
          <ac:chgData name="Burnett, Carl M" userId="396d1247-df83-4d28-bee2-e66279f856eb" providerId="ADAL" clId="{C570C382-BD4F-42C5-86A7-CC47B5EC2A2B}" dt="2026-09-11T09:58:12.521" v="591" actId="947"/>
          <ac:spMkLst>
            <pc:docMk/>
            <pc:sldMk cId="3146341722" sldId="1738"/>
            <ac:spMk id="3" creationId="{4F7B1220-6869-6CA0-A1EE-268F990691DC}"/>
          </ac:spMkLst>
        </pc:spChg>
      </pc:sldChg>
      <pc:sldChg chg="modSp add mod">
        <pc:chgData name="Burnett, Carl M" userId="396d1247-df83-4d28-bee2-e66279f856eb" providerId="ADAL" clId="{C570C382-BD4F-42C5-86A7-CC47B5EC2A2B}" dt="2026-09-11T09:58:49.192" v="592" actId="947"/>
        <pc:sldMkLst>
          <pc:docMk/>
          <pc:sldMk cId="2054423623" sldId="1739"/>
        </pc:sldMkLst>
        <pc:spChg chg="mod">
          <ac:chgData name="Burnett, Carl M" userId="396d1247-df83-4d28-bee2-e66279f856eb" providerId="ADAL" clId="{C570C382-BD4F-42C5-86A7-CC47B5EC2A2B}" dt="2026-09-11T09:58:49.192" v="592" actId="947"/>
          <ac:spMkLst>
            <pc:docMk/>
            <pc:sldMk cId="2054423623" sldId="1739"/>
            <ac:spMk id="3" creationId="{4218094B-4D49-1A4E-9649-20EB0D2C8FF8}"/>
          </ac:spMkLst>
        </pc:spChg>
      </pc:sldChg>
      <pc:sldChg chg="addSp modSp new mod">
        <pc:chgData name="Burnett, Carl M" userId="396d1247-df83-4d28-bee2-e66279f856eb" providerId="ADAL" clId="{C570C382-BD4F-42C5-86A7-CC47B5EC2A2B}" dt="2026-09-08T10:10:25.384" v="110" actId="20577"/>
        <pc:sldMkLst>
          <pc:docMk/>
          <pc:sldMk cId="1462199410" sldId="1740"/>
        </pc:sldMkLst>
        <pc:spChg chg="mod">
          <ac:chgData name="Burnett, Carl M" userId="396d1247-df83-4d28-bee2-e66279f856eb" providerId="ADAL" clId="{C570C382-BD4F-42C5-86A7-CC47B5EC2A2B}" dt="2026-09-08T10:04:17.792" v="10" actId="14100"/>
          <ac:spMkLst>
            <pc:docMk/>
            <pc:sldMk cId="1462199410" sldId="1740"/>
            <ac:spMk id="2" creationId="{BB5259BB-C724-1E2D-27D1-FDD797B3513E}"/>
          </ac:spMkLst>
        </pc:spChg>
        <pc:graphicFrameChg chg="add mod modGraphic">
          <ac:chgData name="Burnett, Carl M" userId="396d1247-df83-4d28-bee2-e66279f856eb" providerId="ADAL" clId="{C570C382-BD4F-42C5-86A7-CC47B5EC2A2B}" dt="2026-09-08T10:10:25.384" v="110" actId="20577"/>
          <ac:graphicFrameMkLst>
            <pc:docMk/>
            <pc:sldMk cId="1462199410" sldId="1740"/>
            <ac:graphicFrameMk id="5" creationId="{CEC66393-7A25-7A84-7DC3-83C0B44F6159}"/>
          </ac:graphicFrameMkLst>
        </pc:graphicFrameChg>
      </pc:sldChg>
      <pc:sldChg chg="modSp add mod ord">
        <pc:chgData name="Burnett, Carl M" userId="396d1247-df83-4d28-bee2-e66279f856eb" providerId="ADAL" clId="{C570C382-BD4F-42C5-86A7-CC47B5EC2A2B}" dt="2026-09-11T10:27:25.884" v="917" actId="947"/>
        <pc:sldMkLst>
          <pc:docMk/>
          <pc:sldMk cId="3200072296" sldId="1741"/>
        </pc:sldMkLst>
        <pc:spChg chg="mod">
          <ac:chgData name="Burnett, Carl M" userId="396d1247-df83-4d28-bee2-e66279f856eb" providerId="ADAL" clId="{C570C382-BD4F-42C5-86A7-CC47B5EC2A2B}" dt="2026-09-11T10:27:25.884" v="917" actId="947"/>
          <ac:spMkLst>
            <pc:docMk/>
            <pc:sldMk cId="3200072296" sldId="1741"/>
            <ac:spMk id="7" creationId="{114725AE-343F-63B9-453E-08DBDB49DF29}"/>
          </ac:spMkLst>
        </pc:spChg>
      </pc:sldChg>
      <pc:sldChg chg="add del">
        <pc:chgData name="Burnett, Carl M" userId="396d1247-df83-4d28-bee2-e66279f856eb" providerId="ADAL" clId="{C570C382-BD4F-42C5-86A7-CC47B5EC2A2B}" dt="2026-09-11T09:45:03.228" v="426" actId="47"/>
        <pc:sldMkLst>
          <pc:docMk/>
          <pc:sldMk cId="2052623215" sldId="1742"/>
        </pc:sldMkLst>
      </pc:sldChg>
      <pc:sldChg chg="addSp delSp modSp add mod delAnim">
        <pc:chgData name="Burnett, Carl M" userId="396d1247-df83-4d28-bee2-e66279f856eb" providerId="ADAL" clId="{C570C382-BD4F-42C5-86A7-CC47B5EC2A2B}" dt="2026-09-11T09:47:26.682" v="476" actId="1076"/>
        <pc:sldMkLst>
          <pc:docMk/>
          <pc:sldMk cId="3763785197" sldId="1742"/>
        </pc:sldMkLst>
        <pc:spChg chg="del topLvl">
          <ac:chgData name="Burnett, Carl M" userId="396d1247-df83-4d28-bee2-e66279f856eb" providerId="ADAL" clId="{C570C382-BD4F-42C5-86A7-CC47B5EC2A2B}" dt="2026-09-11T09:45:49.571" v="434" actId="478"/>
          <ac:spMkLst>
            <pc:docMk/>
            <pc:sldMk cId="3763785197" sldId="1742"/>
            <ac:spMk id="4" creationId="{87320F08-79BA-CEE9-417D-AF9580A4B3C5}"/>
          </ac:spMkLst>
        </pc:spChg>
        <pc:spChg chg="mod topLvl">
          <ac:chgData name="Burnett, Carl M" userId="396d1247-df83-4d28-bee2-e66279f856eb" providerId="ADAL" clId="{C570C382-BD4F-42C5-86A7-CC47B5EC2A2B}" dt="2026-09-11T09:47:26.682" v="476" actId="1076"/>
          <ac:spMkLst>
            <pc:docMk/>
            <pc:sldMk cId="3763785197" sldId="1742"/>
            <ac:spMk id="10" creationId="{0623A0AC-E30D-C9B3-7994-6C4CEE1183D7}"/>
          </ac:spMkLst>
        </pc:spChg>
        <pc:spChg chg="add mod">
          <ac:chgData name="Burnett, Carl M" userId="396d1247-df83-4d28-bee2-e66279f856eb" providerId="ADAL" clId="{C570C382-BD4F-42C5-86A7-CC47B5EC2A2B}" dt="2026-09-11T09:47:08.840" v="474" actId="1582"/>
          <ac:spMkLst>
            <pc:docMk/>
            <pc:sldMk cId="3763785197" sldId="1742"/>
            <ac:spMk id="14" creationId="{C6B8B728-18D3-73A8-7647-2A5F983FD772}"/>
          </ac:spMkLst>
        </pc:spChg>
        <pc:grpChg chg="del">
          <ac:chgData name="Burnett, Carl M" userId="396d1247-df83-4d28-bee2-e66279f856eb" providerId="ADAL" clId="{C570C382-BD4F-42C5-86A7-CC47B5EC2A2B}" dt="2026-09-11T09:45:49.571" v="434" actId="478"/>
          <ac:grpSpMkLst>
            <pc:docMk/>
            <pc:sldMk cId="3763785197" sldId="1742"/>
            <ac:grpSpMk id="19" creationId="{58155160-5994-E89E-B84F-70B3A2584A12}"/>
          </ac:grpSpMkLst>
        </pc:grpChg>
        <pc:grpChg chg="del">
          <ac:chgData name="Burnett, Carl M" userId="396d1247-df83-4d28-bee2-e66279f856eb" providerId="ADAL" clId="{C570C382-BD4F-42C5-86A7-CC47B5EC2A2B}" dt="2026-09-11T09:47:20.612" v="475" actId="478"/>
          <ac:grpSpMkLst>
            <pc:docMk/>
            <pc:sldMk cId="3763785197" sldId="1742"/>
            <ac:grpSpMk id="20" creationId="{2E08B176-6A68-BC62-CB8A-11AF3B172214}"/>
          </ac:grpSpMkLst>
        </pc:grpChg>
        <pc:picChg chg="add mod ord">
          <ac:chgData name="Burnett, Carl M" userId="396d1247-df83-4d28-bee2-e66279f856eb" providerId="ADAL" clId="{C570C382-BD4F-42C5-86A7-CC47B5EC2A2B}" dt="2026-09-11T09:45:44.938" v="433" actId="1076"/>
          <ac:picMkLst>
            <pc:docMk/>
            <pc:sldMk cId="3763785197" sldId="1742"/>
            <ac:picMk id="7" creationId="{4CD5B81D-8538-3CE9-3DA5-4BF11B8E7F47}"/>
          </ac:picMkLst>
        </pc:picChg>
        <pc:picChg chg="del">
          <ac:chgData name="Burnett, Carl M" userId="396d1247-df83-4d28-bee2-e66279f856eb" providerId="ADAL" clId="{C570C382-BD4F-42C5-86A7-CC47B5EC2A2B}" dt="2026-09-11T09:45:18.983" v="428" actId="478"/>
          <ac:picMkLst>
            <pc:docMk/>
            <pc:sldMk cId="3763785197" sldId="1742"/>
            <ac:picMk id="8" creationId="{C1D7BB4E-D511-CEFC-00F4-3053D2B3BE78}"/>
          </ac:picMkLst>
        </pc:picChg>
        <pc:cxnChg chg="del mod topLvl">
          <ac:chgData name="Burnett, Carl M" userId="396d1247-df83-4d28-bee2-e66279f856eb" providerId="ADAL" clId="{C570C382-BD4F-42C5-86A7-CC47B5EC2A2B}" dt="2026-09-11T09:45:51.074" v="435" actId="478"/>
          <ac:cxnSpMkLst>
            <pc:docMk/>
            <pc:sldMk cId="3763785197" sldId="1742"/>
            <ac:cxnSpMk id="5" creationId="{E0C87A49-A963-4AD1-75F0-9AD9CF3426D0}"/>
          </ac:cxnSpMkLst>
        </pc:cxnChg>
        <pc:cxnChg chg="del mod topLvl">
          <ac:chgData name="Burnett, Carl M" userId="396d1247-df83-4d28-bee2-e66279f856eb" providerId="ADAL" clId="{C570C382-BD4F-42C5-86A7-CC47B5EC2A2B}" dt="2026-09-11T09:47:20.612" v="475" actId="478"/>
          <ac:cxnSpMkLst>
            <pc:docMk/>
            <pc:sldMk cId="3763785197" sldId="1742"/>
            <ac:cxnSpMk id="12" creationId="{5C76B431-5915-067E-258B-B5D6AFF0BDAF}"/>
          </ac:cxnSpMkLst>
        </pc:cxnChg>
        <pc:cxnChg chg="del mod">
          <ac:chgData name="Burnett, Carl M" userId="396d1247-df83-4d28-bee2-e66279f856eb" providerId="ADAL" clId="{C570C382-BD4F-42C5-86A7-CC47B5EC2A2B}" dt="2026-09-11T09:46:42.576" v="470" actId="478"/>
          <ac:cxnSpMkLst>
            <pc:docMk/>
            <pc:sldMk cId="3763785197" sldId="1742"/>
            <ac:cxnSpMk id="16" creationId="{8FA40FEA-EDC3-0D40-FF80-0B97C98FC43C}"/>
          </ac:cxnSpMkLst>
        </pc:cxnChg>
      </pc:sldChg>
      <pc:sldChg chg="addSp delSp modSp add mod modAnim">
        <pc:chgData name="Burnett, Carl M" userId="396d1247-df83-4d28-bee2-e66279f856eb" providerId="ADAL" clId="{C570C382-BD4F-42C5-86A7-CC47B5EC2A2B}" dt="2026-09-11T09:50:13.384" v="509" actId="14100"/>
        <pc:sldMkLst>
          <pc:docMk/>
          <pc:sldMk cId="3375933279" sldId="1743"/>
        </pc:sldMkLst>
        <pc:spChg chg="mod">
          <ac:chgData name="Burnett, Carl M" userId="396d1247-df83-4d28-bee2-e66279f856eb" providerId="ADAL" clId="{C570C382-BD4F-42C5-86A7-CC47B5EC2A2B}" dt="2026-09-11T09:49:13.932" v="498" actId="1076"/>
          <ac:spMkLst>
            <pc:docMk/>
            <pc:sldMk cId="3375933279" sldId="1743"/>
            <ac:spMk id="8" creationId="{57280898-EE00-08ED-4596-74B6F8640557}"/>
          </ac:spMkLst>
        </pc:spChg>
        <pc:spChg chg="mod">
          <ac:chgData name="Burnett, Carl M" userId="396d1247-df83-4d28-bee2-e66279f856eb" providerId="ADAL" clId="{C570C382-BD4F-42C5-86A7-CC47B5EC2A2B}" dt="2026-09-11T09:48:25.125" v="489" actId="20577"/>
          <ac:spMkLst>
            <pc:docMk/>
            <pc:sldMk cId="3375933279" sldId="1743"/>
            <ac:spMk id="9" creationId="{C56DEFBD-9AD0-301D-E082-A157AF0D780A}"/>
          </ac:spMkLst>
        </pc:spChg>
        <pc:spChg chg="del">
          <ac:chgData name="Burnett, Carl M" userId="396d1247-df83-4d28-bee2-e66279f856eb" providerId="ADAL" clId="{C570C382-BD4F-42C5-86A7-CC47B5EC2A2B}" dt="2026-09-11T09:48:31.501" v="492" actId="478"/>
          <ac:spMkLst>
            <pc:docMk/>
            <pc:sldMk cId="3375933279" sldId="1743"/>
            <ac:spMk id="10" creationId="{E9B2B07B-834E-825C-F04B-40E79E97AEEE}"/>
          </ac:spMkLst>
        </pc:spChg>
        <pc:spChg chg="del">
          <ac:chgData name="Burnett, Carl M" userId="396d1247-df83-4d28-bee2-e66279f856eb" providerId="ADAL" clId="{C570C382-BD4F-42C5-86A7-CC47B5EC2A2B}" dt="2026-09-11T09:48:30.447" v="491" actId="478"/>
          <ac:spMkLst>
            <pc:docMk/>
            <pc:sldMk cId="3375933279" sldId="1743"/>
            <ac:spMk id="14" creationId="{3AD04507-2738-A611-474A-C7D9EBA9FAB6}"/>
          </ac:spMkLst>
        </pc:spChg>
        <pc:spChg chg="mod">
          <ac:chgData name="Burnett, Carl M" userId="396d1247-df83-4d28-bee2-e66279f856eb" providerId="ADAL" clId="{C570C382-BD4F-42C5-86A7-CC47B5EC2A2B}" dt="2026-09-11T09:49:49.299" v="505" actId="1076"/>
          <ac:spMkLst>
            <pc:docMk/>
            <pc:sldMk cId="3375933279" sldId="1743"/>
            <ac:spMk id="15" creationId="{7641520D-51F9-67C3-6F02-065F74CE15A8}"/>
          </ac:spMkLst>
        </pc:spChg>
        <pc:grpChg chg="add mod">
          <ac:chgData name="Burnett, Carl M" userId="396d1247-df83-4d28-bee2-e66279f856eb" providerId="ADAL" clId="{C570C382-BD4F-42C5-86A7-CC47B5EC2A2B}" dt="2026-09-11T09:49:15.057" v="499" actId="1076"/>
          <ac:grpSpMkLst>
            <pc:docMk/>
            <pc:sldMk cId="3375933279" sldId="1743"/>
            <ac:grpSpMk id="5" creationId="{64B45302-09A7-651C-AAF7-170ABE320689}"/>
          </ac:grpSpMkLst>
        </pc:grpChg>
        <pc:grpChg chg="add mod">
          <ac:chgData name="Burnett, Carl M" userId="396d1247-df83-4d28-bee2-e66279f856eb" providerId="ADAL" clId="{C570C382-BD4F-42C5-86A7-CC47B5EC2A2B}" dt="2026-09-11T09:49:32.584" v="501"/>
          <ac:grpSpMkLst>
            <pc:docMk/>
            <pc:sldMk cId="3375933279" sldId="1743"/>
            <ac:grpSpMk id="13" creationId="{95AB3EAF-FF80-5F67-08B4-9E5DCCF9B39F}"/>
          </ac:grpSpMkLst>
        </pc:grpChg>
        <pc:picChg chg="add mod">
          <ac:chgData name="Burnett, Carl M" userId="396d1247-df83-4d28-bee2-e66279f856eb" providerId="ADAL" clId="{C570C382-BD4F-42C5-86A7-CC47B5EC2A2B}" dt="2026-09-11T09:48:55.416" v="496" actId="1076"/>
          <ac:picMkLst>
            <pc:docMk/>
            <pc:sldMk cId="3375933279" sldId="1743"/>
            <ac:picMk id="4" creationId="{B0EE5885-BA74-B29C-5547-4BC630ECF976}"/>
          </ac:picMkLst>
        </pc:picChg>
        <pc:picChg chg="del">
          <ac:chgData name="Burnett, Carl M" userId="396d1247-df83-4d28-bee2-e66279f856eb" providerId="ADAL" clId="{C570C382-BD4F-42C5-86A7-CC47B5EC2A2B}" dt="2026-09-11T09:48:29.009" v="490" actId="478"/>
          <ac:picMkLst>
            <pc:docMk/>
            <pc:sldMk cId="3375933279" sldId="1743"/>
            <ac:picMk id="7" creationId="{0E020218-137E-BFFE-E66A-81AA61718BA2}"/>
          </ac:picMkLst>
        </pc:picChg>
        <pc:cxnChg chg="mod">
          <ac:chgData name="Burnett, Carl M" userId="396d1247-df83-4d28-bee2-e66279f856eb" providerId="ADAL" clId="{C570C382-BD4F-42C5-86A7-CC47B5EC2A2B}" dt="2026-09-11T09:49:18.343" v="500" actId="14100"/>
          <ac:cxnSpMkLst>
            <pc:docMk/>
            <pc:sldMk cId="3375933279" sldId="1743"/>
            <ac:cxnSpMk id="11" creationId="{8F4A2CF1-1FAC-4D98-9417-FC8E5115A158}"/>
          </ac:cxnSpMkLst>
        </pc:cxnChg>
        <pc:cxnChg chg="mod">
          <ac:chgData name="Burnett, Carl M" userId="396d1247-df83-4d28-bee2-e66279f856eb" providerId="ADAL" clId="{C570C382-BD4F-42C5-86A7-CC47B5EC2A2B}" dt="2026-09-11T09:49:53.337" v="506" actId="14100"/>
          <ac:cxnSpMkLst>
            <pc:docMk/>
            <pc:sldMk cId="3375933279" sldId="1743"/>
            <ac:cxnSpMk id="16" creationId="{4CD094CD-CDDA-A609-4F95-3A13DA0A4D1C}"/>
          </ac:cxnSpMkLst>
        </pc:cxnChg>
        <pc:cxnChg chg="del mod">
          <ac:chgData name="Burnett, Carl M" userId="396d1247-df83-4d28-bee2-e66279f856eb" providerId="ADAL" clId="{C570C382-BD4F-42C5-86A7-CC47B5EC2A2B}" dt="2026-09-11T09:49:39.267" v="503" actId="478"/>
          <ac:cxnSpMkLst>
            <pc:docMk/>
            <pc:sldMk cId="3375933279" sldId="1743"/>
            <ac:cxnSpMk id="17" creationId="{FB95C41E-C092-1CBF-91E4-885F2A87AE02}"/>
          </ac:cxnSpMkLst>
        </pc:cxnChg>
        <pc:cxnChg chg="add mod">
          <ac:chgData name="Burnett, Carl M" userId="396d1247-df83-4d28-bee2-e66279f856eb" providerId="ADAL" clId="{C570C382-BD4F-42C5-86A7-CC47B5EC2A2B}" dt="2026-09-11T09:50:13.384" v="509" actId="14100"/>
          <ac:cxnSpMkLst>
            <pc:docMk/>
            <pc:sldMk cId="3375933279" sldId="1743"/>
            <ac:cxnSpMk id="20" creationId="{CDAD09E4-1941-DD88-0102-60AD7E65C168}"/>
          </ac:cxnSpMkLst>
        </pc:cxnChg>
      </pc:sldChg>
      <pc:sldChg chg="addSp delSp modSp add mod">
        <pc:chgData name="Burnett, Carl M" userId="396d1247-df83-4d28-bee2-e66279f856eb" providerId="ADAL" clId="{C570C382-BD4F-42C5-86A7-CC47B5EC2A2B}" dt="2026-09-11T09:56:52.771" v="587" actId="1582"/>
        <pc:sldMkLst>
          <pc:docMk/>
          <pc:sldMk cId="1129628711" sldId="1744"/>
        </pc:sldMkLst>
        <pc:spChg chg="add mod">
          <ac:chgData name="Burnett, Carl M" userId="396d1247-df83-4d28-bee2-e66279f856eb" providerId="ADAL" clId="{C570C382-BD4F-42C5-86A7-CC47B5EC2A2B}" dt="2026-09-11T09:56:52.771" v="587" actId="1582"/>
          <ac:spMkLst>
            <pc:docMk/>
            <pc:sldMk cId="1129628711" sldId="1744"/>
            <ac:spMk id="8" creationId="{4F24EE76-BCE9-56DC-1340-A8221AA1ADF2}"/>
          </ac:spMkLst>
        </pc:spChg>
        <pc:spChg chg="mod">
          <ac:chgData name="Burnett, Carl M" userId="396d1247-df83-4d28-bee2-e66279f856eb" providerId="ADAL" clId="{C570C382-BD4F-42C5-86A7-CC47B5EC2A2B}" dt="2026-09-11T09:56:35.853" v="584" actId="1076"/>
          <ac:spMkLst>
            <pc:docMk/>
            <pc:sldMk cId="1129628711" sldId="1744"/>
            <ac:spMk id="10" creationId="{5DD58BAA-CB0D-29BC-7CC4-9DD340787B99}"/>
          </ac:spMkLst>
        </pc:spChg>
        <pc:spChg chg="mod">
          <ac:chgData name="Burnett, Carl M" userId="396d1247-df83-4d28-bee2-e66279f856eb" providerId="ADAL" clId="{C570C382-BD4F-42C5-86A7-CC47B5EC2A2B}" dt="2026-09-11T09:55:44.764" v="550" actId="1076"/>
          <ac:spMkLst>
            <pc:docMk/>
            <pc:sldMk cId="1129628711" sldId="1744"/>
            <ac:spMk id="18" creationId="{27A60731-77F2-B100-B750-EF468B2E43F8}"/>
          </ac:spMkLst>
        </pc:spChg>
        <pc:spChg chg="mod">
          <ac:chgData name="Burnett, Carl M" userId="396d1247-df83-4d28-bee2-e66279f856eb" providerId="ADAL" clId="{C570C382-BD4F-42C5-86A7-CC47B5EC2A2B}" dt="2026-09-11T09:55:49.923" v="551" actId="1076"/>
          <ac:spMkLst>
            <pc:docMk/>
            <pc:sldMk cId="1129628711" sldId="1744"/>
            <ac:spMk id="19" creationId="{4A7A6AA6-4B30-DA71-1F70-160966523A77}"/>
          </ac:spMkLst>
        </pc:spChg>
        <pc:grpChg chg="del">
          <ac:chgData name="Burnett, Carl M" userId="396d1247-df83-4d28-bee2-e66279f856eb" providerId="ADAL" clId="{C570C382-BD4F-42C5-86A7-CC47B5EC2A2B}" dt="2026-09-11T09:56:02.970" v="553" actId="478"/>
          <ac:grpSpMkLst>
            <pc:docMk/>
            <pc:sldMk cId="1129628711" sldId="1744"/>
            <ac:grpSpMk id="21" creationId="{13E1046F-7918-4F55-8422-1FC5D7C827D4}"/>
          </ac:grpSpMkLst>
        </pc:grpChg>
        <pc:picChg chg="del">
          <ac:chgData name="Burnett, Carl M" userId="396d1247-df83-4d28-bee2-e66279f856eb" providerId="ADAL" clId="{C570C382-BD4F-42C5-86A7-CC47B5EC2A2B}" dt="2026-09-11T09:55:11.875" v="544" actId="478"/>
          <ac:picMkLst>
            <pc:docMk/>
            <pc:sldMk cId="1129628711" sldId="1744"/>
            <ac:picMk id="6" creationId="{70EBE0F1-3E0E-9CA3-06E5-1F8B7B36F6B9}"/>
          </ac:picMkLst>
        </pc:picChg>
        <pc:picChg chg="add mod ord">
          <ac:chgData name="Burnett, Carl M" userId="396d1247-df83-4d28-bee2-e66279f856eb" providerId="ADAL" clId="{C570C382-BD4F-42C5-86A7-CC47B5EC2A2B}" dt="2026-09-11T09:55:35.237" v="549" actId="167"/>
          <ac:picMkLst>
            <pc:docMk/>
            <pc:sldMk cId="1129628711" sldId="1744"/>
            <ac:picMk id="7" creationId="{E7EFFADC-A774-2C3E-C6D3-4473AF1CDA94}"/>
          </ac:picMkLst>
        </pc:picChg>
        <pc:cxnChg chg="del">
          <ac:chgData name="Burnett, Carl M" userId="396d1247-df83-4d28-bee2-e66279f856eb" providerId="ADAL" clId="{C570C382-BD4F-42C5-86A7-CC47B5EC2A2B}" dt="2026-09-11T09:56:02.970" v="553" actId="478"/>
          <ac:cxnSpMkLst>
            <pc:docMk/>
            <pc:sldMk cId="1129628711" sldId="1744"/>
            <ac:cxnSpMk id="12" creationId="{F86A4454-04AA-73E6-E007-B4A936CE8E96}"/>
          </ac:cxnSpMkLst>
        </pc:cxnChg>
      </pc:sldChg>
      <pc:sldChg chg="addSp delSp modSp new mod">
        <pc:chgData name="Burnett, Carl M" userId="396d1247-df83-4d28-bee2-e66279f856eb" providerId="ADAL" clId="{C570C382-BD4F-42C5-86A7-CC47B5EC2A2B}" dt="2026-09-11T10:26:40.534" v="916" actId="14734"/>
        <pc:sldMkLst>
          <pc:docMk/>
          <pc:sldMk cId="2201030012" sldId="1745"/>
        </pc:sldMkLst>
        <pc:spChg chg="mod">
          <ac:chgData name="Burnett, Carl M" userId="396d1247-df83-4d28-bee2-e66279f856eb" providerId="ADAL" clId="{C570C382-BD4F-42C5-86A7-CC47B5EC2A2B}" dt="2026-09-11T10:21:27.353" v="845" actId="14100"/>
          <ac:spMkLst>
            <pc:docMk/>
            <pc:sldMk cId="2201030012" sldId="1745"/>
            <ac:spMk id="2" creationId="{09C4E3EF-E6DA-2AF2-ACCA-3CF102539770}"/>
          </ac:spMkLst>
        </pc:spChg>
        <pc:spChg chg="del">
          <ac:chgData name="Burnett, Carl M" userId="396d1247-df83-4d28-bee2-e66279f856eb" providerId="ADAL" clId="{C570C382-BD4F-42C5-86A7-CC47B5EC2A2B}" dt="2026-09-11T10:10:51.674" v="594" actId="478"/>
          <ac:spMkLst>
            <pc:docMk/>
            <pc:sldMk cId="2201030012" sldId="1745"/>
            <ac:spMk id="3" creationId="{4722164A-CF77-2BEB-B52E-72F23ED98887}"/>
          </ac:spMkLst>
        </pc:spChg>
        <pc:graphicFrameChg chg="add mod modGraphic">
          <ac:chgData name="Burnett, Carl M" userId="396d1247-df83-4d28-bee2-e66279f856eb" providerId="ADAL" clId="{C570C382-BD4F-42C5-86A7-CC47B5EC2A2B}" dt="2026-09-11T10:26:40.534" v="916" actId="14734"/>
          <ac:graphicFrameMkLst>
            <pc:docMk/>
            <pc:sldMk cId="2201030012" sldId="1745"/>
            <ac:graphicFrameMk id="6" creationId="{583FA668-E4AA-147C-8AF8-5FACD67A4FFB}"/>
          </ac:graphicFrameMkLst>
        </pc:graphicFrameChg>
      </pc:sldChg>
      <pc:sldChg chg="addSp delSp modSp new mod">
        <pc:chgData name="Burnett, Carl M" userId="396d1247-df83-4d28-bee2-e66279f856eb" providerId="ADAL" clId="{C570C382-BD4F-42C5-86A7-CC47B5EC2A2B}" dt="2026-09-11T10:19:11.364" v="812" actId="404"/>
        <pc:sldMkLst>
          <pc:docMk/>
          <pc:sldMk cId="650240672" sldId="1746"/>
        </pc:sldMkLst>
        <pc:spChg chg="mod">
          <ac:chgData name="Burnett, Carl M" userId="396d1247-df83-4d28-bee2-e66279f856eb" providerId="ADAL" clId="{C570C382-BD4F-42C5-86A7-CC47B5EC2A2B}" dt="2026-09-11T10:12:34.135" v="608" actId="14100"/>
          <ac:spMkLst>
            <pc:docMk/>
            <pc:sldMk cId="650240672" sldId="1746"/>
            <ac:spMk id="2" creationId="{9B5B1748-BD6E-DDC1-D02E-26795D1DF5AD}"/>
          </ac:spMkLst>
        </pc:spChg>
        <pc:spChg chg="del">
          <ac:chgData name="Burnett, Carl M" userId="396d1247-df83-4d28-bee2-e66279f856eb" providerId="ADAL" clId="{C570C382-BD4F-42C5-86A7-CC47B5EC2A2B}" dt="2026-09-11T10:11:39.347" v="599" actId="478"/>
          <ac:spMkLst>
            <pc:docMk/>
            <pc:sldMk cId="650240672" sldId="1746"/>
            <ac:spMk id="3" creationId="{5AAE262E-33C6-A795-CB3C-280110761797}"/>
          </ac:spMkLst>
        </pc:spChg>
        <pc:graphicFrameChg chg="add mod modGraphic">
          <ac:chgData name="Burnett, Carl M" userId="396d1247-df83-4d28-bee2-e66279f856eb" providerId="ADAL" clId="{C570C382-BD4F-42C5-86A7-CC47B5EC2A2B}" dt="2026-09-11T10:19:11.364" v="812" actId="404"/>
          <ac:graphicFrameMkLst>
            <pc:docMk/>
            <pc:sldMk cId="650240672" sldId="1746"/>
            <ac:graphicFrameMk id="6" creationId="{24C164FF-3DA7-CB08-DC5B-BCBAE40F0550}"/>
          </ac:graphicFrameMkLst>
        </pc:graphicFrameChg>
      </pc:sldChg>
      <pc:sldChg chg="modSp add mod modShow">
        <pc:chgData name="Burnett, Carl M" userId="396d1247-df83-4d28-bee2-e66279f856eb" providerId="ADAL" clId="{C570C382-BD4F-42C5-86A7-CC47B5EC2A2B}" dt="2026-09-11T10:20:26.210" v="813" actId="729"/>
        <pc:sldMkLst>
          <pc:docMk/>
          <pc:sldMk cId="740392279" sldId="1747"/>
        </pc:sldMkLst>
        <pc:graphicFrameChg chg="mod modGraphic">
          <ac:chgData name="Burnett, Carl M" userId="396d1247-df83-4d28-bee2-e66279f856eb" providerId="ADAL" clId="{C570C382-BD4F-42C5-86A7-CC47B5EC2A2B}" dt="2026-09-11T10:17:45.867" v="804" actId="122"/>
          <ac:graphicFrameMkLst>
            <pc:docMk/>
            <pc:sldMk cId="740392279" sldId="1747"/>
            <ac:graphicFrameMk id="6" creationId="{79EA01CF-A4D4-2CF5-A57A-017E7C7A06CC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B5EEACFE-5AFD-4CA9-ABD1-7A7C7FA520A0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43BE95E3-BC45-40A9-B274-E543AF041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6618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932" userDrawn="1">
          <p15:clr>
            <a:srgbClr val="F26B43"/>
          </p15:clr>
        </p15:guide>
        <p15:guide id="2" pos="2222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18A95429-A2ED-B343-88BC-51282D439510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0ED9FB07-C412-D644-A25C-D89A7CD77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60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932" userDrawn="1">
          <p15:clr>
            <a:srgbClr val="F26B43"/>
          </p15:clr>
        </p15:guide>
        <p15:guide id="2" pos="2222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7555-22F0-4940-AEB2-481FD6E5A47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55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84F8B-691B-4B11-BBE8-98D9A9223AF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37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1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38DCC3B-DF0D-B09E-F113-55C65B39F3E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390504D-B788-C8B5-8246-6882BFA332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612589"/>
            <a:ext cx="7010400" cy="3984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presenter’s name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FF659-9567-D504-87C1-68F3414F11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886" y="521044"/>
            <a:ext cx="3139440" cy="90797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DF4499A-0735-7D74-1E90-8FD1CF4C49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07518"/>
            <a:ext cx="7010400" cy="1267310"/>
          </a:xfrm>
        </p:spPr>
        <p:txBody>
          <a:bodyPr anchor="b"/>
          <a:lstStyle>
            <a:lvl1pPr>
              <a:lnSpc>
                <a:spcPts val="3200"/>
              </a:lnSpc>
              <a:defRPr sz="3500" b="1" i="0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edit: character limit 76</a:t>
            </a:r>
          </a:p>
        </p:txBody>
      </p:sp>
    </p:spTree>
    <p:extLst>
      <p:ext uri="{BB962C8B-B14F-4D97-AF65-F5344CB8AC3E}">
        <p14:creationId xmlns:p14="http://schemas.microsoft.com/office/powerpoint/2010/main" val="3596149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513F228-F43C-8AD0-282C-F27277932597}"/>
              </a:ext>
            </a:extLst>
          </p:cNvPr>
          <p:cNvSpPr/>
          <p:nvPr userDrawn="1"/>
        </p:nvSpPr>
        <p:spPr>
          <a:xfrm>
            <a:off x="8077200" y="0"/>
            <a:ext cx="41148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black background with letters on it&#10;&#10;AI-generated content may be incorrect.">
            <a:extLst>
              <a:ext uri="{FF2B5EF4-FFF2-40B4-BE49-F238E27FC236}">
                <a16:creationId xmlns:a16="http://schemas.microsoft.com/office/drawing/2014/main" id="{6A2AF116-F8A7-7252-245B-707CC986D7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2888" y="-130628"/>
            <a:ext cx="4447392" cy="73069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34CB9D-2332-9A8D-103D-B56C6B49BA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07518"/>
            <a:ext cx="7010400" cy="1267310"/>
          </a:xfrm>
        </p:spPr>
        <p:txBody>
          <a:bodyPr anchor="b"/>
          <a:lstStyle>
            <a:lvl1pPr>
              <a:lnSpc>
                <a:spcPts val="3200"/>
              </a:lnSpc>
              <a:defRPr sz="3500" b="1" i="0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edit: character limit 76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EEE58028-22D7-367A-C85A-203B3DFE42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612589"/>
            <a:ext cx="7010400" cy="3984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presenter’s name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B4871E-F7B0-00F8-75A5-9ACE7EADB6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886" y="521044"/>
            <a:ext cx="3139440" cy="90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66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F06B7-CD12-77EB-3901-435BF200AD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751881"/>
            <a:ext cx="9868525" cy="948187"/>
          </a:xfrm>
        </p:spPr>
        <p:txBody>
          <a:bodyPr anchor="b"/>
          <a:lstStyle>
            <a:lvl1pPr>
              <a:lnSpc>
                <a:spcPts val="3200"/>
              </a:lnSpc>
              <a:defRPr sz="3500" b="1" i="0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edit: character limit 67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DEEFF9F-9475-7BEE-77AC-F245B46AEE4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1373" y="1848636"/>
            <a:ext cx="6988628" cy="2465207"/>
          </a:xfrm>
          <a:custGeom>
            <a:avLst/>
            <a:gdLst>
              <a:gd name="connsiteX0" fmla="*/ 5275503 w 8271072"/>
              <a:gd name="connsiteY0" fmla="*/ 0 h 2917583"/>
              <a:gd name="connsiteX1" fmla="*/ 6572589 w 8271072"/>
              <a:gd name="connsiteY1" fmla="*/ 1103268 h 2917583"/>
              <a:gd name="connsiteX2" fmla="*/ 6572589 w 8271072"/>
              <a:gd name="connsiteY2" fmla="*/ 0 h 2917583"/>
              <a:gd name="connsiteX3" fmla="*/ 8267631 w 8271072"/>
              <a:gd name="connsiteY3" fmla="*/ 1443882 h 2917583"/>
              <a:gd name="connsiteX4" fmla="*/ 8271072 w 8271072"/>
              <a:gd name="connsiteY4" fmla="*/ 1442736 h 2917583"/>
              <a:gd name="connsiteX5" fmla="*/ 6573736 w 8271072"/>
              <a:gd name="connsiteY5" fmla="*/ 2890059 h 2917583"/>
              <a:gd name="connsiteX6" fmla="*/ 6573736 w 8271072"/>
              <a:gd name="connsiteY6" fmla="*/ 1783350 h 2917583"/>
              <a:gd name="connsiteX7" fmla="*/ 5276650 w 8271072"/>
              <a:gd name="connsiteY7" fmla="*/ 2890059 h 2917583"/>
              <a:gd name="connsiteX8" fmla="*/ 5276650 w 8271072"/>
              <a:gd name="connsiteY8" fmla="*/ 1941615 h 2917583"/>
              <a:gd name="connsiteX9" fmla="*/ 3901579 w 8271072"/>
              <a:gd name="connsiteY9" fmla="*/ 2917583 h 2917583"/>
              <a:gd name="connsiteX10" fmla="*/ 2469165 w 8271072"/>
              <a:gd name="connsiteY10" fmla="*/ 1726007 h 2917583"/>
              <a:gd name="connsiteX11" fmla="*/ 2095292 w 8271072"/>
              <a:gd name="connsiteY11" fmla="*/ 1726007 h 2917583"/>
              <a:gd name="connsiteX12" fmla="*/ 2633164 w 8271072"/>
              <a:gd name="connsiteY12" fmla="*/ 2266173 h 2917583"/>
              <a:gd name="connsiteX13" fmla="*/ 2242089 w 8271072"/>
              <a:gd name="connsiteY13" fmla="*/ 2658395 h 2917583"/>
              <a:gd name="connsiteX14" fmla="*/ 1704217 w 8271072"/>
              <a:gd name="connsiteY14" fmla="*/ 2117082 h 2917583"/>
              <a:gd name="connsiteX15" fmla="*/ 1704217 w 8271072"/>
              <a:gd name="connsiteY15" fmla="*/ 2882031 h 2917583"/>
              <a:gd name="connsiteX16" fmla="*/ 1151436 w 8271072"/>
              <a:gd name="connsiteY16" fmla="*/ 2882031 h 2917583"/>
              <a:gd name="connsiteX17" fmla="*/ 1151436 w 8271072"/>
              <a:gd name="connsiteY17" fmla="*/ 2117082 h 2917583"/>
              <a:gd name="connsiteX18" fmla="*/ 613564 w 8271072"/>
              <a:gd name="connsiteY18" fmla="*/ 2658395 h 2917583"/>
              <a:gd name="connsiteX19" fmla="*/ 222489 w 8271072"/>
              <a:gd name="connsiteY19" fmla="*/ 2266173 h 2917583"/>
              <a:gd name="connsiteX20" fmla="*/ 760361 w 8271072"/>
              <a:gd name="connsiteY20" fmla="*/ 1726007 h 2917583"/>
              <a:gd name="connsiteX21" fmla="*/ 0 w 8271072"/>
              <a:gd name="connsiteY21" fmla="*/ 1726007 h 2917583"/>
              <a:gd name="connsiteX22" fmla="*/ 0 w 8271072"/>
              <a:gd name="connsiteY22" fmla="*/ 1172079 h 2917583"/>
              <a:gd name="connsiteX23" fmla="*/ 758067 w 8271072"/>
              <a:gd name="connsiteY23" fmla="*/ 1172079 h 2917583"/>
              <a:gd name="connsiteX24" fmla="*/ 220195 w 8271072"/>
              <a:gd name="connsiteY24" fmla="*/ 631914 h 2917583"/>
              <a:gd name="connsiteX25" fmla="*/ 611270 w 8271072"/>
              <a:gd name="connsiteY25" fmla="*/ 239691 h 2917583"/>
              <a:gd name="connsiteX26" fmla="*/ 1149142 w 8271072"/>
              <a:gd name="connsiteY26" fmla="*/ 779857 h 2917583"/>
              <a:gd name="connsiteX27" fmla="*/ 1149142 w 8271072"/>
              <a:gd name="connsiteY27" fmla="*/ 16056 h 2917583"/>
              <a:gd name="connsiteX28" fmla="*/ 1701923 w 8271072"/>
              <a:gd name="connsiteY28" fmla="*/ 16056 h 2917583"/>
              <a:gd name="connsiteX29" fmla="*/ 1701923 w 8271072"/>
              <a:gd name="connsiteY29" fmla="*/ 779857 h 2917583"/>
              <a:gd name="connsiteX30" fmla="*/ 2239795 w 8271072"/>
              <a:gd name="connsiteY30" fmla="*/ 239691 h 2917583"/>
              <a:gd name="connsiteX31" fmla="*/ 2630871 w 8271072"/>
              <a:gd name="connsiteY31" fmla="*/ 631914 h 2917583"/>
              <a:gd name="connsiteX32" fmla="*/ 2092999 w 8271072"/>
              <a:gd name="connsiteY32" fmla="*/ 1172079 h 2917583"/>
              <a:gd name="connsiteX33" fmla="*/ 2471459 w 8271072"/>
              <a:gd name="connsiteY33" fmla="*/ 1172079 h 2917583"/>
              <a:gd name="connsiteX34" fmla="*/ 3898138 w 8271072"/>
              <a:gd name="connsiteY34" fmla="*/ 5734 h 2917583"/>
              <a:gd name="connsiteX35" fmla="*/ 5275503 w 8271072"/>
              <a:gd name="connsiteY35" fmla="*/ 985143 h 291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271072" h="2917583">
                <a:moveTo>
                  <a:pt x="5275503" y="0"/>
                </a:moveTo>
                <a:cubicBezTo>
                  <a:pt x="5275503" y="0"/>
                  <a:pt x="6571442" y="1103268"/>
                  <a:pt x="6572589" y="1103268"/>
                </a:cubicBezTo>
                <a:lnTo>
                  <a:pt x="6572589" y="0"/>
                </a:lnTo>
                <a:lnTo>
                  <a:pt x="8267631" y="1443882"/>
                </a:lnTo>
                <a:lnTo>
                  <a:pt x="8271072" y="1442736"/>
                </a:lnTo>
                <a:cubicBezTo>
                  <a:pt x="8271072" y="1442736"/>
                  <a:pt x="6572589" y="2890059"/>
                  <a:pt x="6573736" y="2890059"/>
                </a:cubicBezTo>
                <a:lnTo>
                  <a:pt x="6573736" y="1783350"/>
                </a:lnTo>
                <a:cubicBezTo>
                  <a:pt x="6573736" y="1783350"/>
                  <a:pt x="5276650" y="2890059"/>
                  <a:pt x="5276650" y="2890059"/>
                </a:cubicBezTo>
                <a:lnTo>
                  <a:pt x="5276650" y="1941615"/>
                </a:lnTo>
                <a:cubicBezTo>
                  <a:pt x="5078245" y="2510452"/>
                  <a:pt x="4616066" y="2917583"/>
                  <a:pt x="3901579" y="2917583"/>
                </a:cubicBezTo>
                <a:cubicBezTo>
                  <a:pt x="3187092" y="2917583"/>
                  <a:pt x="2594171" y="2403795"/>
                  <a:pt x="2469165" y="1726007"/>
                </a:cubicBezTo>
                <a:lnTo>
                  <a:pt x="2095292" y="1726007"/>
                </a:lnTo>
                <a:lnTo>
                  <a:pt x="2633164" y="2266173"/>
                </a:lnTo>
                <a:lnTo>
                  <a:pt x="2242089" y="2658395"/>
                </a:lnTo>
                <a:lnTo>
                  <a:pt x="1704217" y="2117082"/>
                </a:lnTo>
                <a:lnTo>
                  <a:pt x="1704217" y="2882031"/>
                </a:lnTo>
                <a:lnTo>
                  <a:pt x="1151436" y="2882031"/>
                </a:lnTo>
                <a:lnTo>
                  <a:pt x="1151436" y="2117082"/>
                </a:lnTo>
                <a:lnTo>
                  <a:pt x="613564" y="2658395"/>
                </a:lnTo>
                <a:lnTo>
                  <a:pt x="222489" y="2266173"/>
                </a:lnTo>
                <a:lnTo>
                  <a:pt x="760361" y="1726007"/>
                </a:lnTo>
                <a:lnTo>
                  <a:pt x="0" y="1726007"/>
                </a:lnTo>
                <a:lnTo>
                  <a:pt x="0" y="1172079"/>
                </a:lnTo>
                <a:lnTo>
                  <a:pt x="758067" y="1172079"/>
                </a:lnTo>
                <a:lnTo>
                  <a:pt x="220195" y="631914"/>
                </a:lnTo>
                <a:lnTo>
                  <a:pt x="611270" y="239691"/>
                </a:lnTo>
                <a:lnTo>
                  <a:pt x="1149142" y="779857"/>
                </a:lnTo>
                <a:lnTo>
                  <a:pt x="1149142" y="16056"/>
                </a:lnTo>
                <a:lnTo>
                  <a:pt x="1701923" y="16056"/>
                </a:lnTo>
                <a:lnTo>
                  <a:pt x="1701923" y="779857"/>
                </a:lnTo>
                <a:lnTo>
                  <a:pt x="2239795" y="239691"/>
                </a:lnTo>
                <a:lnTo>
                  <a:pt x="2630871" y="631914"/>
                </a:lnTo>
                <a:lnTo>
                  <a:pt x="2092999" y="1172079"/>
                </a:lnTo>
                <a:lnTo>
                  <a:pt x="2471459" y="1172079"/>
                </a:lnTo>
                <a:cubicBezTo>
                  <a:pt x="2605640" y="506907"/>
                  <a:pt x="3260490" y="5734"/>
                  <a:pt x="3898138" y="5734"/>
                </a:cubicBezTo>
                <a:cubicBezTo>
                  <a:pt x="4535786" y="5734"/>
                  <a:pt x="5077098" y="415159"/>
                  <a:pt x="5275503" y="98514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B14D9C-D624-4E44-BCEF-31FDCEAFB1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886" y="521044"/>
            <a:ext cx="3139440" cy="907976"/>
          </a:xfrm>
          <a:prstGeom prst="rect">
            <a:avLst/>
          </a:prstGeom>
        </p:spPr>
      </p:pic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E278ECFB-8A84-DCDB-6536-6E51C2FE1F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946912"/>
            <a:ext cx="7010400" cy="33396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presenter’s name</a:t>
            </a:r>
          </a:p>
        </p:txBody>
      </p:sp>
    </p:spTree>
    <p:extLst>
      <p:ext uri="{BB962C8B-B14F-4D97-AF65-F5344CB8AC3E}">
        <p14:creationId xmlns:p14="http://schemas.microsoft.com/office/powerpoint/2010/main" val="4091437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DB57F531-CF5C-FF14-5782-D39B80EF5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1" y="685801"/>
            <a:ext cx="7010400" cy="5733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0362257-7EDE-B9CF-87F8-5BBB8C279A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096C28B-9CC7-8765-2CF9-BC94EC8276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61350" y="189221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AE053D9-1F28-63AB-341D-09EE6BBC4D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243840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11D51F2-32CE-4A1E-FF62-E3CE853645D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61350" y="243840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3E2E30B3-9872-8420-148F-5427F1143B0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297180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32F45A5-639F-0423-0A57-99CEC4B4DB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61350" y="297180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6C02AA4-A0CF-6D0C-55A5-88F2549257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350520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4773D21-4CC1-D37A-5370-67CB6B2BF1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61350" y="350520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98A39F32-0E12-772D-C8ED-75710803487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600" y="403860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286A055-3880-87C5-20EB-7BCB16D19D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61350" y="403860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EA9A01F-1153-29D5-A0C2-DFFBD6EA9B29}"/>
              </a:ext>
            </a:extLst>
          </p:cNvPr>
          <p:cNvCxnSpPr>
            <a:cxnSpLocks/>
          </p:cNvCxnSpPr>
          <p:nvPr userDrawn="1"/>
        </p:nvCxnSpPr>
        <p:spPr>
          <a:xfrm>
            <a:off x="609600" y="6172200"/>
            <a:ext cx="69977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4">
            <a:extLst>
              <a:ext uri="{FF2B5EF4-FFF2-40B4-BE49-F238E27FC236}">
                <a16:creationId xmlns:a16="http://schemas.microsoft.com/office/drawing/2014/main" id="{9A043DD2-D81C-F964-1AA3-C81A42667C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90800556-909F-47BE-8E62-4FCC9E34C835}" type="datetime4">
              <a:rPr lang="en-US" smtClean="0"/>
              <a:t>September 11, 2026</a:t>
            </a:fld>
            <a:endParaRPr lang="en-US" dirty="0"/>
          </a:p>
        </p:txBody>
      </p:sp>
      <p:pic>
        <p:nvPicPr>
          <p:cNvPr id="3" name="Picture 2" descr="Montgomery College ranks No. 1 among Maryland community colleges">
            <a:extLst>
              <a:ext uri="{FF2B5EF4-FFF2-40B4-BE49-F238E27FC236}">
                <a16:creationId xmlns:a16="http://schemas.microsoft.com/office/drawing/2014/main" id="{482CDB29-CA2C-8246-B3DC-1E778E9F9E4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 r="29113"/>
          <a:stretch>
            <a:fillRect/>
          </a:stretch>
        </p:blipFill>
        <p:spPr bwMode="auto">
          <a:xfrm>
            <a:off x="8097379" y="0"/>
            <a:ext cx="40946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C9BF72D5-A634-2231-051B-CE6046396B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r>
              <a:rPr lang="en-US"/>
              <a:t>Slide </a:t>
            </a:r>
            <a:fld id="{5F8B654A-1284-4B91-BED1-0F0E19FCF7F1}" type="slidenum">
              <a:rPr lang="en-US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72120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w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003B6F-CB9E-C9E9-F97C-CCDF0BF7EC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291526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 dirty="0"/>
              <a:t>Click to edit: 7 lines max or consider using two-column template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3">
            <a:extLst>
              <a:ext uri="{FF2B5EF4-FFF2-40B4-BE49-F238E27FC236}">
                <a16:creationId xmlns:a16="http://schemas.microsoft.com/office/drawing/2014/main" id="{25443BEC-13C3-B463-854F-9166525C97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1" y="685800"/>
            <a:ext cx="7291526" cy="10905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sz="3200"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edit: use for longer  headlines - character limit 69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14CB9D-80CE-79D4-4CE3-9CB06B523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291526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 dirty="0"/>
              <a:t>Click to edit: character limit 75</a:t>
            </a:r>
          </a:p>
        </p:txBody>
      </p:sp>
      <p:pic>
        <p:nvPicPr>
          <p:cNvPr id="2" name="Picture Placeholder 6" descr="A group of people walking in front of a building&#10;&#10;AI-generated content may be incorrect.">
            <a:extLst>
              <a:ext uri="{FF2B5EF4-FFF2-40B4-BE49-F238E27FC236}">
                <a16:creationId xmlns:a16="http://schemas.microsoft.com/office/drawing/2014/main" id="{776B5410-61E0-58EA-61B9-7960D8A3E7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7200" y="0"/>
            <a:ext cx="4114800" cy="6858000"/>
          </a:xfrm>
          <a:prstGeom prst="rect">
            <a:avLst/>
          </a:prstGeom>
        </p:spPr>
      </p:pic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C0FDE81E-88D1-9B97-0AD8-6CEE1C8554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11C8D195-73D2-4795-BBA9-1FDFB26CE321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7F87F86-1312-E087-B3D2-D9A3704D64FD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  <p:pic>
        <p:nvPicPr>
          <p:cNvPr id="3" name="Picture 2" descr="Montgomery College ranks No. 1 among Maryland community colleges">
            <a:extLst>
              <a:ext uri="{FF2B5EF4-FFF2-40B4-BE49-F238E27FC236}">
                <a16:creationId xmlns:a16="http://schemas.microsoft.com/office/drawing/2014/main" id="{295AB97E-B5E3-9251-22CE-953493AA39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 r="29113"/>
          <a:stretch>
            <a:fillRect/>
          </a:stretch>
        </p:blipFill>
        <p:spPr bwMode="auto">
          <a:xfrm>
            <a:off x="8097379" y="0"/>
            <a:ext cx="40946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42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3">
            <a:extLst>
              <a:ext uri="{FF2B5EF4-FFF2-40B4-BE49-F238E27FC236}">
                <a16:creationId xmlns:a16="http://schemas.microsoft.com/office/drawing/2014/main" id="{B8CC6038-A630-ACFD-6176-5B07EC2CB6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1"/>
            <a:ext cx="7300403" cy="533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37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08D8307A-5BA1-CB17-959A-EA560513C8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48585"/>
            <a:ext cx="7300403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75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7AC280C-969B-F1B0-B9B7-CF8705252D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122392"/>
            <a:ext cx="7300403" cy="374500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 dirty="0"/>
              <a:t>Click to edit: 8 lines max or consider using two-column template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67431-48BE-0561-E0B1-9EB5C6227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8C7F0581-9004-42E7-A94C-49FF05A0AC41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9AD362F-9AFC-AF70-D83D-CEDBD85ABCEE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  <p:pic>
        <p:nvPicPr>
          <p:cNvPr id="3" name="Picture 2" descr="Montgomery College ranks No. 1 among Maryland community colleges">
            <a:extLst>
              <a:ext uri="{FF2B5EF4-FFF2-40B4-BE49-F238E27FC236}">
                <a16:creationId xmlns:a16="http://schemas.microsoft.com/office/drawing/2014/main" id="{DDB128EE-9C58-2738-FEAD-1ECF4DEF495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 r="29113"/>
          <a:stretch>
            <a:fillRect/>
          </a:stretch>
        </p:blipFill>
        <p:spPr bwMode="auto">
          <a:xfrm>
            <a:off x="8097379" y="0"/>
            <a:ext cx="40946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21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3">
            <a:extLst>
              <a:ext uri="{FF2B5EF4-FFF2-40B4-BE49-F238E27FC236}">
                <a16:creationId xmlns:a16="http://schemas.microsoft.com/office/drawing/2014/main" id="{C90D29BD-D51F-454F-03BD-2173A2DBE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1"/>
            <a:ext cx="11029857" cy="533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37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296AA3BD-6167-4C7A-F045-B3E3D18243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122392"/>
            <a:ext cx="5256810" cy="374500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200"/>
            </a:lvl5pPr>
          </a:lstStyle>
          <a:p>
            <a:pPr lvl="0"/>
            <a:r>
              <a:rPr lang="en-US"/>
              <a:t>Click to edit: 8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C1B83F-0F6F-E107-247C-4C4470ABF2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2122392"/>
            <a:ext cx="5256810" cy="374500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8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592E3A7D-FB4C-7860-FBF2-D4038BC951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48585"/>
            <a:ext cx="110490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75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2C8A9-3C5C-7C7A-9BFF-C8B6884192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7CA532DF-7B31-4064-B3B3-76B99172BB46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CF6BD186-7357-7B30-38B1-30C3933FCB2B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992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003B6F-CB9E-C9E9-F97C-CCDF0BF7EC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1" y="2781300"/>
            <a:ext cx="3162299" cy="1879599"/>
          </a:xfrm>
        </p:spPr>
        <p:txBody>
          <a:bodyPr>
            <a:noAutofit/>
          </a:bodyPr>
          <a:lstStyle>
            <a:lvl1pPr>
              <a:lnSpc>
                <a:spcPts val="2300"/>
              </a:lnSpc>
              <a:spcBef>
                <a:spcPts val="1000"/>
              </a:spcBef>
              <a:defRPr sz="2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bullet</a:t>
            </a:r>
          </a:p>
          <a:p>
            <a:pPr lvl="0"/>
            <a:r>
              <a:rPr lang="en-US"/>
              <a:t>Keep to 5 lines</a:t>
            </a:r>
          </a:p>
          <a:p>
            <a:pPr lvl="0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14CB9D-80CE-79D4-4CE3-9CB06B523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2108154"/>
            <a:ext cx="3162299" cy="486726"/>
          </a:xfrm>
        </p:spPr>
        <p:txBody>
          <a:bodyPr anchor="b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8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 limit 49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AF96851-A105-DC6E-B559-713C030286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51680" y="2781300"/>
            <a:ext cx="3162299" cy="1879600"/>
          </a:xfrm>
        </p:spPr>
        <p:txBody>
          <a:bodyPr>
            <a:noAutofit/>
          </a:bodyPr>
          <a:lstStyle>
            <a:lvl1pPr>
              <a:lnSpc>
                <a:spcPts val="2300"/>
              </a:lnSpc>
              <a:defRPr sz="2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bullet</a:t>
            </a:r>
          </a:p>
          <a:p>
            <a:pPr lvl="0"/>
            <a:r>
              <a:rPr lang="en-US"/>
              <a:t>Keep to 5 lines</a:t>
            </a:r>
          </a:p>
          <a:p>
            <a:pPr lvl="0"/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978926A-C27F-9A3E-9DEB-54DB49AAE1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96301" y="2781300"/>
            <a:ext cx="3162299" cy="1879600"/>
          </a:xfrm>
        </p:spPr>
        <p:txBody>
          <a:bodyPr>
            <a:noAutofit/>
          </a:bodyPr>
          <a:lstStyle>
            <a:lvl1pPr>
              <a:lnSpc>
                <a:spcPts val="2300"/>
              </a:lnSpc>
              <a:defRPr sz="2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bullet</a:t>
            </a:r>
          </a:p>
          <a:p>
            <a:pPr lvl="0"/>
            <a:r>
              <a:rPr lang="en-US"/>
              <a:t>Keep to 5 lines</a:t>
            </a:r>
          </a:p>
          <a:p>
            <a:pPr lvl="0"/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FDC2D9E-8120-CB48-942D-45D63D1647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3901" y="2108154"/>
            <a:ext cx="3162299" cy="486726"/>
          </a:xfrm>
        </p:spPr>
        <p:txBody>
          <a:bodyPr anchor="b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8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 limit 49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42E15741-0A36-E16F-EDBD-A0F6B67A78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96301" y="2108154"/>
            <a:ext cx="3162299" cy="486726"/>
          </a:xfrm>
        </p:spPr>
        <p:txBody>
          <a:bodyPr anchor="b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8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 limit 49</a:t>
            </a: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0A3876FB-B9A3-6B5B-1FFB-70D299DA7F4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" y="4902200"/>
            <a:ext cx="3162300" cy="9702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851658F-BC14-F170-E342-EAF51F80179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51680" y="4902200"/>
            <a:ext cx="3162300" cy="9702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52D7C273-939E-3606-A61B-F3CD7D78AEC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98840" y="4902200"/>
            <a:ext cx="3162300" cy="9702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Title Placeholder 3">
            <a:extLst>
              <a:ext uri="{FF2B5EF4-FFF2-40B4-BE49-F238E27FC236}">
                <a16:creationId xmlns:a16="http://schemas.microsoft.com/office/drawing/2014/main" id="{43F1283A-2930-6744-F59B-5DAA8D0D8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11029857" cy="10905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use for longer  headlines - character limit 69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9F781560-8CA6-612B-D624-4FDC9AD01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90E36DD6-6B89-4C95-A439-6E2342A489E7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D660B0-BF01-BBF9-6283-079397F6FEFB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44356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0FC7346A-013F-FD6D-FAEB-DDD7029C7D3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092700" y="2566254"/>
            <a:ext cx="6565899" cy="330114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6" name="Title Placeholder 3">
            <a:extLst>
              <a:ext uri="{FF2B5EF4-FFF2-40B4-BE49-F238E27FC236}">
                <a16:creationId xmlns:a16="http://schemas.microsoft.com/office/drawing/2014/main" id="{52D32E12-7955-BC1B-29E2-BCDBF1A643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11029857" cy="10905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use for longer  headlines - character limit 69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260C905-E762-A1E2-643C-DDFDDD6F49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110490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75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3DDE74D-3D21-94A0-3E1A-46D281593F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2573654"/>
            <a:ext cx="4057403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5E149BE-2757-10EB-CB9D-37A9567997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C89F8E78-3EC0-4783-93E9-51B1BFEBC541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FE6B5B5-045E-669A-1FEB-6E0A086BAC5F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5199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595D5D9-48E7-C116-4E41-336E5522CA5A}"/>
              </a:ext>
            </a:extLst>
          </p:cNvPr>
          <p:cNvCxnSpPr>
            <a:cxnSpLocks/>
          </p:cNvCxnSpPr>
          <p:nvPr userDrawn="1"/>
        </p:nvCxnSpPr>
        <p:spPr>
          <a:xfrm>
            <a:off x="609600" y="6172200"/>
            <a:ext cx="69977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541F1B-B052-9948-4EEF-E33ED93A8F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08ED5E5B-E144-A23F-41E3-E2D1EAAC29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C49056F4-6E8A-4F51-87C7-7B45486EC8C6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A6C3B21-851D-FF14-C484-4DE6F8836494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74719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- Sp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33BE8FC0-A3C6-B62B-D65D-AFEAEB5CFD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26287" y="2554357"/>
            <a:ext cx="3298679" cy="3313043"/>
          </a:xfrm>
          <a:custGeom>
            <a:avLst/>
            <a:gdLst>
              <a:gd name="connsiteX0" fmla="*/ 1496203 w 3710303"/>
              <a:gd name="connsiteY0" fmla="*/ 0 h 3726459"/>
              <a:gd name="connsiteX1" fmla="*/ 2214100 w 3710303"/>
              <a:gd name="connsiteY1" fmla="*/ 0 h 3726459"/>
              <a:gd name="connsiteX2" fmla="*/ 2214100 w 3710303"/>
              <a:gd name="connsiteY2" fmla="*/ 993254 h 3726459"/>
              <a:gd name="connsiteX3" fmla="*/ 2913030 w 3710303"/>
              <a:gd name="connsiteY3" fmla="*/ 290811 h 3726459"/>
              <a:gd name="connsiteX4" fmla="*/ 3420896 w 3710303"/>
              <a:gd name="connsiteY4" fmla="*/ 800082 h 3726459"/>
              <a:gd name="connsiteX5" fmla="*/ 2721264 w 3710303"/>
              <a:gd name="connsiteY5" fmla="*/ 1502525 h 3726459"/>
              <a:gd name="connsiteX6" fmla="*/ 3710303 w 3710303"/>
              <a:gd name="connsiteY6" fmla="*/ 1502525 h 3726459"/>
              <a:gd name="connsiteX7" fmla="*/ 3710303 w 3710303"/>
              <a:gd name="connsiteY7" fmla="*/ 2223232 h 3726459"/>
              <a:gd name="connsiteX8" fmla="*/ 2721264 w 3710303"/>
              <a:gd name="connsiteY8" fmla="*/ 2223232 h 3726459"/>
              <a:gd name="connsiteX9" fmla="*/ 3420896 w 3710303"/>
              <a:gd name="connsiteY9" fmla="*/ 2925674 h 3726459"/>
              <a:gd name="connsiteX10" fmla="*/ 2913030 w 3710303"/>
              <a:gd name="connsiteY10" fmla="*/ 3435648 h 3726459"/>
              <a:gd name="connsiteX11" fmla="*/ 2214100 w 3710303"/>
              <a:gd name="connsiteY11" fmla="*/ 2732503 h 3726459"/>
              <a:gd name="connsiteX12" fmla="*/ 2214100 w 3710303"/>
              <a:gd name="connsiteY12" fmla="*/ 3726459 h 3726459"/>
              <a:gd name="connsiteX13" fmla="*/ 1496203 w 3710303"/>
              <a:gd name="connsiteY13" fmla="*/ 3726459 h 3726459"/>
              <a:gd name="connsiteX14" fmla="*/ 1496203 w 3710303"/>
              <a:gd name="connsiteY14" fmla="*/ 2732503 h 3726459"/>
              <a:gd name="connsiteX15" fmla="*/ 797273 w 3710303"/>
              <a:gd name="connsiteY15" fmla="*/ 3435648 h 3726459"/>
              <a:gd name="connsiteX16" fmla="*/ 289406 w 3710303"/>
              <a:gd name="connsiteY16" fmla="*/ 2925674 h 3726459"/>
              <a:gd name="connsiteX17" fmla="*/ 989040 w 3710303"/>
              <a:gd name="connsiteY17" fmla="*/ 2223232 h 3726459"/>
              <a:gd name="connsiteX18" fmla="*/ 0 w 3710303"/>
              <a:gd name="connsiteY18" fmla="*/ 2223232 h 3726459"/>
              <a:gd name="connsiteX19" fmla="*/ 0 w 3710303"/>
              <a:gd name="connsiteY19" fmla="*/ 1502525 h 3726459"/>
              <a:gd name="connsiteX20" fmla="*/ 989040 w 3710303"/>
              <a:gd name="connsiteY20" fmla="*/ 1502525 h 3726459"/>
              <a:gd name="connsiteX21" fmla="*/ 289406 w 3710303"/>
              <a:gd name="connsiteY21" fmla="*/ 800082 h 3726459"/>
              <a:gd name="connsiteX22" fmla="*/ 797273 w 3710303"/>
              <a:gd name="connsiteY22" fmla="*/ 290811 h 3726459"/>
              <a:gd name="connsiteX23" fmla="*/ 1496203 w 3710303"/>
              <a:gd name="connsiteY23" fmla="*/ 993254 h 372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710303" h="3726459">
                <a:moveTo>
                  <a:pt x="1496203" y="0"/>
                </a:moveTo>
                <a:lnTo>
                  <a:pt x="2214100" y="0"/>
                </a:lnTo>
                <a:lnTo>
                  <a:pt x="2214100" y="993254"/>
                </a:lnTo>
                <a:lnTo>
                  <a:pt x="2913030" y="290811"/>
                </a:lnTo>
                <a:lnTo>
                  <a:pt x="3420896" y="800082"/>
                </a:lnTo>
                <a:lnTo>
                  <a:pt x="2721264" y="1502525"/>
                </a:lnTo>
                <a:lnTo>
                  <a:pt x="3710303" y="1502525"/>
                </a:lnTo>
                <a:lnTo>
                  <a:pt x="3710303" y="2223232"/>
                </a:lnTo>
                <a:lnTo>
                  <a:pt x="2721264" y="2223232"/>
                </a:lnTo>
                <a:lnTo>
                  <a:pt x="3420896" y="2925674"/>
                </a:lnTo>
                <a:lnTo>
                  <a:pt x="2913030" y="3435648"/>
                </a:lnTo>
                <a:lnTo>
                  <a:pt x="2214100" y="2732503"/>
                </a:lnTo>
                <a:lnTo>
                  <a:pt x="2214100" y="3726459"/>
                </a:lnTo>
                <a:lnTo>
                  <a:pt x="1496203" y="3726459"/>
                </a:lnTo>
                <a:lnTo>
                  <a:pt x="1496203" y="2732503"/>
                </a:lnTo>
                <a:lnTo>
                  <a:pt x="797273" y="3435648"/>
                </a:lnTo>
                <a:lnTo>
                  <a:pt x="289406" y="2925674"/>
                </a:lnTo>
                <a:lnTo>
                  <a:pt x="989040" y="2223232"/>
                </a:lnTo>
                <a:lnTo>
                  <a:pt x="0" y="2223232"/>
                </a:lnTo>
                <a:lnTo>
                  <a:pt x="0" y="1502525"/>
                </a:lnTo>
                <a:lnTo>
                  <a:pt x="989040" y="1502525"/>
                </a:lnTo>
                <a:lnTo>
                  <a:pt x="289406" y="800082"/>
                </a:lnTo>
                <a:lnTo>
                  <a:pt x="797273" y="290811"/>
                </a:lnTo>
                <a:lnTo>
                  <a:pt x="1496203" y="9932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FFB5F8CF-A263-D01A-19A5-0F8A137BE1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C87EAFA3-BC13-4991-BD88-BB300597F4F6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D5212-DC76-FD6C-FE1C-8CE774F4F609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45083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- Ori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D72BA606-AF8B-18A0-CCFC-DDAD10AA63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16347" y="2544417"/>
            <a:ext cx="3323527" cy="3322983"/>
          </a:xfrm>
          <a:custGeom>
            <a:avLst/>
            <a:gdLst>
              <a:gd name="connsiteX0" fmla="*/ 1763038 w 3549087"/>
              <a:gd name="connsiteY0" fmla="*/ 0 h 3548506"/>
              <a:gd name="connsiteX1" fmla="*/ 1786050 w 3549087"/>
              <a:gd name="connsiteY1" fmla="*/ 0 h 3548506"/>
              <a:gd name="connsiteX2" fmla="*/ 1955981 w 3549087"/>
              <a:gd name="connsiteY2" fmla="*/ 8581 h 3548506"/>
              <a:gd name="connsiteX3" fmla="*/ 3549087 w 3549087"/>
              <a:gd name="connsiteY3" fmla="*/ 1773963 h 3548506"/>
              <a:gd name="connsiteX4" fmla="*/ 1774544 w 3549087"/>
              <a:gd name="connsiteY4" fmla="*/ 3548506 h 3548506"/>
              <a:gd name="connsiteX5" fmla="*/ 0 w 3549087"/>
              <a:gd name="connsiteY5" fmla="*/ 1773963 h 3548506"/>
              <a:gd name="connsiteX6" fmla="*/ 1593107 w 3549087"/>
              <a:gd name="connsiteY6" fmla="*/ 8581 h 3548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9087" h="3548506">
                <a:moveTo>
                  <a:pt x="1763038" y="0"/>
                </a:moveTo>
                <a:lnTo>
                  <a:pt x="1786050" y="0"/>
                </a:lnTo>
                <a:lnTo>
                  <a:pt x="1955981" y="8581"/>
                </a:lnTo>
                <a:cubicBezTo>
                  <a:pt x="2850805" y="99455"/>
                  <a:pt x="3549087" y="855163"/>
                  <a:pt x="3549087" y="1773963"/>
                </a:cubicBezTo>
                <a:cubicBezTo>
                  <a:pt x="3549087" y="2754016"/>
                  <a:pt x="2754597" y="3548506"/>
                  <a:pt x="1774544" y="3548506"/>
                </a:cubicBezTo>
                <a:cubicBezTo>
                  <a:pt x="794490" y="3548506"/>
                  <a:pt x="0" y="2754016"/>
                  <a:pt x="0" y="1773963"/>
                </a:cubicBezTo>
                <a:cubicBezTo>
                  <a:pt x="0" y="855163"/>
                  <a:pt x="698282" y="99455"/>
                  <a:pt x="1593107" y="858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EA927C86-1BB9-A01B-D868-2895A18F6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9CC0D6B1-E057-456F-9730-741A5E4F076A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A00843F-00AB-08DB-E52D-ED5CF3AD4BED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95244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- Moment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76430379-A700-87CB-D118-D3529C2B2E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6713" y="2564296"/>
            <a:ext cx="3426812" cy="3303104"/>
          </a:xfrm>
          <a:custGeom>
            <a:avLst/>
            <a:gdLst>
              <a:gd name="connsiteX0" fmla="*/ 4068 w 3545301"/>
              <a:gd name="connsiteY0" fmla="*/ 0 h 3417316"/>
              <a:gd name="connsiteX1" fmla="*/ 10590 w 3545301"/>
              <a:gd name="connsiteY1" fmla="*/ 0 h 3417316"/>
              <a:gd name="connsiteX2" fmla="*/ 1537574 w 3545301"/>
              <a:gd name="connsiteY2" fmla="*/ 1301154 h 3417316"/>
              <a:gd name="connsiteX3" fmla="*/ 1539196 w 3545301"/>
              <a:gd name="connsiteY3" fmla="*/ 0 h 3417316"/>
              <a:gd name="connsiteX4" fmla="*/ 1545719 w 3545301"/>
              <a:gd name="connsiteY4" fmla="*/ 0 h 3417316"/>
              <a:gd name="connsiteX5" fmla="*/ 3545301 w 3545301"/>
              <a:gd name="connsiteY5" fmla="*/ 1703844 h 3417316"/>
              <a:gd name="connsiteX6" fmla="*/ 1535129 w 3545301"/>
              <a:gd name="connsiteY6" fmla="*/ 3417316 h 3417316"/>
              <a:gd name="connsiteX7" fmla="*/ 1536759 w 3545301"/>
              <a:gd name="connsiteY7" fmla="*/ 2107350 h 3417316"/>
              <a:gd name="connsiteX8" fmla="*/ 0 w 3545301"/>
              <a:gd name="connsiteY8" fmla="*/ 3417316 h 341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5301" h="3417316">
                <a:moveTo>
                  <a:pt x="4068" y="0"/>
                </a:moveTo>
                <a:lnTo>
                  <a:pt x="10590" y="0"/>
                </a:lnTo>
                <a:lnTo>
                  <a:pt x="1537574" y="1301154"/>
                </a:lnTo>
                <a:lnTo>
                  <a:pt x="1539196" y="0"/>
                </a:lnTo>
                <a:lnTo>
                  <a:pt x="1545719" y="0"/>
                </a:lnTo>
                <a:lnTo>
                  <a:pt x="3545301" y="1703844"/>
                </a:lnTo>
                <a:lnTo>
                  <a:pt x="1535129" y="3417316"/>
                </a:lnTo>
                <a:lnTo>
                  <a:pt x="1536759" y="2107350"/>
                </a:lnTo>
                <a:lnTo>
                  <a:pt x="0" y="341731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0F84C9D-74FB-012C-4831-38BE3A2E50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D42C1D86-29FE-4E31-A930-3C1C0E9B025C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2D182B-9B03-A21C-1610-1E480702A7C2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8996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443A5448-9DCA-411D-5428-69DBFE93E3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77200" y="4519874"/>
            <a:ext cx="3581400" cy="38608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600" b="1" cap="all" baseline="0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808E5849-4AF5-91B7-B5B3-C7E8809FE1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7200" y="5078674"/>
            <a:ext cx="3581400" cy="788726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400" cap="none" baseline="0">
                <a:solidFill>
                  <a:srgbClr val="000000"/>
                </a:solidFill>
                <a:latin typeface="Georgia" panose="02040502050405020303" pitchFamily="18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5">
            <a:extLst>
              <a:ext uri="{FF2B5EF4-FFF2-40B4-BE49-F238E27FC236}">
                <a16:creationId xmlns:a16="http://schemas.microsoft.com/office/drawing/2014/main" id="{6F64DE56-6D88-A084-9A71-3E86575FE46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77200" y="2556365"/>
            <a:ext cx="3581400" cy="1790789"/>
          </a:xfrm>
          <a:custGeom>
            <a:avLst/>
            <a:gdLst>
              <a:gd name="connsiteX0" fmla="*/ 1788934 w 3581400"/>
              <a:gd name="connsiteY0" fmla="*/ 0 h 1790789"/>
              <a:gd name="connsiteX1" fmla="*/ 3577437 w 3581400"/>
              <a:gd name="connsiteY1" fmla="*/ 1607674 h 1790789"/>
              <a:gd name="connsiteX2" fmla="*/ 3581400 w 3581400"/>
              <a:gd name="connsiteY2" fmla="*/ 1685856 h 1790789"/>
              <a:gd name="connsiteX3" fmla="*/ 3581400 w 3581400"/>
              <a:gd name="connsiteY3" fmla="*/ 1790789 h 1790789"/>
              <a:gd name="connsiteX4" fmla="*/ 0 w 3581400"/>
              <a:gd name="connsiteY4" fmla="*/ 1790789 h 1790789"/>
              <a:gd name="connsiteX5" fmla="*/ 0 w 3581400"/>
              <a:gd name="connsiteY5" fmla="*/ 1616197 h 1790789"/>
              <a:gd name="connsiteX6" fmla="*/ 432 w 3581400"/>
              <a:gd name="connsiteY6" fmla="*/ 1607674 h 1790789"/>
              <a:gd name="connsiteX7" fmla="*/ 1788934 w 3581400"/>
              <a:gd name="connsiteY7" fmla="*/ 0 h 179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1400" h="1790789">
                <a:moveTo>
                  <a:pt x="1788934" y="0"/>
                </a:moveTo>
                <a:cubicBezTo>
                  <a:pt x="2719742" y="0"/>
                  <a:pt x="3485369" y="704582"/>
                  <a:pt x="3577437" y="1607674"/>
                </a:cubicBezTo>
                <a:lnTo>
                  <a:pt x="3581400" y="1685856"/>
                </a:lnTo>
                <a:lnTo>
                  <a:pt x="3581400" y="1790789"/>
                </a:lnTo>
                <a:lnTo>
                  <a:pt x="0" y="1790789"/>
                </a:lnTo>
                <a:lnTo>
                  <a:pt x="0" y="1616197"/>
                </a:lnTo>
                <a:lnTo>
                  <a:pt x="432" y="1607674"/>
                </a:lnTo>
                <a:cubicBezTo>
                  <a:pt x="92500" y="704582"/>
                  <a:pt x="858127" y="0"/>
                  <a:pt x="178893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ADAEF141-BF25-86B4-9426-5617240BEE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0E721260-912C-4513-AD7B-FB3C9653E781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6C21312-AB53-4E69-2558-C0961E7A7C9E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30095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102B060-8F54-4266-70BA-6E978CD2E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6600D538-A042-40D4-B397-FC7E3DC32479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F5CC7A9-A72F-659A-FEF1-12BE67AD0F21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99170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stimoni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8E880C84-62AC-32F8-2931-38EA61C5EE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73530" y="2179773"/>
            <a:ext cx="5252557" cy="232596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8937F96B-0A2D-DC45-8305-6BF64970C8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3530" y="4787390"/>
            <a:ext cx="5279062" cy="2351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47A5967-8C65-FB8E-B6CC-5D5C9F9037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3530" y="5045891"/>
            <a:ext cx="5292314" cy="28148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 cap="none" baseline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F71DB463-E774-76D2-AC99-8B9BF05436D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41435" y="0"/>
            <a:ext cx="5350565" cy="5373863"/>
          </a:xfrm>
          <a:custGeom>
            <a:avLst/>
            <a:gdLst>
              <a:gd name="connsiteX0" fmla="*/ 1496203 w 3710303"/>
              <a:gd name="connsiteY0" fmla="*/ 0 h 3726459"/>
              <a:gd name="connsiteX1" fmla="*/ 2214100 w 3710303"/>
              <a:gd name="connsiteY1" fmla="*/ 0 h 3726459"/>
              <a:gd name="connsiteX2" fmla="*/ 2214100 w 3710303"/>
              <a:gd name="connsiteY2" fmla="*/ 993254 h 3726459"/>
              <a:gd name="connsiteX3" fmla="*/ 2913030 w 3710303"/>
              <a:gd name="connsiteY3" fmla="*/ 290811 h 3726459"/>
              <a:gd name="connsiteX4" fmla="*/ 3420896 w 3710303"/>
              <a:gd name="connsiteY4" fmla="*/ 800082 h 3726459"/>
              <a:gd name="connsiteX5" fmla="*/ 2721264 w 3710303"/>
              <a:gd name="connsiteY5" fmla="*/ 1502525 h 3726459"/>
              <a:gd name="connsiteX6" fmla="*/ 3710303 w 3710303"/>
              <a:gd name="connsiteY6" fmla="*/ 1502525 h 3726459"/>
              <a:gd name="connsiteX7" fmla="*/ 3710303 w 3710303"/>
              <a:gd name="connsiteY7" fmla="*/ 2223232 h 3726459"/>
              <a:gd name="connsiteX8" fmla="*/ 2721264 w 3710303"/>
              <a:gd name="connsiteY8" fmla="*/ 2223232 h 3726459"/>
              <a:gd name="connsiteX9" fmla="*/ 3420896 w 3710303"/>
              <a:gd name="connsiteY9" fmla="*/ 2925674 h 3726459"/>
              <a:gd name="connsiteX10" fmla="*/ 2913030 w 3710303"/>
              <a:gd name="connsiteY10" fmla="*/ 3435648 h 3726459"/>
              <a:gd name="connsiteX11" fmla="*/ 2214100 w 3710303"/>
              <a:gd name="connsiteY11" fmla="*/ 2732503 h 3726459"/>
              <a:gd name="connsiteX12" fmla="*/ 2214100 w 3710303"/>
              <a:gd name="connsiteY12" fmla="*/ 3726459 h 3726459"/>
              <a:gd name="connsiteX13" fmla="*/ 1496203 w 3710303"/>
              <a:gd name="connsiteY13" fmla="*/ 3726459 h 3726459"/>
              <a:gd name="connsiteX14" fmla="*/ 1496203 w 3710303"/>
              <a:gd name="connsiteY14" fmla="*/ 2732503 h 3726459"/>
              <a:gd name="connsiteX15" fmla="*/ 797273 w 3710303"/>
              <a:gd name="connsiteY15" fmla="*/ 3435648 h 3726459"/>
              <a:gd name="connsiteX16" fmla="*/ 289406 w 3710303"/>
              <a:gd name="connsiteY16" fmla="*/ 2925674 h 3726459"/>
              <a:gd name="connsiteX17" fmla="*/ 989040 w 3710303"/>
              <a:gd name="connsiteY17" fmla="*/ 2223232 h 3726459"/>
              <a:gd name="connsiteX18" fmla="*/ 0 w 3710303"/>
              <a:gd name="connsiteY18" fmla="*/ 2223232 h 3726459"/>
              <a:gd name="connsiteX19" fmla="*/ 0 w 3710303"/>
              <a:gd name="connsiteY19" fmla="*/ 1502525 h 3726459"/>
              <a:gd name="connsiteX20" fmla="*/ 989040 w 3710303"/>
              <a:gd name="connsiteY20" fmla="*/ 1502525 h 3726459"/>
              <a:gd name="connsiteX21" fmla="*/ 289406 w 3710303"/>
              <a:gd name="connsiteY21" fmla="*/ 800082 h 3726459"/>
              <a:gd name="connsiteX22" fmla="*/ 797273 w 3710303"/>
              <a:gd name="connsiteY22" fmla="*/ 290811 h 3726459"/>
              <a:gd name="connsiteX23" fmla="*/ 1496203 w 3710303"/>
              <a:gd name="connsiteY23" fmla="*/ 993254 h 372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710303" h="3726459">
                <a:moveTo>
                  <a:pt x="1496203" y="0"/>
                </a:moveTo>
                <a:lnTo>
                  <a:pt x="2214100" y="0"/>
                </a:lnTo>
                <a:lnTo>
                  <a:pt x="2214100" y="993254"/>
                </a:lnTo>
                <a:lnTo>
                  <a:pt x="2913030" y="290811"/>
                </a:lnTo>
                <a:lnTo>
                  <a:pt x="3420896" y="800082"/>
                </a:lnTo>
                <a:lnTo>
                  <a:pt x="2721264" y="1502525"/>
                </a:lnTo>
                <a:lnTo>
                  <a:pt x="3710303" y="1502525"/>
                </a:lnTo>
                <a:lnTo>
                  <a:pt x="3710303" y="2223232"/>
                </a:lnTo>
                <a:lnTo>
                  <a:pt x="2721264" y="2223232"/>
                </a:lnTo>
                <a:lnTo>
                  <a:pt x="3420896" y="2925674"/>
                </a:lnTo>
                <a:lnTo>
                  <a:pt x="2913030" y="3435648"/>
                </a:lnTo>
                <a:lnTo>
                  <a:pt x="2214100" y="2732503"/>
                </a:lnTo>
                <a:lnTo>
                  <a:pt x="2214100" y="3726459"/>
                </a:lnTo>
                <a:lnTo>
                  <a:pt x="1496203" y="3726459"/>
                </a:lnTo>
                <a:lnTo>
                  <a:pt x="1496203" y="2732503"/>
                </a:lnTo>
                <a:lnTo>
                  <a:pt x="797273" y="3435648"/>
                </a:lnTo>
                <a:lnTo>
                  <a:pt x="289406" y="2925674"/>
                </a:lnTo>
                <a:lnTo>
                  <a:pt x="989040" y="2223232"/>
                </a:lnTo>
                <a:lnTo>
                  <a:pt x="0" y="2223232"/>
                </a:lnTo>
                <a:lnTo>
                  <a:pt x="0" y="1502525"/>
                </a:lnTo>
                <a:lnTo>
                  <a:pt x="989040" y="1502525"/>
                </a:lnTo>
                <a:lnTo>
                  <a:pt x="289406" y="800082"/>
                </a:lnTo>
                <a:lnTo>
                  <a:pt x="797273" y="290811"/>
                </a:lnTo>
                <a:lnTo>
                  <a:pt x="1496203" y="9932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D109F7-11D9-D9F4-248E-FB4C0FABC838}"/>
              </a:ext>
            </a:extLst>
          </p:cNvPr>
          <p:cNvSpPr txBox="1"/>
          <p:nvPr userDrawn="1"/>
        </p:nvSpPr>
        <p:spPr>
          <a:xfrm>
            <a:off x="490329" y="1838740"/>
            <a:ext cx="86470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0" b="1" spc="-100" baseline="0">
                <a:latin typeface="Georgia" panose="02040502050405020303" pitchFamily="18" charset="0"/>
              </a:rPr>
              <a:t>“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6EB644-C56D-88A9-46DB-B1D7E19441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7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A63805E7-E296-A6EF-8162-E80FFCAE1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DF5509DF-5AEB-41BD-8175-3C424B74347A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1EA3C4-3481-D6F0-4A94-3261B8ED0655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10192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stimonial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8E880C84-62AC-32F8-2931-38EA61C5EE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73531" y="2193025"/>
            <a:ext cx="5199547" cy="219344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BB306F37-D58E-9D82-6D2F-A44AEAAFCE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41435" y="0"/>
            <a:ext cx="5350565" cy="5373863"/>
          </a:xfrm>
          <a:custGeom>
            <a:avLst/>
            <a:gdLst>
              <a:gd name="connsiteX0" fmla="*/ 1496203 w 3710303"/>
              <a:gd name="connsiteY0" fmla="*/ 0 h 3726459"/>
              <a:gd name="connsiteX1" fmla="*/ 2214100 w 3710303"/>
              <a:gd name="connsiteY1" fmla="*/ 0 h 3726459"/>
              <a:gd name="connsiteX2" fmla="*/ 2214100 w 3710303"/>
              <a:gd name="connsiteY2" fmla="*/ 993254 h 3726459"/>
              <a:gd name="connsiteX3" fmla="*/ 2913030 w 3710303"/>
              <a:gd name="connsiteY3" fmla="*/ 290811 h 3726459"/>
              <a:gd name="connsiteX4" fmla="*/ 3420896 w 3710303"/>
              <a:gd name="connsiteY4" fmla="*/ 800082 h 3726459"/>
              <a:gd name="connsiteX5" fmla="*/ 2721264 w 3710303"/>
              <a:gd name="connsiteY5" fmla="*/ 1502525 h 3726459"/>
              <a:gd name="connsiteX6" fmla="*/ 3710303 w 3710303"/>
              <a:gd name="connsiteY6" fmla="*/ 1502525 h 3726459"/>
              <a:gd name="connsiteX7" fmla="*/ 3710303 w 3710303"/>
              <a:gd name="connsiteY7" fmla="*/ 2223232 h 3726459"/>
              <a:gd name="connsiteX8" fmla="*/ 2721264 w 3710303"/>
              <a:gd name="connsiteY8" fmla="*/ 2223232 h 3726459"/>
              <a:gd name="connsiteX9" fmla="*/ 3420896 w 3710303"/>
              <a:gd name="connsiteY9" fmla="*/ 2925674 h 3726459"/>
              <a:gd name="connsiteX10" fmla="*/ 2913030 w 3710303"/>
              <a:gd name="connsiteY10" fmla="*/ 3435648 h 3726459"/>
              <a:gd name="connsiteX11" fmla="*/ 2214100 w 3710303"/>
              <a:gd name="connsiteY11" fmla="*/ 2732503 h 3726459"/>
              <a:gd name="connsiteX12" fmla="*/ 2214100 w 3710303"/>
              <a:gd name="connsiteY12" fmla="*/ 3726459 h 3726459"/>
              <a:gd name="connsiteX13" fmla="*/ 1496203 w 3710303"/>
              <a:gd name="connsiteY13" fmla="*/ 3726459 h 3726459"/>
              <a:gd name="connsiteX14" fmla="*/ 1496203 w 3710303"/>
              <a:gd name="connsiteY14" fmla="*/ 2732503 h 3726459"/>
              <a:gd name="connsiteX15" fmla="*/ 797273 w 3710303"/>
              <a:gd name="connsiteY15" fmla="*/ 3435648 h 3726459"/>
              <a:gd name="connsiteX16" fmla="*/ 289406 w 3710303"/>
              <a:gd name="connsiteY16" fmla="*/ 2925674 h 3726459"/>
              <a:gd name="connsiteX17" fmla="*/ 989040 w 3710303"/>
              <a:gd name="connsiteY17" fmla="*/ 2223232 h 3726459"/>
              <a:gd name="connsiteX18" fmla="*/ 0 w 3710303"/>
              <a:gd name="connsiteY18" fmla="*/ 2223232 h 3726459"/>
              <a:gd name="connsiteX19" fmla="*/ 0 w 3710303"/>
              <a:gd name="connsiteY19" fmla="*/ 1502525 h 3726459"/>
              <a:gd name="connsiteX20" fmla="*/ 989040 w 3710303"/>
              <a:gd name="connsiteY20" fmla="*/ 1502525 h 3726459"/>
              <a:gd name="connsiteX21" fmla="*/ 289406 w 3710303"/>
              <a:gd name="connsiteY21" fmla="*/ 800082 h 3726459"/>
              <a:gd name="connsiteX22" fmla="*/ 797273 w 3710303"/>
              <a:gd name="connsiteY22" fmla="*/ 290811 h 3726459"/>
              <a:gd name="connsiteX23" fmla="*/ 1496203 w 3710303"/>
              <a:gd name="connsiteY23" fmla="*/ 993254 h 372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710303" h="3726459">
                <a:moveTo>
                  <a:pt x="1496203" y="0"/>
                </a:moveTo>
                <a:lnTo>
                  <a:pt x="2214100" y="0"/>
                </a:lnTo>
                <a:lnTo>
                  <a:pt x="2214100" y="993254"/>
                </a:lnTo>
                <a:lnTo>
                  <a:pt x="2913030" y="290811"/>
                </a:lnTo>
                <a:lnTo>
                  <a:pt x="3420896" y="800082"/>
                </a:lnTo>
                <a:lnTo>
                  <a:pt x="2721264" y="1502525"/>
                </a:lnTo>
                <a:lnTo>
                  <a:pt x="3710303" y="1502525"/>
                </a:lnTo>
                <a:lnTo>
                  <a:pt x="3710303" y="2223232"/>
                </a:lnTo>
                <a:lnTo>
                  <a:pt x="2721264" y="2223232"/>
                </a:lnTo>
                <a:lnTo>
                  <a:pt x="3420896" y="2925674"/>
                </a:lnTo>
                <a:lnTo>
                  <a:pt x="2913030" y="3435648"/>
                </a:lnTo>
                <a:lnTo>
                  <a:pt x="2214100" y="2732503"/>
                </a:lnTo>
                <a:lnTo>
                  <a:pt x="2214100" y="3726459"/>
                </a:lnTo>
                <a:lnTo>
                  <a:pt x="1496203" y="3726459"/>
                </a:lnTo>
                <a:lnTo>
                  <a:pt x="1496203" y="2732503"/>
                </a:lnTo>
                <a:lnTo>
                  <a:pt x="797273" y="3435648"/>
                </a:lnTo>
                <a:lnTo>
                  <a:pt x="289406" y="2925674"/>
                </a:lnTo>
                <a:lnTo>
                  <a:pt x="989040" y="2223232"/>
                </a:lnTo>
                <a:lnTo>
                  <a:pt x="0" y="2223232"/>
                </a:lnTo>
                <a:lnTo>
                  <a:pt x="0" y="1502525"/>
                </a:lnTo>
                <a:lnTo>
                  <a:pt x="989040" y="1502525"/>
                </a:lnTo>
                <a:lnTo>
                  <a:pt x="289406" y="800082"/>
                </a:lnTo>
                <a:lnTo>
                  <a:pt x="797273" y="290811"/>
                </a:lnTo>
                <a:lnTo>
                  <a:pt x="1496203" y="9932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04759C1B-D1AF-CCFB-C474-15A0982977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3530" y="4747632"/>
            <a:ext cx="5226054" cy="26168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5DC376DF-10D7-F6A2-12E9-FB08E3CD9B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3530" y="5006134"/>
            <a:ext cx="5279062" cy="36099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 cap="none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09ADDF-FD6F-70B9-20E6-DD63856601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E1AACB-0A1A-D097-D822-890702C7F65A}"/>
              </a:ext>
            </a:extLst>
          </p:cNvPr>
          <p:cNvSpPr txBox="1"/>
          <p:nvPr userDrawn="1"/>
        </p:nvSpPr>
        <p:spPr>
          <a:xfrm>
            <a:off x="490329" y="1838740"/>
            <a:ext cx="86470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0" b="1" spc="-100" baseline="0">
                <a:solidFill>
                  <a:schemeClr val="bg1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D1EEFD6C-6145-57F0-7A74-3F1EBD0378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846EBD3-0FCA-448C-9350-33C4E5E1E899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01676A13-0FCF-AA28-6D38-1C54C5A55280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511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Momentum + Image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BA094055-1F5C-805E-DFD6-DF7BDA7B8F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45768" y="-336884"/>
            <a:ext cx="5383731" cy="4160157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CFCD139F-21D5-0BC8-6A0B-B7B0760F5C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2716334"/>
            <a:ext cx="5394960" cy="43326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183FBBDA-3A0F-42CE-FC2B-6E70578ADE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516906"/>
            <a:ext cx="6824870" cy="26552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875E2-DA6C-D86E-7666-2894696C4B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527F3F0D-C7DB-4F6A-8FA8-AFF278892E4F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CA78C16C-48E6-FCB3-F097-A64BDF4CE583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41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Ascent +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985FEF4-5BDA-23A4-E58B-29ABAE8BB6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2716334"/>
            <a:ext cx="5394960" cy="43326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13F25ACB-8727-FB20-E3A7-443068D731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027288" y="241972"/>
            <a:ext cx="4099823" cy="3168045"/>
          </a:xfrm>
          <a:prstGeom prst="rect">
            <a:avLst/>
          </a:prstGeom>
        </p:spPr>
      </p:pic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15156FD7-5ED4-3E44-6475-74C325C50E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516906"/>
            <a:ext cx="6824870" cy="26552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67AF73F1-8E16-363C-9870-59F6165592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09CED36-C4B6-46F9-B52A-DB9429C6219E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D843A705-7D51-B75D-42F7-EB906FC37222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5470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park +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6EDED2FE-E096-AF46-D487-48452AAB62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SpPr/>
          <p:nvPr/>
        </p:nvSpPr>
        <p:spPr>
          <a:xfrm>
            <a:off x="6626502" y="443708"/>
            <a:ext cx="2888495" cy="2901072"/>
          </a:xfrm>
          <a:custGeom>
            <a:avLst/>
            <a:gdLst>
              <a:gd name="connsiteX0" fmla="*/ 3812085 w 3812084"/>
              <a:gd name="connsiteY0" fmla="*/ 1543743 h 3828683"/>
              <a:gd name="connsiteX1" fmla="*/ 2795914 w 3812084"/>
              <a:gd name="connsiteY1" fmla="*/ 1543743 h 3828683"/>
              <a:gd name="connsiteX2" fmla="*/ 3514739 w 3812084"/>
              <a:gd name="connsiteY2" fmla="*/ 822030 h 3828683"/>
              <a:gd name="connsiteX3" fmla="*/ 2992941 w 3812084"/>
              <a:gd name="connsiteY3" fmla="*/ 298789 h 3828683"/>
              <a:gd name="connsiteX4" fmla="*/ 2274838 w 3812084"/>
              <a:gd name="connsiteY4" fmla="*/ 1020501 h 3828683"/>
              <a:gd name="connsiteX5" fmla="*/ 2274838 w 3812084"/>
              <a:gd name="connsiteY5" fmla="*/ 0 h 3828683"/>
              <a:gd name="connsiteX6" fmla="*/ 1537247 w 3812084"/>
              <a:gd name="connsiteY6" fmla="*/ 0 h 3828683"/>
              <a:gd name="connsiteX7" fmla="*/ 1537247 w 3812084"/>
              <a:gd name="connsiteY7" fmla="*/ 1020501 h 3828683"/>
              <a:gd name="connsiteX8" fmla="*/ 819144 w 3812084"/>
              <a:gd name="connsiteY8" fmla="*/ 298789 h 3828683"/>
              <a:gd name="connsiteX9" fmla="*/ 297345 w 3812084"/>
              <a:gd name="connsiteY9" fmla="*/ 822030 h 3828683"/>
              <a:gd name="connsiteX10" fmla="*/ 1016171 w 3812084"/>
              <a:gd name="connsiteY10" fmla="*/ 1543743 h 3828683"/>
              <a:gd name="connsiteX11" fmla="*/ 0 w 3812084"/>
              <a:gd name="connsiteY11" fmla="*/ 1543743 h 3828683"/>
              <a:gd name="connsiteX12" fmla="*/ 0 w 3812084"/>
              <a:gd name="connsiteY12" fmla="*/ 2284219 h 3828683"/>
              <a:gd name="connsiteX13" fmla="*/ 1016171 w 3812084"/>
              <a:gd name="connsiteY13" fmla="*/ 2284219 h 3828683"/>
              <a:gd name="connsiteX14" fmla="*/ 297345 w 3812084"/>
              <a:gd name="connsiteY14" fmla="*/ 3005932 h 3828683"/>
              <a:gd name="connsiteX15" fmla="*/ 819144 w 3812084"/>
              <a:gd name="connsiteY15" fmla="*/ 3529895 h 3828683"/>
              <a:gd name="connsiteX16" fmla="*/ 1537247 w 3812084"/>
              <a:gd name="connsiteY16" fmla="*/ 2807461 h 3828683"/>
              <a:gd name="connsiteX17" fmla="*/ 1537247 w 3812084"/>
              <a:gd name="connsiteY17" fmla="*/ 3828684 h 3828683"/>
              <a:gd name="connsiteX18" fmla="*/ 2274838 w 3812084"/>
              <a:gd name="connsiteY18" fmla="*/ 3828684 h 3828683"/>
              <a:gd name="connsiteX19" fmla="*/ 2274838 w 3812084"/>
              <a:gd name="connsiteY19" fmla="*/ 2807461 h 3828683"/>
              <a:gd name="connsiteX20" fmla="*/ 2992941 w 3812084"/>
              <a:gd name="connsiteY20" fmla="*/ 3529895 h 3828683"/>
              <a:gd name="connsiteX21" fmla="*/ 3514739 w 3812084"/>
              <a:gd name="connsiteY21" fmla="*/ 3005932 h 3828683"/>
              <a:gd name="connsiteX22" fmla="*/ 2795914 w 3812084"/>
              <a:gd name="connsiteY22" fmla="*/ 2284219 h 3828683"/>
              <a:gd name="connsiteX23" fmla="*/ 3812085 w 3812084"/>
              <a:gd name="connsiteY23" fmla="*/ 2284219 h 3828683"/>
              <a:gd name="connsiteX24" fmla="*/ 3812085 w 3812084"/>
              <a:gd name="connsiteY24" fmla="*/ 1543743 h 3828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12084" h="3828683">
                <a:moveTo>
                  <a:pt x="3812085" y="1543743"/>
                </a:moveTo>
                <a:lnTo>
                  <a:pt x="2795914" y="1543743"/>
                </a:lnTo>
                <a:lnTo>
                  <a:pt x="3514739" y="822030"/>
                </a:lnTo>
                <a:lnTo>
                  <a:pt x="2992941" y="298789"/>
                </a:lnTo>
                <a:lnTo>
                  <a:pt x="2274838" y="1020501"/>
                </a:lnTo>
                <a:lnTo>
                  <a:pt x="2274838" y="0"/>
                </a:lnTo>
                <a:lnTo>
                  <a:pt x="1537247" y="0"/>
                </a:lnTo>
                <a:lnTo>
                  <a:pt x="1537247" y="1020501"/>
                </a:lnTo>
                <a:lnTo>
                  <a:pt x="819144" y="298789"/>
                </a:lnTo>
                <a:lnTo>
                  <a:pt x="297345" y="822030"/>
                </a:lnTo>
                <a:lnTo>
                  <a:pt x="1016171" y="1543743"/>
                </a:lnTo>
                <a:lnTo>
                  <a:pt x="0" y="1543743"/>
                </a:lnTo>
                <a:lnTo>
                  <a:pt x="0" y="2284219"/>
                </a:lnTo>
                <a:lnTo>
                  <a:pt x="1016171" y="2284219"/>
                </a:lnTo>
                <a:lnTo>
                  <a:pt x="297345" y="3005932"/>
                </a:lnTo>
                <a:lnTo>
                  <a:pt x="819144" y="3529895"/>
                </a:lnTo>
                <a:lnTo>
                  <a:pt x="1537247" y="2807461"/>
                </a:lnTo>
                <a:lnTo>
                  <a:pt x="1537247" y="3828684"/>
                </a:lnTo>
                <a:lnTo>
                  <a:pt x="2274838" y="3828684"/>
                </a:lnTo>
                <a:lnTo>
                  <a:pt x="2274838" y="2807461"/>
                </a:lnTo>
                <a:lnTo>
                  <a:pt x="2992941" y="3529895"/>
                </a:lnTo>
                <a:lnTo>
                  <a:pt x="3514739" y="3005932"/>
                </a:lnTo>
                <a:lnTo>
                  <a:pt x="2795914" y="2284219"/>
                </a:lnTo>
                <a:lnTo>
                  <a:pt x="3812085" y="2284219"/>
                </a:lnTo>
                <a:lnTo>
                  <a:pt x="3812085" y="1543743"/>
                </a:lnTo>
                <a:close/>
              </a:path>
            </a:pathLst>
          </a:custGeom>
          <a:solidFill>
            <a:srgbClr val="F15A29"/>
          </a:solidFill>
          <a:ln w="72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DB98236E-1101-C0FB-F186-C897F0B634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2716334"/>
            <a:ext cx="5394960" cy="43326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95EE6D3C-DCCD-49EF-B71E-F05FDF8E76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516906"/>
            <a:ext cx="6824870" cy="26552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C11CAEBC-0F21-F193-8BD6-2CACE789ED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B7A4B09A-6819-4284-86A9-AD4B9E5DA9B0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62BAED-FF64-9752-A4B1-A38E0853E96F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4563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potlight - Dancer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985FEF4-5BDA-23A4-E58B-29ABAE8BB6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4881272"/>
            <a:ext cx="6553200" cy="4296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5E5F59-C556-CCCF-77EE-2D16A4AC048C}"/>
              </a:ext>
            </a:extLst>
          </p:cNvPr>
          <p:cNvSpPr/>
          <p:nvPr userDrawn="1"/>
        </p:nvSpPr>
        <p:spPr>
          <a:xfrm>
            <a:off x="10204174" y="0"/>
            <a:ext cx="19878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9093" y="620366"/>
            <a:ext cx="7925488" cy="6893615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ECBEBF88-DDA6-1760-2929-175585FDB4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624596"/>
            <a:ext cx="6520543" cy="310842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D463088C-DFA6-C8BE-C028-8690750B07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533CB7E-42CC-45D4-A782-AD99E4C194E5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9307D9C-5C93-2DC5-3FB6-DF772CAAC649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0001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potlight - Pointing Guy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5E5F59-C556-CCCF-77EE-2D16A4AC048C}"/>
              </a:ext>
            </a:extLst>
          </p:cNvPr>
          <p:cNvSpPr/>
          <p:nvPr userDrawn="1"/>
        </p:nvSpPr>
        <p:spPr>
          <a:xfrm>
            <a:off x="10204174" y="0"/>
            <a:ext cx="19878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89093" y="423143"/>
            <a:ext cx="7925487" cy="6434857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EDC32D0-6C15-5078-1569-1930C7CFD6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4881272"/>
            <a:ext cx="6553200" cy="4296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52DAA3A2-177B-3564-5BD0-6DAD38465D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624596"/>
            <a:ext cx="6520543" cy="310842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3497C991-DCB8-1354-2DDF-10100DE4D4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3F9F25A-A361-43DB-BD64-41149B5CCD19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6DE3DFC6-7FB7-F027-C928-62BDE8F7F212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5267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potlight - Jumping Girl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5E5F59-C556-CCCF-77EE-2D16A4AC048C}"/>
              </a:ext>
            </a:extLst>
          </p:cNvPr>
          <p:cNvSpPr/>
          <p:nvPr userDrawn="1"/>
        </p:nvSpPr>
        <p:spPr>
          <a:xfrm>
            <a:off x="10204174" y="0"/>
            <a:ext cx="19878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15">
            <a:extLst>
              <a:ext uri="{FF2B5EF4-FFF2-40B4-BE49-F238E27FC236}">
                <a16:creationId xmlns:a16="http://schemas.microsoft.com/office/drawing/2014/main" id="{54FE7AE2-E4BC-8FBB-6F25-E4A6BA33BA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9094" y="423143"/>
            <a:ext cx="7925485" cy="6893612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2862C64E-2C6B-2C86-BBDA-C76307A1B2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4881272"/>
            <a:ext cx="6553200" cy="4296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19B28F5-B41F-1098-083F-A975CDD83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624596"/>
            <a:ext cx="6520543" cy="310842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F263D7-E341-E50C-188A-EB282C3E51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6829F18-825E-4914-BDB6-81AF233DE19B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B18DD6-1846-5D58-C99F-E6D28471727C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994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A680257-1182-F675-882C-5746D8734D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74134" y="-836"/>
            <a:ext cx="9322466" cy="6858837"/>
          </a:xfrm>
          <a:custGeom>
            <a:avLst/>
            <a:gdLst>
              <a:gd name="connsiteX0" fmla="*/ 1606185 w 9322466"/>
              <a:gd name="connsiteY0" fmla="*/ 0 h 6858837"/>
              <a:gd name="connsiteX1" fmla="*/ 7716282 w 9322466"/>
              <a:gd name="connsiteY1" fmla="*/ 0 h 6858837"/>
              <a:gd name="connsiteX2" fmla="*/ 7795341 w 9322466"/>
              <a:gd name="connsiteY2" fmla="*/ 66751 h 6858837"/>
              <a:gd name="connsiteX3" fmla="*/ 9322466 w 9322466"/>
              <a:gd name="connsiteY3" fmla="*/ 3429837 h 6858837"/>
              <a:gd name="connsiteX4" fmla="*/ 7795341 w 9322466"/>
              <a:gd name="connsiteY4" fmla="*/ 6792923 h 6858837"/>
              <a:gd name="connsiteX5" fmla="*/ 7717273 w 9322466"/>
              <a:gd name="connsiteY5" fmla="*/ 6858837 h 6858837"/>
              <a:gd name="connsiteX6" fmla="*/ 1605193 w 9322466"/>
              <a:gd name="connsiteY6" fmla="*/ 6858837 h 6858837"/>
              <a:gd name="connsiteX7" fmla="*/ 1527125 w 9322466"/>
              <a:gd name="connsiteY7" fmla="*/ 6792923 h 6858837"/>
              <a:gd name="connsiteX8" fmla="*/ 0 w 9322466"/>
              <a:gd name="connsiteY8" fmla="*/ 3429837 h 6858837"/>
              <a:gd name="connsiteX9" fmla="*/ 1527125 w 9322466"/>
              <a:gd name="connsiteY9" fmla="*/ 66751 h 6858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2466" h="6858837">
                <a:moveTo>
                  <a:pt x="1606185" y="0"/>
                </a:moveTo>
                <a:lnTo>
                  <a:pt x="7716282" y="0"/>
                </a:lnTo>
                <a:lnTo>
                  <a:pt x="7795341" y="66751"/>
                </a:lnTo>
                <a:cubicBezTo>
                  <a:pt x="8733486" y="897861"/>
                  <a:pt x="9322466" y="2096806"/>
                  <a:pt x="9322466" y="3429837"/>
                </a:cubicBezTo>
                <a:cubicBezTo>
                  <a:pt x="9322466" y="4762868"/>
                  <a:pt x="8733486" y="5961814"/>
                  <a:pt x="7795341" y="6792923"/>
                </a:cubicBezTo>
                <a:lnTo>
                  <a:pt x="7717273" y="6858837"/>
                </a:lnTo>
                <a:lnTo>
                  <a:pt x="1605193" y="6858837"/>
                </a:lnTo>
                <a:lnTo>
                  <a:pt x="1527125" y="6792923"/>
                </a:lnTo>
                <a:cubicBezTo>
                  <a:pt x="588980" y="5961814"/>
                  <a:pt x="0" y="4762868"/>
                  <a:pt x="0" y="3429837"/>
                </a:cubicBezTo>
                <a:cubicBezTo>
                  <a:pt x="0" y="2096806"/>
                  <a:pt x="588980" y="897861"/>
                  <a:pt x="1527125" y="6675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BABAC1-4A66-1E72-8EEC-49E933ECAD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4E84BCFF-FEF5-E6DE-6585-8CB5F9E0E9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95994"/>
            <a:ext cx="7680960" cy="31084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 character limit 66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4D48493F-7A9A-A044-0056-8174BD344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5D151BC-BCE4-4C69-BC88-81DC73610C28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E9042409-0256-D27F-5C74-DA7956ACC72A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304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mall Image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9A747-DC86-9B29-FD83-5EADDF3922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68234" y="2599762"/>
            <a:ext cx="3554507" cy="3554507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DED021-E6C1-13D6-C6D1-4800C82EDF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6"/>
          </a:xfrm>
          <a:prstGeom prst="rect">
            <a:avLst/>
          </a:prstGeom>
        </p:spPr>
      </p:pic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98B8852-537C-F791-8BA5-7D8EA5B254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006515"/>
            <a:ext cx="7210926" cy="235076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 character limit 43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66F65D36-6AA1-AB8A-A37C-73D6097BED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9" y="3387637"/>
            <a:ext cx="7217229" cy="42965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edit: character limit 44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5B1C99FE-5A05-7B58-E78D-EE44FC53D6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74E6A46-E05C-4543-8975-B4147871B9A9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C051294F-9A18-B5A5-E88D-F36A96D3B5A3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8414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No Image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DED021-E6C1-13D6-C6D1-4800C82EDF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6"/>
          </a:xfrm>
          <a:prstGeom prst="rect">
            <a:avLst/>
          </a:prstGeom>
        </p:spPr>
      </p:pic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98B8852-537C-F791-8BA5-7D8EA5B254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006515"/>
            <a:ext cx="7210926" cy="235076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 character limit 43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66F65D36-6AA1-AB8A-A37C-73D6097BED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9" y="3387637"/>
            <a:ext cx="7217229" cy="42965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edit: character limit 44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E92EAF5-754B-4C26-522C-9AF6DE24C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36F306C-C571-4233-BDF1-EDF700972818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A0650D80-3190-2467-2CCA-FF79BE5A8558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8617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Tagline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black background with letters on it&#10;&#10;AI-generated content may be incorrect.">
            <a:extLst>
              <a:ext uri="{FF2B5EF4-FFF2-40B4-BE49-F238E27FC236}">
                <a16:creationId xmlns:a16="http://schemas.microsoft.com/office/drawing/2014/main" id="{6A2AF116-F8A7-7252-245B-707CC986D7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2408" y="-130628"/>
            <a:ext cx="4447392" cy="73069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1678BA9-218A-C84B-20F5-57E549E856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87" t="23323" r="11955" b="19701"/>
          <a:stretch>
            <a:fillRect/>
          </a:stretch>
        </p:blipFill>
        <p:spPr>
          <a:xfrm>
            <a:off x="410547" y="2525098"/>
            <a:ext cx="5747657" cy="30604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44960-9F10-C3F8-EB7F-5C3CB0FDE79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886" y="521044"/>
            <a:ext cx="3139440" cy="907976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08E8F1AD-B75E-A049-C52B-9932FC915B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AA5467F-0754-4EE8-9479-C4A9828C0391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E52CE9F2-D6E6-947E-0625-33C9CE3A012F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0338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Contact Inf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D08725-46AD-3B49-A4A1-32742FDB1C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097" y="2016393"/>
            <a:ext cx="4632960" cy="3176205"/>
          </a:xfrm>
          <a:prstGeom prst="rect">
            <a:avLst/>
          </a:prstGeom>
        </p:spPr>
      </p:pic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E6E07855-EB96-346F-D8C3-3831334697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05599" y="3035337"/>
            <a:ext cx="5009323" cy="4499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10D562DE-3ED4-B5D0-A8E5-24DE241B58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05599" y="3581401"/>
            <a:ext cx="5009323" cy="35449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317F652-AC76-08C4-1EF9-F4750AC3F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05599" y="4094922"/>
            <a:ext cx="5009323" cy="371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620D9681-B57D-A721-504C-86727A51A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452422C-5BF9-4662-8E53-55934CB5F32A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6D57F294-16AC-99B4-623A-6EA959228B7B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944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Patter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E635F4-4E3F-2D5F-C78B-25A5668C888D}"/>
              </a:ext>
            </a:extLst>
          </p:cNvPr>
          <p:cNvSpPr/>
          <p:nvPr userDrawn="1"/>
        </p:nvSpPr>
        <p:spPr>
          <a:xfrm>
            <a:off x="8077200" y="0"/>
            <a:ext cx="41148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background with letters on it&#10;&#10;AI-generated content may be incorrect.">
            <a:extLst>
              <a:ext uri="{FF2B5EF4-FFF2-40B4-BE49-F238E27FC236}">
                <a16:creationId xmlns:a16="http://schemas.microsoft.com/office/drawing/2014/main" id="{336A402E-36F6-9218-37BD-55E385D97D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2888" y="-130628"/>
            <a:ext cx="4447392" cy="73069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D8B971-8BF8-4E1B-49CF-A0EA18EB45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097" y="2016393"/>
            <a:ext cx="4632960" cy="3176205"/>
          </a:xfrm>
          <a:prstGeom prst="rect">
            <a:avLst/>
          </a:prstGeom>
        </p:spPr>
      </p:pic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4067AD6B-FBA4-AC18-A0F2-474A06D053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2C2F6AE-B2D0-4630-A043-06EA9C09D01B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9936BB9A-7D2E-938D-EF74-790BB1636FFA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3324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3467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3467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A5E12-00C9-4E02-BB93-7679C03CB935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F1E52BE-1E0C-D524-AF9C-808FD9B1599F}"/>
              </a:ext>
            </a:extLst>
          </p:cNvPr>
          <p:cNvSpPr txBox="1">
            <a:spLocks/>
          </p:cNvSpPr>
          <p:nvPr userDrawn="1"/>
        </p:nvSpPr>
        <p:spPr>
          <a:xfrm>
            <a:off x="609600" y="62964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Slide </a:t>
            </a:r>
            <a:fld id="{5F8B654A-1284-4B91-BED1-0F0E19FCF7F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1650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F075-799C-43FB-9E68-09F2B11E0B0F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0B1E61-230D-DB07-C022-064DBBBBA1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" y="6329192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r>
              <a:rPr lang="en-US"/>
              <a:t>Slide </a:t>
            </a:r>
            <a:fld id="{5F8B654A-1284-4B91-BED1-0F0E19FCF7F1}" type="slidenum">
              <a:rPr lang="en-US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84624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21349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kumimoji="0" lang="en-US" sz="4800" b="1" kern="120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3FDF5-2F90-460C-8A34-7D2DDA264CA5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7F278FA-BD8A-D990-5E4A-BC5DE1DCC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" y="6329192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r>
              <a:rPr lang="en-US"/>
              <a:t>Slide </a:t>
            </a:r>
            <a:fld id="{5F8B654A-1284-4B91-BED1-0F0E19FCF7F1}" type="slidenum">
              <a:rPr lang="en-US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433195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32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667" b="1"/>
            </a:lvl2pPr>
            <a:lvl3pPr>
              <a:buNone/>
              <a:defRPr sz="2400" b="1"/>
            </a:lvl3pPr>
            <a:lvl4pPr>
              <a:buNone/>
              <a:defRPr sz="2133" b="1"/>
            </a:lvl4pPr>
            <a:lvl5pPr>
              <a:buNone/>
              <a:defRPr sz="2133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859757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32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667" b="1"/>
            </a:lvl2pPr>
            <a:lvl3pPr>
              <a:buNone/>
              <a:defRPr sz="2400" b="1"/>
            </a:lvl3pPr>
            <a:lvl4pPr>
              <a:buNone/>
              <a:defRPr sz="2133" b="1"/>
            </a:lvl4pPr>
            <a:lvl5pPr>
              <a:buNone/>
              <a:defRPr sz="2133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514600"/>
            <a:ext cx="5389033" cy="3845720"/>
          </a:xfrm>
        </p:spPr>
        <p:txBody>
          <a:bodyPr tIns="0"/>
          <a:lstStyle>
            <a:lvl1pPr>
              <a:defRPr sz="2933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28A1-895A-4CD9-A1AE-123E1CCD40FE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E622CB41-F211-EC67-35C1-356EFFEA2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329192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r>
              <a:rPr lang="en-US"/>
              <a:t>Slide </a:t>
            </a:r>
            <a:fld id="{5F8B654A-1284-4B91-BED1-0F0E19FCF7F1}" type="slidenum">
              <a:rPr lang="en-US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17429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9F2047-EC1C-1653-58A5-EDB81BD737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205991"/>
            <a:ext cx="11049000" cy="39662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773F3C9A-31EF-BFC8-5164-E1F6F600A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1049000" cy="114195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8CADC7-B17D-ED24-B5FC-D84E158D443E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1778" y="6274731"/>
            <a:ext cx="636443" cy="404537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FAB99-2772-45EF-9EA8-E01B167B0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" y="6329192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r>
              <a:rPr lang="en-US"/>
              <a:t>Slide </a:t>
            </a:r>
            <a:fld id="{5F8B654A-1284-4B91-BED1-0F0E19FCF7F1}" type="slidenum">
              <a:rPr lang="en-US" smtClean="0"/>
              <a:pPr/>
              <a:t>‹#›</a:t>
            </a:fld>
            <a:endParaRPr lang="en-US" sz="12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77E722-1F2E-7DC9-1A90-BF7C7A44D312}"/>
              </a:ext>
            </a:extLst>
          </p:cNvPr>
          <p:cNvCxnSpPr/>
          <p:nvPr userDrawn="1"/>
        </p:nvCxnSpPr>
        <p:spPr>
          <a:xfrm>
            <a:off x="609600" y="6172200"/>
            <a:ext cx="11049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73B5B8-B46A-7BDC-FDD8-6E5B9D261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92830" y="6329192"/>
            <a:ext cx="2743200" cy="2097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11ED32E0-0FCB-4286-8C94-8A9EFAB0693C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67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51" r:id="rId2"/>
    <p:sldLayoutId id="2147483754" r:id="rId3"/>
    <p:sldLayoutId id="2147483768" r:id="rId4"/>
    <p:sldLayoutId id="2147483767" r:id="rId5"/>
    <p:sldLayoutId id="2147483706" r:id="rId6"/>
    <p:sldLayoutId id="2147483676" r:id="rId7"/>
    <p:sldLayoutId id="2147483685" r:id="rId8"/>
    <p:sldLayoutId id="2147483689" r:id="rId9"/>
    <p:sldLayoutId id="2147483699" r:id="rId10"/>
    <p:sldLayoutId id="2147483755" r:id="rId11"/>
    <p:sldLayoutId id="2147483756" r:id="rId12"/>
    <p:sldLayoutId id="2147483757" r:id="rId13"/>
    <p:sldLayoutId id="2147483758" r:id="rId14"/>
    <p:sldLayoutId id="214748370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  <p:sldLayoutId id="2147483766" r:id="rId23"/>
    <p:sldLayoutId id="2147483769" r:id="rId24"/>
    <p:sldLayoutId id="2147483752" r:id="rId25"/>
    <p:sldLayoutId id="2147483753" r:id="rId26"/>
    <p:sldLayoutId id="2147483705" r:id="rId27"/>
    <p:sldLayoutId id="2147483692" r:id="rId28"/>
    <p:sldLayoutId id="2147483704" r:id="rId29"/>
    <p:sldLayoutId id="2147483771" r:id="rId30"/>
    <p:sldLayoutId id="2147483772" r:id="rId31"/>
    <p:sldLayoutId id="2147483774" r:id="rId32"/>
    <p:sldLayoutId id="2147483775" r:id="rId33"/>
  </p:sldLayoutIdLst>
  <p:hf hdr="0" ftr="0"/>
  <p:txStyles>
    <p:titleStyle>
      <a:lvl1pPr algn="l" defTabSz="914400" rtl="0" eaLnBrk="1" latinLnBrk="0" hangingPunct="1">
        <a:lnSpc>
          <a:spcPts val="4200"/>
        </a:lnSpc>
        <a:spcBef>
          <a:spcPct val="0"/>
        </a:spcBef>
        <a:buNone/>
        <a:defRPr sz="44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" userDrawn="1">
          <p15:clr>
            <a:srgbClr val="F26B43"/>
          </p15:clr>
        </p15:guide>
        <p15:guide id="2" pos="7344" userDrawn="1">
          <p15:clr>
            <a:srgbClr val="F26B43"/>
          </p15:clr>
        </p15:guide>
        <p15:guide id="3" orient="horz" pos="432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  <p15:guide id="5" pos="5088" userDrawn="1">
          <p15:clr>
            <a:srgbClr val="F26B43"/>
          </p15:clr>
        </p15:guide>
        <p15:guide id="6" pos="4800" userDrawn="1">
          <p15:clr>
            <a:srgbClr val="F26B43"/>
          </p15:clr>
        </p15:guide>
        <p15:guide id="7" orient="horz" pos="3696" userDrawn="1">
          <p15:clr>
            <a:srgbClr val="F26B43"/>
          </p15:clr>
        </p15:guide>
        <p15:guide id="8" orient="horz" pos="40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fburnett.com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7FEC376-73B1-202C-F5B8-B85EF2AD1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ITI 555 Introduction to</a:t>
            </a:r>
            <a:br>
              <a:rPr lang="en-US" dirty="0"/>
            </a:br>
            <a:r>
              <a:rPr lang="en-US" dirty="0"/>
              <a:t>Generative AI - </a:t>
            </a:r>
            <a:r>
              <a:rPr lang="en-US" sz="3600" dirty="0"/>
              <a:t>Session II</a:t>
            </a:r>
            <a:endParaRPr lang="en-US" dirty="0"/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873B6629-8260-D445-9BF2-B54442B1E5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86" b="86"/>
          <a:stretch/>
        </p:blipFill>
        <p:spPr>
          <a:custGeom>
            <a:avLst/>
            <a:gdLst>
              <a:gd name="connsiteX0" fmla="*/ 5275503 w 8271072"/>
              <a:gd name="connsiteY0" fmla="*/ 0 h 2917583"/>
              <a:gd name="connsiteX1" fmla="*/ 6572589 w 8271072"/>
              <a:gd name="connsiteY1" fmla="*/ 1103268 h 2917583"/>
              <a:gd name="connsiteX2" fmla="*/ 6572589 w 8271072"/>
              <a:gd name="connsiteY2" fmla="*/ 0 h 2917583"/>
              <a:gd name="connsiteX3" fmla="*/ 8267631 w 8271072"/>
              <a:gd name="connsiteY3" fmla="*/ 1443882 h 2917583"/>
              <a:gd name="connsiteX4" fmla="*/ 8271072 w 8271072"/>
              <a:gd name="connsiteY4" fmla="*/ 1442736 h 2917583"/>
              <a:gd name="connsiteX5" fmla="*/ 6573736 w 8271072"/>
              <a:gd name="connsiteY5" fmla="*/ 2890059 h 2917583"/>
              <a:gd name="connsiteX6" fmla="*/ 6573736 w 8271072"/>
              <a:gd name="connsiteY6" fmla="*/ 1783350 h 2917583"/>
              <a:gd name="connsiteX7" fmla="*/ 5276650 w 8271072"/>
              <a:gd name="connsiteY7" fmla="*/ 2890059 h 2917583"/>
              <a:gd name="connsiteX8" fmla="*/ 5276650 w 8271072"/>
              <a:gd name="connsiteY8" fmla="*/ 1941615 h 2917583"/>
              <a:gd name="connsiteX9" fmla="*/ 3901579 w 8271072"/>
              <a:gd name="connsiteY9" fmla="*/ 2917583 h 2917583"/>
              <a:gd name="connsiteX10" fmla="*/ 2469165 w 8271072"/>
              <a:gd name="connsiteY10" fmla="*/ 1726007 h 2917583"/>
              <a:gd name="connsiteX11" fmla="*/ 2095292 w 8271072"/>
              <a:gd name="connsiteY11" fmla="*/ 1726007 h 2917583"/>
              <a:gd name="connsiteX12" fmla="*/ 2633164 w 8271072"/>
              <a:gd name="connsiteY12" fmla="*/ 2266173 h 2917583"/>
              <a:gd name="connsiteX13" fmla="*/ 2242089 w 8271072"/>
              <a:gd name="connsiteY13" fmla="*/ 2658395 h 2917583"/>
              <a:gd name="connsiteX14" fmla="*/ 1704217 w 8271072"/>
              <a:gd name="connsiteY14" fmla="*/ 2117082 h 2917583"/>
              <a:gd name="connsiteX15" fmla="*/ 1704217 w 8271072"/>
              <a:gd name="connsiteY15" fmla="*/ 2882031 h 2917583"/>
              <a:gd name="connsiteX16" fmla="*/ 1151436 w 8271072"/>
              <a:gd name="connsiteY16" fmla="*/ 2882031 h 2917583"/>
              <a:gd name="connsiteX17" fmla="*/ 1151436 w 8271072"/>
              <a:gd name="connsiteY17" fmla="*/ 2117082 h 2917583"/>
              <a:gd name="connsiteX18" fmla="*/ 613564 w 8271072"/>
              <a:gd name="connsiteY18" fmla="*/ 2658395 h 2917583"/>
              <a:gd name="connsiteX19" fmla="*/ 222489 w 8271072"/>
              <a:gd name="connsiteY19" fmla="*/ 2266173 h 2917583"/>
              <a:gd name="connsiteX20" fmla="*/ 760361 w 8271072"/>
              <a:gd name="connsiteY20" fmla="*/ 1726007 h 2917583"/>
              <a:gd name="connsiteX21" fmla="*/ 0 w 8271072"/>
              <a:gd name="connsiteY21" fmla="*/ 1726007 h 2917583"/>
              <a:gd name="connsiteX22" fmla="*/ 0 w 8271072"/>
              <a:gd name="connsiteY22" fmla="*/ 1172079 h 2917583"/>
              <a:gd name="connsiteX23" fmla="*/ 758067 w 8271072"/>
              <a:gd name="connsiteY23" fmla="*/ 1172079 h 2917583"/>
              <a:gd name="connsiteX24" fmla="*/ 220195 w 8271072"/>
              <a:gd name="connsiteY24" fmla="*/ 631914 h 2917583"/>
              <a:gd name="connsiteX25" fmla="*/ 611270 w 8271072"/>
              <a:gd name="connsiteY25" fmla="*/ 239691 h 2917583"/>
              <a:gd name="connsiteX26" fmla="*/ 1149142 w 8271072"/>
              <a:gd name="connsiteY26" fmla="*/ 779857 h 2917583"/>
              <a:gd name="connsiteX27" fmla="*/ 1149142 w 8271072"/>
              <a:gd name="connsiteY27" fmla="*/ 16056 h 2917583"/>
              <a:gd name="connsiteX28" fmla="*/ 1701923 w 8271072"/>
              <a:gd name="connsiteY28" fmla="*/ 16056 h 2917583"/>
              <a:gd name="connsiteX29" fmla="*/ 1701923 w 8271072"/>
              <a:gd name="connsiteY29" fmla="*/ 779857 h 2917583"/>
              <a:gd name="connsiteX30" fmla="*/ 2239795 w 8271072"/>
              <a:gd name="connsiteY30" fmla="*/ 239691 h 2917583"/>
              <a:gd name="connsiteX31" fmla="*/ 2630871 w 8271072"/>
              <a:gd name="connsiteY31" fmla="*/ 631914 h 2917583"/>
              <a:gd name="connsiteX32" fmla="*/ 2092999 w 8271072"/>
              <a:gd name="connsiteY32" fmla="*/ 1172079 h 2917583"/>
              <a:gd name="connsiteX33" fmla="*/ 2471459 w 8271072"/>
              <a:gd name="connsiteY33" fmla="*/ 1172079 h 2917583"/>
              <a:gd name="connsiteX34" fmla="*/ 3898138 w 8271072"/>
              <a:gd name="connsiteY34" fmla="*/ 5734 h 2917583"/>
              <a:gd name="connsiteX35" fmla="*/ 5275503 w 8271072"/>
              <a:gd name="connsiteY35" fmla="*/ 985143 h 291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271072" h="2917583">
                <a:moveTo>
                  <a:pt x="5275503" y="0"/>
                </a:moveTo>
                <a:cubicBezTo>
                  <a:pt x="5275503" y="0"/>
                  <a:pt x="6571442" y="1103268"/>
                  <a:pt x="6572589" y="1103268"/>
                </a:cubicBezTo>
                <a:lnTo>
                  <a:pt x="6572589" y="0"/>
                </a:lnTo>
                <a:lnTo>
                  <a:pt x="8267631" y="1443882"/>
                </a:lnTo>
                <a:lnTo>
                  <a:pt x="8271072" y="1442736"/>
                </a:lnTo>
                <a:cubicBezTo>
                  <a:pt x="8271072" y="1442736"/>
                  <a:pt x="6572589" y="2890059"/>
                  <a:pt x="6573736" y="2890059"/>
                </a:cubicBezTo>
                <a:lnTo>
                  <a:pt x="6573736" y="1783350"/>
                </a:lnTo>
                <a:cubicBezTo>
                  <a:pt x="6573736" y="1783350"/>
                  <a:pt x="5276650" y="2890059"/>
                  <a:pt x="5276650" y="2890059"/>
                </a:cubicBezTo>
                <a:lnTo>
                  <a:pt x="5276650" y="1941615"/>
                </a:lnTo>
                <a:cubicBezTo>
                  <a:pt x="5078245" y="2510452"/>
                  <a:pt x="4616066" y="2917583"/>
                  <a:pt x="3901579" y="2917583"/>
                </a:cubicBezTo>
                <a:cubicBezTo>
                  <a:pt x="3187092" y="2917583"/>
                  <a:pt x="2594171" y="2403795"/>
                  <a:pt x="2469165" y="1726007"/>
                </a:cubicBezTo>
                <a:lnTo>
                  <a:pt x="2095292" y="1726007"/>
                </a:lnTo>
                <a:lnTo>
                  <a:pt x="2633164" y="2266173"/>
                </a:lnTo>
                <a:lnTo>
                  <a:pt x="2242089" y="2658395"/>
                </a:lnTo>
                <a:lnTo>
                  <a:pt x="1704217" y="2117082"/>
                </a:lnTo>
                <a:lnTo>
                  <a:pt x="1704217" y="2882031"/>
                </a:lnTo>
                <a:lnTo>
                  <a:pt x="1151436" y="2882031"/>
                </a:lnTo>
                <a:lnTo>
                  <a:pt x="1151436" y="2117082"/>
                </a:lnTo>
                <a:lnTo>
                  <a:pt x="613564" y="2658395"/>
                </a:lnTo>
                <a:lnTo>
                  <a:pt x="222489" y="2266173"/>
                </a:lnTo>
                <a:lnTo>
                  <a:pt x="760361" y="1726007"/>
                </a:lnTo>
                <a:lnTo>
                  <a:pt x="0" y="1726007"/>
                </a:lnTo>
                <a:lnTo>
                  <a:pt x="0" y="1172079"/>
                </a:lnTo>
                <a:lnTo>
                  <a:pt x="758067" y="1172079"/>
                </a:lnTo>
                <a:lnTo>
                  <a:pt x="220195" y="631914"/>
                </a:lnTo>
                <a:lnTo>
                  <a:pt x="611270" y="239691"/>
                </a:lnTo>
                <a:lnTo>
                  <a:pt x="1149142" y="779857"/>
                </a:lnTo>
                <a:lnTo>
                  <a:pt x="1149142" y="16056"/>
                </a:lnTo>
                <a:lnTo>
                  <a:pt x="1701923" y="16056"/>
                </a:lnTo>
                <a:lnTo>
                  <a:pt x="1701923" y="779857"/>
                </a:lnTo>
                <a:lnTo>
                  <a:pt x="2239795" y="239691"/>
                </a:lnTo>
                <a:lnTo>
                  <a:pt x="2630871" y="631914"/>
                </a:lnTo>
                <a:lnTo>
                  <a:pt x="2092999" y="1172079"/>
                </a:lnTo>
                <a:lnTo>
                  <a:pt x="2471459" y="1172079"/>
                </a:lnTo>
                <a:cubicBezTo>
                  <a:pt x="2605640" y="506907"/>
                  <a:pt x="3260490" y="5734"/>
                  <a:pt x="3898138" y="5734"/>
                </a:cubicBezTo>
                <a:cubicBezTo>
                  <a:pt x="4535786" y="5734"/>
                  <a:pt x="5077098" y="415159"/>
                  <a:pt x="5275503" y="985143"/>
                </a:cubicBezTo>
                <a:close/>
              </a:path>
            </a:pathLst>
          </a:cu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631705-1A0C-8D7B-33AF-F62D8FA27A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5946912"/>
            <a:ext cx="7985760" cy="333967"/>
          </a:xfrm>
        </p:spPr>
        <p:txBody>
          <a:bodyPr/>
          <a:lstStyle/>
          <a:p>
            <a:r>
              <a:rPr lang="en-US" sz="2400" dirty="0">
                <a:hlinkClick r:id="rId3"/>
              </a:rPr>
              <a:t>Prof </a:t>
            </a:r>
            <a:r>
              <a:rPr lang="en-US" sz="2400" dirty="0" err="1">
                <a:hlinkClick r:id="rId3"/>
              </a:rPr>
              <a:t>burnett</a:t>
            </a:r>
            <a:r>
              <a:rPr lang="en-US" sz="2400" dirty="0"/>
              <a:t> | </a:t>
            </a:r>
            <a:r>
              <a:rPr lang="en-US" i="1" dirty="0">
                <a:solidFill>
                  <a:srgbClr val="FFD700"/>
                </a:solidFill>
              </a:rPr>
              <a:t>Embrace AI </a:t>
            </a:r>
            <a:r>
              <a:rPr lang="en-US" i="1" dirty="0"/>
              <a:t>/ </a:t>
            </a:r>
            <a:r>
              <a:rPr lang="en-US" i="1" dirty="0">
                <a:solidFill>
                  <a:srgbClr val="00B0F0"/>
                </a:solidFill>
              </a:rPr>
              <a:t>Master Your Future</a:t>
            </a:r>
            <a:endParaRPr lang="en-US" sz="36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1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D2439BA-07F7-665E-DF83-341977F4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Course Outline – Session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AF4C5-F55D-15A3-94CE-D2DBED8C51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1" y="1473797"/>
            <a:ext cx="7300403" cy="4393603"/>
          </a:xfrm>
        </p:spPr>
        <p:txBody>
          <a:bodyPr>
            <a:normAutofit/>
          </a:bodyPr>
          <a:lstStyle/>
          <a:p>
            <a:r>
              <a:rPr lang="en-US" sz="2400" b="1" dirty="0"/>
              <a:t>What is Microsoft Copilot.</a:t>
            </a:r>
          </a:p>
          <a:p>
            <a:r>
              <a:rPr lang="en-US" sz="2400" b="1" dirty="0"/>
              <a:t>What are the Key Features of Microsoft Copilot.</a:t>
            </a:r>
          </a:p>
          <a:p>
            <a:r>
              <a:rPr lang="en-US" sz="2400" b="1" dirty="0"/>
              <a:t>How is Microsoft Copilot integrated in Microsoft Office Applications</a:t>
            </a:r>
          </a:p>
          <a:p>
            <a:r>
              <a:rPr lang="en-US" sz="2400" b="1" dirty="0"/>
              <a:t>Microsoft 365 Copilot User Interfaces</a:t>
            </a:r>
          </a:p>
          <a:p>
            <a:r>
              <a:rPr lang="en-US" sz="2400" b="1" dirty="0"/>
              <a:t>Common Misconceptions about Microsoft Copilot.</a:t>
            </a:r>
          </a:p>
          <a:p>
            <a:r>
              <a:rPr lang="en-US" sz="2400" b="1" dirty="0"/>
              <a:t>Prompt Engineering Exercises using Microsoft Copilot AI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EB6E35-8D74-DE45-248B-E9CFCB03AF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914377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C40F49-63A0-4698-8290-0144369EFD44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590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A01E9-2722-58D7-6588-04E2492E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Course Outline – Session III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8C3CEC5-796B-FDB4-5210-3E776F29BF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1" y="1452282"/>
            <a:ext cx="7300403" cy="4415119"/>
          </a:xfrm>
        </p:spPr>
        <p:txBody>
          <a:bodyPr>
            <a:normAutofit fontScale="92500" lnSpcReduction="10000"/>
          </a:bodyPr>
          <a:lstStyle/>
          <a:p>
            <a:r>
              <a:rPr lang="en-US" sz="2667" b="1" dirty="0"/>
              <a:t>Introduction to the Major LLMs </a:t>
            </a:r>
          </a:p>
          <a:p>
            <a:pPr lvl="1"/>
            <a:r>
              <a:rPr lang="en-US" sz="2667" b="1" dirty="0"/>
              <a:t>Open AI </a:t>
            </a:r>
          </a:p>
          <a:p>
            <a:pPr lvl="1"/>
            <a:r>
              <a:rPr lang="en-US" sz="2667" b="1" dirty="0"/>
              <a:t>Google </a:t>
            </a:r>
            <a:r>
              <a:rPr lang="en-US" sz="2667" b="1" dirty="0" err="1"/>
              <a:t>Deepmind</a:t>
            </a:r>
            <a:r>
              <a:rPr lang="en-US" sz="2667" b="1" dirty="0"/>
              <a:t> </a:t>
            </a:r>
          </a:p>
          <a:p>
            <a:pPr lvl="1"/>
            <a:r>
              <a:rPr lang="en-US" sz="2667" b="1" dirty="0"/>
              <a:t>Anthropic  </a:t>
            </a:r>
          </a:p>
          <a:p>
            <a:pPr lvl="1"/>
            <a:r>
              <a:rPr lang="en-US" sz="2667" b="1" dirty="0" err="1"/>
              <a:t>xAI</a:t>
            </a:r>
            <a:r>
              <a:rPr lang="en-US" sz="2667" b="1" dirty="0"/>
              <a:t> </a:t>
            </a:r>
          </a:p>
          <a:p>
            <a:pPr lvl="1"/>
            <a:r>
              <a:rPr lang="en-US" sz="2667" b="1" dirty="0"/>
              <a:t>Kimi </a:t>
            </a:r>
          </a:p>
          <a:p>
            <a:pPr lvl="1"/>
            <a:r>
              <a:rPr lang="en-US" sz="2667" b="1" dirty="0" err="1"/>
              <a:t>Deepseek</a:t>
            </a:r>
            <a:r>
              <a:rPr lang="en-US" sz="2667" b="1" dirty="0"/>
              <a:t> </a:t>
            </a:r>
          </a:p>
          <a:p>
            <a:pPr lvl="1"/>
            <a:r>
              <a:rPr lang="en-US" sz="2667" b="1" dirty="0"/>
              <a:t>MAI</a:t>
            </a:r>
          </a:p>
          <a:p>
            <a:r>
              <a:rPr lang="en-US" sz="2667" b="1" dirty="0"/>
              <a:t>Advanced Prompt Engineering Techniques</a:t>
            </a:r>
          </a:p>
          <a:p>
            <a:r>
              <a:rPr lang="en-US" sz="2667" b="1" dirty="0"/>
              <a:t>LLM Prompt Engineering Exercises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BB916-ABB2-7C87-446D-7657001554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914377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263C09A-39D4-4E7B-A20B-0C057DF3AC2B}" type="datetime4">
              <a:rPr lang="en-US" b="0" smtClean="0"/>
              <a:t>September 11, 2026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680788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791D5-C445-0E10-D85F-B2216A8FC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137A475-FC94-9B8B-E6CA-16EBA60C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Course Outline – Session IV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29F301-BB72-A03E-EE8F-DF989E81C0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1" y="1441525"/>
            <a:ext cx="7300403" cy="4425875"/>
          </a:xfrm>
        </p:spPr>
        <p:txBody>
          <a:bodyPr>
            <a:noAutofit/>
          </a:bodyPr>
          <a:lstStyle/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Leaders Warnings</a:t>
            </a:r>
          </a:p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Technology Concerns</a:t>
            </a:r>
          </a:p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Future – China</a:t>
            </a:r>
          </a:p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Future – US</a:t>
            </a:r>
          </a:p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Technology Legislation</a:t>
            </a:r>
          </a:p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Technology Concern Quiz</a:t>
            </a:r>
          </a:p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Course Review</a:t>
            </a:r>
          </a:p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Course Evaluation</a:t>
            </a:r>
          </a:p>
          <a:p>
            <a:pPr marL="624808" indent="-380981"/>
            <a:endParaRPr lang="en-US" sz="2400" b="1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F0A5ED-BA81-5BF6-E0CC-16201C56FC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914377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3AF944A-CCDD-46F0-8024-D6FFDD114178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112D9925-693D-740C-2D4E-30D815328EBF}"/>
              </a:ext>
            </a:extLst>
          </p:cNvPr>
          <p:cNvSpPr txBox="1">
            <a:spLocks/>
          </p:cNvSpPr>
          <p:nvPr/>
        </p:nvSpPr>
        <p:spPr>
          <a:xfrm>
            <a:off x="508000" y="4111600"/>
            <a:ext cx="5588000" cy="227845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4808" indent="-380981"/>
            <a:endParaRPr lang="en-US" sz="2133" dirty="0"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934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2E0A754C-98BC-693F-8B03-70E2B5FE311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2821" r="22821"/>
          <a:stretch/>
        </p:blipFill>
        <p:spPr>
          <a:xfrm>
            <a:off x="1553644" y="-837"/>
            <a:ext cx="9322466" cy="6858837"/>
          </a:xfrm>
          <a:custGeom>
            <a:avLst/>
            <a:gdLst>
              <a:gd name="connsiteX0" fmla="*/ 1606185 w 9322466"/>
              <a:gd name="connsiteY0" fmla="*/ 0 h 6858837"/>
              <a:gd name="connsiteX1" fmla="*/ 7716282 w 9322466"/>
              <a:gd name="connsiteY1" fmla="*/ 0 h 6858837"/>
              <a:gd name="connsiteX2" fmla="*/ 7795341 w 9322466"/>
              <a:gd name="connsiteY2" fmla="*/ 66751 h 6858837"/>
              <a:gd name="connsiteX3" fmla="*/ 9322466 w 9322466"/>
              <a:gd name="connsiteY3" fmla="*/ 3429837 h 6858837"/>
              <a:gd name="connsiteX4" fmla="*/ 7795341 w 9322466"/>
              <a:gd name="connsiteY4" fmla="*/ 6792923 h 6858837"/>
              <a:gd name="connsiteX5" fmla="*/ 7717273 w 9322466"/>
              <a:gd name="connsiteY5" fmla="*/ 6858837 h 6858837"/>
              <a:gd name="connsiteX6" fmla="*/ 1605193 w 9322466"/>
              <a:gd name="connsiteY6" fmla="*/ 6858837 h 6858837"/>
              <a:gd name="connsiteX7" fmla="*/ 1527125 w 9322466"/>
              <a:gd name="connsiteY7" fmla="*/ 6792923 h 6858837"/>
              <a:gd name="connsiteX8" fmla="*/ 0 w 9322466"/>
              <a:gd name="connsiteY8" fmla="*/ 3429837 h 6858837"/>
              <a:gd name="connsiteX9" fmla="*/ 1527125 w 9322466"/>
              <a:gd name="connsiteY9" fmla="*/ 66751 h 6858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2466" h="6858837">
                <a:moveTo>
                  <a:pt x="1606185" y="0"/>
                </a:moveTo>
                <a:lnTo>
                  <a:pt x="7716282" y="0"/>
                </a:lnTo>
                <a:lnTo>
                  <a:pt x="7795341" y="66751"/>
                </a:lnTo>
                <a:cubicBezTo>
                  <a:pt x="8733486" y="897861"/>
                  <a:pt x="9322466" y="2096806"/>
                  <a:pt x="9322466" y="3429837"/>
                </a:cubicBezTo>
                <a:cubicBezTo>
                  <a:pt x="9322466" y="4762868"/>
                  <a:pt x="8733486" y="5961814"/>
                  <a:pt x="7795341" y="6792923"/>
                </a:cubicBezTo>
                <a:lnTo>
                  <a:pt x="7717273" y="6858837"/>
                </a:lnTo>
                <a:lnTo>
                  <a:pt x="1605193" y="6858837"/>
                </a:lnTo>
                <a:lnTo>
                  <a:pt x="1527125" y="6792923"/>
                </a:lnTo>
                <a:cubicBezTo>
                  <a:pt x="588980" y="5961814"/>
                  <a:pt x="0" y="4762868"/>
                  <a:pt x="0" y="3429837"/>
                </a:cubicBezTo>
                <a:cubicBezTo>
                  <a:pt x="0" y="2096806"/>
                  <a:pt x="588980" y="897861"/>
                  <a:pt x="1527125" y="66751"/>
                </a:cubicBezTo>
                <a:close/>
              </a:path>
            </a:pathLst>
          </a:cu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F9348EC-A21D-9E3C-F0E0-E8CE91FBEC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731354"/>
            <a:ext cx="11049000" cy="3108420"/>
          </a:xfrm>
        </p:spPr>
        <p:txBody>
          <a:bodyPr/>
          <a:lstStyle/>
          <a:p>
            <a:r>
              <a:rPr lang="en-US" cap="none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Unlocking Productivity with Microsoft 365 Copilot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3621F-2B21-4EAA-8878-7D9E1CF241C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2D57C1-4D53-495D-8996-8BD54BC558CA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724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311682-6D4F-C389-7836-06804E4CDF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452283"/>
            <a:ext cx="7291526" cy="4415118"/>
          </a:xfrm>
        </p:spPr>
        <p:txBody>
          <a:bodyPr/>
          <a:lstStyle/>
          <a:p>
            <a:r>
              <a:rPr lang="en-US" sz="2800" dirty="0"/>
              <a:t>A family of AI assistants, not a single app</a:t>
            </a:r>
          </a:p>
          <a:p>
            <a:r>
              <a:rPr lang="en-US" sz="2800" dirty="0"/>
              <a:t>Built into Microsoft 365, Windows, Edge, and the web</a:t>
            </a:r>
          </a:p>
          <a:p>
            <a:r>
              <a:rPr lang="en-US" sz="2800" dirty="0"/>
              <a:t>Uses large language models (LLMs) plus Microsoft services</a:t>
            </a:r>
          </a:p>
          <a:p>
            <a:r>
              <a:rPr lang="en-US" sz="2800" dirty="0"/>
              <a:t>Designed to assist work, not replace people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0FBDE39-1D1B-CDC5-5755-191FBB892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94360"/>
          </a:xfrm>
        </p:spPr>
        <p:txBody>
          <a:bodyPr/>
          <a:lstStyle/>
          <a:p>
            <a:r>
              <a:rPr lang="en-US" cap="none" dirty="0">
                <a:latin typeface="Segoe UI" panose="020B0502040204020203" pitchFamily="34" charset="0"/>
              </a:rPr>
              <a:t>What Is Microsoft Copilot?</a:t>
            </a:r>
            <a:br>
              <a:rPr lang="en-US" cap="none" dirty="0">
                <a:latin typeface="Segoe UI" panose="020B0502040204020203" pitchFamily="34" charset="0"/>
              </a:rPr>
            </a:br>
            <a:endParaRPr lang="en-US" cap="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A45DD-45FF-80CE-0EB5-AC1F47F4C26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C915CA-E09F-409B-B538-1E92C08F77E8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832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52B09F-D499-4D65-32FE-F66C8AAF90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441525"/>
            <a:ext cx="7291526" cy="4425875"/>
          </a:xfrm>
        </p:spPr>
        <p:txBody>
          <a:bodyPr/>
          <a:lstStyle/>
          <a:p>
            <a:r>
              <a:rPr lang="en-US" sz="2800" dirty="0"/>
              <a:t>Copilot uses pre‑trained AI models (e.g., GPT‑5)</a:t>
            </a:r>
          </a:p>
          <a:p>
            <a:r>
              <a:rPr lang="en-US" sz="2800" dirty="0"/>
              <a:t>Your organization’s data is NOT used to train the model</a:t>
            </a:r>
          </a:p>
          <a:p>
            <a:r>
              <a:rPr lang="en-US" sz="2800" dirty="0"/>
              <a:t>Work data is used only at runtime to answer your question</a:t>
            </a:r>
          </a:p>
          <a:p>
            <a:r>
              <a:rPr lang="en-US" sz="2800" dirty="0"/>
              <a:t>Access is controlled by existing permissions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7B1220-6869-6CA0-A1EE-268F99069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44194"/>
          </a:xfrm>
        </p:spPr>
        <p:txBody>
          <a:bodyPr/>
          <a:lstStyle/>
          <a:p>
            <a:r>
              <a:rPr lang="en-US" cap="none" dirty="0"/>
              <a:t>How Copilot Uses Data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FB74F-45D9-C783-E8EA-638C9F1F4C0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9D66B3-D148-4486-9A3E-88ABE6157F69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341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18094B-4D49-1A4E-9649-20EB0D2C8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/>
              <a:t>Which Copilot Should I Use?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36EFC-4888-4F1A-E9EC-89AEA5599E5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11, 2026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78708EA-4E98-2CF7-C8B5-739E0802C3A0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1516828"/>
          <a:ext cx="7291527" cy="3807766"/>
        </p:xfrm>
        <a:graphic>
          <a:graphicData uri="http://schemas.openxmlformats.org/drawingml/2006/table">
            <a:tbl>
              <a:tblPr/>
              <a:tblGrid>
                <a:gridCol w="2430509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2430509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  <a:gridCol w="2430509">
                  <a:extLst>
                    <a:ext uri="{9D8B030D-6E8A-4147-A177-3AD203B41FA5}">
                      <a16:colId xmlns:a16="http://schemas.microsoft.com/office/drawing/2014/main" val="1429457657"/>
                    </a:ext>
                  </a:extLst>
                </a:gridCol>
              </a:tblGrid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Copilot Version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Key Limitation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88695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Copilot (Consumer)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General questions, ideas, web help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No work data access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Copilot Chat (Work)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Secure AI chat at work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No deep M365 integration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27741"/>
                  </a:ext>
                </a:extLst>
              </a:tr>
              <a:tr h="88695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Microsoft 365 Copilot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Writing, meetings, email, Excel, Teams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Requires license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93699"/>
                  </a:ext>
                </a:extLst>
              </a:tr>
              <a:tr h="88695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Copilot Studio / GitHub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Custom agents, automation, coding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Setup &amp; governance needed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005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4423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259BB-C724-1E2D-27D1-FDD797B3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648462"/>
          </a:xfrm>
        </p:spPr>
        <p:txBody>
          <a:bodyPr anchor="t"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A10E7C-193D-1055-B094-2FBA7B9EF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3FDF5-2F90-460C-8A34-7D2DDA264CA5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AB00D-7E52-32BF-E389-EEBB9DA5A6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5F8B654A-1284-4B91-BED1-0F0E19FCF7F1}" type="slidenum">
              <a:rPr lang="en-US" smtClean="0"/>
              <a:pPr/>
              <a:t>9</a:t>
            </a:fld>
            <a:endParaRPr lang="en-US" sz="12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EC66393-7A25-7A84-7DC3-83C0B44F61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795074"/>
              </p:ext>
            </p:extLst>
          </p:nvPr>
        </p:nvGraphicFramePr>
        <p:xfrm>
          <a:off x="609600" y="1352550"/>
          <a:ext cx="11074400" cy="41444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1951431850"/>
                    </a:ext>
                  </a:extLst>
                </a:gridCol>
                <a:gridCol w="1990725">
                  <a:extLst>
                    <a:ext uri="{9D8B030D-6E8A-4147-A177-3AD203B41FA5}">
                      <a16:colId xmlns:a16="http://schemas.microsoft.com/office/drawing/2014/main" val="110584344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4119992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887999451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val="1616446277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Version / Name</a:t>
                      </a:r>
                    </a:p>
                  </a:txBody>
                  <a:tcPr marL="16662" marR="16662" marT="8331" marB="8331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Release Date</a:t>
                      </a:r>
                    </a:p>
                  </a:txBody>
                  <a:tcPr marL="16662" marR="16662" marT="8331" marB="8331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Training Data</a:t>
                      </a:r>
                    </a:p>
                  </a:txBody>
                  <a:tcPr marL="16662" marR="16662" marT="8331" marB="8331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Underlying LLM</a:t>
                      </a:r>
                    </a:p>
                  </a:txBody>
                  <a:tcPr marL="16662" marR="16662" marT="8331" marB="8331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Licensing Provisions</a:t>
                      </a:r>
                    </a:p>
                  </a:txBody>
                  <a:tcPr marL="16662" marR="16662" marT="8331" marB="8331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164939"/>
                  </a:ext>
                </a:extLst>
              </a:tr>
              <a:tr h="66402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Microsoft 365 Copilot</a:t>
                      </a:r>
                    </a:p>
                  </a:txBody>
                  <a:tcPr marL="16662" marR="16662" marT="8331" marB="833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November 1, 2023 </a:t>
                      </a:r>
                    </a:p>
                  </a:txBody>
                  <a:tcPr marL="16662" marR="16662" marT="8331" marB="833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Not publicly disclosed</a:t>
                      </a:r>
                    </a:p>
                  </a:txBody>
                  <a:tcPr marL="16662" marR="16662" marT="8331" marB="833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/>
                        <a:t>Large Language Models from OpenAI integrated with Microsoft Graph</a:t>
                      </a:r>
                    </a:p>
                  </a:txBody>
                  <a:tcPr marL="16662" marR="16662" marT="8331" marB="833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/>
                        <a:t>Paid add-on for Microsoft 365 commercial customers. </a:t>
                      </a:r>
                    </a:p>
                  </a:txBody>
                  <a:tcPr marL="16662" marR="16662" marT="8331" marB="833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996395"/>
                  </a:ext>
                </a:extLst>
              </a:tr>
              <a:tr h="42966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Copilot Pro</a:t>
                      </a:r>
                    </a:p>
                  </a:txBody>
                  <a:tcPr marL="16662" marR="16662" marT="8331" marB="833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January 2024 </a:t>
                      </a:r>
                    </a:p>
                  </a:txBody>
                  <a:tcPr marL="16662" marR="16662" marT="8331" marB="833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Not publicly disclosed</a:t>
                      </a:r>
                    </a:p>
                  </a:txBody>
                  <a:tcPr marL="16662" marR="16662" marT="8331" marB="833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/>
                        <a:t>GPT-4 Turbo with priority access and enhanced image generation capabilities </a:t>
                      </a:r>
                    </a:p>
                  </a:txBody>
                  <a:tcPr marL="16662" marR="16662" marT="8331" marB="8331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/>
                        <a:t>Monthly consumer subscription license. </a:t>
                      </a:r>
                    </a:p>
                  </a:txBody>
                  <a:tcPr marL="16662" marR="16662" marT="8331" marB="8331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353033"/>
                  </a:ext>
                </a:extLst>
              </a:tr>
              <a:tr h="6054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Microsoft 365 Copilot Chat</a:t>
                      </a:r>
                    </a:p>
                  </a:txBody>
                  <a:tcPr marL="16662" marR="16662" marT="8331" marB="833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Announced and expanded during 2024-2025 rollout </a:t>
                      </a:r>
                    </a:p>
                  </a:txBody>
                  <a:tcPr marL="16662" marR="16662" marT="8331" marB="833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Not publicly disclosed</a:t>
                      </a:r>
                    </a:p>
                  </a:txBody>
                  <a:tcPr marL="16662" marR="16662" marT="8331" marB="833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/>
                        <a:t>Microsoft Copilot platform using OpenAI LLMs and enterprise grounding data </a:t>
                      </a:r>
                    </a:p>
                  </a:txBody>
                  <a:tcPr marL="16662" marR="16662" marT="8331" marB="833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/>
                        <a:t>Included in many Microsoft 365 commercial offerings</a:t>
                      </a:r>
                    </a:p>
                  </a:txBody>
                  <a:tcPr marL="16662" marR="16662" marT="8331" marB="833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334786"/>
                  </a:ext>
                </a:extLst>
              </a:tr>
              <a:tr h="54684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Microsoft 365 Copilot App</a:t>
                      </a:r>
                    </a:p>
                  </a:txBody>
                  <a:tcPr marL="16662" marR="16662" marT="8331" marB="833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January 2025 </a:t>
                      </a:r>
                    </a:p>
                  </a:txBody>
                  <a:tcPr marL="16662" marR="16662" marT="8331" marB="833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Not publicly disclosed</a:t>
                      </a:r>
                    </a:p>
                  </a:txBody>
                  <a:tcPr marL="16662" marR="16662" marT="8331" marB="833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/>
                        <a:t>Microsoft Copilot orchestration layer using OpenAI models and Microsoft Graph</a:t>
                      </a:r>
                    </a:p>
                  </a:txBody>
                  <a:tcPr marL="16662" marR="16662" marT="8331" marB="8331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/>
                        <a:t>Requires Microsoft 365 account; premium features require Microsoft 365 Copilot licensing. </a:t>
                      </a:r>
                    </a:p>
                  </a:txBody>
                  <a:tcPr marL="16662" marR="16662" marT="8331" marB="8331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527107"/>
                  </a:ext>
                </a:extLst>
              </a:tr>
              <a:tr h="54684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Microsoft Copilot (2026)</a:t>
                      </a:r>
                    </a:p>
                  </a:txBody>
                  <a:tcPr marL="16662" marR="16662" marT="8331" marB="833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Ongoing updates through 2025-2026 </a:t>
                      </a:r>
                    </a:p>
                  </a:txBody>
                  <a:tcPr marL="16662" marR="16662" marT="8331" marB="833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Not publicly disclosed</a:t>
                      </a:r>
                    </a:p>
                  </a:txBody>
                  <a:tcPr marL="16662" marR="16662" marT="8331" marB="833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/>
                        <a:t>GPT-4-class and newer OpenAI models orchestrated through Microsoft's Copilot platform</a:t>
                      </a:r>
                    </a:p>
                  </a:txBody>
                  <a:tcPr marL="16662" marR="16662" marT="8331" marB="833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/>
                        <a:t>Free consumer tier, Microsoft 365 Copilot business licensing, and enterprise plans. </a:t>
                      </a:r>
                    </a:p>
                  </a:txBody>
                  <a:tcPr marL="16662" marR="16662" marT="8331" marB="833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705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2199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63DEA-3FC8-1577-9FF0-FDC9E4DFE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67" dirty="0"/>
              <a:t>Microsoft 365 Copilot Feature Comparison Chart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EA41DC6-7887-3199-69E3-93E970F788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4555089"/>
              </p:ext>
            </p:extLst>
          </p:nvPr>
        </p:nvGraphicFramePr>
        <p:xfrm>
          <a:off x="586883" y="2682976"/>
          <a:ext cx="10972794" cy="288763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706136">
                  <a:extLst>
                    <a:ext uri="{9D8B030D-6E8A-4147-A177-3AD203B41FA5}">
                      <a16:colId xmlns:a16="http://schemas.microsoft.com/office/drawing/2014/main" val="1450667793"/>
                    </a:ext>
                  </a:extLst>
                </a:gridCol>
                <a:gridCol w="1198428">
                  <a:extLst>
                    <a:ext uri="{9D8B030D-6E8A-4147-A177-3AD203B41FA5}">
                      <a16:colId xmlns:a16="http://schemas.microsoft.com/office/drawing/2014/main" val="56315612"/>
                    </a:ext>
                  </a:extLst>
                </a:gridCol>
                <a:gridCol w="1145691">
                  <a:extLst>
                    <a:ext uri="{9D8B030D-6E8A-4147-A177-3AD203B41FA5}">
                      <a16:colId xmlns:a16="http://schemas.microsoft.com/office/drawing/2014/main" val="2337280358"/>
                    </a:ext>
                  </a:extLst>
                </a:gridCol>
                <a:gridCol w="1516827">
                  <a:extLst>
                    <a:ext uri="{9D8B030D-6E8A-4147-A177-3AD203B41FA5}">
                      <a16:colId xmlns:a16="http://schemas.microsoft.com/office/drawing/2014/main" val="2641006458"/>
                    </a:ext>
                  </a:extLst>
                </a:gridCol>
                <a:gridCol w="1228191">
                  <a:extLst>
                    <a:ext uri="{9D8B030D-6E8A-4147-A177-3AD203B41FA5}">
                      <a16:colId xmlns:a16="http://schemas.microsoft.com/office/drawing/2014/main" val="2761469207"/>
                    </a:ext>
                  </a:extLst>
                </a:gridCol>
                <a:gridCol w="1392507">
                  <a:extLst>
                    <a:ext uri="{9D8B030D-6E8A-4147-A177-3AD203B41FA5}">
                      <a16:colId xmlns:a16="http://schemas.microsoft.com/office/drawing/2014/main" val="3407056019"/>
                    </a:ext>
                  </a:extLst>
                </a:gridCol>
                <a:gridCol w="1392507">
                  <a:extLst>
                    <a:ext uri="{9D8B030D-6E8A-4147-A177-3AD203B41FA5}">
                      <a16:colId xmlns:a16="http://schemas.microsoft.com/office/drawing/2014/main" val="3173974743"/>
                    </a:ext>
                  </a:extLst>
                </a:gridCol>
                <a:gridCol w="1392507">
                  <a:extLst>
                    <a:ext uri="{9D8B030D-6E8A-4147-A177-3AD203B41FA5}">
                      <a16:colId xmlns:a16="http://schemas.microsoft.com/office/drawing/2014/main" val="258987546"/>
                    </a:ext>
                  </a:extLst>
                </a:gridCol>
              </a:tblGrid>
              <a:tr h="700057">
                <a:tc>
                  <a:txBody>
                    <a:bodyPr/>
                    <a:lstStyle/>
                    <a:p>
                      <a:pPr algn="ctr"/>
                      <a:r>
                        <a:rPr lang="en-US" sz="1500" b="1" u="none" strike="noStrike" kern="1200" baseline="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Plan</a:t>
                      </a:r>
                      <a:endParaRPr lang="en-US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u="none" strike="noStrike" kern="1200" baseline="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Word</a:t>
                      </a:r>
                      <a:endParaRPr lang="en-US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u="none" strike="noStrike" kern="1200" baseline="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Excel</a:t>
                      </a:r>
                      <a:endParaRPr lang="en-US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u="none" strike="noStrike" kern="1200" baseline="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PowerPoint</a:t>
                      </a:r>
                      <a:endParaRPr lang="en-US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u="none" strike="noStrike" kern="1200" baseline="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Outlook</a:t>
                      </a:r>
                      <a:endParaRPr lang="en-US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u="none" strike="noStrike" kern="1200" baseline="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OneNote</a:t>
                      </a:r>
                      <a:endParaRPr lang="en-US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u="none" strike="noStrike" kern="1200" baseline="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Toggle Available</a:t>
                      </a:r>
                      <a:endParaRPr lang="en-US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u="none" strike="noStrike" kern="1200" baseline="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AI Credits</a:t>
                      </a:r>
                      <a:endParaRPr lang="en-US" sz="15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208646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Copilot Pro</a:t>
                      </a:r>
                      <a:endParaRPr lang="en-US" sz="19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9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No</a:t>
                      </a:r>
                      <a:endParaRPr lang="en-US" sz="19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Limited</a:t>
                      </a:r>
                      <a:endParaRPr lang="en-US" sz="19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163865"/>
                  </a:ext>
                </a:extLst>
              </a:tr>
              <a:tr h="773748">
                <a:tc>
                  <a:txBody>
                    <a:bodyPr/>
                    <a:lstStyle/>
                    <a:p>
                      <a:pPr algn="ctr"/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Business</a:t>
                      </a:r>
                      <a:b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</a:br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Enterprise</a:t>
                      </a:r>
                      <a:endParaRPr lang="en-US" sz="1900" dirty="0">
                        <a:latin typeface="+mj-lt"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latin typeface="+mj-lt"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latin typeface="+mj-lt"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latin typeface="+mj-lt"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latin typeface="+mj-lt"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900" dirty="0">
                        <a:latin typeface="+mj-lt"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Yes</a:t>
                      </a:r>
                      <a:endParaRPr lang="en-US" sz="1900" dirty="0">
                        <a:latin typeface="+mj-lt"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Varies</a:t>
                      </a:r>
                      <a:endParaRPr lang="en-US" sz="1900" dirty="0">
                        <a:latin typeface="+mj-lt"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955649"/>
                  </a:ext>
                </a:extLst>
              </a:tr>
              <a:tr h="773748">
                <a:tc>
                  <a:txBody>
                    <a:bodyPr/>
                    <a:lstStyle/>
                    <a:p>
                      <a:pPr algn="ctr"/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Personal/</a:t>
                      </a:r>
                      <a:b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</a:br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Family</a:t>
                      </a:r>
                      <a:endParaRPr lang="en-US" sz="19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Limited</a:t>
                      </a:r>
                      <a:endParaRPr lang="en-US" sz="19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Limited</a:t>
                      </a:r>
                      <a:endParaRPr lang="en-US" sz="19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Limited</a:t>
                      </a:r>
                      <a:endParaRPr lang="en-US" sz="19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Limited</a:t>
                      </a:r>
                      <a:endParaRPr lang="en-US" sz="19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Limited</a:t>
                      </a:r>
                      <a:endParaRPr lang="en-US" sz="19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Yes</a:t>
                      </a:r>
                      <a:endParaRPr lang="en-US" sz="19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u="none" strike="noStrike" kern="1200" baseline="0" dirty="0">
                          <a:solidFill>
                            <a:schemeClr val="dk1"/>
                          </a:solidFill>
                        </a:rPr>
                        <a:t>Limited</a:t>
                      </a:r>
                      <a:endParaRPr lang="en-US" sz="19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8004841"/>
                  </a:ext>
                </a:extLst>
              </a:tr>
            </a:tbl>
          </a:graphicData>
        </a:graphic>
      </p:graphicFrame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84925271-8C81-56C8-8396-1AE6A25FC1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19755" y="4155029"/>
            <a:ext cx="278027" cy="278027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9961C7E2-FEB3-1A10-AC36-8A662A4173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47660" y="3567463"/>
            <a:ext cx="278027" cy="278027"/>
          </a:xfrm>
          <a:prstGeom prst="rect">
            <a:avLst/>
          </a:prstGeom>
        </p:spPr>
      </p:pic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405672AF-3118-80FC-9E21-EE1ADBCEDC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2400" y="3567463"/>
            <a:ext cx="278027" cy="278027"/>
          </a:xfrm>
          <a:prstGeom prst="rect">
            <a:avLst/>
          </a:prstGeom>
        </p:spPr>
      </p:pic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78FA38D4-54F5-6DDF-5962-595C34C8E0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63635" y="3567463"/>
            <a:ext cx="278027" cy="278027"/>
          </a:xfrm>
          <a:prstGeom prst="rect">
            <a:avLst/>
          </a:prstGeom>
        </p:spPr>
      </p:pic>
      <p:pic>
        <p:nvPicPr>
          <p:cNvPr id="10" name="Graphic 9" descr="Checkmark with solid fill">
            <a:extLst>
              <a:ext uri="{FF2B5EF4-FFF2-40B4-BE49-F238E27FC236}">
                <a16:creationId xmlns:a16="http://schemas.microsoft.com/office/drawing/2014/main" id="{9322AEED-2A18-C4B4-A6A0-BB698F70DE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4000" y="3567461"/>
            <a:ext cx="278027" cy="278027"/>
          </a:xfrm>
          <a:prstGeom prst="rect">
            <a:avLst/>
          </a:prstGeom>
        </p:spPr>
      </p:pic>
      <p:pic>
        <p:nvPicPr>
          <p:cNvPr id="11" name="Graphic 10" descr="Checkmark with solid fill">
            <a:extLst>
              <a:ext uri="{FF2B5EF4-FFF2-40B4-BE49-F238E27FC236}">
                <a16:creationId xmlns:a16="http://schemas.microsoft.com/office/drawing/2014/main" id="{7B817EB6-EA51-4215-F2A1-FBB629E59B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0167" y="3564371"/>
            <a:ext cx="278027" cy="278027"/>
          </a:xfrm>
          <a:prstGeom prst="rect">
            <a:avLst/>
          </a:prstGeom>
        </p:spPr>
      </p:pic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ABDE4294-62BF-AC4F-6794-5F95F76A65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70317" y="4175211"/>
            <a:ext cx="278027" cy="278027"/>
          </a:xfrm>
          <a:prstGeom prst="rect">
            <a:avLst/>
          </a:prstGeom>
        </p:spPr>
      </p:pic>
      <p:pic>
        <p:nvPicPr>
          <p:cNvPr id="13" name="Graphic 12" descr="Checkmark with solid fill">
            <a:extLst>
              <a:ext uri="{FF2B5EF4-FFF2-40B4-BE49-F238E27FC236}">
                <a16:creationId xmlns:a16="http://schemas.microsoft.com/office/drawing/2014/main" id="{2824656C-9110-895F-6D52-26C6B34250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73215" y="4161207"/>
            <a:ext cx="278027" cy="278027"/>
          </a:xfrm>
          <a:prstGeom prst="rect">
            <a:avLst/>
          </a:prstGeom>
        </p:spPr>
      </p:pic>
      <p:pic>
        <p:nvPicPr>
          <p:cNvPr id="14" name="Graphic 13" descr="Checkmark with solid fill">
            <a:extLst>
              <a:ext uri="{FF2B5EF4-FFF2-40B4-BE49-F238E27FC236}">
                <a16:creationId xmlns:a16="http://schemas.microsoft.com/office/drawing/2014/main" id="{E8E2BE0F-C729-52D8-67BD-3A08F8DE25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7345" y="4155029"/>
            <a:ext cx="278027" cy="278027"/>
          </a:xfrm>
          <a:prstGeom prst="rect">
            <a:avLst/>
          </a:prstGeom>
        </p:spPr>
      </p:pic>
      <p:pic>
        <p:nvPicPr>
          <p:cNvPr id="15" name="Graphic 14" descr="Checkmark with solid fill">
            <a:extLst>
              <a:ext uri="{FF2B5EF4-FFF2-40B4-BE49-F238E27FC236}">
                <a16:creationId xmlns:a16="http://schemas.microsoft.com/office/drawing/2014/main" id="{70AFFF53-60BA-73BD-5F3A-BC1119AA8B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51573" y="4135411"/>
            <a:ext cx="278027" cy="2780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D238CD-87A7-E639-7B14-191C9D3F4FB9}"/>
              </a:ext>
            </a:extLst>
          </p:cNvPr>
          <p:cNvSpPr txBox="1"/>
          <p:nvPr/>
        </p:nvSpPr>
        <p:spPr>
          <a:xfrm>
            <a:off x="3373419" y="2099490"/>
            <a:ext cx="5445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Microsoft 365 Copilot Chat - Free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1829A6-BB31-C642-6F33-32A5D5529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07F5B-5B29-4B6D-B675-0A6C9FF95C24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B9C8D4E-58FA-8610-BFD1-2952471D6E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" y="6329192"/>
            <a:ext cx="793072" cy="221241"/>
          </a:xfrm>
        </p:spPr>
        <p:txBody>
          <a:bodyPr/>
          <a:lstStyle/>
          <a:p>
            <a:fld id="{3D46CBA2-ECE5-4BE9-B546-6761E0E6708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46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B1748-BD6E-DDC1-D02E-26795D1DF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1049000" cy="581025"/>
          </a:xfrm>
        </p:spPr>
        <p:txBody>
          <a:bodyPr/>
          <a:lstStyle/>
          <a:p>
            <a:r>
              <a:rPr lang="en-US" cap="none" dirty="0"/>
              <a:t>Microsoft Copilot Offerings</a:t>
            </a:r>
            <a:br>
              <a:rPr lang="en-US" cap="none" dirty="0"/>
            </a:br>
            <a:endParaRPr lang="en-US" cap="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0F482-2D9D-D051-5FF5-9A26350D2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F075-799C-43FB-9E68-09F2B11E0B0F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C67ABB-7B09-7A96-F7FF-6A2D7A6B7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5F8B654A-1284-4B91-BED1-0F0E19FCF7F1}" type="slidenum">
              <a:rPr lang="en-US" smtClean="0"/>
              <a:pPr/>
              <a:t>11</a:t>
            </a:fld>
            <a:endParaRPr lang="en-US" sz="12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4C164FF-3DA7-CB08-DC5B-BCBAE40F05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342217"/>
              </p:ext>
            </p:extLst>
          </p:nvPr>
        </p:nvGraphicFramePr>
        <p:xfrm>
          <a:off x="609600" y="1333501"/>
          <a:ext cx="11049000" cy="44066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780708367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71775467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572729496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31045364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1017200955"/>
                    </a:ext>
                  </a:extLst>
                </a:gridCol>
              </a:tblGrid>
              <a:tr h="1632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Version / Name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Initial Release Date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Training Data Used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Underlying LLM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Licensing Provisions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4896"/>
                  </a:ext>
                </a:extLst>
              </a:tr>
              <a:tr h="72291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Microsoft Copilot (Consumer)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February 7, 2023 (launched as Bing Chat, later rebranded)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Public web content, Microsoft Search index, user prompts, and Microsoft AI safety tuning. </a:t>
                      </a: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</a:rPr>
                        <a:t>Does not train on a user's personal content by default. </a:t>
                      </a:r>
                      <a:endParaRPr lang="en-US" sz="1400" b="1" i="1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Microsoft Prometheus architecture built on OpenAI GPT models; current versions use advanced OpenAI models. 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Free tier available; Copilot Pro subscription provides premium access and additional features. 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46467"/>
                  </a:ext>
                </a:extLst>
              </a:tr>
              <a:tr h="93279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Microsoft 365 Copilot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General Availability: November 1, 2023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Microsoft Graph data (emails, chats, meetings, files, calendars) plus organizational content and user prompts, all within tenant security boundaries. 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Large Language Models from OpenAI combined with Microsoft's orchestration layer and Microsoft Graph grounding. 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Requires qualifying Microsoft 365 license plus Microsoft 365 Copilot license (per user).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314123"/>
                  </a:ext>
                </a:extLst>
              </a:tr>
              <a:tr h="72291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</a:rPr>
                        <a:t>GitHub Copilot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June 2022 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(General Availability)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Public source code, open-source repositories, documentation, and natural-language/code training datasets used by OpenAI and GitHub. 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OpenAI Codex initially; now supports multiple models including GPT-family and other partner models. 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Individual, Business, and Enterprise subscriptions; enterprise controls and indemnification available.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794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240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2EB741A-1527-24B9-2DA9-7A3FF7DAB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EBEDF-579C-CEF9-F687-5E5DA9183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1049000" cy="581025"/>
          </a:xfrm>
        </p:spPr>
        <p:txBody>
          <a:bodyPr/>
          <a:lstStyle/>
          <a:p>
            <a:r>
              <a:rPr lang="en-US" cap="none" dirty="0"/>
              <a:t>Microsoft Copilot Offerings</a:t>
            </a:r>
            <a:br>
              <a:rPr lang="en-US" cap="none" dirty="0"/>
            </a:br>
            <a:endParaRPr lang="en-US" cap="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0452E-2321-5912-227D-E698C91FA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F075-799C-43FB-9E68-09F2B11E0B0F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C0FB34-2B1B-BD79-8A04-D4DF339682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5F8B654A-1284-4B91-BED1-0F0E19FCF7F1}" type="slidenum">
              <a:rPr lang="en-US" smtClean="0"/>
              <a:pPr/>
              <a:t>12</a:t>
            </a:fld>
            <a:endParaRPr lang="en-US" sz="12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9EA01CF-A4D4-2CF5-A57A-017E7C7A06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742556"/>
              </p:ext>
            </p:extLst>
          </p:nvPr>
        </p:nvGraphicFramePr>
        <p:xfrm>
          <a:off x="609600" y="1266825"/>
          <a:ext cx="11049000" cy="46810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780708367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71775467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572729496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31045364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1017200955"/>
                    </a:ext>
                  </a:extLst>
                </a:gridCol>
              </a:tblGrid>
              <a:tr h="1632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Version / Name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Initial Release Date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Training Data Used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Underlying LLM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Licensing Provisions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4896"/>
                  </a:ext>
                </a:extLst>
              </a:tr>
              <a:tr h="6529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Microsoft Copilot Pro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January 2024 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Same foundation as consumer Copilot with enhanced access to premium models and Microsoft 365 Personal/Family integration. 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Latest consumer Copilot models with priority access. 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Monthly subscription (approximately $20/user/month in the U.S.). 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27394"/>
                  </a:ext>
                </a:extLst>
              </a:tr>
              <a:tr h="6529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Microsoft Security Copilot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April 2024 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(General Availability) 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Security telemetry from Microsoft Defender, Sentinel, Intune, Entra, threat intelligence, and organizational security data.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OpenAI models combined with Microsoft's security-specific AI orchestration and threat intelligence. 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Consumption-based licensing and security workload integration. 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45316"/>
                  </a:ext>
                </a:extLst>
              </a:tr>
              <a:tr h="86283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</a:rPr>
                        <a:t>Copilot Studio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November 2023 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(evolved from Power Virtual Agents) 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Organization-specific data sources, connectors, websites, databases, and knowledge repositories configured by customers.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Multiple Microsoft and partner foundation models selected through the Copilot platform. 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Included capabilities with Microsoft 365 Copilot licensing for many scenarios; advanced usage may incur consumption charges. 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094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0392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4E3EF-E6DA-2AF2-ACCA-3CF102539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1049000" cy="619125"/>
          </a:xfrm>
        </p:spPr>
        <p:txBody>
          <a:bodyPr/>
          <a:lstStyle/>
          <a:p>
            <a:r>
              <a:rPr lang="en-US" cap="none" dirty="0"/>
              <a:t>Microsoft 365 Apps that support Copilot</a:t>
            </a:r>
            <a:br>
              <a:rPr lang="en-US" cap="none" dirty="0"/>
            </a:br>
            <a:endParaRPr lang="en-US" cap="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CC425-B636-12DA-6563-D12A7D4A5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F075-799C-43FB-9E68-09F2B11E0B0F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949E7D-3090-CE75-9591-BE148626D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Slide </a:t>
            </a:r>
            <a:fld id="{5F8B654A-1284-4B91-BED1-0F0E19FCF7F1}" type="slidenum">
              <a:rPr lang="en-US" smtClean="0"/>
              <a:pPr/>
              <a:t>13</a:t>
            </a:fld>
            <a:endParaRPr lang="en-US" sz="12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83FA668-E4AA-147C-8AF8-5FACD67A4F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756520"/>
              </p:ext>
            </p:extLst>
          </p:nvPr>
        </p:nvGraphicFramePr>
        <p:xfrm>
          <a:off x="609600" y="1304925"/>
          <a:ext cx="11315700" cy="48878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4169">
                  <a:extLst>
                    <a:ext uri="{9D8B030D-6E8A-4147-A177-3AD203B41FA5}">
                      <a16:colId xmlns:a16="http://schemas.microsoft.com/office/drawing/2014/main" val="4177563136"/>
                    </a:ext>
                  </a:extLst>
                </a:gridCol>
                <a:gridCol w="3624131">
                  <a:extLst>
                    <a:ext uri="{9D8B030D-6E8A-4147-A177-3AD203B41FA5}">
                      <a16:colId xmlns:a16="http://schemas.microsoft.com/office/drawing/2014/main" val="3477770936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3572956124"/>
                    </a:ext>
                  </a:extLst>
                </a:gridCol>
                <a:gridCol w="3467100">
                  <a:extLst>
                    <a:ext uri="{9D8B030D-6E8A-4147-A177-3AD203B41FA5}">
                      <a16:colId xmlns:a16="http://schemas.microsoft.com/office/drawing/2014/main" val="1865457144"/>
                    </a:ext>
                  </a:extLst>
                </a:gridCol>
              </a:tblGrid>
              <a:tr h="1426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MS 365 App</a:t>
                      </a:r>
                    </a:p>
                  </a:txBody>
                  <a:tcPr marL="29159" marR="29159" marT="14579" marB="14579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Underlying LLM</a:t>
                      </a:r>
                    </a:p>
                  </a:txBody>
                  <a:tcPr marL="29159" marR="29159" marT="14579" marB="14579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Release Date</a:t>
                      </a:r>
                    </a:p>
                  </a:txBody>
                  <a:tcPr marL="29159" marR="29159" marT="14579" marB="14579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Licensing Provisions</a:t>
                      </a:r>
                    </a:p>
                  </a:txBody>
                  <a:tcPr marL="29159" marR="29159" marT="14579" marB="14579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182524"/>
                  </a:ext>
                </a:extLst>
              </a:tr>
              <a:tr h="7589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Word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Latest OpenAI models via Microsoft 365 Copilot orchestration layer. 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Nov 1, 2023 GA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Microsoft 365 Copilot license + qualifying Microsoft 365 subscription. 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756515"/>
                  </a:ext>
                </a:extLst>
              </a:tr>
              <a:tr h="3449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Excel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Same as Word. 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Nov 1, 2023 GA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Same licensing. 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649113"/>
                  </a:ext>
                </a:extLst>
              </a:tr>
              <a:tr h="3449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PowerPoint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Same as Word. 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Nov 1, 2023 GA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Same licensing. 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669750"/>
                  </a:ext>
                </a:extLst>
              </a:tr>
              <a:tr h="3449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Outlook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Same as Word. 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Nov 1, 2023 GA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Same licensing. 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337420"/>
                  </a:ext>
                </a:extLst>
              </a:tr>
              <a:tr h="3449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Teams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Same as Word. 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Nov 1, 2023 GA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Same licensing. 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022628"/>
                  </a:ext>
                </a:extLst>
              </a:tr>
              <a:tr h="3449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OneNote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Same as Word. 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2023 rollout period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Same licensing. 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637066"/>
                  </a:ext>
                </a:extLst>
              </a:tr>
              <a:tr h="3449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Loop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Same as Word. 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2023 rollout period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Same licensing. 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095805"/>
                  </a:ext>
                </a:extLst>
              </a:tr>
              <a:tr h="96597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Microsoft 365 Copilot Chat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Microsoft states it uses the latest available models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2023 rollout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Included for eligible Microsoft Entra users with qualifying subscriptions. </a:t>
                      </a:r>
                    </a:p>
                  </a:txBody>
                  <a:tcPr marL="29159" marR="29159" marT="14579" marB="14579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883137"/>
                  </a:ext>
                </a:extLst>
              </a:tr>
              <a:tr h="7589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GitHub Copilot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MAI-Code-1-Flash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Build 2026 announcement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Included within applicable GitHub Copilot offerings. </a:t>
                      </a:r>
                    </a:p>
                  </a:txBody>
                  <a:tcPr marL="29159" marR="29159" marT="14579" marB="1457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61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030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4AE13-412F-74BD-6C49-D14A7FAD32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355464"/>
            <a:ext cx="7291526" cy="451193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b="1" dirty="0"/>
              <a:t>Key Features: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Email Summarization: Summarize long threads.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Reply Drafting: Suggest responses based on context.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Tone Adjustment: Make emails more formal, friendly, etc.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Schedule Suggestions: Propose meeting times and follow-ups.</a:t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Integration Highlights: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Integrates with calendar, Teams, and To Do.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Can pull data from Word/Excel attachments for context.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A1D2CA-E849-B419-AACF-2F686638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 anchor="b">
            <a:normAutofit/>
          </a:bodyPr>
          <a:lstStyle/>
          <a:p>
            <a: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 365 Outlook Copilot Integration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7E1B8-BEB3-BBC6-0893-34127E0F90F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anchor="b">
            <a:normAutofit fontScale="85000" lnSpcReduction="20000"/>
          </a:bodyPr>
          <a:lstStyle/>
          <a:p>
            <a:pPr>
              <a:spcAft>
                <a:spcPts val="800"/>
              </a:spcAft>
            </a:pPr>
            <a:fld id="{31E8454E-2BC6-409D-9FB7-2B132067A4AB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30568-D7FD-E8AC-1A0B-8E5E2103370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76000" y="6356350"/>
            <a:ext cx="1016000" cy="365125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fld id="{3D46CBA2-ECE5-4BE9-B546-6761E0E67089}" type="slidenum">
              <a:rPr lang="en-US" smtClean="0"/>
              <a:pPr>
                <a:spcAft>
                  <a:spcPts val="8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2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7B960-66A3-2ED9-EFCA-1BCCEBB6EE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258645"/>
            <a:ext cx="7291526" cy="460875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b="1" dirty="0"/>
              <a:t>Key Features: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Content Drafting: Generate text based on prompts or outlines.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Summarization: Condense long documents into key points.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Rewrite Suggestions: Improve tone, clarity, or style.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Formatting Help: Apply consistent styles and layouts.</a:t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Integration Highlights: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Appears as a sidebar or inline assistant.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Can pull data from other documents or emails for context.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F0CAC9-058E-D02A-B243-D3500A116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425450"/>
          </a:xfrm>
        </p:spPr>
        <p:txBody>
          <a:bodyPr anchor="b">
            <a:noAutofit/>
          </a:bodyPr>
          <a:lstStyle/>
          <a:p>
            <a: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 365 Word Copilot Integration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D263-8AB3-1388-3EBE-453E5CBCEB4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anchor="b">
            <a:normAutofit fontScale="85000" lnSpcReduction="20000"/>
          </a:bodyPr>
          <a:lstStyle/>
          <a:p>
            <a:pPr>
              <a:spcAft>
                <a:spcPts val="800"/>
              </a:spcAft>
            </a:pPr>
            <a:fld id="{5083863C-DF63-4B6A-9798-48216222E30D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F17C4-708B-62B7-4998-6AEAF27D9BD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76000" y="6356350"/>
            <a:ext cx="1016000" cy="365125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fld id="{3D46CBA2-ECE5-4BE9-B546-6761E0E67089}" type="slidenum">
              <a:rPr lang="en-US" smtClean="0"/>
              <a:pPr>
                <a:spcAft>
                  <a:spcPts val="8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3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C2278-6255-5569-7D2C-391D6B8D5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344706"/>
            <a:ext cx="7291526" cy="469033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b="1" dirty="0"/>
              <a:t>Key Features: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Data Analysis: Generate insights, trends, and summaries.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Formula Generation: Create complex formulas from natural language.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Chart Creation: Automatically generate charts and visuals.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What-If Analysis: Simulate scenarios and outcomes.</a:t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Integration Highlights: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Works with PivotTables, Power Query, and dynamic arrays.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Can reference data from other Microsoft 365 sources.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768FD2-B1F6-B4BB-7B11-6C5690EBB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425450"/>
          </a:xfrm>
        </p:spPr>
        <p:txBody>
          <a:bodyPr anchor="b">
            <a:normAutofit fontScale="90000"/>
          </a:bodyPr>
          <a:lstStyle/>
          <a:p>
            <a: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 365 Excel Copilot Integration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BAFA0-8F1D-69CD-E091-B912DE0AA19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anchor="b">
            <a:normAutofit fontScale="85000" lnSpcReduction="20000"/>
          </a:bodyPr>
          <a:lstStyle/>
          <a:p>
            <a:pPr>
              <a:spcAft>
                <a:spcPts val="800"/>
              </a:spcAft>
            </a:pPr>
            <a:fld id="{5F00F259-7C1F-4C6E-8AF1-DED2285F65C8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74D31-15B6-4AF4-5CD0-0399AD4025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76000" y="6356350"/>
            <a:ext cx="1016000" cy="365125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fld id="{3D46CBA2-ECE5-4BE9-B546-6761E0E67089}" type="slidenum">
              <a:rPr lang="en-US" smtClean="0"/>
              <a:pPr>
                <a:spcAft>
                  <a:spcPts val="8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1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D1047-2310-27D4-7552-E74B732798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258645"/>
            <a:ext cx="7291526" cy="460875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/>
              <a:t>Key Features: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Presentation Generation: Create slides from prompts or documents.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Slide Summarization: Condense decks into key takeaways.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Design Suggestions: Improve layout and visual appeal.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Speaker Notes: Auto-generate talking points.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Integration Highlights: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Pulls content from Word, Excel, and Teams.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Can generate visuals and icons using AI.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9AC9A8-A13B-346D-33F2-D5C37B779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425450"/>
          </a:xfrm>
        </p:spPr>
        <p:txBody>
          <a:bodyPr anchor="b">
            <a:normAutofit fontScale="90000"/>
          </a:bodyPr>
          <a:lstStyle/>
          <a:p>
            <a: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 365 PowerPoint Copilot Integration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4F4795C-4347-0BDE-965E-A17C9907611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anchor="b">
            <a:normAutofit fontScale="85000" lnSpcReduction="20000"/>
          </a:bodyPr>
          <a:lstStyle/>
          <a:p>
            <a:pPr>
              <a:spcAft>
                <a:spcPts val="800"/>
              </a:spcAft>
            </a:pPr>
            <a:fld id="{F860FD84-120E-48D5-B212-B376CC1A677E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024331A-B3C9-C84F-2B75-31BA26A918E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76000" y="6356350"/>
            <a:ext cx="1016000" cy="365125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fld id="{3D46CBA2-ECE5-4BE9-B546-6761E0E67089}" type="slidenum">
              <a:rPr lang="en-US" smtClean="0"/>
              <a:pPr>
                <a:spcAft>
                  <a:spcPts val="8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6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76A39-F355-E6B4-3EE9-CDD6DDA6A0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194099"/>
            <a:ext cx="7291526" cy="46733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/>
              <a:t>Key Features: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Meeting Summaries: Auto-generate notes, action items, and highlights.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Real-Time Transcription: Live captions and transcripts.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Chat Assistance: Summarize threads, suggest replies.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Task Tracking: Extract tasks and assign them.</a:t>
            </a: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Integration Highlights: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Syncs with Planner, To Do, and Outlook.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Works across channels, meetings, and chats.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F5772-E6BD-B86E-4E80-A3B567BBE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0"/>
            <a:ext cx="7291526" cy="425451"/>
          </a:xfrm>
        </p:spPr>
        <p:txBody>
          <a:bodyPr anchor="b">
            <a:normAutofit fontScale="90000"/>
          </a:bodyPr>
          <a:lstStyle/>
          <a:p>
            <a: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 365 Teams Copilot Integration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639C007-216E-B22E-3522-F16C7EE050B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anchor="b">
            <a:normAutofit fontScale="85000" lnSpcReduction="20000"/>
          </a:bodyPr>
          <a:lstStyle/>
          <a:p>
            <a:pPr>
              <a:spcAft>
                <a:spcPts val="800"/>
              </a:spcAft>
            </a:pPr>
            <a:fld id="{5B2DB267-F3B4-45CE-83A3-573BE13F186B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727114-6B96-F65B-7FCF-EE99AA322F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76000" y="6356350"/>
            <a:ext cx="1016000" cy="365125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fld id="{3D46CBA2-ECE5-4BE9-B546-6761E0E67089}" type="slidenum">
              <a:rPr lang="en-US" smtClean="0"/>
              <a:pPr>
                <a:spcAft>
                  <a:spcPts val="8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34E2A-F88B-250F-717A-F76C2F99D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7818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377">
              <a:lnSpc>
                <a:spcPct val="90000"/>
              </a:lnSpc>
            </a:pPr>
            <a:r>
              <a:rPr lang="en-US" cap="none" dirty="0"/>
              <a:t>MS 365 Copilot User Interfaces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74EB3C-6311-BB0D-B8D9-C01852114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99B4-E884-47B2-BD74-FFFDC3559177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1AC42-FE32-DC3A-2278-59D61C75F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3D46CBA2-ECE5-4BE9-B546-6761E0E67089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BA7ED90-A7F3-442F-81B4-0C3186B084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574618"/>
              </p:ext>
            </p:extLst>
          </p:nvPr>
        </p:nvGraphicFramePr>
        <p:xfrm>
          <a:off x="609600" y="1777340"/>
          <a:ext cx="10972800" cy="447688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444885">
                  <a:extLst>
                    <a:ext uri="{9D8B030D-6E8A-4147-A177-3AD203B41FA5}">
                      <a16:colId xmlns:a16="http://schemas.microsoft.com/office/drawing/2014/main" val="2181154133"/>
                    </a:ext>
                  </a:extLst>
                </a:gridCol>
                <a:gridCol w="4274975">
                  <a:extLst>
                    <a:ext uri="{9D8B030D-6E8A-4147-A177-3AD203B41FA5}">
                      <a16:colId xmlns:a16="http://schemas.microsoft.com/office/drawing/2014/main" val="79269989"/>
                    </a:ext>
                  </a:extLst>
                </a:gridCol>
                <a:gridCol w="4252940">
                  <a:extLst>
                    <a:ext uri="{9D8B030D-6E8A-4147-A177-3AD203B41FA5}">
                      <a16:colId xmlns:a16="http://schemas.microsoft.com/office/drawing/2014/main" val="513073289"/>
                    </a:ext>
                  </a:extLst>
                </a:gridCol>
              </a:tblGrid>
              <a:tr h="77754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100" b="1" dirty="0">
                          <a:solidFill>
                            <a:schemeClr val="bg1"/>
                          </a:solidFill>
                          <a:latin typeface="+mj-lt"/>
                        </a:rPr>
                        <a:t>Feature / Aspect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100" b="1" dirty="0">
                          <a:solidFill>
                            <a:schemeClr val="bg1"/>
                          </a:solidFill>
                          <a:latin typeface="+mj-lt"/>
                        </a:rPr>
                        <a:t>Copilot in Microsoft 365 Apps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100" b="1" dirty="0">
                          <a:solidFill>
                            <a:schemeClr val="bg1"/>
                          </a:solidFill>
                          <a:latin typeface="+mj-lt"/>
                        </a:rPr>
                        <a:t>Copilot Chat </a:t>
                      </a:r>
                      <a:br>
                        <a:rPr lang="en-US" sz="2100" b="1" dirty="0">
                          <a:solidFill>
                            <a:schemeClr val="bg1"/>
                          </a:solidFill>
                          <a:latin typeface="+mj-lt"/>
                        </a:rPr>
                      </a:br>
                      <a:r>
                        <a:rPr lang="en-US" sz="2100" b="1" dirty="0">
                          <a:solidFill>
                            <a:schemeClr val="bg1"/>
                          </a:solidFill>
                          <a:latin typeface="+mj-lt"/>
                        </a:rPr>
                        <a:t>(Standalone Interface)</a:t>
                      </a:r>
                    </a:p>
                  </a:txBody>
                  <a:tcPr marL="55437" marR="55437" marT="27719" marB="27719" anchor="ctr"/>
                </a:tc>
                <a:extLst>
                  <a:ext uri="{0D108BD9-81ED-4DB2-BD59-A6C34878D82A}">
                    <a16:rowId xmlns:a16="http://schemas.microsoft.com/office/drawing/2014/main" val="2400299090"/>
                  </a:ext>
                </a:extLst>
              </a:tr>
              <a:tr h="46988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Integration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Embedded in Word, Excel, PowerPoint, Outlook, Teams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Separate chat-based interface</a:t>
                      </a:r>
                    </a:p>
                  </a:txBody>
                  <a:tcPr marL="55437" marR="55437" marT="27719" marB="27719" anchor="ctr"/>
                </a:tc>
                <a:extLst>
                  <a:ext uri="{0D108BD9-81ED-4DB2-BD59-A6C34878D82A}">
                    <a16:rowId xmlns:a16="http://schemas.microsoft.com/office/drawing/2014/main" val="289315071"/>
                  </a:ext>
                </a:extLst>
              </a:tr>
              <a:tr h="46988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Primary Use Case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Contextual assistance within documents, emails, meetings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General productivity, research, and multi-agent tasks</a:t>
                      </a:r>
                    </a:p>
                  </a:txBody>
                  <a:tcPr marL="55437" marR="55437" marT="27719" marB="27719" anchor="ctr"/>
                </a:tc>
                <a:extLst>
                  <a:ext uri="{0D108BD9-81ED-4DB2-BD59-A6C34878D82A}">
                    <a16:rowId xmlns:a16="http://schemas.microsoft.com/office/drawing/2014/main" val="3257202289"/>
                  </a:ext>
                </a:extLst>
              </a:tr>
              <a:tr h="46988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Interface Style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Sidebar, inline suggestions, ribbon buttons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Full-screen chat with side panel and prompt suggestions</a:t>
                      </a:r>
                    </a:p>
                  </a:txBody>
                  <a:tcPr marL="55437" marR="55437" marT="27719" marB="27719" anchor="ctr"/>
                </a:tc>
                <a:extLst>
                  <a:ext uri="{0D108BD9-81ED-4DB2-BD59-A6C34878D82A}">
                    <a16:rowId xmlns:a16="http://schemas.microsoft.com/office/drawing/2014/main" val="2017844788"/>
                  </a:ext>
                </a:extLst>
              </a:tr>
              <a:tr h="46988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Data Access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Works with content in the current app (e.g., open document)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Can access broader organizational data and files</a:t>
                      </a:r>
                    </a:p>
                  </a:txBody>
                  <a:tcPr marL="55437" marR="55437" marT="27719" marB="27719" anchor="ctr"/>
                </a:tc>
                <a:extLst>
                  <a:ext uri="{0D108BD9-81ED-4DB2-BD59-A6C34878D82A}">
                    <a16:rowId xmlns:a16="http://schemas.microsoft.com/office/drawing/2014/main" val="3391700964"/>
                  </a:ext>
                </a:extLst>
              </a:tr>
              <a:tr h="261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Visual Indicators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App-specific icons and UI elements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Green shield icon for enterprise protection</a:t>
                      </a:r>
                    </a:p>
                  </a:txBody>
                  <a:tcPr marL="55437" marR="55437" marT="27719" marB="27719" anchor="ctr"/>
                </a:tc>
                <a:extLst>
                  <a:ext uri="{0D108BD9-81ED-4DB2-BD59-A6C34878D82A}">
                    <a16:rowId xmlns:a16="http://schemas.microsoft.com/office/drawing/2014/main" val="2220915232"/>
                  </a:ext>
                </a:extLst>
              </a:tr>
              <a:tr h="261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File &amp; Image Support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Limited to app capabilities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Supports file uploads and image generation</a:t>
                      </a:r>
                    </a:p>
                  </a:txBody>
                  <a:tcPr marL="55437" marR="55437" marT="27719" marB="27719" anchor="ctr"/>
                </a:tc>
                <a:extLst>
                  <a:ext uri="{0D108BD9-81ED-4DB2-BD59-A6C34878D82A}">
                    <a16:rowId xmlns:a16="http://schemas.microsoft.com/office/drawing/2014/main" val="3076649380"/>
                  </a:ext>
                </a:extLst>
              </a:tr>
              <a:tr h="2619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Copilot Pages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Not available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Available (requires SharePoint license)</a:t>
                      </a:r>
                    </a:p>
                  </a:txBody>
                  <a:tcPr marL="55437" marR="55437" marT="27719" marB="27719" anchor="ctr"/>
                </a:tc>
                <a:extLst>
                  <a:ext uri="{0D108BD9-81ED-4DB2-BD59-A6C34878D82A}">
                    <a16:rowId xmlns:a16="http://schemas.microsoft.com/office/drawing/2014/main" val="2214216918"/>
                  </a:ext>
                </a:extLst>
              </a:tr>
              <a:tr h="46988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Suggested Prompts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Contextual to the app (e.g., “Summarize this email”)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General and customizable prompts shown in the center panel</a:t>
                      </a:r>
                    </a:p>
                  </a:txBody>
                  <a:tcPr marL="55437" marR="55437" marT="27719" marB="27719" anchor="ctr"/>
                </a:tc>
                <a:extLst>
                  <a:ext uri="{0D108BD9-81ED-4DB2-BD59-A6C34878D82A}">
                    <a16:rowId xmlns:a16="http://schemas.microsoft.com/office/drawing/2014/main" val="2220074439"/>
                  </a:ext>
                </a:extLst>
              </a:tr>
              <a:tr h="46988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Agent Support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>
                          <a:latin typeface="+mj-lt"/>
                        </a:rPr>
                        <a:t>No</a:t>
                      </a:r>
                    </a:p>
                  </a:txBody>
                  <a:tcPr marL="55437" marR="55437" marT="27719" marB="2771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latin typeface="+mj-lt"/>
                        </a:rPr>
                        <a:t>Yes – supports custom agents for specialized tasks</a:t>
                      </a:r>
                    </a:p>
                  </a:txBody>
                  <a:tcPr marL="55437" marR="55437" marT="27719" marB="27719" anchor="ctr"/>
                </a:tc>
                <a:extLst>
                  <a:ext uri="{0D108BD9-81ED-4DB2-BD59-A6C34878D82A}">
                    <a16:rowId xmlns:a16="http://schemas.microsoft.com/office/drawing/2014/main" val="3033372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093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5300000-E9BE-7DF6-B403-9AA4CB412F48}"/>
              </a:ext>
            </a:extLst>
          </p:cNvPr>
          <p:cNvGrpSpPr/>
          <p:nvPr/>
        </p:nvGrpSpPr>
        <p:grpSpPr>
          <a:xfrm>
            <a:off x="1838758" y="1566465"/>
            <a:ext cx="8514484" cy="4587447"/>
            <a:chOff x="1737158" y="1881586"/>
            <a:chExt cx="8514484" cy="458744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147958C-07EC-F5AC-4018-18B2AC1B6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73" r="-134" b="1"/>
            <a:stretch>
              <a:fillRect/>
            </a:stretch>
          </p:blipFill>
          <p:spPr>
            <a:xfrm>
              <a:off x="1737158" y="1881586"/>
              <a:ext cx="8514484" cy="458744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86FFE47-3917-0D1A-6A29-A5350847161D}"/>
                </a:ext>
              </a:extLst>
            </p:cNvPr>
            <p:cNvSpPr txBox="1"/>
            <p:nvPr/>
          </p:nvSpPr>
          <p:spPr>
            <a:xfrm>
              <a:off x="2399386" y="3119268"/>
              <a:ext cx="1954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Copilot Chat Icon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0A7E6D3-F602-AA04-F635-DBE76D4509ED}"/>
                </a:ext>
              </a:extLst>
            </p:cNvPr>
            <p:cNvSpPr txBox="1"/>
            <p:nvPr/>
          </p:nvSpPr>
          <p:spPr>
            <a:xfrm>
              <a:off x="3525519" y="4692904"/>
              <a:ext cx="16039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View Prompts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C7CBDA6-601A-08FA-54F5-8FE68E3A512A}"/>
                </a:ext>
              </a:extLst>
            </p:cNvPr>
            <p:cNvSpPr txBox="1"/>
            <p:nvPr/>
          </p:nvSpPr>
          <p:spPr>
            <a:xfrm>
              <a:off x="6705601" y="4366649"/>
              <a:ext cx="1749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Previous Chats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5878DA3-106D-184F-8655-24D505D4DF6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30991" y="3225800"/>
              <a:ext cx="475512" cy="7602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78869F1-AFD9-CD6E-B48A-220A0AB66367}"/>
                </a:ext>
              </a:extLst>
            </p:cNvPr>
            <p:cNvCxnSpPr/>
            <p:nvPr/>
          </p:nvCxnSpPr>
          <p:spPr>
            <a:xfrm>
              <a:off x="4978514" y="4990917"/>
              <a:ext cx="509788" cy="30602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429D5D1-05BC-7B24-C765-76D0AB159F25}"/>
                </a:ext>
              </a:extLst>
            </p:cNvPr>
            <p:cNvCxnSpPr/>
            <p:nvPr/>
          </p:nvCxnSpPr>
          <p:spPr>
            <a:xfrm flipV="1">
              <a:off x="8354683" y="3919487"/>
              <a:ext cx="392008" cy="5209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E0352FD-D158-3960-3294-963AA6C63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799794"/>
          </a:xfrm>
        </p:spPr>
        <p:txBody>
          <a:bodyPr>
            <a:normAutofit/>
          </a:bodyPr>
          <a:lstStyle/>
          <a:p>
            <a:r>
              <a:rPr lang="en-US" sz="54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 365 Copilot Chat (Online)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EAC1A2-6400-0056-415E-03D2B65A6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B4FD-61E0-4906-BC64-DC717E247D27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46979D-EBC5-2F5B-41FC-62F51E40B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3D46CBA2-ECE5-4BE9-B546-6761E0E6708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2383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2C672-1BD2-C825-ECBE-17913E4D7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866528"/>
          </a:xfrm>
        </p:spPr>
        <p:txBody>
          <a:bodyPr/>
          <a:lstStyle/>
          <a:p>
            <a:r>
              <a:rPr lang="en-US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 365 Copilot</a:t>
            </a:r>
            <a:endParaRPr lang="en-US" cap="non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E34BFD-77B0-29CB-47C9-1B4107045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53E3-5B8E-48C5-A4AC-3F4FF9ACABB9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0E0E707-9523-9FE1-3C92-C323FE911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" y="6329192"/>
            <a:ext cx="793072" cy="221241"/>
          </a:xfrm>
        </p:spPr>
        <p:txBody>
          <a:bodyPr/>
          <a:lstStyle/>
          <a:p>
            <a:r>
              <a:rPr lang="en-US" dirty="0"/>
              <a:t>Slide </a:t>
            </a:r>
            <a:fld id="{3D46CBA2-ECE5-4BE9-B546-6761E0E67089}" type="slidenum">
              <a:rPr lang="en-US" smtClean="0"/>
              <a:t>21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36F82FC-6F81-84DE-2C66-BFE2FA34E1D5}"/>
              </a:ext>
            </a:extLst>
          </p:cNvPr>
          <p:cNvGrpSpPr/>
          <p:nvPr/>
        </p:nvGrpSpPr>
        <p:grpSpPr>
          <a:xfrm>
            <a:off x="1870585" y="1667435"/>
            <a:ext cx="8450830" cy="4564938"/>
            <a:chOff x="1574800" y="1989456"/>
            <a:chExt cx="8991600" cy="483298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57B99B7-29CF-9F77-FE0F-31213FF4A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74800" y="1989456"/>
              <a:ext cx="8991600" cy="483298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AF18A2F-E2C8-DC86-F0F0-E34B22A1485E}"/>
                </a:ext>
              </a:extLst>
            </p:cNvPr>
            <p:cNvSpPr txBox="1"/>
            <p:nvPr/>
          </p:nvSpPr>
          <p:spPr>
            <a:xfrm>
              <a:off x="4432126" y="5461000"/>
              <a:ext cx="17235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Prompt Gallery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7C401E3-6A21-8F9B-F931-94C8D2FB921A}"/>
                </a:ext>
              </a:extLst>
            </p:cNvPr>
            <p:cNvCxnSpPr>
              <a:cxnSpLocks/>
              <a:stCxn id="5" idx="3"/>
            </p:cNvCxnSpPr>
            <p:nvPr/>
          </p:nvCxnSpPr>
          <p:spPr>
            <a:xfrm flipV="1">
              <a:off x="6155675" y="5322778"/>
              <a:ext cx="406748" cy="32288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9781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01AF14A-D949-418B-A5C4-A5CF369F6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36" y="1477140"/>
            <a:ext cx="8911519" cy="478994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8C28F24-526F-555B-B565-F1D96DE99C82}"/>
              </a:ext>
            </a:extLst>
          </p:cNvPr>
          <p:cNvGrpSpPr/>
          <p:nvPr/>
        </p:nvGrpSpPr>
        <p:grpSpPr>
          <a:xfrm>
            <a:off x="1402672" y="2254517"/>
            <a:ext cx="4420629" cy="806065"/>
            <a:chOff x="-121329" y="2254513"/>
            <a:chExt cx="4420630" cy="80606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E8C989B-5E04-6C69-C2EB-0FEB6317A30A}"/>
                </a:ext>
              </a:extLst>
            </p:cNvPr>
            <p:cNvSpPr txBox="1"/>
            <p:nvPr/>
          </p:nvSpPr>
          <p:spPr>
            <a:xfrm>
              <a:off x="2344920" y="2691246"/>
              <a:ext cx="1954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Copilot Chat Icon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882B5C20-7FB4-1B81-AAA3-E391433BB3C2}"/>
                </a:ext>
              </a:extLst>
            </p:cNvPr>
            <p:cNvCxnSpPr>
              <a:cxnSpLocks/>
              <a:stCxn id="4" idx="1"/>
            </p:cNvCxnSpPr>
            <p:nvPr/>
          </p:nvCxnSpPr>
          <p:spPr>
            <a:xfrm flipH="1" flipV="1">
              <a:off x="-121329" y="2254513"/>
              <a:ext cx="2466249" cy="62139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87C5C7C1-83B5-37F6-2310-DFF6ED15E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9"/>
            <a:ext cx="11074400" cy="777377"/>
          </a:xfrm>
        </p:spPr>
        <p:txBody>
          <a:bodyPr>
            <a:noAutofit/>
          </a:bodyPr>
          <a:lstStyle/>
          <a:p>
            <a:r>
              <a:rPr lang="en-US" sz="4800" cap="none" dirty="0"/>
              <a:t>MS 365 Copilot in Outlook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BB3B21-514E-41A5-162E-003DD1AC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4CA9-4A99-4211-8988-A2B77E95449A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A49BF-4904-7418-6F62-59C37A0F6B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" y="6329192"/>
            <a:ext cx="793072" cy="221241"/>
          </a:xfrm>
        </p:spPr>
        <p:txBody>
          <a:bodyPr/>
          <a:lstStyle/>
          <a:p>
            <a:r>
              <a:rPr lang="en-US" dirty="0"/>
              <a:t>Slide </a:t>
            </a:r>
            <a:fld id="{3D46CBA2-ECE5-4BE9-B546-6761E0E67089}" type="slidenum">
              <a:rPr lang="en-US" smtClean="0"/>
              <a:t>22</a:t>
            </a:fld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E22CA9A-9EC3-1C50-0A8B-F4CA0E5F3F68}"/>
              </a:ext>
            </a:extLst>
          </p:cNvPr>
          <p:cNvGrpSpPr/>
          <p:nvPr/>
        </p:nvGrpSpPr>
        <p:grpSpPr>
          <a:xfrm>
            <a:off x="6895121" y="1752600"/>
            <a:ext cx="2820379" cy="3123591"/>
            <a:chOff x="5371120" y="1752600"/>
            <a:chExt cx="2820379" cy="312359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F259F9A-F921-757E-B2FA-C66393DB5F8B}"/>
                </a:ext>
              </a:extLst>
            </p:cNvPr>
            <p:cNvSpPr txBox="1"/>
            <p:nvPr/>
          </p:nvSpPr>
          <p:spPr>
            <a:xfrm>
              <a:off x="5371120" y="4506859"/>
              <a:ext cx="14029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Copilot Icon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61B3155-A6A9-90C2-A071-748D8DACF9F8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 flipV="1">
              <a:off x="6774068" y="1752600"/>
              <a:ext cx="1417431" cy="293892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0987304-F82C-F7BA-D397-E8746E36834B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 flipV="1">
              <a:off x="6774068" y="3981450"/>
              <a:ext cx="1284081" cy="71007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164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5DADA-68BA-F165-8055-918DA0355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CD5B81D-8538-3CE9-3DA5-4BF11B8E7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464277"/>
            <a:ext cx="8724900" cy="4689634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99D9C425-70F5-83F6-8F03-365FEC1F6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9"/>
            <a:ext cx="11074400" cy="777377"/>
          </a:xfrm>
        </p:spPr>
        <p:txBody>
          <a:bodyPr>
            <a:noAutofit/>
          </a:bodyPr>
          <a:lstStyle/>
          <a:p>
            <a:r>
              <a:rPr lang="en-US" sz="4800" cap="none" dirty="0"/>
              <a:t>MS 365 Copilot in Outlook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814BD-5E96-EF88-9C6A-2E09C03AD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4CA9-4A99-4211-8988-A2B77E95449A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F9EEFD-FDFF-1CFD-AF7F-A878024F69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" y="6329192"/>
            <a:ext cx="793072" cy="221241"/>
          </a:xfrm>
        </p:spPr>
        <p:txBody>
          <a:bodyPr/>
          <a:lstStyle/>
          <a:p>
            <a:r>
              <a:rPr lang="en-US" dirty="0"/>
              <a:t>Slide </a:t>
            </a:r>
            <a:fld id="{3D46CBA2-ECE5-4BE9-B546-6761E0E67089}" type="slidenum">
              <a:rPr lang="en-US" smtClean="0"/>
              <a:t>23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23A0AC-E30D-C9B3-7994-6C4CEE1183D7}"/>
              </a:ext>
            </a:extLst>
          </p:cNvPr>
          <p:cNvSpPr txBox="1"/>
          <p:nvPr/>
        </p:nvSpPr>
        <p:spPr>
          <a:xfrm>
            <a:off x="5218720" y="4472400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Copilot Sidebar Window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B8B728-18D3-73A8-7647-2A5F983FD772}"/>
              </a:ext>
            </a:extLst>
          </p:cNvPr>
          <p:cNvSpPr/>
          <p:nvPr/>
        </p:nvSpPr>
        <p:spPr>
          <a:xfrm>
            <a:off x="8239125" y="2276475"/>
            <a:ext cx="1743075" cy="36671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85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E086A-54F6-0744-8E6E-91A5B7A7A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56DEFBD-9AD0-301D-E082-A157AF0D7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9"/>
            <a:ext cx="11074400" cy="777377"/>
          </a:xfrm>
        </p:spPr>
        <p:txBody>
          <a:bodyPr>
            <a:noAutofit/>
          </a:bodyPr>
          <a:lstStyle/>
          <a:p>
            <a:r>
              <a:rPr lang="en-US" sz="4800" cap="none" dirty="0"/>
              <a:t>MS 365 Copilot </a:t>
            </a:r>
            <a:r>
              <a:rPr lang="en-US" cap="none" dirty="0"/>
              <a:t>Outlook </a:t>
            </a:r>
            <a:r>
              <a:rPr lang="en-US" sz="4800" cap="none" dirty="0"/>
              <a:t>in a Browser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5D516A-10B6-2E6D-49A1-D470EEA33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4CA9-4A99-4211-8988-A2B77E95449A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2F1B5-F49A-0BDD-EBA0-AF0A2A02E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" y="6329192"/>
            <a:ext cx="793072" cy="221241"/>
          </a:xfrm>
        </p:spPr>
        <p:txBody>
          <a:bodyPr/>
          <a:lstStyle/>
          <a:p>
            <a:r>
              <a:rPr lang="en-US" dirty="0"/>
              <a:t>Slide </a:t>
            </a:r>
            <a:fld id="{3D46CBA2-ECE5-4BE9-B546-6761E0E67089}" type="slidenum">
              <a:rPr lang="en-US" smtClean="0"/>
              <a:t>24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EE5885-BA74-B29C-5547-4BC630ECF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412" y="1528643"/>
            <a:ext cx="8639175" cy="464355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4B45302-09A7-651C-AAF7-170ABE320689}"/>
              </a:ext>
            </a:extLst>
          </p:cNvPr>
          <p:cNvGrpSpPr/>
          <p:nvPr/>
        </p:nvGrpSpPr>
        <p:grpSpPr>
          <a:xfrm>
            <a:off x="1952625" y="2798932"/>
            <a:ext cx="3765901" cy="1871300"/>
            <a:chOff x="419099" y="2765228"/>
            <a:chExt cx="3765902" cy="187130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7280898-EE00-08ED-4596-74B6F8640557}"/>
                </a:ext>
              </a:extLst>
            </p:cNvPr>
            <p:cNvSpPr txBox="1"/>
            <p:nvPr/>
          </p:nvSpPr>
          <p:spPr>
            <a:xfrm>
              <a:off x="2230620" y="4267196"/>
              <a:ext cx="1954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Copilot Chat Icon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F4A2CF1-1FAC-4D98-9417-FC8E5115A158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419099" y="2765228"/>
              <a:ext cx="1811520" cy="168663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5AB3EAF-FF80-5F67-08B4-9E5DCCF9B39F}"/>
              </a:ext>
            </a:extLst>
          </p:cNvPr>
          <p:cNvGrpSpPr/>
          <p:nvPr/>
        </p:nvGrpSpPr>
        <p:grpSpPr>
          <a:xfrm>
            <a:off x="7813876" y="2732804"/>
            <a:ext cx="2349299" cy="2595844"/>
            <a:chOff x="6289875" y="2732804"/>
            <a:chExt cx="2349299" cy="259584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641520D-51F9-67C3-6F02-065F74CE15A8}"/>
                </a:ext>
              </a:extLst>
            </p:cNvPr>
            <p:cNvSpPr txBox="1"/>
            <p:nvPr/>
          </p:nvSpPr>
          <p:spPr>
            <a:xfrm>
              <a:off x="6289875" y="4959316"/>
              <a:ext cx="14029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Copilot Icon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CD094CD-CDDA-A609-4F95-3A13DA0A4D1C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7692823" y="2732804"/>
              <a:ext cx="946351" cy="241117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DAD09E4-1941-DD88-0102-60AD7E65C168}"/>
              </a:ext>
            </a:extLst>
          </p:cNvPr>
          <p:cNvCxnSpPr>
            <a:cxnSpLocks/>
          </p:cNvCxnSpPr>
          <p:nvPr/>
        </p:nvCxnSpPr>
        <p:spPr>
          <a:xfrm flipV="1">
            <a:off x="5718526" y="1877119"/>
            <a:ext cx="4292249" cy="26084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93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4E2C4-B10D-0EAD-5440-74570142D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84F4EF-7C3D-3496-7B58-03C990211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672" y="1433559"/>
            <a:ext cx="8782051" cy="4720352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DDE1B03-519D-0356-5EBF-5C7B2803F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9"/>
            <a:ext cx="11074400" cy="680692"/>
          </a:xfrm>
        </p:spPr>
        <p:txBody>
          <a:bodyPr>
            <a:noAutofit/>
          </a:bodyPr>
          <a:lstStyle/>
          <a:p>
            <a:r>
              <a:rPr lang="en-US" sz="4800" cap="none" dirty="0"/>
              <a:t>MS 365 Copilot DAB in MS 365 Apps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E5E6C4-A157-4B96-AF30-DC1A79600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30715-D923-4D78-A86A-7EC10D2BC275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B7C70-5905-BD4B-3EBF-8568229F88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" y="6329192"/>
            <a:ext cx="793072" cy="221241"/>
          </a:xfrm>
        </p:spPr>
        <p:txBody>
          <a:bodyPr/>
          <a:lstStyle/>
          <a:p>
            <a:r>
              <a:rPr lang="en-US" dirty="0"/>
              <a:t>Slide </a:t>
            </a:r>
            <a:fld id="{3D46CBA2-ECE5-4BE9-B546-6761E0E67089}" type="slidenum">
              <a:rPr lang="en-US" smtClean="0"/>
              <a:t>25</a:t>
            </a:fld>
            <a:r>
              <a:rPr lang="en-US" dirty="0"/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4278DE5-C550-8532-1AC8-498F0FA52D23}"/>
              </a:ext>
            </a:extLst>
          </p:cNvPr>
          <p:cNvGrpSpPr/>
          <p:nvPr/>
        </p:nvGrpSpPr>
        <p:grpSpPr>
          <a:xfrm>
            <a:off x="1818776" y="2378256"/>
            <a:ext cx="7906248" cy="3412944"/>
            <a:chOff x="1410672" y="2417625"/>
            <a:chExt cx="8097201" cy="357357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F088154-76DC-3D22-0A25-F691F9FF92EF}"/>
                </a:ext>
              </a:extLst>
            </p:cNvPr>
            <p:cNvGrpSpPr/>
            <p:nvPr/>
          </p:nvGrpSpPr>
          <p:grpSpPr>
            <a:xfrm>
              <a:off x="5313617" y="5220464"/>
              <a:ext cx="4194256" cy="770740"/>
              <a:chOff x="3990583" y="4789210"/>
              <a:chExt cx="4194255" cy="770740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3A06B21-9C5F-2859-E5B1-35CE0E14DF78}"/>
                  </a:ext>
                </a:extLst>
              </p:cNvPr>
              <p:cNvSpPr txBox="1"/>
              <p:nvPr/>
            </p:nvSpPr>
            <p:spPr>
              <a:xfrm>
                <a:off x="3990583" y="4789210"/>
                <a:ext cx="4076782" cy="3867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t">
                  <a:lnSpc>
                    <a:spcPct val="100000"/>
                  </a:lnSpc>
                  <a:buNone/>
                </a:pPr>
                <a:r>
                  <a:rPr lang="en-US" dirty="0"/>
                  <a:t>Copilot Dynamic Action Button (DAB)</a:t>
                </a:r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48B14254-D96B-E21A-E562-A36C05E467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2290" y="5175925"/>
                <a:ext cx="1352548" cy="38402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7094E2-ACAE-365C-3860-65F67DC4E7DE}"/>
                </a:ext>
              </a:extLst>
            </p:cNvPr>
            <p:cNvGrpSpPr/>
            <p:nvPr/>
          </p:nvGrpSpPr>
          <p:grpSpPr>
            <a:xfrm>
              <a:off x="1410672" y="2417625"/>
              <a:ext cx="2077944" cy="369332"/>
              <a:chOff x="299496" y="2287865"/>
              <a:chExt cx="2077944" cy="36933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A1B4259-FD6E-94FD-DFC3-F79E02AA4BCA}"/>
                  </a:ext>
                </a:extLst>
              </p:cNvPr>
              <p:cNvSpPr txBox="1"/>
              <p:nvPr/>
            </p:nvSpPr>
            <p:spPr>
              <a:xfrm>
                <a:off x="299496" y="2287865"/>
                <a:ext cx="17620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Copilot Options</a:t>
                </a:r>
              </a:p>
            </p:txBody>
          </p:sp>
          <p:sp>
            <p:nvSpPr>
              <p:cNvPr id="19" name="Right Brace 18">
                <a:extLst>
                  <a:ext uri="{FF2B5EF4-FFF2-40B4-BE49-F238E27FC236}">
                    <a16:creationId xmlns:a16="http://schemas.microsoft.com/office/drawing/2014/main" id="{8D275530-6C2B-24C1-66C7-DCE6AE709567}"/>
                  </a:ext>
                </a:extLst>
              </p:cNvPr>
              <p:cNvSpPr/>
              <p:nvPr/>
            </p:nvSpPr>
            <p:spPr>
              <a:xfrm>
                <a:off x="2061517" y="2338939"/>
                <a:ext cx="315923" cy="318258"/>
              </a:xfrm>
              <a:prstGeom prst="righ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2276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F6919-6614-CE16-ED5F-ECE06538E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EFFADC-A774-2C3E-C6D3-4473AF1CD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803" y="1540052"/>
            <a:ext cx="8583923" cy="4613859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7DAD82E2-8E13-9AD1-59D8-31991FA52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9"/>
            <a:ext cx="11074400" cy="680692"/>
          </a:xfrm>
        </p:spPr>
        <p:txBody>
          <a:bodyPr>
            <a:noAutofit/>
          </a:bodyPr>
          <a:lstStyle/>
          <a:p>
            <a:r>
              <a:rPr lang="en-US" sz="4800" cap="none" dirty="0"/>
              <a:t>MS 365 Copilot DAB in MS 365 Apps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4C6DA4-6FD0-718E-71E8-E3C9C96C1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30715-D923-4D78-A86A-7EC10D2BC275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3420F-4A6A-DEE6-A00B-DF6A4353F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" y="6329192"/>
            <a:ext cx="793072" cy="221241"/>
          </a:xfrm>
        </p:spPr>
        <p:txBody>
          <a:bodyPr/>
          <a:lstStyle/>
          <a:p>
            <a:r>
              <a:rPr lang="en-US" dirty="0"/>
              <a:t>Slide </a:t>
            </a:r>
            <a:fld id="{3D46CBA2-ECE5-4BE9-B546-6761E0E67089}" type="slidenum">
              <a:rPr lang="en-US" smtClean="0"/>
              <a:t>26</a:t>
            </a:fld>
            <a:r>
              <a:rPr lang="en-US" dirty="0"/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5683A3-F797-0524-2C1B-A3005D387C55}"/>
              </a:ext>
            </a:extLst>
          </p:cNvPr>
          <p:cNvGrpSpPr/>
          <p:nvPr/>
        </p:nvGrpSpPr>
        <p:grpSpPr>
          <a:xfrm>
            <a:off x="1006136" y="2427035"/>
            <a:ext cx="6984671" cy="1106786"/>
            <a:chOff x="578405" y="2468699"/>
            <a:chExt cx="7153364" cy="115887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D58BAA-CB0D-29BC-7CC4-9DD340787B99}"/>
                </a:ext>
              </a:extLst>
            </p:cNvPr>
            <p:cNvSpPr txBox="1"/>
            <p:nvPr/>
          </p:nvSpPr>
          <p:spPr>
            <a:xfrm>
              <a:off x="5020964" y="2950826"/>
              <a:ext cx="2710805" cy="6767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t">
                <a:lnSpc>
                  <a:spcPct val="100000"/>
                </a:lnSpc>
                <a:buNone/>
              </a:pPr>
              <a:r>
                <a:rPr lang="en-US" dirty="0"/>
                <a:t>Copilot Window Sidebar</a:t>
              </a:r>
              <a:br>
                <a:rPr lang="en-US" dirty="0"/>
              </a:br>
              <a:r>
                <a:rPr lang="en-US" dirty="0"/>
                <a:t>(App Specific)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B6FBAE8-29E8-E937-EBD4-E1653A3E6502}"/>
                </a:ext>
              </a:extLst>
            </p:cNvPr>
            <p:cNvGrpSpPr/>
            <p:nvPr/>
          </p:nvGrpSpPr>
          <p:grpSpPr>
            <a:xfrm>
              <a:off x="578405" y="2468699"/>
              <a:ext cx="2005591" cy="407297"/>
              <a:chOff x="-532771" y="2338939"/>
              <a:chExt cx="2005591" cy="407297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7A60731-77F2-B100-B750-EF468B2E43F8}"/>
                  </a:ext>
                </a:extLst>
              </p:cNvPr>
              <p:cNvSpPr txBox="1"/>
              <p:nvPr/>
            </p:nvSpPr>
            <p:spPr>
              <a:xfrm>
                <a:off x="-532771" y="2338939"/>
                <a:ext cx="17620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Copilot Options</a:t>
                </a:r>
              </a:p>
            </p:txBody>
          </p:sp>
          <p:sp>
            <p:nvSpPr>
              <p:cNvPr id="19" name="Right Brace 18">
                <a:extLst>
                  <a:ext uri="{FF2B5EF4-FFF2-40B4-BE49-F238E27FC236}">
                    <a16:creationId xmlns:a16="http://schemas.microsoft.com/office/drawing/2014/main" id="{4A7A6AA6-4B30-DA71-1F70-160966523A77}"/>
                  </a:ext>
                </a:extLst>
              </p:cNvPr>
              <p:cNvSpPr/>
              <p:nvPr/>
            </p:nvSpPr>
            <p:spPr>
              <a:xfrm>
                <a:off x="1156897" y="2427978"/>
                <a:ext cx="315923" cy="318258"/>
              </a:xfrm>
              <a:prstGeom prst="righ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4F24EE76-BCE9-56DC-1340-A8221AA1ADF2}"/>
              </a:ext>
            </a:extLst>
          </p:cNvPr>
          <p:cNvSpPr/>
          <p:nvPr/>
        </p:nvSpPr>
        <p:spPr>
          <a:xfrm>
            <a:off x="7943850" y="2427035"/>
            <a:ext cx="2316876" cy="344036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6287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61D7F-EE43-406B-7135-6048C020F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683648"/>
          </a:xfrm>
        </p:spPr>
        <p:txBody>
          <a:bodyPr>
            <a:noAutofit/>
          </a:bodyPr>
          <a:lstStyle/>
          <a:p>
            <a:r>
              <a:rPr lang="en-US" sz="3600" cap="none" dirty="0"/>
              <a:t>Common Misconceptions about Microsoft Copilot</a:t>
            </a:r>
            <a:endParaRPr lang="en-US" sz="3600" b="1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4D5137-9B6F-4A79-4F67-430DD465A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B161-BED7-43B3-A247-2D2C84E55647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6E1C6-0219-8412-F7F1-72F892BDED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27</a:t>
            </a:fld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2FF6CEB-311C-FEEC-0368-D2CA63431F8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77746167"/>
              </p:ext>
            </p:extLst>
          </p:nvPr>
        </p:nvGraphicFramePr>
        <p:xfrm>
          <a:off x="1016000" y="1693433"/>
          <a:ext cx="10160000" cy="386080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354284">
                  <a:extLst>
                    <a:ext uri="{9D8B030D-6E8A-4147-A177-3AD203B41FA5}">
                      <a16:colId xmlns:a16="http://schemas.microsoft.com/office/drawing/2014/main" val="3557935070"/>
                    </a:ext>
                  </a:extLst>
                </a:gridCol>
                <a:gridCol w="5805716">
                  <a:extLst>
                    <a:ext uri="{9D8B030D-6E8A-4147-A177-3AD203B41FA5}">
                      <a16:colId xmlns:a16="http://schemas.microsoft.com/office/drawing/2014/main" val="211829941"/>
                    </a:ext>
                  </a:extLst>
                </a:gridCol>
              </a:tblGrid>
              <a:tr h="5533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Misconception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Reality 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379"/>
                  </a:ext>
                </a:extLst>
              </a:tr>
              <a:tr h="454935"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/>
                        <a:t>Copilot is plug-and-play.</a:t>
                      </a:r>
                      <a:endParaRPr lang="en-US" sz="19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/>
                        <a:t>It requires setup, integration, and governance. </a:t>
                      </a:r>
                      <a:endParaRPr lang="en-US" sz="1900" b="1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9390883"/>
                  </a:ext>
                </a:extLst>
              </a:tr>
              <a:tr h="45493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It replaces human workers.</a:t>
                      </a:r>
                      <a:endParaRPr lang="en-US" sz="19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/>
                        <a:t>It’s a support tool, not a replacement.</a:t>
                      </a:r>
                      <a:endParaRPr lang="en-US" sz="19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245549"/>
                  </a:ext>
                </a:extLst>
              </a:tr>
              <a:tr h="79921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It’s always accurate.</a:t>
                      </a:r>
                      <a:endParaRPr lang="en-US" sz="19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/>
                        <a:t>AI can make mistakes—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human oversight is essential. </a:t>
                      </a:r>
                      <a:endParaRPr lang="en-US" sz="1900" b="1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8368964"/>
                  </a:ext>
                </a:extLst>
              </a:tr>
              <a:tr h="79921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It understands context perfectly.</a:t>
                      </a:r>
                      <a:endParaRPr lang="en-US" sz="19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/>
                        <a:t>Copilot relies on the data and prompts it’s given. </a:t>
                      </a:r>
                      <a:endParaRPr lang="en-US" sz="19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100071"/>
                  </a:ext>
                </a:extLst>
              </a:tr>
              <a:tr h="79921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It’s secure by default.</a:t>
                      </a:r>
                      <a:endParaRPr lang="en-US" sz="19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/>
                        <a:t>Security depends on how it’s configured and managed</a:t>
                      </a:r>
                      <a:endParaRPr lang="en-US" sz="1900" b="1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950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0754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B7CF5-41D2-2517-F517-48C7ED82E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2903E07B-695C-E1C5-4F24-009C689FA80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2821" r="22821"/>
          <a:stretch/>
        </p:blipFill>
        <p:spPr>
          <a:xfrm>
            <a:off x="1553644" y="-837"/>
            <a:ext cx="9322466" cy="6858837"/>
          </a:xfrm>
          <a:custGeom>
            <a:avLst/>
            <a:gdLst>
              <a:gd name="connsiteX0" fmla="*/ 1606185 w 9322466"/>
              <a:gd name="connsiteY0" fmla="*/ 0 h 6858837"/>
              <a:gd name="connsiteX1" fmla="*/ 7716282 w 9322466"/>
              <a:gd name="connsiteY1" fmla="*/ 0 h 6858837"/>
              <a:gd name="connsiteX2" fmla="*/ 7795341 w 9322466"/>
              <a:gd name="connsiteY2" fmla="*/ 66751 h 6858837"/>
              <a:gd name="connsiteX3" fmla="*/ 9322466 w 9322466"/>
              <a:gd name="connsiteY3" fmla="*/ 3429837 h 6858837"/>
              <a:gd name="connsiteX4" fmla="*/ 7795341 w 9322466"/>
              <a:gd name="connsiteY4" fmla="*/ 6792923 h 6858837"/>
              <a:gd name="connsiteX5" fmla="*/ 7717273 w 9322466"/>
              <a:gd name="connsiteY5" fmla="*/ 6858837 h 6858837"/>
              <a:gd name="connsiteX6" fmla="*/ 1605193 w 9322466"/>
              <a:gd name="connsiteY6" fmla="*/ 6858837 h 6858837"/>
              <a:gd name="connsiteX7" fmla="*/ 1527125 w 9322466"/>
              <a:gd name="connsiteY7" fmla="*/ 6792923 h 6858837"/>
              <a:gd name="connsiteX8" fmla="*/ 0 w 9322466"/>
              <a:gd name="connsiteY8" fmla="*/ 3429837 h 6858837"/>
              <a:gd name="connsiteX9" fmla="*/ 1527125 w 9322466"/>
              <a:gd name="connsiteY9" fmla="*/ 66751 h 6858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2466" h="6858837">
                <a:moveTo>
                  <a:pt x="1606185" y="0"/>
                </a:moveTo>
                <a:lnTo>
                  <a:pt x="7716282" y="0"/>
                </a:lnTo>
                <a:lnTo>
                  <a:pt x="7795341" y="66751"/>
                </a:lnTo>
                <a:cubicBezTo>
                  <a:pt x="8733486" y="897861"/>
                  <a:pt x="9322466" y="2096806"/>
                  <a:pt x="9322466" y="3429837"/>
                </a:cubicBezTo>
                <a:cubicBezTo>
                  <a:pt x="9322466" y="4762868"/>
                  <a:pt x="8733486" y="5961814"/>
                  <a:pt x="7795341" y="6792923"/>
                </a:cubicBezTo>
                <a:lnTo>
                  <a:pt x="7717273" y="6858837"/>
                </a:lnTo>
                <a:lnTo>
                  <a:pt x="1605193" y="6858837"/>
                </a:lnTo>
                <a:lnTo>
                  <a:pt x="1527125" y="6792923"/>
                </a:lnTo>
                <a:cubicBezTo>
                  <a:pt x="588980" y="5961814"/>
                  <a:pt x="0" y="4762868"/>
                  <a:pt x="0" y="3429837"/>
                </a:cubicBezTo>
                <a:cubicBezTo>
                  <a:pt x="0" y="2096806"/>
                  <a:pt x="588980" y="897861"/>
                  <a:pt x="1527125" y="66751"/>
                </a:cubicBezTo>
                <a:close/>
              </a:path>
            </a:pathLst>
          </a:cu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4725AE-343F-63B9-453E-08DBDB49DF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731354"/>
            <a:ext cx="11049000" cy="3108420"/>
          </a:xfrm>
        </p:spPr>
        <p:txBody>
          <a:bodyPr/>
          <a:lstStyle/>
          <a:p>
            <a:r>
              <a:rPr lang="en-US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Prompt Engineering Exercises using Microsoft Copilot AI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5F21A9-ECBB-238C-2B5A-9D89505130F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2D57C1-4D53-495D-8996-8BD54BC558CA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0722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B1C57-278C-43FA-A082-9D67D2C44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1"/>
            <a:ext cx="11049000" cy="519056"/>
          </a:xfrm>
        </p:spPr>
        <p:txBody>
          <a:bodyPr/>
          <a:lstStyle/>
          <a:p>
            <a:r>
              <a:rPr lang="en-US" sz="3200" cap="none" dirty="0"/>
              <a:t>Prompt Engineering Framework Comparison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52EF10-CD39-F2E5-68AE-03B492F1E00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1501" y="1554538"/>
          <a:ext cx="11048999" cy="3748923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636888">
                  <a:extLst>
                    <a:ext uri="{9D8B030D-6E8A-4147-A177-3AD203B41FA5}">
                      <a16:colId xmlns:a16="http://schemas.microsoft.com/office/drawing/2014/main" val="2129137222"/>
                    </a:ext>
                  </a:extLst>
                </a:gridCol>
                <a:gridCol w="2782711">
                  <a:extLst>
                    <a:ext uri="{9D8B030D-6E8A-4147-A177-3AD203B41FA5}">
                      <a16:colId xmlns:a16="http://schemas.microsoft.com/office/drawing/2014/main" val="3353361877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09079346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465657728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955249345"/>
                    </a:ext>
                  </a:extLst>
                </a:gridCol>
              </a:tblGrid>
              <a:tr h="7801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100" b="1" dirty="0">
                          <a:solidFill>
                            <a:schemeClr val="bg1"/>
                          </a:solidFill>
                          <a:effectLst/>
                        </a:rPr>
                        <a:t>Framework</a:t>
                      </a:r>
                      <a:endParaRPr lang="en-US" sz="2100" b="1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100" b="1" dirty="0">
                          <a:solidFill>
                            <a:schemeClr val="bg1"/>
                          </a:solidFill>
                          <a:effectLst/>
                        </a:rPr>
                        <a:t>Core Components</a:t>
                      </a:r>
                      <a:endParaRPr lang="en-US" sz="2100" b="1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100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sz="2100" b="1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100" b="1" dirty="0">
                          <a:solidFill>
                            <a:schemeClr val="bg1"/>
                          </a:solidFill>
                          <a:effectLst/>
                        </a:rPr>
                        <a:t>Key Advantage</a:t>
                      </a:r>
                      <a:endParaRPr lang="en-US" sz="2100" b="1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100" b="1" dirty="0">
                          <a:solidFill>
                            <a:schemeClr val="bg1"/>
                          </a:solidFill>
                          <a:effectLst/>
                        </a:rPr>
                        <a:t>Evaluation Capability</a:t>
                      </a:r>
                      <a:endParaRPr lang="en-US" sz="2100" b="1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464879"/>
                  </a:ext>
                </a:extLst>
              </a:tr>
              <a:tr h="6506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</a:rPr>
                        <a:t>SPEAR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Start, Provide, Explain, Ask, Rinse &amp; Repeat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Beginners, quick setups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Simple, repeatable process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Basic feedback built-in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215850"/>
                  </a:ext>
                </a:extLst>
              </a:tr>
              <a:tr h="6506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</a:rPr>
                        <a:t>ICE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Instruction, Context, Examples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Detailed, complex tasks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Clear structure for detailed prompts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</a:rPr>
                        <a:t>Manual evaluation</a:t>
                      </a:r>
                      <a:endParaRPr lang="en-US" sz="1600" b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182433"/>
                  </a:ext>
                </a:extLst>
              </a:tr>
              <a:tr h="10167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</a:rPr>
                        <a:t>CRISPE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Capacity/role, Insight, Statement, Personality, Experiment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Enterprise use, team projects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Fine-tuned style and deep customization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Built-in evaluation tools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964584"/>
                  </a:ext>
                </a:extLst>
              </a:tr>
              <a:tr h="6506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</a:rPr>
                        <a:t>CRAFT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Context, Role, Action, Format, Target Audience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</a:rPr>
                        <a:t>Specialized AI interactions</a:t>
                      </a:r>
                      <a:endParaRPr lang="en-US" sz="1600" b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Precise control and role definition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Supports metric-driven testing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583738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CE737-C6EC-FCA0-9416-20B4AD53A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7D629-707D-4980-808D-2F58DF36C81B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C2D4F-7186-8B64-C088-32019493D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329192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D46CBA2-ECE5-4BE9-B546-6761E0E67089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2DE51A-0785-930A-06F3-B5C5D4EE8A1F}"/>
              </a:ext>
            </a:extLst>
          </p:cNvPr>
          <p:cNvSpPr/>
          <p:nvPr/>
        </p:nvSpPr>
        <p:spPr>
          <a:xfrm>
            <a:off x="2202926" y="1554538"/>
            <a:ext cx="2743200" cy="374892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1687478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B53F6-EB86-0769-C33A-82EE71129A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430767"/>
            <a:ext cx="7291526" cy="4436633"/>
          </a:xfrm>
        </p:spPr>
        <p:txBody>
          <a:bodyPr>
            <a:normAutofit/>
          </a:bodyPr>
          <a:lstStyle/>
          <a:p>
            <a:r>
              <a:rPr lang="fr-FR" sz="2400" dirty="0"/>
              <a:t>Microsoft </a:t>
            </a:r>
            <a:r>
              <a:rPr lang="fr-FR" sz="2400" dirty="0" err="1"/>
              <a:t>Copilot</a:t>
            </a:r>
            <a:r>
              <a:rPr lang="fr-FR" sz="2400" dirty="0"/>
              <a:t> Chat Prompt </a:t>
            </a:r>
            <a:r>
              <a:rPr lang="fr-FR" sz="2400" dirty="0" err="1"/>
              <a:t>Exercise</a:t>
            </a:r>
            <a:r>
              <a:rPr lang="fr-FR" sz="2400" dirty="0"/>
              <a:t> </a:t>
            </a:r>
            <a:r>
              <a:rPr lang="fr-FR" sz="2400" dirty="0" err="1"/>
              <a:t>Using</a:t>
            </a:r>
            <a:r>
              <a:rPr lang="fr-FR" sz="2400" dirty="0"/>
              <a:t> SPEAR Framework</a:t>
            </a:r>
            <a:endParaRPr lang="en-US" sz="2400" dirty="0"/>
          </a:p>
          <a:p>
            <a:r>
              <a:rPr lang="en-US" sz="2400" dirty="0"/>
              <a:t>Open MS Word to create the Prompt using the SPEAR Framework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F171C1-1E4A-BCC6-63CF-106DBAE97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29814"/>
          </a:xfrm>
        </p:spPr>
        <p:txBody>
          <a:bodyPr/>
          <a:lstStyle/>
          <a:p>
            <a:r>
              <a:rPr lang="en-US" dirty="0"/>
              <a:t>Exercise 1 – SPEAR Prompt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BD435-22A9-ED01-AEE2-0DEA3284377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2F346A-380B-4DAA-8699-C013835CAA86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0410E-7F04-1312-D516-4F83AA123EF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29363"/>
            <a:ext cx="793750" cy="220662"/>
          </a:xfrm>
        </p:spPr>
        <p:txBody>
          <a:bodyPr/>
          <a:lstStyle/>
          <a:p>
            <a:fld id="{3D46CBA2-ECE5-4BE9-B546-6761E0E6708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7037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327A35-F1BD-9F9D-5620-9F9CDF4F84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776323"/>
            <a:ext cx="7291526" cy="4091077"/>
          </a:xfrm>
        </p:spPr>
        <p:txBody>
          <a:bodyPr/>
          <a:lstStyle/>
          <a:p>
            <a:r>
              <a:rPr lang="en-US" sz="1600" b="1" dirty="0"/>
              <a:t>Start</a:t>
            </a:r>
            <a:r>
              <a:rPr lang="en-US" sz="1600" dirty="0"/>
              <a:t>: You're a corporate trainer specializing in AI skills for tech teams. </a:t>
            </a:r>
          </a:p>
          <a:p>
            <a:r>
              <a:rPr lang="en-US" sz="1600" b="1" dirty="0"/>
              <a:t>Provide</a:t>
            </a:r>
            <a:r>
              <a:rPr lang="en-US" sz="1600" dirty="0"/>
              <a:t>: </a:t>
            </a:r>
          </a:p>
          <a:p>
            <a:pPr lvl="1"/>
            <a:r>
              <a:rPr lang="en-US" sz="1600" dirty="0"/>
              <a:t>Create a 4-module training plan on prompt engineering using SPEAR framework;</a:t>
            </a:r>
          </a:p>
          <a:p>
            <a:pPr lvl="1"/>
            <a:r>
              <a:rPr lang="en-US" sz="1600" dirty="0"/>
              <a:t>Format training plan as a table with week, objectives, activities, and assessments; </a:t>
            </a:r>
          </a:p>
          <a:p>
            <a:pPr lvl="1"/>
            <a:r>
              <a:rPr lang="en-US" sz="1600" dirty="0"/>
              <a:t>Target early-career AI/ML researchers (desk-based, prefer web tools like Perplexity); </a:t>
            </a:r>
          </a:p>
          <a:p>
            <a:pPr lvl="1"/>
            <a:r>
              <a:rPr lang="en-US" sz="1600" dirty="0"/>
              <a:t>budget-free;</a:t>
            </a:r>
          </a:p>
          <a:p>
            <a:pPr lvl="1"/>
            <a:r>
              <a:rPr lang="en-US" sz="1600" dirty="0"/>
              <a:t>2 hours/week </a:t>
            </a:r>
          </a:p>
          <a:p>
            <a:r>
              <a:rPr lang="en-US" sz="1600" b="1" dirty="0"/>
              <a:t>Explain</a:t>
            </a:r>
            <a:r>
              <a:rPr lang="en-US" sz="1600" dirty="0"/>
              <a:t>: New hires need practical skills for climate/space AI projects, building on basic LLM knowledge; align with hands-on, iterative learning. </a:t>
            </a:r>
          </a:p>
          <a:p>
            <a:r>
              <a:rPr lang="en-US" sz="1600" b="1" dirty="0"/>
              <a:t>Ask</a:t>
            </a:r>
            <a:r>
              <a:rPr lang="en-US" sz="1600" dirty="0"/>
              <a:t>: Generate the plan and suggest 2 quiz questions per module.</a:t>
            </a:r>
          </a:p>
          <a:p>
            <a:pPr marL="0" indent="0">
              <a:buNone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1FC54B-9E6F-9817-3647-E542AA17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Step 1 </a:t>
            </a:r>
            <a:r>
              <a:rPr lang="en-US" dirty="0"/>
              <a:t>– Create Prompt using SPEAR Framework in MS WORD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1456F8-06B8-0BC9-7592-C1434E68931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8D195-73D2-4795-BBA9-1FDFB26CE321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86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CA5297D-629D-201E-0AF1-E30DCAD369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979407"/>
            <a:ext cx="7291526" cy="388799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You're a corporate trainer specializing in Microsoft 365 for HR personnel. Create a 4-module training plan on Microsoft 365; Create a training plan in a table format with columns for week, objectives, activities, and assessments; Target early-career HR personnel; 2 hours/week. New hires need practical skills for using Microsoft 365 to complete projects; align training plan with hands-on, iterative learning. Generate the plan and in a table format and suggest 2 quiz questions per module.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C3EB10-55C5-0699-49B2-56FC711C4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Step 2 </a:t>
            </a:r>
            <a:r>
              <a:rPr lang="en-US" dirty="0"/>
              <a:t>– Create the SPEAR Prompt in MS </a:t>
            </a:r>
            <a:r>
              <a:rPr lang="en-US" dirty="0" err="1"/>
              <a:t>WOrd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5396C-0C72-E58D-F6D1-F8A643A1E18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8D195-73D2-4795-BBA9-1FDFB26CE321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28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B60ABB-9BF0-3AD8-2B41-2C6952B7D0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914861"/>
            <a:ext cx="7291526" cy="3952539"/>
          </a:xfrm>
        </p:spPr>
        <p:txBody>
          <a:bodyPr/>
          <a:lstStyle/>
          <a:p>
            <a:r>
              <a:rPr lang="en-US" dirty="0"/>
              <a:t>Copy and paste the SPEAR Prompt from MS Word into the MS 365 Copilot Chat. </a:t>
            </a:r>
          </a:p>
          <a:p>
            <a:r>
              <a:rPr lang="en-US" dirty="0"/>
              <a:t>Copy the result of the MS 365 Copilot Chat prompt into MS Word.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590922-E8F8-1D12-DDD2-EB6781F60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Step 3 </a:t>
            </a:r>
            <a:r>
              <a:rPr lang="en-US" dirty="0"/>
              <a:t>– Run the SPEAR Prompt in the </a:t>
            </a:r>
            <a:r>
              <a:rPr lang="en-US" dirty="0" err="1"/>
              <a:t>Ms</a:t>
            </a:r>
            <a:r>
              <a:rPr lang="en-US" dirty="0"/>
              <a:t> 365 Copilot Chat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99517-1F32-88D4-99BD-B055F92F77D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8D195-73D2-4795-BBA9-1FDFB26CE321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9009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8F9ABE-ECCE-2D92-8F97-EAC11EDDCB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776323"/>
            <a:ext cx="7291526" cy="4091077"/>
          </a:xfrm>
        </p:spPr>
        <p:txBody>
          <a:bodyPr/>
          <a:lstStyle/>
          <a:p>
            <a:r>
              <a:rPr lang="en-US" sz="2400" dirty="0"/>
              <a:t>Open Session II Microsoft Copilot Chat Prompt Exercise Form - SPEAR Prompt Form </a:t>
            </a:r>
          </a:p>
          <a:p>
            <a:r>
              <a:rPr lang="en-US" sz="2400" dirty="0"/>
              <a:t>Submit your SPEAR prompt engineering work in the form.</a:t>
            </a:r>
          </a:p>
          <a:p>
            <a:r>
              <a:rPr lang="en-US" sz="2400" dirty="0"/>
              <a:t>Select the prompt engineering framework.</a:t>
            </a:r>
          </a:p>
          <a:p>
            <a:r>
              <a:rPr lang="en-US" sz="2400" dirty="0"/>
              <a:t>Provide details about your prompt components, final prompt, and results. </a:t>
            </a:r>
          </a:p>
          <a:p>
            <a:r>
              <a:rPr lang="en-US" sz="2400" dirty="0"/>
              <a:t>Your responses will help us evaluate your understanding and application of prompt engineering techniques.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48CDB4-8FBD-43CF-D6D9-62FD1426E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Step 4 </a:t>
            </a:r>
            <a:r>
              <a:rPr lang="en-US" dirty="0"/>
              <a:t>- Complete the Blackboard Exercise 1 Form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6AFFA5-5221-78E9-BAD5-05E5070D601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8D195-73D2-4795-BBA9-1FDFB26CE321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940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A2D81-0EB1-BCCA-977E-F96C511CB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BB9AE-C288-55CB-DAFC-BEB997A8F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430767"/>
            <a:ext cx="7291526" cy="4436633"/>
          </a:xfrm>
        </p:spPr>
        <p:txBody>
          <a:bodyPr>
            <a:normAutofit/>
          </a:bodyPr>
          <a:lstStyle/>
          <a:p>
            <a:r>
              <a:rPr lang="fr-FR" sz="2400" dirty="0"/>
              <a:t>Microsoft </a:t>
            </a:r>
            <a:r>
              <a:rPr lang="fr-FR" sz="2400" dirty="0" err="1"/>
              <a:t>Copilot</a:t>
            </a:r>
            <a:r>
              <a:rPr lang="fr-FR" sz="2400" dirty="0"/>
              <a:t> Chat Prompt </a:t>
            </a:r>
            <a:r>
              <a:rPr lang="fr-FR" sz="2400" dirty="0" err="1"/>
              <a:t>Exercise</a:t>
            </a:r>
            <a:r>
              <a:rPr lang="fr-FR" sz="2400" dirty="0"/>
              <a:t> </a:t>
            </a:r>
            <a:r>
              <a:rPr lang="fr-FR" sz="2400" dirty="0" err="1"/>
              <a:t>Using</a:t>
            </a:r>
            <a:r>
              <a:rPr lang="fr-FR" sz="2400" dirty="0"/>
              <a:t> ICE Framework</a:t>
            </a:r>
            <a:endParaRPr lang="en-US" sz="2400" dirty="0"/>
          </a:p>
          <a:p>
            <a:r>
              <a:rPr lang="en-US" sz="2400" dirty="0"/>
              <a:t>Open MS Word to create the Prompt using the ICE Framework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08B4A8-ABD5-90D0-91A4-51A90BBA2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29814"/>
          </a:xfrm>
        </p:spPr>
        <p:txBody>
          <a:bodyPr/>
          <a:lstStyle/>
          <a:p>
            <a:r>
              <a:rPr lang="en-US" dirty="0"/>
              <a:t>Exercise 2 – ICE Prompt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5E458-7895-8B59-FD76-8E3FE1538A6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2F346A-380B-4DAA-8699-C013835CAA86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F07CB-4467-044B-D262-BD074635A5E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29363"/>
            <a:ext cx="793750" cy="220662"/>
          </a:xfrm>
        </p:spPr>
        <p:txBody>
          <a:bodyPr/>
          <a:lstStyle/>
          <a:p>
            <a:fld id="{3D46CBA2-ECE5-4BE9-B546-6761E0E6708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75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4F4CC-21AF-CBAA-F809-A59EFB0E6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ACE5CB-B0A6-22B0-DB8C-B9B998EC61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776323"/>
            <a:ext cx="7291526" cy="4091077"/>
          </a:xfrm>
        </p:spPr>
        <p:txBody>
          <a:bodyPr/>
          <a:lstStyle/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</a:rPr>
              <a:t>Instruction - </a:t>
            </a:r>
            <a:r>
              <a:rPr lang="en-US" sz="1400" dirty="0"/>
              <a:t>Create a e-learning guide for using a carrot peeler. ​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</a:rPr>
              <a:t>Context</a:t>
            </a:r>
          </a:p>
          <a:p>
            <a:r>
              <a:rPr lang="en-US" sz="1400" dirty="0"/>
              <a:t>Audience: Beginner cooks’.  </a:t>
            </a:r>
          </a:p>
          <a:p>
            <a:r>
              <a:rPr lang="en-US" sz="1400" dirty="0"/>
              <a:t>Course style: practical, task-based, minimal jargon, lots of short practice checks.</a:t>
            </a:r>
          </a:p>
          <a:p>
            <a:r>
              <a:rPr lang="en-US" sz="1400" dirty="0"/>
              <a:t>Module delivery: self-paced e-learning (read + do), designed for 30–45 minutes total.</a:t>
            </a:r>
          </a:p>
          <a:p>
            <a:r>
              <a:rPr lang="en-US" sz="1400" dirty="0"/>
              <a:t>Tone: supportive, clear, and confidence-building.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</a:rPr>
              <a:t>Example</a:t>
            </a:r>
            <a:r>
              <a:rPr lang="en-US" sz="1400" dirty="0"/>
              <a:t> A (mini example of format + depth)​</a:t>
            </a:r>
          </a:p>
          <a:p>
            <a:r>
              <a:rPr lang="en-US" sz="1400" dirty="0"/>
              <a:t>Topic: Using a Carrot Peeler</a:t>
            </a:r>
          </a:p>
          <a:p>
            <a:r>
              <a:rPr lang="en-US" sz="1400" dirty="0"/>
              <a:t>Learning objectives:</a:t>
            </a:r>
          </a:p>
          <a:p>
            <a:pPr lvl="1"/>
            <a:r>
              <a:rPr lang="en-US" sz="1400" dirty="0"/>
              <a:t>How to use a carrot peeler. </a:t>
            </a:r>
          </a:p>
          <a:p>
            <a:pPr lvl="1"/>
            <a:r>
              <a:rPr lang="en-US" sz="1400" dirty="0"/>
              <a:t>Safety issues using the peeler.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8209D5-C81D-FB3E-A67A-F4B59828E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Step 1 </a:t>
            </a:r>
            <a:r>
              <a:rPr lang="en-US" dirty="0"/>
              <a:t>– Create Prompt using ICE Framework in MS WORD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92E62-30B5-4144-148B-D82B814D0B5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8D195-73D2-4795-BBA9-1FDFB26CE321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8173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4524C-EBDF-2CC1-7F89-7BEFCD1AB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AFCA5B-4282-FDA7-CBDB-C95233219A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979407"/>
            <a:ext cx="7291526" cy="3887993"/>
          </a:xfrm>
        </p:spPr>
        <p:txBody>
          <a:bodyPr/>
          <a:lstStyle/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</a:rPr>
              <a:t>Instruction - </a:t>
            </a:r>
            <a:r>
              <a:rPr lang="en-US" sz="1400" dirty="0"/>
              <a:t>Create a e-learning guide for using a carrot peeler. ​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</a:rPr>
              <a:t>Context:</a:t>
            </a:r>
          </a:p>
          <a:p>
            <a:r>
              <a:rPr lang="en-US" sz="1400" dirty="0"/>
              <a:t>Audience: Beginner cooks’.  </a:t>
            </a:r>
          </a:p>
          <a:p>
            <a:r>
              <a:rPr lang="en-US" sz="1400" dirty="0"/>
              <a:t>Course style: practical, task-based, minimal jargon, lots of short practice checks.</a:t>
            </a:r>
          </a:p>
          <a:p>
            <a:r>
              <a:rPr lang="en-US" sz="1400" dirty="0"/>
              <a:t>Module delivery: self-paced e-learning (read + do), designed for 30–45 minutes total.</a:t>
            </a:r>
          </a:p>
          <a:p>
            <a:r>
              <a:rPr lang="en-US" sz="1400" dirty="0"/>
              <a:t>Tone: supportive, clear, and confidence-building.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</a:rPr>
              <a:t>Example</a:t>
            </a:r>
            <a:r>
              <a:rPr lang="en-US" sz="1400" dirty="0"/>
              <a:t> A (mini example of format + depth)​:</a:t>
            </a:r>
          </a:p>
          <a:p>
            <a:r>
              <a:rPr lang="en-US" sz="1400" dirty="0"/>
              <a:t>Topic: Using a Carrot Peeler</a:t>
            </a:r>
          </a:p>
          <a:p>
            <a:r>
              <a:rPr lang="en-US" sz="1400" dirty="0"/>
              <a:t>Learning objectives:</a:t>
            </a:r>
          </a:p>
          <a:p>
            <a:pPr lvl="1"/>
            <a:r>
              <a:rPr lang="en-US" sz="1400" dirty="0"/>
              <a:t>How to use a carrot peeler. </a:t>
            </a:r>
          </a:p>
          <a:p>
            <a:pPr lvl="1"/>
            <a:r>
              <a:rPr lang="en-US" sz="1400" dirty="0"/>
              <a:t>Safety issues using the peeler.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B138CE-D903-0CBA-BE7D-31DFB33C3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Step 2 </a:t>
            </a:r>
            <a:r>
              <a:rPr lang="en-US" dirty="0"/>
              <a:t>– Create the ICE Prompt in MS </a:t>
            </a:r>
            <a:r>
              <a:rPr lang="en-US" dirty="0" err="1"/>
              <a:t>WOrd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73D6-43C7-99F0-F6DA-7D42BFBD87D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8D195-73D2-4795-BBA9-1FDFB26CE321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7914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9BE6E-AF46-BA89-F5AC-3DA899D3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4535D7-0F18-89B9-6194-EA43A91A19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914861"/>
            <a:ext cx="7291526" cy="3952539"/>
          </a:xfrm>
        </p:spPr>
        <p:txBody>
          <a:bodyPr/>
          <a:lstStyle/>
          <a:p>
            <a:r>
              <a:rPr lang="en-US" dirty="0"/>
              <a:t>Copy and paste the ICE Prompt from MS Word into the MS 365 Copilot Chat. </a:t>
            </a:r>
          </a:p>
          <a:p>
            <a:r>
              <a:rPr lang="en-US" dirty="0"/>
              <a:t>Copy the result of the MS 365 Copilot Chat prompt into MS Word.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1C40F3-510B-AB6B-4E73-21548D8EB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Step 3 </a:t>
            </a:r>
            <a:r>
              <a:rPr lang="en-US" dirty="0"/>
              <a:t>– Run the ICE Prompt in the </a:t>
            </a:r>
            <a:r>
              <a:rPr lang="en-US" dirty="0" err="1"/>
              <a:t>Ms</a:t>
            </a:r>
            <a:r>
              <a:rPr lang="en-US" dirty="0"/>
              <a:t> 365 Copilot Chat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A6DD1-33EB-2E3E-C42C-81F10C1BD03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8D195-73D2-4795-BBA9-1FDFB26CE321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9861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AF737-AA19-0BEA-6A7F-2A2E5B5D1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564C38-8877-3305-7991-5650326572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776323"/>
            <a:ext cx="7291526" cy="4091077"/>
          </a:xfrm>
        </p:spPr>
        <p:txBody>
          <a:bodyPr/>
          <a:lstStyle/>
          <a:p>
            <a:r>
              <a:rPr lang="en-US" sz="2400" dirty="0"/>
              <a:t>Open Session II Microsoft Copilot Chat Prompt Exercise Form - ICE Prompt Form </a:t>
            </a:r>
          </a:p>
          <a:p>
            <a:r>
              <a:rPr lang="en-US" sz="2400" dirty="0"/>
              <a:t>Submit your ICE prompt engineering work in the form.</a:t>
            </a:r>
          </a:p>
          <a:p>
            <a:r>
              <a:rPr lang="en-US" sz="2400" dirty="0"/>
              <a:t>Select the prompt engineering framework.</a:t>
            </a:r>
          </a:p>
          <a:p>
            <a:r>
              <a:rPr lang="en-US" sz="2400" dirty="0"/>
              <a:t>Provide details about your prompt components, final prompt, and results. </a:t>
            </a:r>
          </a:p>
          <a:p>
            <a:r>
              <a:rPr lang="en-US" sz="2400" dirty="0"/>
              <a:t>Your responses will help us evaluate your understanding and application of prompt engineering techniques.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05E97D-6A15-3D39-0D3A-9075703D7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Step 4 </a:t>
            </a:r>
            <a:r>
              <a:rPr lang="en-US" dirty="0"/>
              <a:t>- Complete the Blackboard Exercise 2 Form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8B465-1619-4BD6-F071-028AC5A224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8D195-73D2-4795-BBA9-1FDFB26CE321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6353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6DBCE-5596-60AB-09D2-82A09A0D5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92568-2436-FDB8-CE74-7074013F1F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430767"/>
            <a:ext cx="7291526" cy="4436633"/>
          </a:xfrm>
        </p:spPr>
        <p:txBody>
          <a:bodyPr>
            <a:normAutofit/>
          </a:bodyPr>
          <a:lstStyle/>
          <a:p>
            <a:r>
              <a:rPr lang="fr-FR" sz="2400" dirty="0"/>
              <a:t>Microsoft </a:t>
            </a:r>
            <a:r>
              <a:rPr lang="fr-FR" sz="2400" dirty="0" err="1"/>
              <a:t>Copilot</a:t>
            </a:r>
            <a:r>
              <a:rPr lang="fr-FR" sz="2400" dirty="0"/>
              <a:t> Chat Prompt </a:t>
            </a:r>
            <a:r>
              <a:rPr lang="fr-FR" sz="2400" dirty="0" err="1"/>
              <a:t>Exercise</a:t>
            </a:r>
            <a:r>
              <a:rPr lang="fr-FR" sz="2400" dirty="0"/>
              <a:t> </a:t>
            </a:r>
            <a:r>
              <a:rPr lang="fr-FR" sz="2400" dirty="0" err="1"/>
              <a:t>Using</a:t>
            </a:r>
            <a:r>
              <a:rPr lang="fr-FR" sz="2400" dirty="0"/>
              <a:t> </a:t>
            </a:r>
            <a:r>
              <a:rPr lang="fr-FR" sz="2400" dirty="0" err="1"/>
              <a:t>your</a:t>
            </a:r>
            <a:r>
              <a:rPr lang="fr-FR" sz="2400" dirty="0"/>
              <a:t> </a:t>
            </a:r>
            <a:r>
              <a:rPr lang="fr-FR" sz="2400" dirty="0" err="1"/>
              <a:t>own</a:t>
            </a:r>
            <a:r>
              <a:rPr lang="fr-FR" sz="2400" dirty="0"/>
              <a:t> prompt. </a:t>
            </a:r>
          </a:p>
          <a:p>
            <a:r>
              <a:rPr lang="fr-FR" sz="2400" dirty="0"/>
              <a:t>Select a Prompt Framework to use.</a:t>
            </a:r>
            <a:br>
              <a:rPr lang="fr-FR" sz="2400" dirty="0"/>
            </a:br>
            <a:r>
              <a:rPr lang="fr-FR" sz="2400" dirty="0"/>
              <a:t>(SPEAR, CRISPE, ICE, or CRAFT)</a:t>
            </a:r>
          </a:p>
          <a:p>
            <a:r>
              <a:rPr lang="en-US" sz="2400" dirty="0"/>
              <a:t>Open MS Word to create the Prompt using your selected framework.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B9FB0F-FAE1-8D08-3AAD-E6FB5EC71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29814"/>
          </a:xfrm>
        </p:spPr>
        <p:txBody>
          <a:bodyPr/>
          <a:lstStyle/>
          <a:p>
            <a:r>
              <a:rPr lang="en-US" dirty="0"/>
              <a:t>Exercise 3 – Self Prompt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E0E10-7634-81B2-5836-4454900AED3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2F346A-380B-4DAA-8699-C013835CAA86}" type="datetime4">
              <a:rPr lang="en-US" smtClean="0"/>
              <a:t>September 11,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378F0-39A1-9E17-749A-7751A99081C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29363"/>
            <a:ext cx="793750" cy="220662"/>
          </a:xfrm>
        </p:spPr>
        <p:txBody>
          <a:bodyPr/>
          <a:lstStyle/>
          <a:p>
            <a:fld id="{3D46CBA2-ECE5-4BE9-B546-6761E0E6708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6006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2EC3A-0E6D-1D80-9D56-B1B531B1A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EF203E-1C14-0299-E9D9-259F8579B0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776323"/>
            <a:ext cx="7291526" cy="4091077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US" sz="2800" dirty="0"/>
              <a:t>List Framework Components</a:t>
            </a:r>
          </a:p>
          <a:p>
            <a:pPr marL="342900" indent="-342900">
              <a:buAutoNum type="arabicPeriod"/>
            </a:pPr>
            <a:r>
              <a:rPr lang="en-US" sz="2800" dirty="0"/>
              <a:t>Create framework component prompt instructions. </a:t>
            </a:r>
          </a:p>
          <a:p>
            <a:pPr marL="342900" indent="-342900">
              <a:buAutoNum type="arabicPeriod"/>
            </a:pPr>
            <a:r>
              <a:rPr lang="en-US" sz="2800" dirty="0"/>
              <a:t>Copy framework component prompt instructions into MS Word.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0DDE7C-B393-0AFE-81C0-C77238D4E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Step 1 </a:t>
            </a:r>
            <a:r>
              <a:rPr lang="en-US" sz="2800" dirty="0"/>
              <a:t>– Create Prompt in MS WORD using your Selected Framework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56104A-EB78-FC41-F945-A96B5B1C47A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8D195-73D2-4795-BBA9-1FDFB26CE321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2678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48C34-382D-4046-446B-112413D98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15F9A-A4AF-EC4F-467C-292AD10513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979407"/>
            <a:ext cx="7291526" cy="3887993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US" sz="2800" dirty="0"/>
              <a:t>Create Prompt from framework components created in Step 1.  </a:t>
            </a:r>
          </a:p>
          <a:p>
            <a:pPr marL="342900" indent="-342900">
              <a:buAutoNum type="arabicPeriod"/>
            </a:pPr>
            <a:r>
              <a:rPr lang="en-US" sz="2800" dirty="0"/>
              <a:t>Copy Prompt into MS Word. </a:t>
            </a:r>
          </a:p>
          <a:p>
            <a:pPr lvl="1"/>
            <a:endParaRPr lang="en-US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438F18-5E0C-FEE0-CA62-3B402D2C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Step 2 </a:t>
            </a:r>
            <a:r>
              <a:rPr lang="en-US" dirty="0"/>
              <a:t>– Create your framework Prompt in MS </a:t>
            </a:r>
            <a:r>
              <a:rPr lang="en-US" dirty="0" err="1"/>
              <a:t>WOrd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6738E3-0FD8-3544-88EA-103C798BECF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8D195-73D2-4795-BBA9-1FDFB26CE321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431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A18E3-BD3A-B297-5E36-0DD78FD76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B9C26B-1607-F1C8-CABF-73EBF71865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914861"/>
            <a:ext cx="7291526" cy="3952539"/>
          </a:xfrm>
        </p:spPr>
        <p:txBody>
          <a:bodyPr/>
          <a:lstStyle/>
          <a:p>
            <a:r>
              <a:rPr lang="en-US" dirty="0"/>
              <a:t>Copy and paste your Prompt from MS Word into the MS 365 Copilot Chat. </a:t>
            </a:r>
          </a:p>
          <a:p>
            <a:r>
              <a:rPr lang="en-US" dirty="0"/>
              <a:t>Copy the result of the MS 365 Copilot Chat prompt into MS Word.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0064BB-BB42-F436-55A2-F770A113F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Step 3 </a:t>
            </a:r>
            <a:r>
              <a:rPr lang="en-US" dirty="0"/>
              <a:t>– Run the Your Prompt in the MS 365 Copilot Chat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31A820-46CD-BC04-4055-7A04A6F35D3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8D195-73D2-4795-BBA9-1FDFB26CE321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2153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B0E8A-0094-5AA1-01ED-54DE9FD98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153123-7D2B-635F-7D9F-B97A476BBD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776323"/>
            <a:ext cx="7291526" cy="4091077"/>
          </a:xfrm>
        </p:spPr>
        <p:txBody>
          <a:bodyPr/>
          <a:lstStyle/>
          <a:p>
            <a:r>
              <a:rPr lang="en-US" sz="2400" dirty="0"/>
              <a:t>Open Session II Microsoft Copilot Chat Prompt Exercise Form – Self Prompt Form </a:t>
            </a:r>
          </a:p>
          <a:p>
            <a:r>
              <a:rPr lang="en-US" sz="2400" dirty="0"/>
              <a:t>Submit your Self prompt engineering work in the form.</a:t>
            </a:r>
          </a:p>
          <a:p>
            <a:r>
              <a:rPr lang="en-US" sz="2400" dirty="0"/>
              <a:t>Select the prompt engineering framework.</a:t>
            </a:r>
          </a:p>
          <a:p>
            <a:r>
              <a:rPr lang="en-US" sz="2400" dirty="0"/>
              <a:t>Provide details about your prompt components, final prompt, and results. </a:t>
            </a:r>
          </a:p>
          <a:p>
            <a:r>
              <a:rPr lang="en-US" sz="2400" dirty="0"/>
              <a:t>Your responses will help us evaluate your understanding and application of prompt engineering techniques.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50CE38-C649-93E4-20AE-F94A3A3AF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Step 4 </a:t>
            </a:r>
            <a:r>
              <a:rPr lang="en-US" dirty="0"/>
              <a:t>- Complete the Blackboard Exercise 3 Form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16EEA-A79C-200D-E92D-CF20E157EE6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C8D195-73D2-4795-BBA9-1FDFB26CE321}" type="datetime4">
              <a:rPr lang="en-US" smtClean="0"/>
              <a:t>September 11,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0762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969DC-39EE-0B50-0F5A-9579679F6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4F5589F-72D8-822F-26E1-0AB18D606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1"/>
            <a:ext cx="11049000" cy="628650"/>
          </a:xfrm>
        </p:spPr>
        <p:txBody>
          <a:bodyPr/>
          <a:lstStyle/>
          <a:p>
            <a:r>
              <a:rPr lang="en-US" cap="none" dirty="0"/>
              <a:t>Session II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18BE8-C3D8-7BF5-8A18-A4C3C3D2F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71625"/>
            <a:ext cx="11049000" cy="4600576"/>
          </a:xfrm>
        </p:spPr>
        <p:txBody>
          <a:bodyPr>
            <a:normAutofit/>
          </a:bodyPr>
          <a:lstStyle/>
          <a:p>
            <a:r>
              <a:rPr lang="en-US" b="1" dirty="0"/>
              <a:t>What is Microsoft Copilot.</a:t>
            </a:r>
          </a:p>
          <a:p>
            <a:r>
              <a:rPr lang="en-US" b="1" dirty="0"/>
              <a:t>What are the Key Features of Microsoft Copilot.</a:t>
            </a:r>
          </a:p>
          <a:p>
            <a:r>
              <a:rPr lang="en-US" b="1" dirty="0"/>
              <a:t>How is Microsoft Copilot integrated in Microsoft Office Applications</a:t>
            </a:r>
          </a:p>
          <a:p>
            <a:r>
              <a:rPr lang="en-US" b="1" dirty="0"/>
              <a:t>Microsoft 365 Copilot User Interfaces</a:t>
            </a:r>
          </a:p>
          <a:p>
            <a:r>
              <a:rPr lang="en-US" b="1" dirty="0"/>
              <a:t>Common Misconceptions about Microsoft Copilot.</a:t>
            </a:r>
          </a:p>
          <a:p>
            <a:r>
              <a:rPr lang="en-US" b="1" dirty="0"/>
              <a:t>Prompt Engineering Exercises using Microsoft Copilot AI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3752E4-FD09-C119-AF8E-2FDE00A14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BD07A-0D4E-458E-8881-4A5A584F255E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DABAA4-304A-9694-641A-EC21100C9D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" y="6329192"/>
            <a:ext cx="793072" cy="221241"/>
          </a:xfrm>
        </p:spPr>
        <p:txBody>
          <a:bodyPr/>
          <a:lstStyle/>
          <a:p>
            <a:fld id="{3D46CBA2-ECE5-4BE9-B546-6761E0E67089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73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C Brand">
      <a:dk1>
        <a:srgbClr val="51237F"/>
      </a:dk1>
      <a:lt1>
        <a:srgbClr val="FFFFFF"/>
      </a:lt1>
      <a:dk2>
        <a:srgbClr val="51237F"/>
      </a:dk2>
      <a:lt2>
        <a:srgbClr val="0095C8"/>
      </a:lt2>
      <a:accent1>
        <a:srgbClr val="B82A91"/>
      </a:accent1>
      <a:accent2>
        <a:srgbClr val="51C9E7"/>
      </a:accent2>
      <a:accent3>
        <a:srgbClr val="FBA93E"/>
      </a:accent3>
      <a:accent4>
        <a:srgbClr val="00AC9B"/>
      </a:accent4>
      <a:accent5>
        <a:srgbClr val="F92328"/>
      </a:accent5>
      <a:accent6>
        <a:srgbClr val="F15922"/>
      </a:accent6>
      <a:hlink>
        <a:srgbClr val="51C9E7"/>
      </a:hlink>
      <a:folHlink>
        <a:srgbClr val="51C9E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Coll_PowerpointTemplate.potx" id="{58EE1FC6-6425-4CE8-94E4-80E64D798224}" vid="{34F3D9B2-39CB-4552-99D2-B2BE47185B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5874371-C6E6-4E86-BFA4-0C0B1C3D2F5A}">
  <we:reference id="b0430364-2ab6-47cd-907e-f8b72239b204" version="4.13.31.0" store="EXCatalog" storeType="EXCatalog"/>
  <we:alternateReferences>
    <we:reference id="WA200000729" version="4.13.31.0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ac06bc-17ba-42a2-94fa-101a2540d06b">
      <Terms xmlns="http://schemas.microsoft.com/office/infopath/2007/PartnerControls"/>
    </lcf76f155ced4ddcb4097134ff3c332f>
    <TaxCatchAll xmlns="dd7d4654-a3c6-402a-b31e-733fdf166c4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720D4DFC94C143B6A05471AADEEA43" ma:contentTypeVersion="13" ma:contentTypeDescription="Create a new document." ma:contentTypeScope="" ma:versionID="235ceb8681cf19b6405b90221d12569d">
  <xsd:schema xmlns:xsd="http://www.w3.org/2001/XMLSchema" xmlns:xs="http://www.w3.org/2001/XMLSchema" xmlns:p="http://schemas.microsoft.com/office/2006/metadata/properties" xmlns:ns2="9bac06bc-17ba-42a2-94fa-101a2540d06b" xmlns:ns3="dd7d4654-a3c6-402a-b31e-733fdf166c49" targetNamespace="http://schemas.microsoft.com/office/2006/metadata/properties" ma:root="true" ma:fieldsID="0c21e5053540b9c2295380b587dc867c" ns2:_="" ns3:_="">
    <xsd:import namespace="9bac06bc-17ba-42a2-94fa-101a2540d06b"/>
    <xsd:import namespace="dd7d4654-a3c6-402a-b31e-733fdf166c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ac06bc-17ba-42a2-94fa-101a2540d0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d95c10b-918a-4a43-abca-2deae3970c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7d4654-a3c6-402a-b31e-733fdf166c4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50922ed-15c6-481f-8529-a64ea9c332d2}" ma:internalName="TaxCatchAll" ma:showField="CatchAllData" ma:web="dd7d4654-a3c6-402a-b31e-733fdf166c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5AEEC5-079C-47CA-BF0E-205D7B71F2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77A300-F4C4-4B5D-A644-3CC692EC18D8}">
  <ds:schemaRefs>
    <ds:schemaRef ds:uri="http://www.w3.org/XML/1998/namespace"/>
    <ds:schemaRef ds:uri="9bac06bc-17ba-42a2-94fa-101a2540d06b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dd7d4654-a3c6-402a-b31e-733fdf166c49"/>
  </ds:schemaRefs>
</ds:datastoreItem>
</file>

<file path=customXml/itemProps3.xml><?xml version="1.0" encoding="utf-8"?>
<ds:datastoreItem xmlns:ds="http://schemas.openxmlformats.org/officeDocument/2006/customXml" ds:itemID="{E5A49FDF-E843-4717-B274-B3786F93D0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ac06bc-17ba-42a2-94fa-101a2540d06b"/>
    <ds:schemaRef ds:uri="dd7d4654-a3c6-402a-b31e-733fdf166c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MontColl_PowerpointTemplate</Template>
  <TotalTime>175</TotalTime>
  <Words>2839</Words>
  <Application>Microsoft Office PowerPoint</Application>
  <PresentationFormat>Widescreen</PresentationFormat>
  <Paragraphs>487</Paragraphs>
  <Slides>45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Aptos</vt:lpstr>
      <vt:lpstr>Arial</vt:lpstr>
      <vt:lpstr>Arial Black</vt:lpstr>
      <vt:lpstr>Calibri</vt:lpstr>
      <vt:lpstr>Georgia</vt:lpstr>
      <vt:lpstr>Segoe UI</vt:lpstr>
      <vt:lpstr>Office Theme</vt:lpstr>
      <vt:lpstr>ITI 555 Introduction to Generative AI - Session II</vt:lpstr>
      <vt:lpstr>Course Outline – Session II</vt:lpstr>
      <vt:lpstr>Course Outline – Session III</vt:lpstr>
      <vt:lpstr>Course Outline – Session IV</vt:lpstr>
      <vt:lpstr>PowerPoint Presentation</vt:lpstr>
      <vt:lpstr>What Is Microsoft Copilot? </vt:lpstr>
      <vt:lpstr>How Copilot Uses Data</vt:lpstr>
      <vt:lpstr>Which Copilot Should I Use? </vt:lpstr>
      <vt:lpstr>PowerPoint Presentation</vt:lpstr>
      <vt:lpstr>Microsoft 365 Copilot Feature Comparison Chart</vt:lpstr>
      <vt:lpstr>Microsoft Copilot Offerings </vt:lpstr>
      <vt:lpstr>Microsoft Copilot Offerings </vt:lpstr>
      <vt:lpstr>Microsoft 365 Apps that support Copilot </vt:lpstr>
      <vt:lpstr>MS 365 Outlook Copilot Integration</vt:lpstr>
      <vt:lpstr>MS 365 Word Copilot Integration</vt:lpstr>
      <vt:lpstr>MS 365 Excel Copilot Integration</vt:lpstr>
      <vt:lpstr>MS 365 PowerPoint Copilot Integration</vt:lpstr>
      <vt:lpstr>MS 365 Teams Copilot Integration</vt:lpstr>
      <vt:lpstr>MS 365 Copilot User Interfaces </vt:lpstr>
      <vt:lpstr>MS 365 Copilot Chat (Online)</vt:lpstr>
      <vt:lpstr>MS 365 Copilot</vt:lpstr>
      <vt:lpstr>MS 365 Copilot in Outlook</vt:lpstr>
      <vt:lpstr>MS 365 Copilot in Outlook</vt:lpstr>
      <vt:lpstr>MS 365 Copilot Outlook in a Browser</vt:lpstr>
      <vt:lpstr>MS 365 Copilot DAB in MS 365 Apps</vt:lpstr>
      <vt:lpstr>MS 365 Copilot DAB in MS 365 Apps</vt:lpstr>
      <vt:lpstr>Common Misconceptions about Microsoft Copilot</vt:lpstr>
      <vt:lpstr>PowerPoint Presentation</vt:lpstr>
      <vt:lpstr>Prompt Engineering Framework Comparison</vt:lpstr>
      <vt:lpstr>Exercise 1 – SPEAR Prompt</vt:lpstr>
      <vt:lpstr>Step 1 – Create Prompt using SPEAR Framework in MS WORD</vt:lpstr>
      <vt:lpstr>Step 2 – Create the SPEAR Prompt in MS WOrd</vt:lpstr>
      <vt:lpstr>Step 3 – Run the SPEAR Prompt in the Ms 365 Copilot Chat </vt:lpstr>
      <vt:lpstr>Step 4 - Complete the Blackboard Exercise 1 Form</vt:lpstr>
      <vt:lpstr>Exercise 2 – ICE Prompt</vt:lpstr>
      <vt:lpstr>Step 1 – Create Prompt using ICE Framework in MS WORD</vt:lpstr>
      <vt:lpstr>Step 2 – Create the ICE Prompt in MS WOrd</vt:lpstr>
      <vt:lpstr>Step 3 – Run the ICE Prompt in the Ms 365 Copilot Chat </vt:lpstr>
      <vt:lpstr>Step 4 - Complete the Blackboard Exercise 2 Form</vt:lpstr>
      <vt:lpstr>Exercise 3 – Self Prompt</vt:lpstr>
      <vt:lpstr>Step 1 – Create Prompt in MS WORD using your Selected Framework</vt:lpstr>
      <vt:lpstr>Step 2 – Create your framework Prompt in MS WOrd</vt:lpstr>
      <vt:lpstr>Step 3 – Run the Your Prompt in the MS 365 Copilot Chat </vt:lpstr>
      <vt:lpstr>Step 4 - Complete the Blackboard Exercise 3 Form</vt:lpstr>
      <vt:lpstr>Session II Review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Prof Burnett</dc:creator>
  <cp:lastModifiedBy>Burnett, Carl M</cp:lastModifiedBy>
  <cp:revision>2</cp:revision>
  <dcterms:created xsi:type="dcterms:W3CDTF">2026-03-21T17:35:29Z</dcterms:created>
  <dcterms:modified xsi:type="dcterms:W3CDTF">2026-09-11T10:28:28Z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0x0101001A720D4DFC94C143B6A05471AADEEA43</vt:lpwstr>
  </property>
  <property fmtid="{D5CDD505-2E9C-101B-9397-08002B2CF9AE}" pid="3" name="MediaServiceImageTags">
    <vt:lpwstr/>
  </property>
  <property fmtid="{D5CDD505-2E9C-101B-9397-08002B2CF9AE}" pid="4" name="MSIP_Label_db55589f-69af-4b8f-bb7e-f33b2c49fdb7_Enabled">
    <vt:lpwstr>true</vt:lpwstr>
  </property>
  <property fmtid="{D5CDD505-2E9C-101B-9397-08002B2CF9AE}" pid="5" name="MSIP_Label_db55589f-69af-4b8f-bb7e-f33b2c49fdb7_SetDate">
    <vt:lpwstr>2026-03-19T16:56:19Z</vt:lpwstr>
  </property>
  <property fmtid="{D5CDD505-2E9C-101B-9397-08002B2CF9AE}" pid="6" name="MSIP_Label_db55589f-69af-4b8f-bb7e-f33b2c49fdb7_Method">
    <vt:lpwstr>Standard</vt:lpwstr>
  </property>
  <property fmtid="{D5CDD505-2E9C-101B-9397-08002B2CF9AE}" pid="7" name="MSIP_Label_db55589f-69af-4b8f-bb7e-f33b2c49fdb7_Name">
    <vt:lpwstr>Sensitive (Internal)</vt:lpwstr>
  </property>
  <property fmtid="{D5CDD505-2E9C-101B-9397-08002B2CF9AE}" pid="8" name="MSIP_Label_db55589f-69af-4b8f-bb7e-f33b2c49fdb7_SiteId">
    <vt:lpwstr>4d401e0b-6552-4e08-bd38-a8d15ca0ddd9</vt:lpwstr>
  </property>
  <property fmtid="{D5CDD505-2E9C-101B-9397-08002B2CF9AE}" pid="9" name="MSIP_Label_db55589f-69af-4b8f-bb7e-f33b2c49fdb7_ActionId">
    <vt:lpwstr>5514c6bf-c0f6-4706-9c3d-2198a3deaf2f</vt:lpwstr>
  </property>
  <property fmtid="{D5CDD505-2E9C-101B-9397-08002B2CF9AE}" pid="10" name="MSIP_Label_db55589f-69af-4b8f-bb7e-f33b2c49fdb7_Provider">
    <vt:lpwstr>Varonis.Labeling</vt:lpwstr>
  </property>
  <property fmtid="{D5CDD505-2E9C-101B-9397-08002B2CF9AE}" pid="11" name="MSIP_Label_db55589f-69af-4b8f-bb7e-f33b2c49fdb7_ContentBits">
    <vt:lpwstr>0</vt:lpwstr>
  </property>
</Properties>
</file>