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95"/>
  </p:notesMasterIdLst>
  <p:handoutMasterIdLst>
    <p:handoutMasterId r:id="rId96"/>
  </p:handoutMasterIdLst>
  <p:sldIdLst>
    <p:sldId id="1692" r:id="rId5"/>
    <p:sldId id="1713" r:id="rId6"/>
    <p:sldId id="1714" r:id="rId7"/>
    <p:sldId id="1715" r:id="rId8"/>
    <p:sldId id="1716" r:id="rId9"/>
    <p:sldId id="552" r:id="rId10"/>
    <p:sldId id="551" r:id="rId11"/>
    <p:sldId id="554" r:id="rId12"/>
    <p:sldId id="503" r:id="rId13"/>
    <p:sldId id="296" r:id="rId14"/>
    <p:sldId id="297" r:id="rId15"/>
    <p:sldId id="306" r:id="rId16"/>
    <p:sldId id="269" r:id="rId17"/>
    <p:sldId id="652" r:id="rId18"/>
    <p:sldId id="659" r:id="rId19"/>
    <p:sldId id="1717" r:id="rId20"/>
    <p:sldId id="265" r:id="rId21"/>
    <p:sldId id="266" r:id="rId22"/>
    <p:sldId id="267" r:id="rId23"/>
    <p:sldId id="1718" r:id="rId24"/>
    <p:sldId id="264" r:id="rId25"/>
    <p:sldId id="574" r:id="rId26"/>
    <p:sldId id="560" r:id="rId27"/>
    <p:sldId id="559" r:id="rId28"/>
    <p:sldId id="561" r:id="rId29"/>
    <p:sldId id="562" r:id="rId30"/>
    <p:sldId id="563" r:id="rId31"/>
    <p:sldId id="564" r:id="rId32"/>
    <p:sldId id="568" r:id="rId33"/>
    <p:sldId id="1719" r:id="rId34"/>
    <p:sldId id="339" r:id="rId35"/>
    <p:sldId id="337" r:id="rId36"/>
    <p:sldId id="304" r:id="rId37"/>
    <p:sldId id="588" r:id="rId38"/>
    <p:sldId id="597" r:id="rId39"/>
    <p:sldId id="1720" r:id="rId40"/>
    <p:sldId id="578" r:id="rId41"/>
    <p:sldId id="580" r:id="rId42"/>
    <p:sldId id="581" r:id="rId43"/>
    <p:sldId id="1721" r:id="rId44"/>
    <p:sldId id="557" r:id="rId45"/>
    <p:sldId id="593" r:id="rId46"/>
    <p:sldId id="596" r:id="rId47"/>
    <p:sldId id="594" r:id="rId48"/>
    <p:sldId id="595" r:id="rId49"/>
    <p:sldId id="1723" r:id="rId50"/>
    <p:sldId id="706" r:id="rId51"/>
    <p:sldId id="707" r:id="rId52"/>
    <p:sldId id="708" r:id="rId53"/>
    <p:sldId id="709" r:id="rId54"/>
    <p:sldId id="667" r:id="rId55"/>
    <p:sldId id="669" r:id="rId56"/>
    <p:sldId id="675" r:id="rId57"/>
    <p:sldId id="1725" r:id="rId58"/>
    <p:sldId id="661" r:id="rId59"/>
    <p:sldId id="1724" r:id="rId60"/>
    <p:sldId id="662" r:id="rId61"/>
    <p:sldId id="663" r:id="rId62"/>
    <p:sldId id="664" r:id="rId63"/>
    <p:sldId id="670" r:id="rId64"/>
    <p:sldId id="682" r:id="rId65"/>
    <p:sldId id="683" r:id="rId66"/>
    <p:sldId id="684" r:id="rId67"/>
    <p:sldId id="665" r:id="rId68"/>
    <p:sldId id="672" r:id="rId69"/>
    <p:sldId id="685" r:id="rId70"/>
    <p:sldId id="694" r:id="rId71"/>
    <p:sldId id="695" r:id="rId72"/>
    <p:sldId id="696" r:id="rId73"/>
    <p:sldId id="686" r:id="rId74"/>
    <p:sldId id="697" r:id="rId75"/>
    <p:sldId id="687" r:id="rId76"/>
    <p:sldId id="668" r:id="rId77"/>
    <p:sldId id="671" r:id="rId78"/>
    <p:sldId id="688" r:id="rId79"/>
    <p:sldId id="698" r:id="rId80"/>
    <p:sldId id="699" r:id="rId81"/>
    <p:sldId id="689" r:id="rId82"/>
    <p:sldId id="690" r:id="rId83"/>
    <p:sldId id="666" r:id="rId84"/>
    <p:sldId id="673" r:id="rId85"/>
    <p:sldId id="691" r:id="rId86"/>
    <p:sldId id="701" r:id="rId87"/>
    <p:sldId id="703" r:id="rId88"/>
    <p:sldId id="702" r:id="rId89"/>
    <p:sldId id="692" r:id="rId90"/>
    <p:sldId id="693" r:id="rId91"/>
    <p:sldId id="704" r:id="rId92"/>
    <p:sldId id="1722" r:id="rId93"/>
    <p:sldId id="674" r:id="rId9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4336B10-5720-12CF-CE20-3B3D7F709152}" name="Sarah Wood" initials="SW" userId="S::swood@toprightpartners.com::de19b578-0b07-4394-b599-cb0553f2295a" providerId="AD"/>
  <p188:author id="{E02A694C-008E-0E3C-85EE-5B48115B05AF}" name="mary.deluca@montgomerycollege.edu" initials="ma" userId="S::urn:spo:guest#mary.deluca@montgomerycollege.edu::" providerId="AD"/>
  <p188:author id="{28F9BD5D-58F4-C06D-B26E-1B66D35AAF96}" name="Karen Gold" initials="KG" userId="S::kgold@toprightpartners.com::581607f2-298b-4d69-8167-099ef8e1b66a" providerId="AD"/>
  <p188:author id="{2D744864-4FEC-E2FB-7CB2-443139DD3FFA}" name="Kennedy Holbert" initials="" userId="S::kholbert@toprightpartners.com::568c8fb5-a805-404a-a79b-3f566476add2" providerId="AD"/>
  <p188:author id="{09AC1E9E-D697-EBD6-ACBF-6FF711B37C91}" name="Kerry Barton" initials="KB" userId="S::kbarton@toprightpartners.com::569a4e1b-67fb-4cf8-b5e5-3e7e646c775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1237F"/>
    <a:srgbClr val="F92329"/>
    <a:srgbClr val="000000"/>
    <a:srgbClr val="FFFFFF"/>
    <a:srgbClr val="0095C8"/>
    <a:srgbClr val="512389"/>
    <a:srgbClr val="0E8AD9"/>
    <a:srgbClr val="525252"/>
    <a:srgbClr val="28A689"/>
    <a:srgbClr val="FF5F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0920" autoAdjust="0"/>
  </p:normalViewPr>
  <p:slideViewPr>
    <p:cSldViewPr snapToGrid="0">
      <p:cViewPr varScale="1">
        <p:scale>
          <a:sx n="89" d="100"/>
          <a:sy n="89" d="100"/>
        </p:scale>
        <p:origin x="1326" y="300"/>
      </p:cViewPr>
      <p:guideLst>
        <p:guide orient="horz" pos="2688"/>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microsoft.com/office/2018/10/relationships/authors" Target="author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notesMaster" Target="notesMasters/notesMaster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theme" Target="theme/theme1.xml"/><Relationship Id="rId10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viewProps" Target="viewProps.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urnett, Carl M" userId="396d1247-df83-4d28-bee2-e66279f856eb" providerId="ADAL" clId="{A10413BE-04E7-4767-A404-5E19EF3D2943}"/>
    <pc:docChg chg="undo custSel addSld delSld modSld modMainMaster delSection modSection">
      <pc:chgData name="Burnett, Carl M" userId="396d1247-df83-4d28-bee2-e66279f856eb" providerId="ADAL" clId="{A10413BE-04E7-4767-A404-5E19EF3D2943}" dt="2026-03-23T11:30:46.187" v="701" actId="20577"/>
      <pc:docMkLst>
        <pc:docMk/>
      </pc:docMkLst>
      <pc:sldChg chg="delSp modSp mod">
        <pc:chgData name="Burnett, Carl M" userId="396d1247-df83-4d28-bee2-e66279f856eb" providerId="ADAL" clId="{A10413BE-04E7-4767-A404-5E19EF3D2943}" dt="2026-03-21T09:34:37.494" v="27" actId="1076"/>
        <pc:sldMkLst>
          <pc:docMk/>
          <pc:sldMk cId="1469625225" sldId="264"/>
        </pc:sldMkLst>
        <pc:spChg chg="mod">
          <ac:chgData name="Burnett, Carl M" userId="396d1247-df83-4d28-bee2-e66279f856eb" providerId="ADAL" clId="{A10413BE-04E7-4767-A404-5E19EF3D2943}" dt="2026-03-21T09:34:37.494" v="27" actId="1076"/>
          <ac:spMkLst>
            <pc:docMk/>
            <pc:sldMk cId="1469625225" sldId="264"/>
            <ac:spMk id="16" creationId="{00000000-0000-0000-0000-000000000000}"/>
          </ac:spMkLst>
        </pc:spChg>
        <pc:spChg chg="mod">
          <ac:chgData name="Burnett, Carl M" userId="396d1247-df83-4d28-bee2-e66279f856eb" providerId="ADAL" clId="{A10413BE-04E7-4767-A404-5E19EF3D2943}" dt="2026-03-21T09:34:18.949" v="22" actId="1076"/>
          <ac:spMkLst>
            <pc:docMk/>
            <pc:sldMk cId="1469625225" sldId="264"/>
            <ac:spMk id="17" creationId="{00000000-0000-0000-0000-000000000000}"/>
          </ac:spMkLst>
        </pc:spChg>
        <pc:spChg chg="mod">
          <ac:chgData name="Burnett, Carl M" userId="396d1247-df83-4d28-bee2-e66279f856eb" providerId="ADAL" clId="{A10413BE-04E7-4767-A404-5E19EF3D2943}" dt="2026-03-21T09:34:04.562" v="19" actId="404"/>
          <ac:spMkLst>
            <pc:docMk/>
            <pc:sldMk cId="1469625225" sldId="264"/>
            <ac:spMk id="22" creationId="{5EEDAC81-8CAE-D174-FA6F-136B6A44A863}"/>
          </ac:spMkLst>
        </pc:spChg>
      </pc:sldChg>
      <pc:sldChg chg="addSp delSp modSp mod modClrScheme chgLayout">
        <pc:chgData name="Burnett, Carl M" userId="396d1247-df83-4d28-bee2-e66279f856eb" providerId="ADAL" clId="{A10413BE-04E7-4767-A404-5E19EF3D2943}" dt="2026-03-21T09:33:17.603" v="11" actId="1076"/>
        <pc:sldMkLst>
          <pc:docMk/>
          <pc:sldMk cId="0" sldId="265"/>
        </pc:sldMkLst>
        <pc:spChg chg="mod ord">
          <ac:chgData name="Burnett, Carl M" userId="396d1247-df83-4d28-bee2-e66279f856eb" providerId="ADAL" clId="{A10413BE-04E7-4767-A404-5E19EF3D2943}" dt="2026-03-21T09:32:29.660" v="5" actId="700"/>
          <ac:spMkLst>
            <pc:docMk/>
            <pc:sldMk cId="0" sldId="265"/>
            <ac:spMk id="6" creationId="{E91E28A2-9B62-4785-2E70-4C00C22C3C25}"/>
          </ac:spMkLst>
        </pc:spChg>
        <pc:spChg chg="mod ord">
          <ac:chgData name="Burnett, Carl M" userId="396d1247-df83-4d28-bee2-e66279f856eb" providerId="ADAL" clId="{A10413BE-04E7-4767-A404-5E19EF3D2943}" dt="2026-03-21T09:33:17.603" v="11" actId="1076"/>
          <ac:spMkLst>
            <pc:docMk/>
            <pc:sldMk cId="0" sldId="265"/>
            <ac:spMk id="7" creationId="{EB1A1A6B-14EA-507A-22AB-6ACA32A54DF9}"/>
          </ac:spMkLst>
        </pc:spChg>
        <pc:spChg chg="mod ord">
          <ac:chgData name="Burnett, Carl M" userId="396d1247-df83-4d28-bee2-e66279f856eb" providerId="ADAL" clId="{A10413BE-04E7-4767-A404-5E19EF3D2943}" dt="2026-03-21T09:32:29.660" v="5" actId="700"/>
          <ac:spMkLst>
            <pc:docMk/>
            <pc:sldMk cId="0" sldId="265"/>
            <ac:spMk id="8" creationId="{9368E785-4FEF-6F30-D909-6661E6D59584}"/>
          </ac:spMkLst>
        </pc:spChg>
      </pc:sldChg>
      <pc:sldChg chg="delSp modSp mod">
        <pc:chgData name="Burnett, Carl M" userId="396d1247-df83-4d28-bee2-e66279f856eb" providerId="ADAL" clId="{A10413BE-04E7-4767-A404-5E19EF3D2943}" dt="2026-03-21T09:33:27.909" v="13" actId="478"/>
        <pc:sldMkLst>
          <pc:docMk/>
          <pc:sldMk cId="0" sldId="266"/>
        </pc:sldMkLst>
      </pc:sldChg>
      <pc:sldChg chg="delSp mod">
        <pc:chgData name="Burnett, Carl M" userId="396d1247-df83-4d28-bee2-e66279f856eb" providerId="ADAL" clId="{A10413BE-04E7-4767-A404-5E19EF3D2943}" dt="2026-03-21T09:33:35.537" v="14" actId="478"/>
        <pc:sldMkLst>
          <pc:docMk/>
          <pc:sldMk cId="0" sldId="267"/>
        </pc:sldMkLst>
      </pc:sldChg>
      <pc:sldChg chg="addSp delSp modSp mod">
        <pc:chgData name="Burnett, Carl M" userId="396d1247-df83-4d28-bee2-e66279f856eb" providerId="ADAL" clId="{A10413BE-04E7-4767-A404-5E19EF3D2943}" dt="2026-03-21T09:39:34.801" v="94" actId="1076"/>
        <pc:sldMkLst>
          <pc:docMk/>
          <pc:sldMk cId="1445574130" sldId="304"/>
        </pc:sldMkLst>
        <pc:spChg chg="add del mod">
          <ac:chgData name="Burnett, Carl M" userId="396d1247-df83-4d28-bee2-e66279f856eb" providerId="ADAL" clId="{A10413BE-04E7-4767-A404-5E19EF3D2943}" dt="2026-03-21T09:39:34.801" v="94" actId="1076"/>
          <ac:spMkLst>
            <pc:docMk/>
            <pc:sldMk cId="1445574130" sldId="304"/>
            <ac:spMk id="2" creationId="{FD0BB71E-E3E4-4E9D-DC8C-5A68EE01E189}"/>
          </ac:spMkLst>
        </pc:spChg>
      </pc:sldChg>
      <pc:sldChg chg="delSp mod">
        <pc:chgData name="Burnett, Carl M" userId="396d1247-df83-4d28-bee2-e66279f856eb" providerId="ADAL" clId="{A10413BE-04E7-4767-A404-5E19EF3D2943}" dt="2026-03-21T09:39:10.689" v="87" actId="478"/>
        <pc:sldMkLst>
          <pc:docMk/>
          <pc:sldMk cId="1584331946" sldId="337"/>
        </pc:sldMkLst>
      </pc:sldChg>
      <pc:sldChg chg="addSp delSp modSp mod modClrScheme chgLayout">
        <pc:chgData name="Burnett, Carl M" userId="396d1247-df83-4d28-bee2-e66279f856eb" providerId="ADAL" clId="{A10413BE-04E7-4767-A404-5E19EF3D2943}" dt="2026-03-21T09:38:55.599" v="85" actId="478"/>
        <pc:sldMkLst>
          <pc:docMk/>
          <pc:sldMk cId="2016865962" sldId="339"/>
        </pc:sldMkLst>
        <pc:spChg chg="mod ord">
          <ac:chgData name="Burnett, Carl M" userId="396d1247-df83-4d28-bee2-e66279f856eb" providerId="ADAL" clId="{A10413BE-04E7-4767-A404-5E19EF3D2943}" dt="2026-03-21T09:38:42.159" v="81" actId="700"/>
          <ac:spMkLst>
            <pc:docMk/>
            <pc:sldMk cId="2016865962" sldId="339"/>
            <ac:spMk id="2" creationId="{0309A879-F6D4-3BD0-35FB-1EEB73D6D4BE}"/>
          </ac:spMkLst>
        </pc:spChg>
        <pc:spChg chg="mod ord">
          <ac:chgData name="Burnett, Carl M" userId="396d1247-df83-4d28-bee2-e66279f856eb" providerId="ADAL" clId="{A10413BE-04E7-4767-A404-5E19EF3D2943}" dt="2026-03-21T09:38:42.159" v="81" actId="700"/>
          <ac:spMkLst>
            <pc:docMk/>
            <pc:sldMk cId="2016865962" sldId="339"/>
            <ac:spMk id="9" creationId="{B701C90C-E405-36A7-CEF7-45B420303DD8}"/>
          </ac:spMkLst>
        </pc:spChg>
        <pc:spChg chg="mod ord">
          <ac:chgData name="Burnett, Carl M" userId="396d1247-df83-4d28-bee2-e66279f856eb" providerId="ADAL" clId="{A10413BE-04E7-4767-A404-5E19EF3D2943}" dt="2026-03-21T09:38:42.201" v="82" actId="27636"/>
          <ac:spMkLst>
            <pc:docMk/>
            <pc:sldMk cId="2016865962" sldId="339"/>
            <ac:spMk id="10" creationId="{AB921798-C42B-6F24-E56C-3398F688AD24}"/>
          </ac:spMkLst>
        </pc:spChg>
      </pc:sldChg>
      <pc:sldChg chg="delSp mod">
        <pc:chgData name="Burnett, Carl M" userId="396d1247-df83-4d28-bee2-e66279f856eb" providerId="ADAL" clId="{A10413BE-04E7-4767-A404-5E19EF3D2943}" dt="2026-03-21T09:48:14.961" v="135" actId="478"/>
        <pc:sldMkLst>
          <pc:docMk/>
          <pc:sldMk cId="1995999824" sldId="557"/>
        </pc:sldMkLst>
      </pc:sldChg>
      <pc:sldChg chg="addSp delSp modSp mod modClrScheme chgLayout">
        <pc:chgData name="Burnett, Carl M" userId="396d1247-df83-4d28-bee2-e66279f856eb" providerId="ADAL" clId="{A10413BE-04E7-4767-A404-5E19EF3D2943}" dt="2026-03-21T09:36:03.058" v="46" actId="478"/>
        <pc:sldMkLst>
          <pc:docMk/>
          <pc:sldMk cId="1847834596" sldId="559"/>
        </pc:sldMkLst>
        <pc:spChg chg="mod ord">
          <ac:chgData name="Burnett, Carl M" userId="396d1247-df83-4d28-bee2-e66279f856eb" providerId="ADAL" clId="{A10413BE-04E7-4767-A404-5E19EF3D2943}" dt="2026-03-21T09:35:51.458" v="44" actId="700"/>
          <ac:spMkLst>
            <pc:docMk/>
            <pc:sldMk cId="1847834596" sldId="559"/>
            <ac:spMk id="4" creationId="{8EDBF9E9-F17C-9DD3-8563-DDA477D2EA08}"/>
          </ac:spMkLst>
        </pc:spChg>
        <pc:spChg chg="mod ord">
          <ac:chgData name="Burnett, Carl M" userId="396d1247-df83-4d28-bee2-e66279f856eb" providerId="ADAL" clId="{A10413BE-04E7-4767-A404-5E19EF3D2943}" dt="2026-03-21T09:35:51.458" v="44" actId="700"/>
          <ac:spMkLst>
            <pc:docMk/>
            <pc:sldMk cId="1847834596" sldId="559"/>
            <ac:spMk id="7" creationId="{40761EF0-8E82-CD7F-4CAA-1547F1257C40}"/>
          </ac:spMkLst>
        </pc:spChg>
        <pc:spChg chg="mod ord">
          <ac:chgData name="Burnett, Carl M" userId="396d1247-df83-4d28-bee2-e66279f856eb" providerId="ADAL" clId="{A10413BE-04E7-4767-A404-5E19EF3D2943}" dt="2026-03-21T09:35:51.458" v="44" actId="700"/>
          <ac:spMkLst>
            <pc:docMk/>
            <pc:sldMk cId="1847834596" sldId="559"/>
            <ac:spMk id="8" creationId="{79679D22-98F8-D890-3A9E-511EF56A7876}"/>
          </ac:spMkLst>
        </pc:spChg>
      </pc:sldChg>
      <pc:sldChg chg="addSp delSp modSp mod modClrScheme chgLayout">
        <pc:chgData name="Burnett, Carl M" userId="396d1247-df83-4d28-bee2-e66279f856eb" providerId="ADAL" clId="{A10413BE-04E7-4767-A404-5E19EF3D2943}" dt="2026-03-21T09:43:23.404" v="106" actId="14100"/>
        <pc:sldMkLst>
          <pc:docMk/>
          <pc:sldMk cId="3515668933" sldId="560"/>
        </pc:sldMkLst>
        <pc:spChg chg="mod ord">
          <ac:chgData name="Burnett, Carl M" userId="396d1247-df83-4d28-bee2-e66279f856eb" providerId="ADAL" clId="{A10413BE-04E7-4767-A404-5E19EF3D2943}" dt="2026-03-21T09:35:35.072" v="40" actId="700"/>
          <ac:spMkLst>
            <pc:docMk/>
            <pc:sldMk cId="3515668933" sldId="560"/>
            <ac:spMk id="4" creationId="{079EEF3F-4458-F6C3-5C42-82B660F30EEE}"/>
          </ac:spMkLst>
        </pc:spChg>
        <pc:spChg chg="mod">
          <ac:chgData name="Burnett, Carl M" userId="396d1247-df83-4d28-bee2-e66279f856eb" providerId="ADAL" clId="{A10413BE-04E7-4767-A404-5E19EF3D2943}" dt="2026-03-21T09:43:23.404" v="106" actId="14100"/>
          <ac:spMkLst>
            <pc:docMk/>
            <pc:sldMk cId="3515668933" sldId="560"/>
            <ac:spMk id="7" creationId="{FFAC0DA8-EC8D-6047-73AC-1799AE163470}"/>
          </ac:spMkLst>
        </pc:spChg>
        <pc:spChg chg="mod ord">
          <ac:chgData name="Burnett, Carl M" userId="396d1247-df83-4d28-bee2-e66279f856eb" providerId="ADAL" clId="{A10413BE-04E7-4767-A404-5E19EF3D2943}" dt="2026-03-21T09:35:42.721" v="43" actId="113"/>
          <ac:spMkLst>
            <pc:docMk/>
            <pc:sldMk cId="3515668933" sldId="560"/>
            <ac:spMk id="8" creationId="{09F77F36-60FD-923A-03AC-66B296CE7583}"/>
          </ac:spMkLst>
        </pc:spChg>
      </pc:sldChg>
      <pc:sldChg chg="addSp delSp modSp mod modClrScheme chgLayout">
        <pc:chgData name="Burnett, Carl M" userId="396d1247-df83-4d28-bee2-e66279f856eb" providerId="ADAL" clId="{A10413BE-04E7-4767-A404-5E19EF3D2943}" dt="2026-03-21T09:36:32.699" v="53" actId="478"/>
        <pc:sldMkLst>
          <pc:docMk/>
          <pc:sldMk cId="9047175" sldId="561"/>
        </pc:sldMkLst>
        <pc:spChg chg="mod ord">
          <ac:chgData name="Burnett, Carl M" userId="396d1247-df83-4d28-bee2-e66279f856eb" providerId="ADAL" clId="{A10413BE-04E7-4767-A404-5E19EF3D2943}" dt="2026-03-21T09:36:25.811" v="50" actId="700"/>
          <ac:spMkLst>
            <pc:docMk/>
            <pc:sldMk cId="9047175" sldId="561"/>
            <ac:spMk id="4" creationId="{227E0DA4-072E-E9BA-AAB8-857132D937A0}"/>
          </ac:spMkLst>
        </pc:spChg>
        <pc:spChg chg="mod ord">
          <ac:chgData name="Burnett, Carl M" userId="396d1247-df83-4d28-bee2-e66279f856eb" providerId="ADAL" clId="{A10413BE-04E7-4767-A404-5E19EF3D2943}" dt="2026-03-21T09:36:25.811" v="50" actId="700"/>
          <ac:spMkLst>
            <pc:docMk/>
            <pc:sldMk cId="9047175" sldId="561"/>
            <ac:spMk id="7" creationId="{52B4A6B7-C438-1DD3-E228-1BF730DB6EA2}"/>
          </ac:spMkLst>
        </pc:spChg>
        <pc:spChg chg="mod ord">
          <ac:chgData name="Burnett, Carl M" userId="396d1247-df83-4d28-bee2-e66279f856eb" providerId="ADAL" clId="{A10413BE-04E7-4767-A404-5E19EF3D2943}" dt="2026-03-21T09:36:30.902" v="52" actId="1076"/>
          <ac:spMkLst>
            <pc:docMk/>
            <pc:sldMk cId="9047175" sldId="561"/>
            <ac:spMk id="8" creationId="{67A3A754-301D-8084-DC29-1E9113541DE8}"/>
          </ac:spMkLst>
        </pc:spChg>
      </pc:sldChg>
      <pc:sldChg chg="addSp delSp modSp mod modClrScheme chgLayout">
        <pc:chgData name="Burnett, Carl M" userId="396d1247-df83-4d28-bee2-e66279f856eb" providerId="ADAL" clId="{A10413BE-04E7-4767-A404-5E19EF3D2943}" dt="2026-03-21T09:55:15.190" v="193" actId="20577"/>
        <pc:sldMkLst>
          <pc:docMk/>
          <pc:sldMk cId="3188221835" sldId="562"/>
        </pc:sldMkLst>
        <pc:spChg chg="mod ord">
          <ac:chgData name="Burnett, Carl M" userId="396d1247-df83-4d28-bee2-e66279f856eb" providerId="ADAL" clId="{A10413BE-04E7-4767-A404-5E19EF3D2943}" dt="2026-03-21T09:36:46.143" v="55" actId="700"/>
          <ac:spMkLst>
            <pc:docMk/>
            <pc:sldMk cId="3188221835" sldId="562"/>
            <ac:spMk id="4" creationId="{6837EAEB-C238-05FB-C61C-91CF413D13A3}"/>
          </ac:spMkLst>
        </pc:spChg>
        <pc:spChg chg="mod ord">
          <ac:chgData name="Burnett, Carl M" userId="396d1247-df83-4d28-bee2-e66279f856eb" providerId="ADAL" clId="{A10413BE-04E7-4767-A404-5E19EF3D2943}" dt="2026-03-21T09:36:46.143" v="55" actId="700"/>
          <ac:spMkLst>
            <pc:docMk/>
            <pc:sldMk cId="3188221835" sldId="562"/>
            <ac:spMk id="7" creationId="{54596795-7ABD-173D-9074-C0E70841C5FC}"/>
          </ac:spMkLst>
        </pc:spChg>
        <pc:spChg chg="mod ord">
          <ac:chgData name="Burnett, Carl M" userId="396d1247-df83-4d28-bee2-e66279f856eb" providerId="ADAL" clId="{A10413BE-04E7-4767-A404-5E19EF3D2943}" dt="2026-03-21T09:55:15.190" v="193" actId="20577"/>
          <ac:spMkLst>
            <pc:docMk/>
            <pc:sldMk cId="3188221835" sldId="562"/>
            <ac:spMk id="8" creationId="{6B4C863C-71A1-3565-3E56-947CC925C724}"/>
          </ac:spMkLst>
        </pc:spChg>
      </pc:sldChg>
      <pc:sldChg chg="addSp delSp modSp mod modClrScheme chgLayout">
        <pc:chgData name="Burnett, Carl M" userId="396d1247-df83-4d28-bee2-e66279f856eb" providerId="ADAL" clId="{A10413BE-04E7-4767-A404-5E19EF3D2943}" dt="2026-03-21T09:37:14.757" v="65" actId="478"/>
        <pc:sldMkLst>
          <pc:docMk/>
          <pc:sldMk cId="2142596802" sldId="563"/>
        </pc:sldMkLst>
        <pc:spChg chg="mod ord">
          <ac:chgData name="Burnett, Carl M" userId="396d1247-df83-4d28-bee2-e66279f856eb" providerId="ADAL" clId="{A10413BE-04E7-4767-A404-5E19EF3D2943}" dt="2026-03-21T09:37:08.393" v="62" actId="700"/>
          <ac:spMkLst>
            <pc:docMk/>
            <pc:sldMk cId="2142596802" sldId="563"/>
            <ac:spMk id="4" creationId="{704FBFE5-C74C-116F-F6AA-1B3D619F6E25}"/>
          </ac:spMkLst>
        </pc:spChg>
        <pc:spChg chg="mod ord">
          <ac:chgData name="Burnett, Carl M" userId="396d1247-df83-4d28-bee2-e66279f856eb" providerId="ADAL" clId="{A10413BE-04E7-4767-A404-5E19EF3D2943}" dt="2026-03-21T09:37:08.393" v="62" actId="700"/>
          <ac:spMkLst>
            <pc:docMk/>
            <pc:sldMk cId="2142596802" sldId="563"/>
            <ac:spMk id="7" creationId="{2B1ADD95-9F2C-06EF-96B8-D9115CC534D3}"/>
          </ac:spMkLst>
        </pc:spChg>
        <pc:spChg chg="mod ord">
          <ac:chgData name="Burnett, Carl M" userId="396d1247-df83-4d28-bee2-e66279f856eb" providerId="ADAL" clId="{A10413BE-04E7-4767-A404-5E19EF3D2943}" dt="2026-03-21T09:37:13.025" v="64" actId="1076"/>
          <ac:spMkLst>
            <pc:docMk/>
            <pc:sldMk cId="2142596802" sldId="563"/>
            <ac:spMk id="8" creationId="{AE410294-C020-1444-8FC0-0B77EA51910A}"/>
          </ac:spMkLst>
        </pc:spChg>
      </pc:sldChg>
      <pc:sldChg chg="addSp delSp modSp mod modClrScheme chgLayout">
        <pc:chgData name="Burnett, Carl M" userId="396d1247-df83-4d28-bee2-e66279f856eb" providerId="ADAL" clId="{A10413BE-04E7-4767-A404-5E19EF3D2943}" dt="2026-03-21T09:37:33.298" v="70" actId="478"/>
        <pc:sldMkLst>
          <pc:docMk/>
          <pc:sldMk cId="542002852" sldId="564"/>
        </pc:sldMkLst>
        <pc:spChg chg="mod ord">
          <ac:chgData name="Burnett, Carl M" userId="396d1247-df83-4d28-bee2-e66279f856eb" providerId="ADAL" clId="{A10413BE-04E7-4767-A404-5E19EF3D2943}" dt="2026-03-21T09:37:26.494" v="67" actId="700"/>
          <ac:spMkLst>
            <pc:docMk/>
            <pc:sldMk cId="542002852" sldId="564"/>
            <ac:spMk id="4" creationId="{BF1B24D5-E2FA-3502-B16C-CA9AFF5BF0EF}"/>
          </ac:spMkLst>
        </pc:spChg>
        <pc:spChg chg="mod ord">
          <ac:chgData name="Burnett, Carl M" userId="396d1247-df83-4d28-bee2-e66279f856eb" providerId="ADAL" clId="{A10413BE-04E7-4767-A404-5E19EF3D2943}" dt="2026-03-21T09:37:26.494" v="67" actId="700"/>
          <ac:spMkLst>
            <pc:docMk/>
            <pc:sldMk cId="542002852" sldId="564"/>
            <ac:spMk id="7" creationId="{CFC08038-C7BB-206F-3A52-85BF4B372EF9}"/>
          </ac:spMkLst>
        </pc:spChg>
        <pc:spChg chg="mod ord">
          <ac:chgData name="Burnett, Carl M" userId="396d1247-df83-4d28-bee2-e66279f856eb" providerId="ADAL" clId="{A10413BE-04E7-4767-A404-5E19EF3D2943}" dt="2026-03-21T09:37:31.130" v="69" actId="1076"/>
          <ac:spMkLst>
            <pc:docMk/>
            <pc:sldMk cId="542002852" sldId="564"/>
            <ac:spMk id="8" creationId="{A2B42F0E-82FA-32F9-12B2-325BDD3DB109}"/>
          </ac:spMkLst>
        </pc:spChg>
      </pc:sldChg>
      <pc:sldChg chg="addSp delSp modSp mod modClrScheme chgLayout">
        <pc:chgData name="Burnett, Carl M" userId="396d1247-df83-4d28-bee2-e66279f856eb" providerId="ADAL" clId="{A10413BE-04E7-4767-A404-5E19EF3D2943}" dt="2026-03-21T09:37:48.851" v="76" actId="478"/>
        <pc:sldMkLst>
          <pc:docMk/>
          <pc:sldMk cId="1550935896" sldId="568"/>
        </pc:sldMkLst>
        <pc:spChg chg="mod ord">
          <ac:chgData name="Burnett, Carl M" userId="396d1247-df83-4d28-bee2-e66279f856eb" providerId="ADAL" clId="{A10413BE-04E7-4767-A404-5E19EF3D2943}" dt="2026-03-21T09:37:42.695" v="72" actId="700"/>
          <ac:spMkLst>
            <pc:docMk/>
            <pc:sldMk cId="1550935896" sldId="568"/>
            <ac:spMk id="4" creationId="{BC2D554C-1D31-F1E7-6CE7-97E656EB3ED0}"/>
          </ac:spMkLst>
        </pc:spChg>
        <pc:spChg chg="mod ord">
          <ac:chgData name="Burnett, Carl M" userId="396d1247-df83-4d28-bee2-e66279f856eb" providerId="ADAL" clId="{A10413BE-04E7-4767-A404-5E19EF3D2943}" dt="2026-03-21T09:37:42.695" v="72" actId="700"/>
          <ac:spMkLst>
            <pc:docMk/>
            <pc:sldMk cId="1550935896" sldId="568"/>
            <ac:spMk id="7" creationId="{322EC255-0CFA-E376-5A4F-78A2DEA22CEC}"/>
          </ac:spMkLst>
        </pc:spChg>
        <pc:spChg chg="mod ord">
          <ac:chgData name="Burnett, Carl M" userId="396d1247-df83-4d28-bee2-e66279f856eb" providerId="ADAL" clId="{A10413BE-04E7-4767-A404-5E19EF3D2943}" dt="2026-03-21T09:37:47.486" v="75" actId="1076"/>
          <ac:spMkLst>
            <pc:docMk/>
            <pc:sldMk cId="1550935896" sldId="568"/>
            <ac:spMk id="8" creationId="{FD38F990-CBE9-773E-D7BC-EEBECA434C42}"/>
          </ac:spMkLst>
        </pc:spChg>
      </pc:sldChg>
      <pc:sldChg chg="addSp delSp modSp mod modClrScheme chgLayout">
        <pc:chgData name="Burnett, Carl M" userId="396d1247-df83-4d28-bee2-e66279f856eb" providerId="ADAL" clId="{A10413BE-04E7-4767-A404-5E19EF3D2943}" dt="2026-03-21T09:36:08.397" v="48" actId="478"/>
        <pc:sldMkLst>
          <pc:docMk/>
          <pc:sldMk cId="1838382221" sldId="574"/>
        </pc:sldMkLst>
        <pc:spChg chg="mod ord">
          <ac:chgData name="Burnett, Carl M" userId="396d1247-df83-4d28-bee2-e66279f856eb" providerId="ADAL" clId="{A10413BE-04E7-4767-A404-5E19EF3D2943}" dt="2026-03-21T09:34:45.651" v="28" actId="700"/>
          <ac:spMkLst>
            <pc:docMk/>
            <pc:sldMk cId="1838382221" sldId="574"/>
            <ac:spMk id="4" creationId="{EC3F54B5-F3F6-CC6B-0003-093ECF51FAF6}"/>
          </ac:spMkLst>
        </pc:spChg>
        <pc:spChg chg="mod ord">
          <ac:chgData name="Burnett, Carl M" userId="396d1247-df83-4d28-bee2-e66279f856eb" providerId="ADAL" clId="{A10413BE-04E7-4767-A404-5E19EF3D2943}" dt="2026-03-21T09:34:45.651" v="28" actId="700"/>
          <ac:spMkLst>
            <pc:docMk/>
            <pc:sldMk cId="1838382221" sldId="574"/>
            <ac:spMk id="7" creationId="{300D4806-2D30-8562-1CD4-B02643611CE3}"/>
          </ac:spMkLst>
        </pc:spChg>
        <pc:spChg chg="mod ord">
          <ac:chgData name="Burnett, Carl M" userId="396d1247-df83-4d28-bee2-e66279f856eb" providerId="ADAL" clId="{A10413BE-04E7-4767-A404-5E19EF3D2943}" dt="2026-03-21T09:34:59.241" v="34" actId="403"/>
          <ac:spMkLst>
            <pc:docMk/>
            <pc:sldMk cId="1838382221" sldId="574"/>
            <ac:spMk id="8" creationId="{37C25E69-9FD8-AB2C-88FC-ED15118432FF}"/>
          </ac:spMkLst>
        </pc:spChg>
      </pc:sldChg>
      <pc:sldChg chg="addSp delSp modSp mod modClrScheme chgLayout">
        <pc:chgData name="Burnett, Carl M" userId="396d1247-df83-4d28-bee2-e66279f856eb" providerId="ADAL" clId="{A10413BE-04E7-4767-A404-5E19EF3D2943}" dt="2026-03-21T09:45:44.379" v="112" actId="478"/>
        <pc:sldMkLst>
          <pc:docMk/>
          <pc:sldMk cId="3914500166" sldId="578"/>
        </pc:sldMkLst>
        <pc:spChg chg="mod ord">
          <ac:chgData name="Burnett, Carl M" userId="396d1247-df83-4d28-bee2-e66279f856eb" providerId="ADAL" clId="{A10413BE-04E7-4767-A404-5E19EF3D2943}" dt="2026-03-21T09:45:35.661" v="109" actId="700"/>
          <ac:spMkLst>
            <pc:docMk/>
            <pc:sldMk cId="3914500166" sldId="578"/>
            <ac:spMk id="3" creationId="{10166AD5-9538-4572-ED48-9E1691FF49D1}"/>
          </ac:spMkLst>
        </pc:spChg>
        <pc:spChg chg="mod ord">
          <ac:chgData name="Burnett, Carl M" userId="396d1247-df83-4d28-bee2-e66279f856eb" providerId="ADAL" clId="{A10413BE-04E7-4767-A404-5E19EF3D2943}" dt="2026-03-21T09:45:35.661" v="109" actId="700"/>
          <ac:spMkLst>
            <pc:docMk/>
            <pc:sldMk cId="3914500166" sldId="578"/>
            <ac:spMk id="6" creationId="{5350BA68-7B47-5130-5C9F-2FE1E7E74DE3}"/>
          </ac:spMkLst>
        </pc:spChg>
        <pc:spChg chg="mod ord">
          <ac:chgData name="Burnett, Carl M" userId="396d1247-df83-4d28-bee2-e66279f856eb" providerId="ADAL" clId="{A10413BE-04E7-4767-A404-5E19EF3D2943}" dt="2026-03-21T09:45:42.233" v="111" actId="1076"/>
          <ac:spMkLst>
            <pc:docMk/>
            <pc:sldMk cId="3914500166" sldId="578"/>
            <ac:spMk id="7" creationId="{86EBDC69-A0CA-EFEE-23C8-5F902CAB80BE}"/>
          </ac:spMkLst>
        </pc:spChg>
      </pc:sldChg>
      <pc:sldChg chg="addSp delSp modSp mod modClrScheme chgLayout">
        <pc:chgData name="Burnett, Carl M" userId="396d1247-df83-4d28-bee2-e66279f856eb" providerId="ADAL" clId="{A10413BE-04E7-4767-A404-5E19EF3D2943}" dt="2026-03-21T09:46:23.233" v="120" actId="20577"/>
        <pc:sldMkLst>
          <pc:docMk/>
          <pc:sldMk cId="4099898705" sldId="580"/>
        </pc:sldMkLst>
        <pc:spChg chg="mod ord">
          <ac:chgData name="Burnett, Carl M" userId="396d1247-df83-4d28-bee2-e66279f856eb" providerId="ADAL" clId="{A10413BE-04E7-4767-A404-5E19EF3D2943}" dt="2026-03-21T09:45:59.030" v="114" actId="700"/>
          <ac:spMkLst>
            <pc:docMk/>
            <pc:sldMk cId="4099898705" sldId="580"/>
            <ac:spMk id="2" creationId="{FC83274A-9B14-B565-20AA-176D486E949F}"/>
          </ac:spMkLst>
        </pc:spChg>
        <pc:spChg chg="mod ord">
          <ac:chgData name="Burnett, Carl M" userId="396d1247-df83-4d28-bee2-e66279f856eb" providerId="ADAL" clId="{A10413BE-04E7-4767-A404-5E19EF3D2943}" dt="2026-03-21T09:46:23.233" v="120" actId="20577"/>
          <ac:spMkLst>
            <pc:docMk/>
            <pc:sldMk cId="4099898705" sldId="580"/>
            <ac:spMk id="3" creationId="{A77EFA26-CC03-B6DA-B0B9-19666085A68B}"/>
          </ac:spMkLst>
        </pc:spChg>
        <pc:spChg chg="mod ord">
          <ac:chgData name="Burnett, Carl M" userId="396d1247-df83-4d28-bee2-e66279f856eb" providerId="ADAL" clId="{A10413BE-04E7-4767-A404-5E19EF3D2943}" dt="2026-03-21T09:45:59.030" v="114" actId="700"/>
          <ac:spMkLst>
            <pc:docMk/>
            <pc:sldMk cId="4099898705" sldId="580"/>
            <ac:spMk id="4" creationId="{9EED6BE1-C9C7-2C97-1622-2E066B9065D2}"/>
          </ac:spMkLst>
        </pc:spChg>
      </pc:sldChg>
      <pc:sldChg chg="addSp delSp modSp mod modClrScheme chgLayout">
        <pc:chgData name="Burnett, Carl M" userId="396d1247-df83-4d28-bee2-e66279f856eb" providerId="ADAL" clId="{A10413BE-04E7-4767-A404-5E19EF3D2943}" dt="2026-03-21T09:46:58.760" v="130" actId="478"/>
        <pc:sldMkLst>
          <pc:docMk/>
          <pc:sldMk cId="3902296913" sldId="581"/>
        </pc:sldMkLst>
        <pc:spChg chg="mod ord">
          <ac:chgData name="Burnett, Carl M" userId="396d1247-df83-4d28-bee2-e66279f856eb" providerId="ADAL" clId="{A10413BE-04E7-4767-A404-5E19EF3D2943}" dt="2026-03-21T09:46:32.230" v="121" actId="700"/>
          <ac:spMkLst>
            <pc:docMk/>
            <pc:sldMk cId="3902296913" sldId="581"/>
            <ac:spMk id="2" creationId="{8C380613-7A5A-7FF0-7529-FD045CD5BE2B}"/>
          </ac:spMkLst>
        </pc:spChg>
        <pc:spChg chg="mod ord">
          <ac:chgData name="Burnett, Carl M" userId="396d1247-df83-4d28-bee2-e66279f856eb" providerId="ADAL" clId="{A10413BE-04E7-4767-A404-5E19EF3D2943}" dt="2026-03-21T09:46:52.578" v="129" actId="1076"/>
          <ac:spMkLst>
            <pc:docMk/>
            <pc:sldMk cId="3902296913" sldId="581"/>
            <ac:spMk id="3" creationId="{7419B7CC-844D-89FE-CB66-041A5EC42C31}"/>
          </ac:spMkLst>
        </pc:spChg>
        <pc:spChg chg="mod ord">
          <ac:chgData name="Burnett, Carl M" userId="396d1247-df83-4d28-bee2-e66279f856eb" providerId="ADAL" clId="{A10413BE-04E7-4767-A404-5E19EF3D2943}" dt="2026-03-21T09:46:32.230" v="121" actId="700"/>
          <ac:spMkLst>
            <pc:docMk/>
            <pc:sldMk cId="3902296913" sldId="581"/>
            <ac:spMk id="4" creationId="{BE50A432-DA00-0C01-668E-BA608170DCB4}"/>
          </ac:spMkLst>
        </pc:spChg>
      </pc:sldChg>
      <pc:sldChg chg="delSp mod">
        <pc:chgData name="Burnett, Carl M" userId="396d1247-df83-4d28-bee2-e66279f856eb" providerId="ADAL" clId="{A10413BE-04E7-4767-A404-5E19EF3D2943}" dt="2026-03-21T09:39:50.331" v="95" actId="478"/>
        <pc:sldMkLst>
          <pc:docMk/>
          <pc:sldMk cId="2135611013" sldId="588"/>
        </pc:sldMkLst>
      </pc:sldChg>
      <pc:sldChg chg="addSp delSp modSp mod modClrScheme chgLayout">
        <pc:chgData name="Burnett, Carl M" userId="396d1247-df83-4d28-bee2-e66279f856eb" providerId="ADAL" clId="{A10413BE-04E7-4767-A404-5E19EF3D2943}" dt="2026-03-21T09:49:02.180" v="146" actId="27636"/>
        <pc:sldMkLst>
          <pc:docMk/>
          <pc:sldMk cId="1220087161" sldId="593"/>
        </pc:sldMkLst>
        <pc:spChg chg="mod ord">
          <ac:chgData name="Burnett, Carl M" userId="396d1247-df83-4d28-bee2-e66279f856eb" providerId="ADAL" clId="{A10413BE-04E7-4767-A404-5E19EF3D2943}" dt="2026-03-21T09:48:56.794" v="142" actId="700"/>
          <ac:spMkLst>
            <pc:docMk/>
            <pc:sldMk cId="1220087161" sldId="593"/>
            <ac:spMk id="2" creationId="{EC0322C9-B909-A95D-47AC-0C8388884144}"/>
          </ac:spMkLst>
        </pc:spChg>
        <pc:spChg chg="mod ord">
          <ac:chgData name="Burnett, Carl M" userId="396d1247-df83-4d28-bee2-e66279f856eb" providerId="ADAL" clId="{A10413BE-04E7-4767-A404-5E19EF3D2943}" dt="2026-03-21T09:48:56.794" v="142" actId="700"/>
          <ac:spMkLst>
            <pc:docMk/>
            <pc:sldMk cId="1220087161" sldId="593"/>
            <ac:spMk id="5" creationId="{4F5117F9-81BC-AA15-2438-E76FDEC0FD8E}"/>
          </ac:spMkLst>
        </pc:spChg>
        <pc:spChg chg="mod ord">
          <ac:chgData name="Burnett, Carl M" userId="396d1247-df83-4d28-bee2-e66279f856eb" providerId="ADAL" clId="{A10413BE-04E7-4767-A404-5E19EF3D2943}" dt="2026-03-21T09:49:02.180" v="146" actId="27636"/>
          <ac:spMkLst>
            <pc:docMk/>
            <pc:sldMk cId="1220087161" sldId="593"/>
            <ac:spMk id="6" creationId="{1BE014D6-13E9-AA72-8AD6-808ED802B8E1}"/>
          </ac:spMkLst>
        </pc:spChg>
      </pc:sldChg>
      <pc:sldChg chg="addSp delSp modSp mod modClrScheme chgLayout">
        <pc:chgData name="Burnett, Carl M" userId="396d1247-df83-4d28-bee2-e66279f856eb" providerId="ADAL" clId="{A10413BE-04E7-4767-A404-5E19EF3D2943}" dt="2026-03-21T09:49:51.240" v="166" actId="478"/>
        <pc:sldMkLst>
          <pc:docMk/>
          <pc:sldMk cId="3242876978" sldId="594"/>
        </pc:sldMkLst>
        <pc:spChg chg="mod ord">
          <ac:chgData name="Burnett, Carl M" userId="396d1247-df83-4d28-bee2-e66279f856eb" providerId="ADAL" clId="{A10413BE-04E7-4767-A404-5E19EF3D2943}" dt="2026-03-21T09:49:42.454" v="161" actId="700"/>
          <ac:spMkLst>
            <pc:docMk/>
            <pc:sldMk cId="3242876978" sldId="594"/>
            <ac:spMk id="2" creationId="{21335CEC-BD00-420F-F411-DF97DFDE7F7F}"/>
          </ac:spMkLst>
        </pc:spChg>
        <pc:spChg chg="mod ord">
          <ac:chgData name="Burnett, Carl M" userId="396d1247-df83-4d28-bee2-e66279f856eb" providerId="ADAL" clId="{A10413BE-04E7-4767-A404-5E19EF3D2943}" dt="2026-03-21T09:49:42.454" v="161" actId="700"/>
          <ac:spMkLst>
            <pc:docMk/>
            <pc:sldMk cId="3242876978" sldId="594"/>
            <ac:spMk id="5" creationId="{BCC50A81-4A0F-3A01-AFD9-7F2637F39DF0}"/>
          </ac:spMkLst>
        </pc:spChg>
        <pc:spChg chg="mod ord">
          <ac:chgData name="Burnett, Carl M" userId="396d1247-df83-4d28-bee2-e66279f856eb" providerId="ADAL" clId="{A10413BE-04E7-4767-A404-5E19EF3D2943}" dt="2026-03-21T09:49:46.843" v="165" actId="27636"/>
          <ac:spMkLst>
            <pc:docMk/>
            <pc:sldMk cId="3242876978" sldId="594"/>
            <ac:spMk id="6" creationId="{B3C99D56-A692-9870-2DB2-A73AFB907069}"/>
          </ac:spMkLst>
        </pc:spChg>
      </pc:sldChg>
      <pc:sldChg chg="addSp delSp modSp mod modClrScheme chgLayout">
        <pc:chgData name="Burnett, Carl M" userId="396d1247-df83-4d28-bee2-e66279f856eb" providerId="ADAL" clId="{A10413BE-04E7-4767-A404-5E19EF3D2943}" dt="2026-03-21T09:50:05.686" v="172" actId="478"/>
        <pc:sldMkLst>
          <pc:docMk/>
          <pc:sldMk cId="3106799893" sldId="595"/>
        </pc:sldMkLst>
        <pc:spChg chg="mod ord">
          <ac:chgData name="Burnett, Carl M" userId="396d1247-df83-4d28-bee2-e66279f856eb" providerId="ADAL" clId="{A10413BE-04E7-4767-A404-5E19EF3D2943}" dt="2026-03-21T09:49:56.132" v="167" actId="700"/>
          <ac:spMkLst>
            <pc:docMk/>
            <pc:sldMk cId="3106799893" sldId="595"/>
            <ac:spMk id="2" creationId="{87E857D0-3AE4-E378-3041-DC30C6856E7D}"/>
          </ac:spMkLst>
        </pc:spChg>
        <pc:spChg chg="mod ord">
          <ac:chgData name="Burnett, Carl M" userId="396d1247-df83-4d28-bee2-e66279f856eb" providerId="ADAL" clId="{A10413BE-04E7-4767-A404-5E19EF3D2943}" dt="2026-03-21T09:50:02.178" v="171" actId="27636"/>
          <ac:spMkLst>
            <pc:docMk/>
            <pc:sldMk cId="3106799893" sldId="595"/>
            <ac:spMk id="3" creationId="{2E787962-46B5-5536-0EDD-55FD12E6AF3B}"/>
          </ac:spMkLst>
        </pc:spChg>
        <pc:spChg chg="mod ord">
          <ac:chgData name="Burnett, Carl M" userId="396d1247-df83-4d28-bee2-e66279f856eb" providerId="ADAL" clId="{A10413BE-04E7-4767-A404-5E19EF3D2943}" dt="2026-03-21T09:49:56.132" v="167" actId="700"/>
          <ac:spMkLst>
            <pc:docMk/>
            <pc:sldMk cId="3106799893" sldId="595"/>
            <ac:spMk id="4" creationId="{BA7AA622-C183-6807-9F38-0637386DF93C}"/>
          </ac:spMkLst>
        </pc:spChg>
      </pc:sldChg>
      <pc:sldChg chg="addSp delSp modSp mod modClrScheme chgLayout">
        <pc:chgData name="Burnett, Carl M" userId="396d1247-df83-4d28-bee2-e66279f856eb" providerId="ADAL" clId="{A10413BE-04E7-4767-A404-5E19EF3D2943}" dt="2026-03-21T09:49:36.013" v="160" actId="403"/>
        <pc:sldMkLst>
          <pc:docMk/>
          <pc:sldMk cId="2997346908" sldId="596"/>
        </pc:sldMkLst>
        <pc:spChg chg="mod ord">
          <ac:chgData name="Burnett, Carl M" userId="396d1247-df83-4d28-bee2-e66279f856eb" providerId="ADAL" clId="{A10413BE-04E7-4767-A404-5E19EF3D2943}" dt="2026-03-21T09:49:08.508" v="147" actId="700"/>
          <ac:spMkLst>
            <pc:docMk/>
            <pc:sldMk cId="2997346908" sldId="596"/>
            <ac:spMk id="2" creationId="{7A93C308-A5C7-BA5D-4621-C4CBD81E310E}"/>
          </ac:spMkLst>
        </pc:spChg>
        <pc:spChg chg="mod ord">
          <ac:chgData name="Burnett, Carl M" userId="396d1247-df83-4d28-bee2-e66279f856eb" providerId="ADAL" clId="{A10413BE-04E7-4767-A404-5E19EF3D2943}" dt="2026-03-21T09:49:36.013" v="160" actId="403"/>
          <ac:spMkLst>
            <pc:docMk/>
            <pc:sldMk cId="2997346908" sldId="596"/>
            <ac:spMk id="3" creationId="{66299A5C-73FD-36A5-4862-96694120CA6B}"/>
          </ac:spMkLst>
        </pc:spChg>
        <pc:spChg chg="mod ord">
          <ac:chgData name="Burnett, Carl M" userId="396d1247-df83-4d28-bee2-e66279f856eb" providerId="ADAL" clId="{A10413BE-04E7-4767-A404-5E19EF3D2943}" dt="2026-03-21T09:49:08.508" v="147" actId="700"/>
          <ac:spMkLst>
            <pc:docMk/>
            <pc:sldMk cId="2997346908" sldId="596"/>
            <ac:spMk id="4" creationId="{C80725A6-F78C-EB40-B418-4266C4214FB7}"/>
          </ac:spMkLst>
        </pc:spChg>
      </pc:sldChg>
      <pc:sldChg chg="delSp modSp mod">
        <pc:chgData name="Burnett, Carl M" userId="396d1247-df83-4d28-bee2-e66279f856eb" providerId="ADAL" clId="{A10413BE-04E7-4767-A404-5E19EF3D2943}" dt="2026-03-21T09:40:24.858" v="101" actId="478"/>
        <pc:sldMkLst>
          <pc:docMk/>
          <pc:sldMk cId="2469638923" sldId="597"/>
        </pc:sldMkLst>
        <pc:spChg chg="mod">
          <ac:chgData name="Burnett, Carl M" userId="396d1247-df83-4d28-bee2-e66279f856eb" providerId="ADAL" clId="{A10413BE-04E7-4767-A404-5E19EF3D2943}" dt="2026-03-21T09:40:21.018" v="100" actId="12788"/>
          <ac:spMkLst>
            <pc:docMk/>
            <pc:sldMk cId="2469638923" sldId="597"/>
            <ac:spMk id="8" creationId="{D2D64B73-E245-3A7B-34E0-FF32B6C5C6FA}"/>
          </ac:spMkLst>
        </pc:spChg>
        <pc:picChg chg="mod">
          <ac:chgData name="Burnett, Carl M" userId="396d1247-df83-4d28-bee2-e66279f856eb" providerId="ADAL" clId="{A10413BE-04E7-4767-A404-5E19EF3D2943}" dt="2026-03-21T09:40:11.711" v="97" actId="1076"/>
          <ac:picMkLst>
            <pc:docMk/>
            <pc:sldMk cId="2469638923" sldId="597"/>
            <ac:picMk id="6" creationId="{5F5D6410-2649-B1B3-64DF-168963444A4A}"/>
          </ac:picMkLst>
        </pc:picChg>
      </pc:sldChg>
      <pc:sldChg chg="addSp delSp modSp mod modClrScheme chgLayout">
        <pc:chgData name="Burnett, Carl M" userId="396d1247-df83-4d28-bee2-e66279f856eb" providerId="ADAL" clId="{A10413BE-04E7-4767-A404-5E19EF3D2943}" dt="2026-03-21T09:54:14.940" v="192" actId="14100"/>
        <pc:sldMkLst>
          <pc:docMk/>
          <pc:sldMk cId="3044350030" sldId="659"/>
        </pc:sldMkLst>
        <pc:spChg chg="mod ord">
          <ac:chgData name="Burnett, Carl M" userId="396d1247-df83-4d28-bee2-e66279f856eb" providerId="ADAL" clId="{A10413BE-04E7-4767-A404-5E19EF3D2943}" dt="2026-03-21T09:54:09.600" v="190" actId="700"/>
          <ac:spMkLst>
            <pc:docMk/>
            <pc:sldMk cId="3044350030" sldId="659"/>
            <ac:spMk id="4" creationId="{232CF1F4-C691-7DD9-9131-BDA0094DF906}"/>
          </ac:spMkLst>
        </pc:spChg>
        <pc:spChg chg="mod ord">
          <ac:chgData name="Burnett, Carl M" userId="396d1247-df83-4d28-bee2-e66279f856eb" providerId="ADAL" clId="{A10413BE-04E7-4767-A404-5E19EF3D2943}" dt="2026-03-21T09:54:09.600" v="190" actId="700"/>
          <ac:spMkLst>
            <pc:docMk/>
            <pc:sldMk cId="3044350030" sldId="659"/>
            <ac:spMk id="6" creationId="{1CEB7C6D-AC26-0C93-2ACE-FB05C83C26CF}"/>
          </ac:spMkLst>
        </pc:spChg>
        <pc:spChg chg="mod ord">
          <ac:chgData name="Burnett, Carl M" userId="396d1247-df83-4d28-bee2-e66279f856eb" providerId="ADAL" clId="{A10413BE-04E7-4767-A404-5E19EF3D2943}" dt="2026-03-21T09:54:09.600" v="190" actId="700"/>
          <ac:spMkLst>
            <pc:docMk/>
            <pc:sldMk cId="3044350030" sldId="659"/>
            <ac:spMk id="7" creationId="{134D1820-FF19-E43C-F917-E1B5DCF1EEEC}"/>
          </ac:spMkLst>
        </pc:spChg>
        <pc:spChg chg="mod ord">
          <ac:chgData name="Burnett, Carl M" userId="396d1247-df83-4d28-bee2-e66279f856eb" providerId="ADAL" clId="{A10413BE-04E7-4767-A404-5E19EF3D2943}" dt="2026-03-21T09:54:14.940" v="192" actId="14100"/>
          <ac:spMkLst>
            <pc:docMk/>
            <pc:sldMk cId="3044350030" sldId="659"/>
            <ac:spMk id="8" creationId="{2C290584-6CC1-5F25-25DA-0B2B29BCD9B8}"/>
          </ac:spMkLst>
        </pc:spChg>
      </pc:sldChg>
      <pc:sldChg chg="addSp delSp modSp add mod modClrScheme chgLayout">
        <pc:chgData name="Burnett, Carl M" userId="396d1247-df83-4d28-bee2-e66279f856eb" providerId="ADAL" clId="{A10413BE-04E7-4767-A404-5E19EF3D2943}" dt="2026-03-21T10:11:28.230" v="355" actId="27636"/>
        <pc:sldMkLst>
          <pc:docMk/>
          <pc:sldMk cId="3178230994" sldId="661"/>
        </pc:sldMkLst>
        <pc:spChg chg="mod ord">
          <ac:chgData name="Burnett, Carl M" userId="396d1247-df83-4d28-bee2-e66279f856eb" providerId="ADAL" clId="{A10413BE-04E7-4767-A404-5E19EF3D2943}" dt="2026-03-21T10:11:06.485" v="348" actId="113"/>
          <ac:spMkLst>
            <pc:docMk/>
            <pc:sldMk cId="3178230994" sldId="661"/>
            <ac:spMk id="5" creationId="{1A93A0EB-11BE-671E-0EFC-EBE4C00D0496}"/>
          </ac:spMkLst>
        </pc:spChg>
        <pc:spChg chg="mod ord">
          <ac:chgData name="Burnett, Carl M" userId="396d1247-df83-4d28-bee2-e66279f856eb" providerId="ADAL" clId="{A10413BE-04E7-4767-A404-5E19EF3D2943}" dt="2026-03-21T10:10:32.129" v="338" actId="700"/>
          <ac:spMkLst>
            <pc:docMk/>
            <pc:sldMk cId="3178230994" sldId="661"/>
            <ac:spMk id="7" creationId="{422CC870-F2B4-50AD-EA06-F137F3C72298}"/>
          </ac:spMkLst>
        </pc:spChg>
        <pc:spChg chg="mod ord">
          <ac:chgData name="Burnett, Carl M" userId="396d1247-df83-4d28-bee2-e66279f856eb" providerId="ADAL" clId="{A10413BE-04E7-4767-A404-5E19EF3D2943}" dt="2026-03-21T10:11:25.929" v="353" actId="14100"/>
          <ac:spMkLst>
            <pc:docMk/>
            <pc:sldMk cId="3178230994" sldId="661"/>
            <ac:spMk id="8" creationId="{40E89810-7A88-128E-F968-2E5791CF8331}"/>
          </ac:spMkLst>
        </pc:spChg>
        <pc:spChg chg="mod ord">
          <ac:chgData name="Burnett, Carl M" userId="396d1247-df83-4d28-bee2-e66279f856eb" providerId="ADAL" clId="{A10413BE-04E7-4767-A404-5E19EF3D2943}" dt="2026-03-21T10:11:28.230" v="355" actId="27636"/>
          <ac:spMkLst>
            <pc:docMk/>
            <pc:sldMk cId="3178230994" sldId="661"/>
            <ac:spMk id="9" creationId="{4DDB0D38-E581-81B8-20B3-461A62CD1290}"/>
          </ac:spMkLst>
        </pc:spChg>
      </pc:sldChg>
      <pc:sldChg chg="delSp modSp add mod chgLayout">
        <pc:chgData name="Burnett, Carl M" userId="396d1247-df83-4d28-bee2-e66279f856eb" providerId="ADAL" clId="{A10413BE-04E7-4767-A404-5E19EF3D2943}" dt="2026-03-21T10:13:30.270" v="374" actId="478"/>
        <pc:sldMkLst>
          <pc:docMk/>
          <pc:sldMk cId="3168747826" sldId="662"/>
        </pc:sldMkLst>
        <pc:spChg chg="mod ord">
          <ac:chgData name="Burnett, Carl M" userId="396d1247-df83-4d28-bee2-e66279f856eb" providerId="ADAL" clId="{A10413BE-04E7-4767-A404-5E19EF3D2943}" dt="2026-03-21T10:12:49.171" v="369" actId="700"/>
          <ac:spMkLst>
            <pc:docMk/>
            <pc:sldMk cId="3168747826" sldId="662"/>
            <ac:spMk id="2" creationId="{0EEB1C57-278C-43FA-A082-9D67D2C44B0F}"/>
          </ac:spMkLst>
        </pc:spChg>
        <pc:graphicFrameChg chg="mod ord modGraphic">
          <ac:chgData name="Burnett, Carl M" userId="396d1247-df83-4d28-bee2-e66279f856eb" providerId="ADAL" clId="{A10413BE-04E7-4767-A404-5E19EF3D2943}" dt="2026-03-21T10:13:09.812" v="373" actId="113"/>
          <ac:graphicFrameMkLst>
            <pc:docMk/>
            <pc:sldMk cId="3168747826" sldId="662"/>
            <ac:graphicFrameMk id="7" creationId="{FA52EF10-CD39-F2E5-68AE-03B492F1E00C}"/>
          </ac:graphicFrameMkLst>
        </pc:graphicFrameChg>
      </pc:sldChg>
      <pc:sldChg chg="addSp delSp modSp add mod modClrScheme chgLayout">
        <pc:chgData name="Burnett, Carl M" userId="396d1247-df83-4d28-bee2-e66279f856eb" providerId="ADAL" clId="{A10413BE-04E7-4767-A404-5E19EF3D2943}" dt="2026-03-21T10:13:55.082" v="383" actId="113"/>
        <pc:sldMkLst>
          <pc:docMk/>
          <pc:sldMk cId="692368289" sldId="663"/>
        </pc:sldMkLst>
        <pc:spChg chg="mod ord">
          <ac:chgData name="Burnett, Carl M" userId="396d1247-df83-4d28-bee2-e66279f856eb" providerId="ADAL" clId="{A10413BE-04E7-4767-A404-5E19EF3D2943}" dt="2026-03-21T10:13:43.267" v="378" actId="404"/>
          <ac:spMkLst>
            <pc:docMk/>
            <pc:sldMk cId="692368289" sldId="663"/>
            <ac:spMk id="2" creationId="{F77C8CDE-0E07-6E1F-1AF8-13771DD4AB86}"/>
          </ac:spMkLst>
        </pc:spChg>
        <pc:spChg chg="mod ord">
          <ac:chgData name="Burnett, Carl M" userId="396d1247-df83-4d28-bee2-e66279f856eb" providerId="ADAL" clId="{A10413BE-04E7-4767-A404-5E19EF3D2943}" dt="2026-03-21T10:13:48.272" v="381" actId="27636"/>
          <ac:spMkLst>
            <pc:docMk/>
            <pc:sldMk cId="692368289" sldId="663"/>
            <ac:spMk id="3" creationId="{6114C879-BD50-AC17-B982-4DD490F83A29}"/>
          </ac:spMkLst>
        </pc:spChg>
        <pc:spChg chg="mod ord">
          <ac:chgData name="Burnett, Carl M" userId="396d1247-df83-4d28-bee2-e66279f856eb" providerId="ADAL" clId="{A10413BE-04E7-4767-A404-5E19EF3D2943}" dt="2026-03-21T10:13:55.082" v="383" actId="113"/>
          <ac:spMkLst>
            <pc:docMk/>
            <pc:sldMk cId="692368289" sldId="663"/>
            <ac:spMk id="4" creationId="{1FF38972-D510-940A-261E-E193975B2A22}"/>
          </ac:spMkLst>
        </pc:spChg>
        <pc:spChg chg="mod ord">
          <ac:chgData name="Burnett, Carl M" userId="396d1247-df83-4d28-bee2-e66279f856eb" providerId="ADAL" clId="{A10413BE-04E7-4767-A404-5E19EF3D2943}" dt="2026-03-21T10:13:37.854" v="375" actId="700"/>
          <ac:spMkLst>
            <pc:docMk/>
            <pc:sldMk cId="692368289" sldId="663"/>
            <ac:spMk id="6" creationId="{40FCD27E-61F0-9BA4-9D87-28D390AE09AF}"/>
          </ac:spMkLst>
        </pc:spChg>
      </pc:sldChg>
      <pc:sldChg chg="addSp delSp modSp add mod modClrScheme chgLayout">
        <pc:chgData name="Burnett, Carl M" userId="396d1247-df83-4d28-bee2-e66279f856eb" providerId="ADAL" clId="{A10413BE-04E7-4767-A404-5E19EF3D2943}" dt="2026-03-21T10:16:32.311" v="400" actId="113"/>
        <pc:sldMkLst>
          <pc:docMk/>
          <pc:sldMk cId="4052676284" sldId="664"/>
        </pc:sldMkLst>
        <pc:spChg chg="mod ord">
          <ac:chgData name="Burnett, Carl M" userId="396d1247-df83-4d28-bee2-e66279f856eb" providerId="ADAL" clId="{A10413BE-04E7-4767-A404-5E19EF3D2943}" dt="2026-03-21T10:16:06.432" v="394" actId="700"/>
          <ac:spMkLst>
            <pc:docMk/>
            <pc:sldMk cId="4052676284" sldId="664"/>
            <ac:spMk id="2" creationId="{B9687708-82B8-C250-CE75-0F96AAE81230}"/>
          </ac:spMkLst>
        </pc:spChg>
        <pc:spChg chg="mod ord">
          <ac:chgData name="Burnett, Carl M" userId="396d1247-df83-4d28-bee2-e66279f856eb" providerId="ADAL" clId="{A10413BE-04E7-4767-A404-5E19EF3D2943}" dt="2026-03-21T10:16:13.332" v="398" actId="27636"/>
          <ac:spMkLst>
            <pc:docMk/>
            <pc:sldMk cId="4052676284" sldId="664"/>
            <ac:spMk id="3" creationId="{421202D9-D422-77E9-9C47-FB28AF5A2565}"/>
          </ac:spMkLst>
        </pc:spChg>
        <pc:spChg chg="mod ord">
          <ac:chgData name="Burnett, Carl M" userId="396d1247-df83-4d28-bee2-e66279f856eb" providerId="ADAL" clId="{A10413BE-04E7-4767-A404-5E19EF3D2943}" dt="2026-03-21T10:16:32.311" v="400" actId="113"/>
          <ac:spMkLst>
            <pc:docMk/>
            <pc:sldMk cId="4052676284" sldId="664"/>
            <ac:spMk id="4" creationId="{B565567C-8B1D-FC34-B188-16A7380D3E50}"/>
          </ac:spMkLst>
        </pc:spChg>
        <pc:spChg chg="mod ord">
          <ac:chgData name="Burnett, Carl M" userId="396d1247-df83-4d28-bee2-e66279f856eb" providerId="ADAL" clId="{A10413BE-04E7-4767-A404-5E19EF3D2943}" dt="2026-03-21T10:16:06.432" v="394" actId="700"/>
          <ac:spMkLst>
            <pc:docMk/>
            <pc:sldMk cId="4052676284" sldId="664"/>
            <ac:spMk id="6" creationId="{1602B6F6-13F1-D28F-8C04-A83E1D365EAD}"/>
          </ac:spMkLst>
        </pc:spChg>
      </pc:sldChg>
      <pc:sldChg chg="addSp delSp modSp add mod modClrScheme chgLayout">
        <pc:chgData name="Burnett, Carl M" userId="396d1247-df83-4d28-bee2-e66279f856eb" providerId="ADAL" clId="{A10413BE-04E7-4767-A404-5E19EF3D2943}" dt="2026-03-21T14:40:16.879" v="460" actId="113"/>
        <pc:sldMkLst>
          <pc:docMk/>
          <pc:sldMk cId="153151072" sldId="665"/>
        </pc:sldMkLst>
        <pc:spChg chg="mod ord">
          <ac:chgData name="Burnett, Carl M" userId="396d1247-df83-4d28-bee2-e66279f856eb" providerId="ADAL" clId="{A10413BE-04E7-4767-A404-5E19EF3D2943}" dt="2026-03-21T14:39:53.883" v="456" actId="14100"/>
          <ac:spMkLst>
            <pc:docMk/>
            <pc:sldMk cId="153151072" sldId="665"/>
            <ac:spMk id="2" creationId="{0CC18D96-31C3-C202-2568-8EABD00D5FAA}"/>
          </ac:spMkLst>
        </pc:spChg>
        <pc:spChg chg="mod ord">
          <ac:chgData name="Burnett, Carl M" userId="396d1247-df83-4d28-bee2-e66279f856eb" providerId="ADAL" clId="{A10413BE-04E7-4767-A404-5E19EF3D2943}" dt="2026-03-21T14:39:56.632" v="458" actId="27636"/>
          <ac:spMkLst>
            <pc:docMk/>
            <pc:sldMk cId="153151072" sldId="665"/>
            <ac:spMk id="3" creationId="{182D4054-EC1F-2DD8-F0CE-15B21E3BDF1A}"/>
          </ac:spMkLst>
        </pc:spChg>
        <pc:spChg chg="mod ord">
          <ac:chgData name="Burnett, Carl M" userId="396d1247-df83-4d28-bee2-e66279f856eb" providerId="ADAL" clId="{A10413BE-04E7-4767-A404-5E19EF3D2943}" dt="2026-03-21T14:40:16.879" v="460" actId="113"/>
          <ac:spMkLst>
            <pc:docMk/>
            <pc:sldMk cId="153151072" sldId="665"/>
            <ac:spMk id="4" creationId="{2CEE054D-6313-597F-4818-D934E449D9A6}"/>
          </ac:spMkLst>
        </pc:spChg>
        <pc:spChg chg="mod ord">
          <ac:chgData name="Burnett, Carl M" userId="396d1247-df83-4d28-bee2-e66279f856eb" providerId="ADAL" clId="{A10413BE-04E7-4767-A404-5E19EF3D2943}" dt="2026-03-21T14:39:48.475" v="453" actId="700"/>
          <ac:spMkLst>
            <pc:docMk/>
            <pc:sldMk cId="153151072" sldId="665"/>
            <ac:spMk id="6" creationId="{C2D33CC8-6063-8E9B-EB21-9C174D2A6CEE}"/>
          </ac:spMkLst>
        </pc:spChg>
      </pc:sldChg>
      <pc:sldChg chg="modSp add mod">
        <pc:chgData name="Burnett, Carl M" userId="396d1247-df83-4d28-bee2-e66279f856eb" providerId="ADAL" clId="{A10413BE-04E7-4767-A404-5E19EF3D2943}" dt="2026-03-21T10:00:09.774" v="239" actId="27636"/>
        <pc:sldMkLst>
          <pc:docMk/>
          <pc:sldMk cId="3295589863" sldId="666"/>
        </pc:sldMkLst>
        <pc:spChg chg="mod">
          <ac:chgData name="Burnett, Carl M" userId="396d1247-df83-4d28-bee2-e66279f856eb" providerId="ADAL" clId="{A10413BE-04E7-4767-A404-5E19EF3D2943}" dt="2026-03-21T10:00:09.774" v="239" actId="27636"/>
          <ac:spMkLst>
            <pc:docMk/>
            <pc:sldMk cId="3295589863" sldId="666"/>
            <ac:spMk id="3" creationId="{CD0B9A07-CF04-CEE8-ED92-DC3DAD686502}"/>
          </ac:spMkLst>
        </pc:spChg>
        <pc:spChg chg="mod">
          <ac:chgData name="Burnett, Carl M" userId="396d1247-df83-4d28-bee2-e66279f856eb" providerId="ADAL" clId="{A10413BE-04E7-4767-A404-5E19EF3D2943}" dt="2026-03-21T10:00:09.590" v="213"/>
          <ac:spMkLst>
            <pc:docMk/>
            <pc:sldMk cId="3295589863" sldId="666"/>
            <ac:spMk id="4" creationId="{EC704C02-902C-6772-C431-DCBE3777C2E6}"/>
          </ac:spMkLst>
        </pc:spChg>
        <pc:spChg chg="mod">
          <ac:chgData name="Burnett, Carl M" userId="396d1247-df83-4d28-bee2-e66279f856eb" providerId="ADAL" clId="{A10413BE-04E7-4767-A404-5E19EF3D2943}" dt="2026-03-21T10:00:09.590" v="213"/>
          <ac:spMkLst>
            <pc:docMk/>
            <pc:sldMk cId="3295589863" sldId="666"/>
            <ac:spMk id="6" creationId="{96D591EE-EC1C-5919-4B18-6F19CE98F1B1}"/>
          </ac:spMkLst>
        </pc:spChg>
      </pc:sldChg>
      <pc:sldChg chg="addSp delSp modSp add mod modClrScheme chgLayout">
        <pc:chgData name="Burnett, Carl M" userId="396d1247-df83-4d28-bee2-e66279f856eb" providerId="ADAL" clId="{A10413BE-04E7-4767-A404-5E19EF3D2943}" dt="2026-03-21T10:04:22.198" v="308" actId="478"/>
        <pc:sldMkLst>
          <pc:docMk/>
          <pc:sldMk cId="1126120494" sldId="667"/>
        </pc:sldMkLst>
        <pc:spChg chg="mod ord">
          <ac:chgData name="Burnett, Carl M" userId="396d1247-df83-4d28-bee2-e66279f856eb" providerId="ADAL" clId="{A10413BE-04E7-4767-A404-5E19EF3D2943}" dt="2026-03-21T10:04:13.855" v="304" actId="404"/>
          <ac:spMkLst>
            <pc:docMk/>
            <pc:sldMk cId="1126120494" sldId="667"/>
            <ac:spMk id="2" creationId="{51ED4839-7B8A-7F3C-6D7D-2D0060390E7D}"/>
          </ac:spMkLst>
        </pc:spChg>
        <pc:spChg chg="mod ord">
          <ac:chgData name="Burnett, Carl M" userId="396d1247-df83-4d28-bee2-e66279f856eb" providerId="ADAL" clId="{A10413BE-04E7-4767-A404-5E19EF3D2943}" dt="2026-03-21T10:04:19.246" v="307" actId="403"/>
          <ac:spMkLst>
            <pc:docMk/>
            <pc:sldMk cId="1126120494" sldId="667"/>
            <ac:spMk id="3" creationId="{D6F82F04-397B-1564-2207-4B0F9F30159A}"/>
          </ac:spMkLst>
        </pc:spChg>
        <pc:spChg chg="mod ord">
          <ac:chgData name="Burnett, Carl M" userId="396d1247-df83-4d28-bee2-e66279f856eb" providerId="ADAL" clId="{A10413BE-04E7-4767-A404-5E19EF3D2943}" dt="2026-03-21T10:04:06.530" v="301" actId="700"/>
          <ac:spMkLst>
            <pc:docMk/>
            <pc:sldMk cId="1126120494" sldId="667"/>
            <ac:spMk id="4" creationId="{1D710B60-536B-14D8-971F-6E9D5032B313}"/>
          </ac:spMkLst>
        </pc:spChg>
        <pc:spChg chg="mod ord">
          <ac:chgData name="Burnett, Carl M" userId="396d1247-df83-4d28-bee2-e66279f856eb" providerId="ADAL" clId="{A10413BE-04E7-4767-A404-5E19EF3D2943}" dt="2026-03-21T10:04:06.530" v="301" actId="700"/>
          <ac:spMkLst>
            <pc:docMk/>
            <pc:sldMk cId="1126120494" sldId="667"/>
            <ac:spMk id="6" creationId="{A3811671-888A-91D9-4CB4-27709B90DBF9}"/>
          </ac:spMkLst>
        </pc:spChg>
      </pc:sldChg>
      <pc:sldChg chg="addSp delSp modSp add mod modClrScheme chgLayout">
        <pc:chgData name="Burnett, Carl M" userId="396d1247-df83-4d28-bee2-e66279f856eb" providerId="ADAL" clId="{A10413BE-04E7-4767-A404-5E19EF3D2943}" dt="2026-03-21T17:15:46.313" v="559" actId="113"/>
        <pc:sldMkLst>
          <pc:docMk/>
          <pc:sldMk cId="1160190545" sldId="668"/>
        </pc:sldMkLst>
        <pc:spChg chg="mod ord">
          <ac:chgData name="Burnett, Carl M" userId="396d1247-df83-4d28-bee2-e66279f856eb" providerId="ADAL" clId="{A10413BE-04E7-4767-A404-5E19EF3D2943}" dt="2026-03-21T17:15:37.775" v="556" actId="14100"/>
          <ac:spMkLst>
            <pc:docMk/>
            <pc:sldMk cId="1160190545" sldId="668"/>
            <ac:spMk id="2" creationId="{1713E85C-AAAC-E7C0-849C-6F93869A7FEA}"/>
          </ac:spMkLst>
        </pc:spChg>
        <pc:spChg chg="mod ord">
          <ac:chgData name="Burnett, Carl M" userId="396d1247-df83-4d28-bee2-e66279f856eb" providerId="ADAL" clId="{A10413BE-04E7-4767-A404-5E19EF3D2943}" dt="2026-03-21T17:15:41.019" v="558" actId="27636"/>
          <ac:spMkLst>
            <pc:docMk/>
            <pc:sldMk cId="1160190545" sldId="668"/>
            <ac:spMk id="3" creationId="{69904EEC-A2FF-4149-B48B-D13768D569D1}"/>
          </ac:spMkLst>
        </pc:spChg>
        <pc:spChg chg="mod ord">
          <ac:chgData name="Burnett, Carl M" userId="396d1247-df83-4d28-bee2-e66279f856eb" providerId="ADAL" clId="{A10413BE-04E7-4767-A404-5E19EF3D2943}" dt="2026-03-21T17:15:46.313" v="559" actId="113"/>
          <ac:spMkLst>
            <pc:docMk/>
            <pc:sldMk cId="1160190545" sldId="668"/>
            <ac:spMk id="4" creationId="{F9187688-6018-0F6D-4FA3-F755DCD77F4B}"/>
          </ac:spMkLst>
        </pc:spChg>
        <pc:spChg chg="mod ord">
          <ac:chgData name="Burnett, Carl M" userId="396d1247-df83-4d28-bee2-e66279f856eb" providerId="ADAL" clId="{A10413BE-04E7-4767-A404-5E19EF3D2943}" dt="2026-03-21T17:15:22.406" v="548" actId="700"/>
          <ac:spMkLst>
            <pc:docMk/>
            <pc:sldMk cId="1160190545" sldId="668"/>
            <ac:spMk id="6" creationId="{B0EA80B9-AF32-1450-3064-54FF7C849137}"/>
          </ac:spMkLst>
        </pc:spChg>
      </pc:sldChg>
      <pc:sldChg chg="addSp delSp modSp add mod modClrScheme chgLayout">
        <pc:chgData name="Burnett, Carl M" userId="396d1247-df83-4d28-bee2-e66279f856eb" providerId="ADAL" clId="{A10413BE-04E7-4767-A404-5E19EF3D2943}" dt="2026-03-21T10:04:48.258" v="316" actId="478"/>
        <pc:sldMkLst>
          <pc:docMk/>
          <pc:sldMk cId="508305171" sldId="669"/>
        </pc:sldMkLst>
        <pc:spChg chg="mod ord">
          <ac:chgData name="Burnett, Carl M" userId="396d1247-df83-4d28-bee2-e66279f856eb" providerId="ADAL" clId="{A10413BE-04E7-4767-A404-5E19EF3D2943}" dt="2026-03-21T10:04:34.719" v="311" actId="404"/>
          <ac:spMkLst>
            <pc:docMk/>
            <pc:sldMk cId="508305171" sldId="669"/>
            <ac:spMk id="2" creationId="{6B9AE821-6E66-8DE0-0244-CEB4102C4AC3}"/>
          </ac:spMkLst>
        </pc:spChg>
        <pc:spChg chg="mod ord">
          <ac:chgData name="Burnett, Carl M" userId="396d1247-df83-4d28-bee2-e66279f856eb" providerId="ADAL" clId="{A10413BE-04E7-4767-A404-5E19EF3D2943}" dt="2026-03-21T10:04:45.283" v="315" actId="404"/>
          <ac:spMkLst>
            <pc:docMk/>
            <pc:sldMk cId="508305171" sldId="669"/>
            <ac:spMk id="3" creationId="{B6E2E685-404D-A1B5-7B22-81E1FB0A37DC}"/>
          </ac:spMkLst>
        </pc:spChg>
        <pc:spChg chg="mod ord">
          <ac:chgData name="Burnett, Carl M" userId="396d1247-df83-4d28-bee2-e66279f856eb" providerId="ADAL" clId="{A10413BE-04E7-4767-A404-5E19EF3D2943}" dt="2026-03-21T10:04:31.503" v="309" actId="700"/>
          <ac:spMkLst>
            <pc:docMk/>
            <pc:sldMk cId="508305171" sldId="669"/>
            <ac:spMk id="4" creationId="{07052824-1617-D4CE-ABD4-3115D9445CDB}"/>
          </ac:spMkLst>
        </pc:spChg>
        <pc:spChg chg="mod ord">
          <ac:chgData name="Burnett, Carl M" userId="396d1247-df83-4d28-bee2-e66279f856eb" providerId="ADAL" clId="{A10413BE-04E7-4767-A404-5E19EF3D2943}" dt="2026-03-21T10:04:31.503" v="309" actId="700"/>
          <ac:spMkLst>
            <pc:docMk/>
            <pc:sldMk cId="508305171" sldId="669"/>
            <ac:spMk id="6" creationId="{413D510C-66DF-B653-6857-31744AF197E8}"/>
          </ac:spMkLst>
        </pc:spChg>
      </pc:sldChg>
      <pc:sldChg chg="addSp delSp modSp add mod modClrScheme chgLayout">
        <pc:chgData name="Burnett, Carl M" userId="396d1247-df83-4d28-bee2-e66279f856eb" providerId="ADAL" clId="{A10413BE-04E7-4767-A404-5E19EF3D2943}" dt="2026-03-21T14:37:17.876" v="428" actId="113"/>
        <pc:sldMkLst>
          <pc:docMk/>
          <pc:sldMk cId="4091520537" sldId="670"/>
        </pc:sldMkLst>
        <pc:spChg chg="mod ord">
          <ac:chgData name="Burnett, Carl M" userId="396d1247-df83-4d28-bee2-e66279f856eb" providerId="ADAL" clId="{A10413BE-04E7-4767-A404-5E19EF3D2943}" dt="2026-03-21T14:37:02.258" v="423" actId="14100"/>
          <ac:spMkLst>
            <pc:docMk/>
            <pc:sldMk cId="4091520537" sldId="670"/>
            <ac:spMk id="2" creationId="{DA0E9328-40D0-B7D6-D688-DA5B5F64FDA8}"/>
          </ac:spMkLst>
        </pc:spChg>
        <pc:spChg chg="mod ord">
          <ac:chgData name="Burnett, Carl M" userId="396d1247-df83-4d28-bee2-e66279f856eb" providerId="ADAL" clId="{A10413BE-04E7-4767-A404-5E19EF3D2943}" dt="2026-03-21T14:37:17.876" v="428" actId="113"/>
          <ac:spMkLst>
            <pc:docMk/>
            <pc:sldMk cId="4091520537" sldId="670"/>
            <ac:spMk id="3" creationId="{12EDB86E-A4CB-F94A-9958-05456A991F7F}"/>
          </ac:spMkLst>
        </pc:spChg>
        <pc:spChg chg="mod ord">
          <ac:chgData name="Burnett, Carl M" userId="396d1247-df83-4d28-bee2-e66279f856eb" providerId="ADAL" clId="{A10413BE-04E7-4767-A404-5E19EF3D2943}" dt="2026-03-21T10:14:42.588" v="390" actId="113"/>
          <ac:spMkLst>
            <pc:docMk/>
            <pc:sldMk cId="4091520537" sldId="670"/>
            <ac:spMk id="4" creationId="{F0D2F66D-04B2-05FF-EAD3-8E56F20FE591}"/>
          </ac:spMkLst>
        </pc:spChg>
        <pc:spChg chg="mod ord">
          <ac:chgData name="Burnett, Carl M" userId="396d1247-df83-4d28-bee2-e66279f856eb" providerId="ADAL" clId="{A10413BE-04E7-4767-A404-5E19EF3D2943}" dt="2026-03-21T10:14:18.132" v="384" actId="700"/>
          <ac:spMkLst>
            <pc:docMk/>
            <pc:sldMk cId="4091520537" sldId="670"/>
            <ac:spMk id="6" creationId="{880DEAD6-2595-798E-5505-3EF0B6854854}"/>
          </ac:spMkLst>
        </pc:spChg>
      </pc:sldChg>
      <pc:sldChg chg="addSp delSp modSp add mod modClrScheme chgLayout">
        <pc:chgData name="Burnett, Carl M" userId="396d1247-df83-4d28-bee2-e66279f856eb" providerId="ADAL" clId="{A10413BE-04E7-4767-A404-5E19EF3D2943}" dt="2026-03-21T17:16:07.357" v="566" actId="113"/>
        <pc:sldMkLst>
          <pc:docMk/>
          <pc:sldMk cId="22710958" sldId="671"/>
        </pc:sldMkLst>
        <pc:spChg chg="mod ord">
          <ac:chgData name="Burnett, Carl M" userId="396d1247-df83-4d28-bee2-e66279f856eb" providerId="ADAL" clId="{A10413BE-04E7-4767-A404-5E19EF3D2943}" dt="2026-03-21T17:16:00.041" v="563" actId="14100"/>
          <ac:spMkLst>
            <pc:docMk/>
            <pc:sldMk cId="22710958" sldId="671"/>
            <ac:spMk id="2" creationId="{BEFE6953-0587-0B7C-18AC-5B1E2FEC1983}"/>
          </ac:spMkLst>
        </pc:spChg>
        <pc:spChg chg="mod ord">
          <ac:chgData name="Burnett, Carl M" userId="396d1247-df83-4d28-bee2-e66279f856eb" providerId="ADAL" clId="{A10413BE-04E7-4767-A404-5E19EF3D2943}" dt="2026-03-21T17:16:02.914" v="565" actId="27636"/>
          <ac:spMkLst>
            <pc:docMk/>
            <pc:sldMk cId="22710958" sldId="671"/>
            <ac:spMk id="3" creationId="{35F4F7AB-788F-3FDB-9019-F44A8BA0EF03}"/>
          </ac:spMkLst>
        </pc:spChg>
        <pc:spChg chg="mod ord">
          <ac:chgData name="Burnett, Carl M" userId="396d1247-df83-4d28-bee2-e66279f856eb" providerId="ADAL" clId="{A10413BE-04E7-4767-A404-5E19EF3D2943}" dt="2026-03-21T17:16:07.357" v="566" actId="113"/>
          <ac:spMkLst>
            <pc:docMk/>
            <pc:sldMk cId="22710958" sldId="671"/>
            <ac:spMk id="4" creationId="{5C47FCCB-0C54-39A8-C2C0-EDD1C0D69800}"/>
          </ac:spMkLst>
        </pc:spChg>
        <pc:spChg chg="mod ord">
          <ac:chgData name="Burnett, Carl M" userId="396d1247-df83-4d28-bee2-e66279f856eb" providerId="ADAL" clId="{A10413BE-04E7-4767-A404-5E19EF3D2943}" dt="2026-03-21T17:15:52.417" v="560" actId="700"/>
          <ac:spMkLst>
            <pc:docMk/>
            <pc:sldMk cId="22710958" sldId="671"/>
            <ac:spMk id="6" creationId="{0134EBC8-D688-D5DF-796E-2AB550D8E839}"/>
          </ac:spMkLst>
        </pc:spChg>
      </pc:sldChg>
      <pc:sldChg chg="addSp delSp modSp add mod modClrScheme chgLayout">
        <pc:chgData name="Burnett, Carl M" userId="396d1247-df83-4d28-bee2-e66279f856eb" providerId="ADAL" clId="{A10413BE-04E7-4767-A404-5E19EF3D2943}" dt="2026-03-21T14:43:09.479" v="493" actId="27636"/>
        <pc:sldMkLst>
          <pc:docMk/>
          <pc:sldMk cId="2970749029" sldId="672"/>
        </pc:sldMkLst>
        <pc:spChg chg="mod ord">
          <ac:chgData name="Burnett, Carl M" userId="396d1247-df83-4d28-bee2-e66279f856eb" providerId="ADAL" clId="{A10413BE-04E7-4767-A404-5E19EF3D2943}" dt="2026-03-21T14:42:43.413" v="476" actId="14100"/>
          <ac:spMkLst>
            <pc:docMk/>
            <pc:sldMk cId="2970749029" sldId="672"/>
            <ac:spMk id="2" creationId="{6C92C5CE-B665-81E0-1DC7-D8C364B12742}"/>
          </ac:spMkLst>
        </pc:spChg>
        <pc:spChg chg="mod ord">
          <ac:chgData name="Burnett, Carl M" userId="396d1247-df83-4d28-bee2-e66279f856eb" providerId="ADAL" clId="{A10413BE-04E7-4767-A404-5E19EF3D2943}" dt="2026-03-21T14:43:09.479" v="493" actId="27636"/>
          <ac:spMkLst>
            <pc:docMk/>
            <pc:sldMk cId="2970749029" sldId="672"/>
            <ac:spMk id="3" creationId="{710933C4-E2AC-B07B-B995-7DF687636F1E}"/>
          </ac:spMkLst>
        </pc:spChg>
        <pc:spChg chg="mod ord">
          <ac:chgData name="Burnett, Carl M" userId="396d1247-df83-4d28-bee2-e66279f856eb" providerId="ADAL" clId="{A10413BE-04E7-4767-A404-5E19EF3D2943}" dt="2026-03-21T14:42:22.679" v="472" actId="113"/>
          <ac:spMkLst>
            <pc:docMk/>
            <pc:sldMk cId="2970749029" sldId="672"/>
            <ac:spMk id="4" creationId="{1672B0A6-D5C0-3577-E980-AE115CDEC013}"/>
          </ac:spMkLst>
        </pc:spChg>
        <pc:spChg chg="mod ord">
          <ac:chgData name="Burnett, Carl M" userId="396d1247-df83-4d28-bee2-e66279f856eb" providerId="ADAL" clId="{A10413BE-04E7-4767-A404-5E19EF3D2943}" dt="2026-03-21T14:42:10.823" v="469" actId="700"/>
          <ac:spMkLst>
            <pc:docMk/>
            <pc:sldMk cId="2970749029" sldId="672"/>
            <ac:spMk id="6" creationId="{EF7F4E7D-49E5-4AF4-2426-237A7501B4D3}"/>
          </ac:spMkLst>
        </pc:spChg>
      </pc:sldChg>
      <pc:sldChg chg="modSp add mod">
        <pc:chgData name="Burnett, Carl M" userId="396d1247-df83-4d28-bee2-e66279f856eb" providerId="ADAL" clId="{A10413BE-04E7-4767-A404-5E19EF3D2943}" dt="2026-03-21T10:00:09.776" v="240" actId="27636"/>
        <pc:sldMkLst>
          <pc:docMk/>
          <pc:sldMk cId="1183981836" sldId="673"/>
        </pc:sldMkLst>
        <pc:spChg chg="mod">
          <ac:chgData name="Burnett, Carl M" userId="396d1247-df83-4d28-bee2-e66279f856eb" providerId="ADAL" clId="{A10413BE-04E7-4767-A404-5E19EF3D2943}" dt="2026-03-21T10:00:09.776" v="240" actId="27636"/>
          <ac:spMkLst>
            <pc:docMk/>
            <pc:sldMk cId="1183981836" sldId="673"/>
            <ac:spMk id="2" creationId="{2FC22240-64A4-D719-84DE-547EBF26B7ED}"/>
          </ac:spMkLst>
        </pc:spChg>
        <pc:spChg chg="mod">
          <ac:chgData name="Burnett, Carl M" userId="396d1247-df83-4d28-bee2-e66279f856eb" providerId="ADAL" clId="{A10413BE-04E7-4767-A404-5E19EF3D2943}" dt="2026-03-21T10:00:09.590" v="213"/>
          <ac:spMkLst>
            <pc:docMk/>
            <pc:sldMk cId="1183981836" sldId="673"/>
            <ac:spMk id="4" creationId="{7AE6E638-72EF-DAB9-CBF5-EC7252DDFBDC}"/>
          </ac:spMkLst>
        </pc:spChg>
        <pc:spChg chg="mod">
          <ac:chgData name="Burnett, Carl M" userId="396d1247-df83-4d28-bee2-e66279f856eb" providerId="ADAL" clId="{A10413BE-04E7-4767-A404-5E19EF3D2943}" dt="2026-03-21T10:00:09.590" v="213"/>
          <ac:spMkLst>
            <pc:docMk/>
            <pc:sldMk cId="1183981836" sldId="673"/>
            <ac:spMk id="6" creationId="{AD8C89C7-5C50-E9B3-2D6A-B86F26731937}"/>
          </ac:spMkLst>
        </pc:spChg>
      </pc:sldChg>
      <pc:sldChg chg="addSp delSp modSp mod modClrScheme chgLayout">
        <pc:chgData name="Burnett, Carl M" userId="396d1247-df83-4d28-bee2-e66279f856eb" providerId="ADAL" clId="{A10413BE-04E7-4767-A404-5E19EF3D2943}" dt="2026-03-21T09:58:29.681" v="212" actId="20577"/>
        <pc:sldMkLst>
          <pc:docMk/>
          <pc:sldMk cId="2167799537" sldId="674"/>
        </pc:sldMkLst>
        <pc:spChg chg="mod ord">
          <ac:chgData name="Burnett, Carl M" userId="396d1247-df83-4d28-bee2-e66279f856eb" providerId="ADAL" clId="{A10413BE-04E7-4767-A404-5E19EF3D2943}" dt="2026-03-21T09:58:18.715" v="209" actId="700"/>
          <ac:spMkLst>
            <pc:docMk/>
            <pc:sldMk cId="2167799537" sldId="674"/>
            <ac:spMk id="5" creationId="{44CBD3E3-EB09-D902-4DEA-EDA08F36E6C6}"/>
          </ac:spMkLst>
        </pc:spChg>
        <pc:spChg chg="mod ord">
          <ac:chgData name="Burnett, Carl M" userId="396d1247-df83-4d28-bee2-e66279f856eb" providerId="ADAL" clId="{A10413BE-04E7-4767-A404-5E19EF3D2943}" dt="2026-03-21T09:58:29.681" v="212" actId="20577"/>
          <ac:spMkLst>
            <pc:docMk/>
            <pc:sldMk cId="2167799537" sldId="674"/>
            <ac:spMk id="8" creationId="{25F46E52-20F3-C130-639E-BFB1F0A5B0E4}"/>
          </ac:spMkLst>
        </pc:spChg>
        <pc:spChg chg="mod ord">
          <ac:chgData name="Burnett, Carl M" userId="396d1247-df83-4d28-bee2-e66279f856eb" providerId="ADAL" clId="{A10413BE-04E7-4767-A404-5E19EF3D2943}" dt="2026-03-21T09:58:24.388" v="211" actId="14100"/>
          <ac:spMkLst>
            <pc:docMk/>
            <pc:sldMk cId="2167799537" sldId="674"/>
            <ac:spMk id="11" creationId="{F95CD2CB-4EB0-80D6-5ED1-A5A8BEFD565C}"/>
          </ac:spMkLst>
        </pc:spChg>
      </pc:sldChg>
      <pc:sldChg chg="addSp delSp modSp add mod modClrScheme chgLayout">
        <pc:chgData name="Burnett, Carl M" userId="396d1247-df83-4d28-bee2-e66279f856eb" providerId="ADAL" clId="{A10413BE-04E7-4767-A404-5E19EF3D2943}" dt="2026-03-21T10:05:06.401" v="325" actId="478"/>
        <pc:sldMkLst>
          <pc:docMk/>
          <pc:sldMk cId="2057973941" sldId="675"/>
        </pc:sldMkLst>
        <pc:spChg chg="mod ord">
          <ac:chgData name="Burnett, Carl M" userId="396d1247-df83-4d28-bee2-e66279f856eb" providerId="ADAL" clId="{A10413BE-04E7-4767-A404-5E19EF3D2943}" dt="2026-03-21T10:04:58.506" v="321" actId="404"/>
          <ac:spMkLst>
            <pc:docMk/>
            <pc:sldMk cId="2057973941" sldId="675"/>
            <ac:spMk id="2" creationId="{FC4D8303-8B57-F22E-5F79-064798FE2D0F}"/>
          </ac:spMkLst>
        </pc:spChg>
        <pc:spChg chg="mod ord">
          <ac:chgData name="Burnett, Carl M" userId="396d1247-df83-4d28-bee2-e66279f856eb" providerId="ADAL" clId="{A10413BE-04E7-4767-A404-5E19EF3D2943}" dt="2026-03-21T10:05:04.146" v="324" actId="27636"/>
          <ac:spMkLst>
            <pc:docMk/>
            <pc:sldMk cId="2057973941" sldId="675"/>
            <ac:spMk id="3" creationId="{F03A3238-A973-1FE7-D0B7-A63ADAB49F3A}"/>
          </ac:spMkLst>
        </pc:spChg>
        <pc:spChg chg="mod ord">
          <ac:chgData name="Burnett, Carl M" userId="396d1247-df83-4d28-bee2-e66279f856eb" providerId="ADAL" clId="{A10413BE-04E7-4767-A404-5E19EF3D2943}" dt="2026-03-21T10:04:54.408" v="317" actId="700"/>
          <ac:spMkLst>
            <pc:docMk/>
            <pc:sldMk cId="2057973941" sldId="675"/>
            <ac:spMk id="4" creationId="{21126AF3-85D1-D3B2-0E4D-0FD0C1E9023C}"/>
          </ac:spMkLst>
        </pc:spChg>
        <pc:spChg chg="mod ord">
          <ac:chgData name="Burnett, Carl M" userId="396d1247-df83-4d28-bee2-e66279f856eb" providerId="ADAL" clId="{A10413BE-04E7-4767-A404-5E19EF3D2943}" dt="2026-03-21T10:04:54.408" v="317" actId="700"/>
          <ac:spMkLst>
            <pc:docMk/>
            <pc:sldMk cId="2057973941" sldId="675"/>
            <ac:spMk id="6" creationId="{08D8415E-882D-191A-858F-2BD5D4409870}"/>
          </ac:spMkLst>
        </pc:spChg>
      </pc:sldChg>
      <pc:sldChg chg="addSp delSp modSp add mod modClrScheme chgLayout">
        <pc:chgData name="Burnett, Carl M" userId="396d1247-df83-4d28-bee2-e66279f856eb" providerId="ADAL" clId="{A10413BE-04E7-4767-A404-5E19EF3D2943}" dt="2026-03-21T14:39:02.126" v="450" actId="113"/>
        <pc:sldMkLst>
          <pc:docMk/>
          <pc:sldMk cId="1321685249" sldId="682"/>
        </pc:sldMkLst>
        <pc:spChg chg="mod ord">
          <ac:chgData name="Burnett, Carl M" userId="396d1247-df83-4d28-bee2-e66279f856eb" providerId="ADAL" clId="{A10413BE-04E7-4767-A404-5E19EF3D2943}" dt="2026-03-21T14:37:37.537" v="432" actId="14100"/>
          <ac:spMkLst>
            <pc:docMk/>
            <pc:sldMk cId="1321685249" sldId="682"/>
            <ac:spMk id="2" creationId="{81EDAD9A-B67C-E9DE-B3DA-C0E1906B6FF7}"/>
          </ac:spMkLst>
        </pc:spChg>
        <pc:spChg chg="mod ord">
          <ac:chgData name="Burnett, Carl M" userId="396d1247-df83-4d28-bee2-e66279f856eb" providerId="ADAL" clId="{A10413BE-04E7-4767-A404-5E19EF3D2943}" dt="2026-03-21T14:37:50.094" v="437" actId="113"/>
          <ac:spMkLst>
            <pc:docMk/>
            <pc:sldMk cId="1321685249" sldId="682"/>
            <ac:spMk id="3" creationId="{F1BF40A6-804E-51B8-E009-A82E37DB8472}"/>
          </ac:spMkLst>
        </pc:spChg>
        <pc:spChg chg="mod ord">
          <ac:chgData name="Burnett, Carl M" userId="396d1247-df83-4d28-bee2-e66279f856eb" providerId="ADAL" clId="{A10413BE-04E7-4767-A404-5E19EF3D2943}" dt="2026-03-21T14:39:02.126" v="450" actId="113"/>
          <ac:spMkLst>
            <pc:docMk/>
            <pc:sldMk cId="1321685249" sldId="682"/>
            <ac:spMk id="4" creationId="{251C4B49-70EE-6852-9A89-74F49E46B9F7}"/>
          </ac:spMkLst>
        </pc:spChg>
        <pc:spChg chg="mod ord">
          <ac:chgData name="Burnett, Carl M" userId="396d1247-df83-4d28-bee2-e66279f856eb" providerId="ADAL" clId="{A10413BE-04E7-4767-A404-5E19EF3D2943}" dt="2026-03-21T10:14:57.546" v="391" actId="700"/>
          <ac:spMkLst>
            <pc:docMk/>
            <pc:sldMk cId="1321685249" sldId="682"/>
            <ac:spMk id="6" creationId="{3C089709-DEB6-8596-890B-AAAB7E62D458}"/>
          </ac:spMkLst>
        </pc:spChg>
      </pc:sldChg>
      <pc:sldChg chg="addSp delSp modSp add mod modClrScheme chgLayout">
        <pc:chgData name="Burnett, Carl M" userId="396d1247-df83-4d28-bee2-e66279f856eb" providerId="ADAL" clId="{A10413BE-04E7-4767-A404-5E19EF3D2943}" dt="2026-03-21T14:39:20.582" v="451" actId="113"/>
        <pc:sldMkLst>
          <pc:docMk/>
          <pc:sldMk cId="3751011869" sldId="683"/>
        </pc:sldMkLst>
        <pc:spChg chg="mod ord">
          <ac:chgData name="Burnett, Carl M" userId="396d1247-df83-4d28-bee2-e66279f856eb" providerId="ADAL" clId="{A10413BE-04E7-4767-A404-5E19EF3D2943}" dt="2026-03-21T14:38:19.826" v="442" actId="14100"/>
          <ac:spMkLst>
            <pc:docMk/>
            <pc:sldMk cId="3751011869" sldId="683"/>
            <ac:spMk id="2" creationId="{9B70EB1A-FB6A-8BDE-E289-E35EB3B18DD9}"/>
          </ac:spMkLst>
        </pc:spChg>
        <pc:spChg chg="mod ord">
          <ac:chgData name="Burnett, Carl M" userId="396d1247-df83-4d28-bee2-e66279f856eb" providerId="ADAL" clId="{A10413BE-04E7-4767-A404-5E19EF3D2943}" dt="2026-03-21T14:38:23.838" v="445" actId="27636"/>
          <ac:spMkLst>
            <pc:docMk/>
            <pc:sldMk cId="3751011869" sldId="683"/>
            <ac:spMk id="3" creationId="{23E3F810-D73D-DD2D-678B-7346F4C28764}"/>
          </ac:spMkLst>
        </pc:spChg>
        <pc:spChg chg="mod ord">
          <ac:chgData name="Burnett, Carl M" userId="396d1247-df83-4d28-bee2-e66279f856eb" providerId="ADAL" clId="{A10413BE-04E7-4767-A404-5E19EF3D2943}" dt="2026-03-21T14:39:20.582" v="451" actId="113"/>
          <ac:spMkLst>
            <pc:docMk/>
            <pc:sldMk cId="3751011869" sldId="683"/>
            <ac:spMk id="4" creationId="{9A27D0B6-4E69-BCD4-6043-10D91200B56B}"/>
          </ac:spMkLst>
        </pc:spChg>
        <pc:spChg chg="mod ord">
          <ac:chgData name="Burnett, Carl M" userId="396d1247-df83-4d28-bee2-e66279f856eb" providerId="ADAL" clId="{A10413BE-04E7-4767-A404-5E19EF3D2943}" dt="2026-03-21T14:38:01.936" v="438" actId="700"/>
          <ac:spMkLst>
            <pc:docMk/>
            <pc:sldMk cId="3751011869" sldId="683"/>
            <ac:spMk id="6" creationId="{1F2860D5-7C7E-F036-4918-A0F0C95EF778}"/>
          </ac:spMkLst>
        </pc:spChg>
      </pc:sldChg>
      <pc:sldChg chg="addSp delSp modSp add mod modClrScheme chgLayout">
        <pc:chgData name="Burnett, Carl M" userId="396d1247-df83-4d28-bee2-e66279f856eb" providerId="ADAL" clId="{A10413BE-04E7-4767-A404-5E19EF3D2943}" dt="2026-03-21T14:39:42.587" v="452" actId="113"/>
        <pc:sldMkLst>
          <pc:docMk/>
          <pc:sldMk cId="2935644157" sldId="684"/>
        </pc:sldMkLst>
        <pc:spChg chg="mod ord">
          <ac:chgData name="Burnett, Carl M" userId="396d1247-df83-4d28-bee2-e66279f856eb" providerId="ADAL" clId="{A10413BE-04E7-4767-A404-5E19EF3D2943}" dt="2026-03-21T14:38:31.837" v="446" actId="700"/>
          <ac:spMkLst>
            <pc:docMk/>
            <pc:sldMk cId="2935644157" sldId="684"/>
            <ac:spMk id="2" creationId="{E9245A22-BF0E-0410-E869-FA2937CEAB75}"/>
          </ac:spMkLst>
        </pc:spChg>
        <pc:spChg chg="mod ord">
          <ac:chgData name="Burnett, Carl M" userId="396d1247-df83-4d28-bee2-e66279f856eb" providerId="ADAL" clId="{A10413BE-04E7-4767-A404-5E19EF3D2943}" dt="2026-03-21T14:38:39.358" v="448" actId="14100"/>
          <ac:spMkLst>
            <pc:docMk/>
            <pc:sldMk cId="2935644157" sldId="684"/>
            <ac:spMk id="3" creationId="{9F4A8B04-515B-1E9D-A8C2-3F5AE30C77C6}"/>
          </ac:spMkLst>
        </pc:spChg>
        <pc:spChg chg="mod ord">
          <ac:chgData name="Burnett, Carl M" userId="396d1247-df83-4d28-bee2-e66279f856eb" providerId="ADAL" clId="{A10413BE-04E7-4767-A404-5E19EF3D2943}" dt="2026-03-21T14:39:42.587" v="452" actId="113"/>
          <ac:spMkLst>
            <pc:docMk/>
            <pc:sldMk cId="2935644157" sldId="684"/>
            <ac:spMk id="4" creationId="{358F7D9F-10C6-1FF8-FCE8-A34D579CE9FD}"/>
          </ac:spMkLst>
        </pc:spChg>
        <pc:spChg chg="mod ord">
          <ac:chgData name="Burnett, Carl M" userId="396d1247-df83-4d28-bee2-e66279f856eb" providerId="ADAL" clId="{A10413BE-04E7-4767-A404-5E19EF3D2943}" dt="2026-03-21T14:38:31.837" v="446" actId="700"/>
          <ac:spMkLst>
            <pc:docMk/>
            <pc:sldMk cId="2935644157" sldId="684"/>
            <ac:spMk id="6" creationId="{623E4B62-07F5-3112-3EB8-1BC31A288D98}"/>
          </ac:spMkLst>
        </pc:spChg>
      </pc:sldChg>
      <pc:sldChg chg="addSp delSp modSp add mod modClrScheme chgLayout">
        <pc:chgData name="Burnett, Carl M" userId="396d1247-df83-4d28-bee2-e66279f856eb" providerId="ADAL" clId="{A10413BE-04E7-4767-A404-5E19EF3D2943}" dt="2026-03-21T14:44:03.436" v="505" actId="207"/>
        <pc:sldMkLst>
          <pc:docMk/>
          <pc:sldMk cId="3139192760" sldId="685"/>
        </pc:sldMkLst>
        <pc:spChg chg="mod ord">
          <ac:chgData name="Burnett, Carl M" userId="396d1247-df83-4d28-bee2-e66279f856eb" providerId="ADAL" clId="{A10413BE-04E7-4767-A404-5E19EF3D2943}" dt="2026-03-21T14:43:26.209" v="497" actId="14100"/>
          <ac:spMkLst>
            <pc:docMk/>
            <pc:sldMk cId="3139192760" sldId="685"/>
            <ac:spMk id="2" creationId="{0F1B565B-151D-E064-06C3-D2EB23A09697}"/>
          </ac:spMkLst>
        </pc:spChg>
        <pc:spChg chg="mod ord">
          <ac:chgData name="Burnett, Carl M" userId="396d1247-df83-4d28-bee2-e66279f856eb" providerId="ADAL" clId="{A10413BE-04E7-4767-A404-5E19EF3D2943}" dt="2026-03-21T14:44:03.436" v="505" actId="207"/>
          <ac:spMkLst>
            <pc:docMk/>
            <pc:sldMk cId="3139192760" sldId="685"/>
            <ac:spMk id="3" creationId="{F973C36C-ACA2-EC1B-7A04-C491AB4A926D}"/>
          </ac:spMkLst>
        </pc:spChg>
        <pc:spChg chg="mod ord">
          <ac:chgData name="Burnett, Carl M" userId="396d1247-df83-4d28-bee2-e66279f856eb" providerId="ADAL" clId="{A10413BE-04E7-4767-A404-5E19EF3D2943}" dt="2026-03-21T14:43:39.310" v="501" actId="113"/>
          <ac:spMkLst>
            <pc:docMk/>
            <pc:sldMk cId="3139192760" sldId="685"/>
            <ac:spMk id="4" creationId="{71F59B6D-BACB-6681-8DC4-02221E45B9AF}"/>
          </ac:spMkLst>
        </pc:spChg>
        <pc:spChg chg="mod ord">
          <ac:chgData name="Burnett, Carl M" userId="396d1247-df83-4d28-bee2-e66279f856eb" providerId="ADAL" clId="{A10413BE-04E7-4767-A404-5E19EF3D2943}" dt="2026-03-21T14:43:17.235" v="494" actId="700"/>
          <ac:spMkLst>
            <pc:docMk/>
            <pc:sldMk cId="3139192760" sldId="685"/>
            <ac:spMk id="6" creationId="{5E1E5D00-06B0-8D94-919C-079CE9659D35}"/>
          </ac:spMkLst>
        </pc:spChg>
      </pc:sldChg>
      <pc:sldChg chg="addSp delSp modSp add mod modClrScheme chgLayout">
        <pc:chgData name="Burnett, Carl M" userId="396d1247-df83-4d28-bee2-e66279f856eb" providerId="ADAL" clId="{A10413BE-04E7-4767-A404-5E19EF3D2943}" dt="2026-03-21T14:46:07.813" v="535" actId="113"/>
        <pc:sldMkLst>
          <pc:docMk/>
          <pc:sldMk cId="3213494180" sldId="686"/>
        </pc:sldMkLst>
        <pc:spChg chg="mod ord">
          <ac:chgData name="Burnett, Carl M" userId="396d1247-df83-4d28-bee2-e66279f856eb" providerId="ADAL" clId="{A10413BE-04E7-4767-A404-5E19EF3D2943}" dt="2026-03-21T14:45:58.891" v="533" actId="14100"/>
          <ac:spMkLst>
            <pc:docMk/>
            <pc:sldMk cId="3213494180" sldId="686"/>
            <ac:spMk id="2" creationId="{40EE738E-DE48-4B79-B2F2-4FDD31C7746E}"/>
          </ac:spMkLst>
        </pc:spChg>
        <pc:spChg chg="mod">
          <ac:chgData name="Burnett, Carl M" userId="396d1247-df83-4d28-bee2-e66279f856eb" providerId="ADAL" clId="{A10413BE-04E7-4767-A404-5E19EF3D2943}" dt="2026-03-21T14:46:01.680" v="534" actId="14100"/>
          <ac:spMkLst>
            <pc:docMk/>
            <pc:sldMk cId="3213494180" sldId="686"/>
            <ac:spMk id="3" creationId="{41B1D64A-57B3-6B75-B301-CF729B315635}"/>
          </ac:spMkLst>
        </pc:spChg>
        <pc:spChg chg="mod">
          <ac:chgData name="Burnett, Carl M" userId="396d1247-df83-4d28-bee2-e66279f856eb" providerId="ADAL" clId="{A10413BE-04E7-4767-A404-5E19EF3D2943}" dt="2026-03-21T14:46:07.813" v="535" actId="113"/>
          <ac:spMkLst>
            <pc:docMk/>
            <pc:sldMk cId="3213494180" sldId="686"/>
            <ac:spMk id="4" creationId="{5BD3497A-ED55-A520-BB42-5EE2DA3AD101}"/>
          </ac:spMkLst>
        </pc:spChg>
        <pc:spChg chg="mod modVis">
          <ac:chgData name="Burnett, Carl M" userId="396d1247-df83-4d28-bee2-e66279f856eb" providerId="ADAL" clId="{A10413BE-04E7-4767-A404-5E19EF3D2943}" dt="2026-03-21T14:45:49.308" v="530" actId="26606"/>
          <ac:spMkLst>
            <pc:docMk/>
            <pc:sldMk cId="3213494180" sldId="686"/>
            <ac:spMk id="6" creationId="{DE073B04-1F62-E805-7D51-13A80EF8A86C}"/>
          </ac:spMkLst>
        </pc:spChg>
      </pc:sldChg>
      <pc:sldChg chg="addSp delSp modSp add mod modClrScheme chgLayout">
        <pc:chgData name="Burnett, Carl M" userId="396d1247-df83-4d28-bee2-e66279f856eb" providerId="ADAL" clId="{A10413BE-04E7-4767-A404-5E19EF3D2943}" dt="2026-03-21T17:15:13.203" v="547" actId="14100"/>
        <pc:sldMkLst>
          <pc:docMk/>
          <pc:sldMk cId="3587279031" sldId="687"/>
        </pc:sldMkLst>
        <pc:spChg chg="mod ord">
          <ac:chgData name="Burnett, Carl M" userId="396d1247-df83-4d28-bee2-e66279f856eb" providerId="ADAL" clId="{A10413BE-04E7-4767-A404-5E19EF3D2943}" dt="2026-03-21T17:14:59.525" v="543" actId="700"/>
          <ac:spMkLst>
            <pc:docMk/>
            <pc:sldMk cId="3587279031" sldId="687"/>
            <ac:spMk id="2" creationId="{FD8B2E55-E1BD-A8F2-2950-7A8C05C2C4F9}"/>
          </ac:spMkLst>
        </pc:spChg>
        <pc:spChg chg="mod ord">
          <ac:chgData name="Burnett, Carl M" userId="396d1247-df83-4d28-bee2-e66279f856eb" providerId="ADAL" clId="{A10413BE-04E7-4767-A404-5E19EF3D2943}" dt="2026-03-21T17:15:13.203" v="547" actId="14100"/>
          <ac:spMkLst>
            <pc:docMk/>
            <pc:sldMk cId="3587279031" sldId="687"/>
            <ac:spMk id="3" creationId="{B6A00AFB-6A2B-BD30-211B-F0FFAE409C58}"/>
          </ac:spMkLst>
        </pc:spChg>
        <pc:spChg chg="mod ord">
          <ac:chgData name="Burnett, Carl M" userId="396d1247-df83-4d28-bee2-e66279f856eb" providerId="ADAL" clId="{A10413BE-04E7-4767-A404-5E19EF3D2943}" dt="2026-03-21T17:15:04.244" v="544" actId="113"/>
          <ac:spMkLst>
            <pc:docMk/>
            <pc:sldMk cId="3587279031" sldId="687"/>
            <ac:spMk id="4" creationId="{70D2E8A1-17BA-7177-E6B3-77CF87E517EE}"/>
          </ac:spMkLst>
        </pc:spChg>
        <pc:spChg chg="mod ord">
          <ac:chgData name="Burnett, Carl M" userId="396d1247-df83-4d28-bee2-e66279f856eb" providerId="ADAL" clId="{A10413BE-04E7-4767-A404-5E19EF3D2943}" dt="2026-03-21T17:14:59.525" v="543" actId="700"/>
          <ac:spMkLst>
            <pc:docMk/>
            <pc:sldMk cId="3587279031" sldId="687"/>
            <ac:spMk id="6" creationId="{5E966731-1165-B328-884E-D3B83C83EA74}"/>
          </ac:spMkLst>
        </pc:spChg>
      </pc:sldChg>
      <pc:sldChg chg="addSp delSp modSp add mod modClrScheme chgLayout">
        <pc:chgData name="Burnett, Carl M" userId="396d1247-df83-4d28-bee2-e66279f856eb" providerId="ADAL" clId="{A10413BE-04E7-4767-A404-5E19EF3D2943}" dt="2026-03-21T17:16:42.022" v="577" actId="113"/>
        <pc:sldMkLst>
          <pc:docMk/>
          <pc:sldMk cId="3788559113" sldId="688"/>
        </pc:sldMkLst>
        <pc:spChg chg="mod ord">
          <ac:chgData name="Burnett, Carl M" userId="396d1247-df83-4d28-bee2-e66279f856eb" providerId="ADAL" clId="{A10413BE-04E7-4767-A404-5E19EF3D2943}" dt="2026-03-21T17:16:21.411" v="572" actId="14100"/>
          <ac:spMkLst>
            <pc:docMk/>
            <pc:sldMk cId="3788559113" sldId="688"/>
            <ac:spMk id="2" creationId="{5E1B0262-C393-85AC-F08A-B55E9DF1FD7B}"/>
          </ac:spMkLst>
        </pc:spChg>
        <pc:spChg chg="mod ord">
          <ac:chgData name="Burnett, Carl M" userId="396d1247-df83-4d28-bee2-e66279f856eb" providerId="ADAL" clId="{A10413BE-04E7-4767-A404-5E19EF3D2943}" dt="2026-03-21T17:16:35.876" v="576" actId="207"/>
          <ac:spMkLst>
            <pc:docMk/>
            <pc:sldMk cId="3788559113" sldId="688"/>
            <ac:spMk id="3" creationId="{C449D388-2842-5B3A-D762-8BDFDB3997F7}"/>
          </ac:spMkLst>
        </pc:spChg>
        <pc:spChg chg="mod ord">
          <ac:chgData name="Burnett, Carl M" userId="396d1247-df83-4d28-bee2-e66279f856eb" providerId="ADAL" clId="{A10413BE-04E7-4767-A404-5E19EF3D2943}" dt="2026-03-21T17:16:42.022" v="577" actId="113"/>
          <ac:spMkLst>
            <pc:docMk/>
            <pc:sldMk cId="3788559113" sldId="688"/>
            <ac:spMk id="4" creationId="{780F6D8B-E82F-2D3C-2327-50946BDAF72F}"/>
          </ac:spMkLst>
        </pc:spChg>
        <pc:spChg chg="mod ord">
          <ac:chgData name="Burnett, Carl M" userId="396d1247-df83-4d28-bee2-e66279f856eb" providerId="ADAL" clId="{A10413BE-04E7-4767-A404-5E19EF3D2943}" dt="2026-03-21T17:16:11.935" v="567" actId="700"/>
          <ac:spMkLst>
            <pc:docMk/>
            <pc:sldMk cId="3788559113" sldId="688"/>
            <ac:spMk id="6" creationId="{448134DF-45E5-B296-0F3E-255E3999F738}"/>
          </ac:spMkLst>
        </pc:spChg>
      </pc:sldChg>
      <pc:sldChg chg="addSp delSp modSp add mod modClrScheme chgLayout">
        <pc:chgData name="Burnett, Carl M" userId="396d1247-df83-4d28-bee2-e66279f856eb" providerId="ADAL" clId="{A10413BE-04E7-4767-A404-5E19EF3D2943}" dt="2026-03-21T17:17:45.028" v="600" actId="113"/>
        <pc:sldMkLst>
          <pc:docMk/>
          <pc:sldMk cId="1917744599" sldId="689"/>
        </pc:sldMkLst>
        <pc:spChg chg="mod ord">
          <ac:chgData name="Burnett, Carl M" userId="396d1247-df83-4d28-bee2-e66279f856eb" providerId="ADAL" clId="{A10413BE-04E7-4767-A404-5E19EF3D2943}" dt="2026-03-21T17:17:32.475" v="595" actId="700"/>
          <ac:spMkLst>
            <pc:docMk/>
            <pc:sldMk cId="1917744599" sldId="689"/>
            <ac:spMk id="2" creationId="{462F3FC3-C20F-E5F4-E0CB-7C47D194C775}"/>
          </ac:spMkLst>
        </pc:spChg>
        <pc:spChg chg="mod ord">
          <ac:chgData name="Burnett, Carl M" userId="396d1247-df83-4d28-bee2-e66279f856eb" providerId="ADAL" clId="{A10413BE-04E7-4767-A404-5E19EF3D2943}" dt="2026-03-21T17:17:39.848" v="599" actId="122"/>
          <ac:spMkLst>
            <pc:docMk/>
            <pc:sldMk cId="1917744599" sldId="689"/>
            <ac:spMk id="3" creationId="{57A9C8CC-198C-ADC7-B4D4-394813EC4CC3}"/>
          </ac:spMkLst>
        </pc:spChg>
        <pc:spChg chg="mod ord">
          <ac:chgData name="Burnett, Carl M" userId="396d1247-df83-4d28-bee2-e66279f856eb" providerId="ADAL" clId="{A10413BE-04E7-4767-A404-5E19EF3D2943}" dt="2026-03-21T17:17:45.028" v="600" actId="113"/>
          <ac:spMkLst>
            <pc:docMk/>
            <pc:sldMk cId="1917744599" sldId="689"/>
            <ac:spMk id="4" creationId="{2CDB61BC-36D5-256F-B421-E75BB783859E}"/>
          </ac:spMkLst>
        </pc:spChg>
        <pc:spChg chg="mod ord">
          <ac:chgData name="Burnett, Carl M" userId="396d1247-df83-4d28-bee2-e66279f856eb" providerId="ADAL" clId="{A10413BE-04E7-4767-A404-5E19EF3D2943}" dt="2026-03-21T17:17:32.475" v="595" actId="700"/>
          <ac:spMkLst>
            <pc:docMk/>
            <pc:sldMk cId="1917744599" sldId="689"/>
            <ac:spMk id="6" creationId="{97B61224-B358-9E67-B396-221A2B5E9366}"/>
          </ac:spMkLst>
        </pc:spChg>
      </pc:sldChg>
      <pc:sldChg chg="addSp delSp modSp add mod modClrScheme chgLayout">
        <pc:chgData name="Burnett, Carl M" userId="396d1247-df83-4d28-bee2-e66279f856eb" providerId="ADAL" clId="{A10413BE-04E7-4767-A404-5E19EF3D2943}" dt="2026-03-21T17:18:02.650" v="606" actId="113"/>
        <pc:sldMkLst>
          <pc:docMk/>
          <pc:sldMk cId="1244051649" sldId="690"/>
        </pc:sldMkLst>
        <pc:spChg chg="mod ord">
          <ac:chgData name="Burnett, Carl M" userId="396d1247-df83-4d28-bee2-e66279f856eb" providerId="ADAL" clId="{A10413BE-04E7-4767-A404-5E19EF3D2943}" dt="2026-03-21T17:17:48.656" v="601" actId="700"/>
          <ac:spMkLst>
            <pc:docMk/>
            <pc:sldMk cId="1244051649" sldId="690"/>
            <ac:spMk id="2" creationId="{4390D601-0964-137F-4A02-21572E2E3EA6}"/>
          </ac:spMkLst>
        </pc:spChg>
        <pc:spChg chg="mod ord">
          <ac:chgData name="Burnett, Carl M" userId="396d1247-df83-4d28-bee2-e66279f856eb" providerId="ADAL" clId="{A10413BE-04E7-4767-A404-5E19EF3D2943}" dt="2026-03-21T17:17:58.125" v="605" actId="12"/>
          <ac:spMkLst>
            <pc:docMk/>
            <pc:sldMk cId="1244051649" sldId="690"/>
            <ac:spMk id="3" creationId="{1FCE9962-A9AC-2E9C-CAD1-4EE6F280A4E7}"/>
          </ac:spMkLst>
        </pc:spChg>
        <pc:spChg chg="mod ord">
          <ac:chgData name="Burnett, Carl M" userId="396d1247-df83-4d28-bee2-e66279f856eb" providerId="ADAL" clId="{A10413BE-04E7-4767-A404-5E19EF3D2943}" dt="2026-03-21T17:18:02.650" v="606" actId="113"/>
          <ac:spMkLst>
            <pc:docMk/>
            <pc:sldMk cId="1244051649" sldId="690"/>
            <ac:spMk id="4" creationId="{4FA53C9F-FD3B-752C-3D0B-A451BF77A3BE}"/>
          </ac:spMkLst>
        </pc:spChg>
        <pc:spChg chg="mod ord">
          <ac:chgData name="Burnett, Carl M" userId="396d1247-df83-4d28-bee2-e66279f856eb" providerId="ADAL" clId="{A10413BE-04E7-4767-A404-5E19EF3D2943}" dt="2026-03-21T17:17:48.656" v="601" actId="700"/>
          <ac:spMkLst>
            <pc:docMk/>
            <pc:sldMk cId="1244051649" sldId="690"/>
            <ac:spMk id="6" creationId="{91A7CC67-F7D8-D2DC-29C5-3B8F70EC04BB}"/>
          </ac:spMkLst>
        </pc:spChg>
      </pc:sldChg>
      <pc:sldChg chg="addSp delSp modSp add mod modClrScheme chgLayout">
        <pc:chgData name="Burnett, Carl M" userId="396d1247-df83-4d28-bee2-e66279f856eb" providerId="ADAL" clId="{A10413BE-04E7-4767-A404-5E19EF3D2943}" dt="2026-03-21T17:18:30.739" v="617" actId="113"/>
        <pc:sldMkLst>
          <pc:docMk/>
          <pc:sldMk cId="4289989657" sldId="691"/>
        </pc:sldMkLst>
        <pc:spChg chg="mod ord">
          <ac:chgData name="Burnett, Carl M" userId="396d1247-df83-4d28-bee2-e66279f856eb" providerId="ADAL" clId="{A10413BE-04E7-4767-A404-5E19EF3D2943}" dt="2026-03-21T17:18:14.716" v="610" actId="14100"/>
          <ac:spMkLst>
            <pc:docMk/>
            <pc:sldMk cId="4289989657" sldId="691"/>
            <ac:spMk id="2" creationId="{24F8D56D-0D36-B05C-B96D-288420C0698F}"/>
          </ac:spMkLst>
        </pc:spChg>
        <pc:spChg chg="mod ord">
          <ac:chgData name="Burnett, Carl M" userId="396d1247-df83-4d28-bee2-e66279f856eb" providerId="ADAL" clId="{A10413BE-04E7-4767-A404-5E19EF3D2943}" dt="2026-03-21T17:18:27.804" v="616" actId="207"/>
          <ac:spMkLst>
            <pc:docMk/>
            <pc:sldMk cId="4289989657" sldId="691"/>
            <ac:spMk id="3" creationId="{2A68AD3C-AFE8-F9E6-24C9-8F2D0BB18DAB}"/>
          </ac:spMkLst>
        </pc:spChg>
        <pc:spChg chg="mod ord">
          <ac:chgData name="Burnett, Carl M" userId="396d1247-df83-4d28-bee2-e66279f856eb" providerId="ADAL" clId="{A10413BE-04E7-4767-A404-5E19EF3D2943}" dt="2026-03-21T17:18:30.739" v="617" actId="113"/>
          <ac:spMkLst>
            <pc:docMk/>
            <pc:sldMk cId="4289989657" sldId="691"/>
            <ac:spMk id="4" creationId="{2EA53F6A-6774-ECAE-D6D3-9F6045DDE194}"/>
          </ac:spMkLst>
        </pc:spChg>
        <pc:spChg chg="mod ord">
          <ac:chgData name="Burnett, Carl M" userId="396d1247-df83-4d28-bee2-e66279f856eb" providerId="ADAL" clId="{A10413BE-04E7-4767-A404-5E19EF3D2943}" dt="2026-03-21T17:18:09.085" v="607" actId="700"/>
          <ac:spMkLst>
            <pc:docMk/>
            <pc:sldMk cId="4289989657" sldId="691"/>
            <ac:spMk id="6" creationId="{7CED06F8-431D-9944-B62A-9D4F5FAAC3DA}"/>
          </ac:spMkLst>
        </pc:spChg>
      </pc:sldChg>
      <pc:sldChg chg="addSp delSp modSp add mod modClrScheme chgLayout">
        <pc:chgData name="Burnett, Carl M" userId="396d1247-df83-4d28-bee2-e66279f856eb" providerId="ADAL" clId="{A10413BE-04E7-4767-A404-5E19EF3D2943}" dt="2026-03-21T17:19:53.921" v="648" actId="113"/>
        <pc:sldMkLst>
          <pc:docMk/>
          <pc:sldMk cId="4001861240" sldId="692"/>
        </pc:sldMkLst>
        <pc:spChg chg="mod ord">
          <ac:chgData name="Burnett, Carl M" userId="396d1247-df83-4d28-bee2-e66279f856eb" providerId="ADAL" clId="{A10413BE-04E7-4767-A404-5E19EF3D2943}" dt="2026-03-21T17:19:41.996" v="643" actId="700"/>
          <ac:spMkLst>
            <pc:docMk/>
            <pc:sldMk cId="4001861240" sldId="692"/>
            <ac:spMk id="2" creationId="{C7D5B3A4-1F08-FFAF-411C-5399F2CF9EE8}"/>
          </ac:spMkLst>
        </pc:spChg>
        <pc:spChg chg="mod ord">
          <ac:chgData name="Burnett, Carl M" userId="396d1247-df83-4d28-bee2-e66279f856eb" providerId="ADAL" clId="{A10413BE-04E7-4767-A404-5E19EF3D2943}" dt="2026-03-21T17:19:50.581" v="647" actId="122"/>
          <ac:spMkLst>
            <pc:docMk/>
            <pc:sldMk cId="4001861240" sldId="692"/>
            <ac:spMk id="3" creationId="{64AE54BC-08D9-9844-AFD9-38C5E9CA2FC4}"/>
          </ac:spMkLst>
        </pc:spChg>
        <pc:spChg chg="mod ord">
          <ac:chgData name="Burnett, Carl M" userId="396d1247-df83-4d28-bee2-e66279f856eb" providerId="ADAL" clId="{A10413BE-04E7-4767-A404-5E19EF3D2943}" dt="2026-03-21T17:19:53.921" v="648" actId="113"/>
          <ac:spMkLst>
            <pc:docMk/>
            <pc:sldMk cId="4001861240" sldId="692"/>
            <ac:spMk id="4" creationId="{71733198-5635-D8E1-35AD-93ED9307B28E}"/>
          </ac:spMkLst>
        </pc:spChg>
        <pc:spChg chg="mod ord">
          <ac:chgData name="Burnett, Carl M" userId="396d1247-df83-4d28-bee2-e66279f856eb" providerId="ADAL" clId="{A10413BE-04E7-4767-A404-5E19EF3D2943}" dt="2026-03-21T17:19:41.996" v="643" actId="700"/>
          <ac:spMkLst>
            <pc:docMk/>
            <pc:sldMk cId="4001861240" sldId="692"/>
            <ac:spMk id="6" creationId="{1FA44A9B-2364-6728-8181-DC7D4476A771}"/>
          </ac:spMkLst>
        </pc:spChg>
      </pc:sldChg>
      <pc:sldChg chg="addSp delSp modSp add mod modClrScheme chgLayout">
        <pc:chgData name="Burnett, Carl M" userId="396d1247-df83-4d28-bee2-e66279f856eb" providerId="ADAL" clId="{A10413BE-04E7-4767-A404-5E19EF3D2943}" dt="2026-03-21T17:20:12.394" v="655" actId="113"/>
        <pc:sldMkLst>
          <pc:docMk/>
          <pc:sldMk cId="1011798321" sldId="693"/>
        </pc:sldMkLst>
        <pc:spChg chg="mod ord">
          <ac:chgData name="Burnett, Carl M" userId="396d1247-df83-4d28-bee2-e66279f856eb" providerId="ADAL" clId="{A10413BE-04E7-4767-A404-5E19EF3D2943}" dt="2026-03-21T17:19:57.988" v="649" actId="700"/>
          <ac:spMkLst>
            <pc:docMk/>
            <pc:sldMk cId="1011798321" sldId="693"/>
            <ac:spMk id="2" creationId="{FFBEFC69-F09D-647B-9619-C045F179053B}"/>
          </ac:spMkLst>
        </pc:spChg>
        <pc:spChg chg="mod ord">
          <ac:chgData name="Burnett, Carl M" userId="396d1247-df83-4d28-bee2-e66279f856eb" providerId="ADAL" clId="{A10413BE-04E7-4767-A404-5E19EF3D2943}" dt="2026-03-21T17:20:08.935" v="654" actId="12"/>
          <ac:spMkLst>
            <pc:docMk/>
            <pc:sldMk cId="1011798321" sldId="693"/>
            <ac:spMk id="3" creationId="{A7219410-A611-553C-170A-66517A1F7913}"/>
          </ac:spMkLst>
        </pc:spChg>
        <pc:spChg chg="mod ord">
          <ac:chgData name="Burnett, Carl M" userId="396d1247-df83-4d28-bee2-e66279f856eb" providerId="ADAL" clId="{A10413BE-04E7-4767-A404-5E19EF3D2943}" dt="2026-03-21T17:20:12.394" v="655" actId="113"/>
          <ac:spMkLst>
            <pc:docMk/>
            <pc:sldMk cId="1011798321" sldId="693"/>
            <ac:spMk id="4" creationId="{41FF20BB-5560-E8DA-E767-41D26D0CF706}"/>
          </ac:spMkLst>
        </pc:spChg>
        <pc:spChg chg="mod ord">
          <ac:chgData name="Burnett, Carl M" userId="396d1247-df83-4d28-bee2-e66279f856eb" providerId="ADAL" clId="{A10413BE-04E7-4767-A404-5E19EF3D2943}" dt="2026-03-21T17:19:57.988" v="649" actId="700"/>
          <ac:spMkLst>
            <pc:docMk/>
            <pc:sldMk cId="1011798321" sldId="693"/>
            <ac:spMk id="6" creationId="{6B4A77CC-A3A4-3F27-4BEB-D2E6E8E54BEC}"/>
          </ac:spMkLst>
        </pc:spChg>
      </pc:sldChg>
      <pc:sldChg chg="modSp add mod">
        <pc:chgData name="Burnett, Carl M" userId="396d1247-df83-4d28-bee2-e66279f856eb" providerId="ADAL" clId="{A10413BE-04E7-4767-A404-5E19EF3D2943}" dt="2026-03-21T14:44:26.973" v="512" actId="207"/>
        <pc:sldMkLst>
          <pc:docMk/>
          <pc:sldMk cId="500069410" sldId="694"/>
        </pc:sldMkLst>
        <pc:spChg chg="mod">
          <ac:chgData name="Burnett, Carl M" userId="396d1247-df83-4d28-bee2-e66279f856eb" providerId="ADAL" clId="{A10413BE-04E7-4767-A404-5E19EF3D2943}" dt="2026-03-21T14:44:21.645" v="510" actId="113"/>
          <ac:spMkLst>
            <pc:docMk/>
            <pc:sldMk cId="500069410" sldId="694"/>
            <ac:spMk id="3" creationId="{E852F587-7827-1915-83C4-7575A2573485}"/>
          </ac:spMkLst>
        </pc:spChg>
        <pc:spChg chg="mod">
          <ac:chgData name="Burnett, Carl M" userId="396d1247-df83-4d28-bee2-e66279f856eb" providerId="ADAL" clId="{A10413BE-04E7-4767-A404-5E19EF3D2943}" dt="2026-03-21T10:00:09.590" v="213"/>
          <ac:spMkLst>
            <pc:docMk/>
            <pc:sldMk cId="500069410" sldId="694"/>
            <ac:spMk id="6" creationId="{1F226271-98C9-A2FB-C790-137A31C43152}"/>
          </ac:spMkLst>
        </pc:spChg>
        <pc:spChg chg="mod">
          <ac:chgData name="Burnett, Carl M" userId="396d1247-df83-4d28-bee2-e66279f856eb" providerId="ADAL" clId="{A10413BE-04E7-4767-A404-5E19EF3D2943}" dt="2026-03-21T14:44:26.973" v="512" actId="207"/>
          <ac:spMkLst>
            <pc:docMk/>
            <pc:sldMk cId="500069410" sldId="694"/>
            <ac:spMk id="7" creationId="{E0BE19C4-BE1F-DF89-FE6D-8A061F829275}"/>
          </ac:spMkLst>
        </pc:spChg>
      </pc:sldChg>
      <pc:sldChg chg="addSp delSp modSp add mod modClrScheme chgLayout">
        <pc:chgData name="Burnett, Carl M" userId="396d1247-df83-4d28-bee2-e66279f856eb" providerId="ADAL" clId="{A10413BE-04E7-4767-A404-5E19EF3D2943}" dt="2026-03-21T14:45:16.160" v="522" actId="113"/>
        <pc:sldMkLst>
          <pc:docMk/>
          <pc:sldMk cId="1608246453" sldId="695"/>
        </pc:sldMkLst>
        <pc:spChg chg="mod ord">
          <ac:chgData name="Burnett, Carl M" userId="396d1247-df83-4d28-bee2-e66279f856eb" providerId="ADAL" clId="{A10413BE-04E7-4767-A404-5E19EF3D2943}" dt="2026-03-21T14:44:43.478" v="516" actId="14100"/>
          <ac:spMkLst>
            <pc:docMk/>
            <pc:sldMk cId="1608246453" sldId="695"/>
            <ac:spMk id="2" creationId="{4DC28683-D3A3-EB18-9AB8-2027AC3F1A87}"/>
          </ac:spMkLst>
        </pc:spChg>
        <pc:spChg chg="mod ord">
          <ac:chgData name="Burnett, Carl M" userId="396d1247-df83-4d28-bee2-e66279f856eb" providerId="ADAL" clId="{A10413BE-04E7-4767-A404-5E19EF3D2943}" dt="2026-03-21T14:45:16.160" v="522" actId="113"/>
          <ac:spMkLst>
            <pc:docMk/>
            <pc:sldMk cId="1608246453" sldId="695"/>
            <ac:spMk id="3" creationId="{94B7EBAA-DC1A-CAAD-3B3A-C9CF90046D26}"/>
          </ac:spMkLst>
        </pc:spChg>
        <pc:spChg chg="mod ord">
          <ac:chgData name="Burnett, Carl M" userId="396d1247-df83-4d28-bee2-e66279f856eb" providerId="ADAL" clId="{A10413BE-04E7-4767-A404-5E19EF3D2943}" dt="2026-03-21T14:44:56.890" v="520" actId="113"/>
          <ac:spMkLst>
            <pc:docMk/>
            <pc:sldMk cId="1608246453" sldId="695"/>
            <ac:spMk id="4" creationId="{EB80D222-CF1F-1FAF-A2C8-64BA92D0AFC5}"/>
          </ac:spMkLst>
        </pc:spChg>
        <pc:spChg chg="mod ord">
          <ac:chgData name="Burnett, Carl M" userId="396d1247-df83-4d28-bee2-e66279f856eb" providerId="ADAL" clId="{A10413BE-04E7-4767-A404-5E19EF3D2943}" dt="2026-03-21T14:44:37.385" v="513" actId="700"/>
          <ac:spMkLst>
            <pc:docMk/>
            <pc:sldMk cId="1608246453" sldId="695"/>
            <ac:spMk id="6" creationId="{CEDE4D2E-C70A-94B6-5496-2772C1FE04CB}"/>
          </ac:spMkLst>
        </pc:spChg>
      </pc:sldChg>
      <pc:sldChg chg="addSp delSp modSp add mod modClrScheme chgLayout">
        <pc:chgData name="Burnett, Carl M" userId="396d1247-df83-4d28-bee2-e66279f856eb" providerId="ADAL" clId="{A10413BE-04E7-4767-A404-5E19EF3D2943}" dt="2026-03-21T14:45:43.681" v="529" actId="113"/>
        <pc:sldMkLst>
          <pc:docMk/>
          <pc:sldMk cId="3795133656" sldId="696"/>
        </pc:sldMkLst>
        <pc:spChg chg="mod ord">
          <ac:chgData name="Burnett, Carl M" userId="396d1247-df83-4d28-bee2-e66279f856eb" providerId="ADAL" clId="{A10413BE-04E7-4767-A404-5E19EF3D2943}" dt="2026-03-21T14:45:32.831" v="526" actId="14100"/>
          <ac:spMkLst>
            <pc:docMk/>
            <pc:sldMk cId="3795133656" sldId="696"/>
            <ac:spMk id="2" creationId="{287B5418-9178-5724-1248-0588F497B20C}"/>
          </ac:spMkLst>
        </pc:spChg>
        <pc:spChg chg="mod ord">
          <ac:chgData name="Burnett, Carl M" userId="396d1247-df83-4d28-bee2-e66279f856eb" providerId="ADAL" clId="{A10413BE-04E7-4767-A404-5E19EF3D2943}" dt="2026-03-21T14:45:35.821" v="528" actId="27636"/>
          <ac:spMkLst>
            <pc:docMk/>
            <pc:sldMk cId="3795133656" sldId="696"/>
            <ac:spMk id="3" creationId="{DE4C5E08-639D-C4E0-E9DC-D61200DA16B6}"/>
          </ac:spMkLst>
        </pc:spChg>
        <pc:spChg chg="mod ord">
          <ac:chgData name="Burnett, Carl M" userId="396d1247-df83-4d28-bee2-e66279f856eb" providerId="ADAL" clId="{A10413BE-04E7-4767-A404-5E19EF3D2943}" dt="2026-03-21T14:45:43.681" v="529" actId="113"/>
          <ac:spMkLst>
            <pc:docMk/>
            <pc:sldMk cId="3795133656" sldId="696"/>
            <ac:spMk id="4" creationId="{773E0027-DF80-9ACD-0063-288C4142E7B7}"/>
          </ac:spMkLst>
        </pc:spChg>
        <pc:spChg chg="mod ord">
          <ac:chgData name="Burnett, Carl M" userId="396d1247-df83-4d28-bee2-e66279f856eb" providerId="ADAL" clId="{A10413BE-04E7-4767-A404-5E19EF3D2943}" dt="2026-03-21T14:45:26.508" v="523" actId="700"/>
          <ac:spMkLst>
            <pc:docMk/>
            <pc:sldMk cId="3795133656" sldId="696"/>
            <ac:spMk id="6" creationId="{0E6A9C00-18AD-7BA2-99F2-511ACA9FF467}"/>
          </ac:spMkLst>
        </pc:spChg>
      </pc:sldChg>
      <pc:sldChg chg="addSp delSp modSp add mod modClrScheme chgLayout">
        <pc:chgData name="Burnett, Carl M" userId="396d1247-df83-4d28-bee2-e66279f856eb" providerId="ADAL" clId="{A10413BE-04E7-4767-A404-5E19EF3D2943}" dt="2026-03-21T17:14:52.942" v="542" actId="113"/>
        <pc:sldMkLst>
          <pc:docMk/>
          <pc:sldMk cId="3271946829" sldId="697"/>
        </pc:sldMkLst>
        <pc:spChg chg="mod ord">
          <ac:chgData name="Burnett, Carl M" userId="396d1247-df83-4d28-bee2-e66279f856eb" providerId="ADAL" clId="{A10413BE-04E7-4767-A404-5E19EF3D2943}" dt="2026-03-21T17:14:35.840" v="537" actId="700"/>
          <ac:spMkLst>
            <pc:docMk/>
            <pc:sldMk cId="3271946829" sldId="697"/>
            <ac:spMk id="2" creationId="{48F5E243-539B-E457-F547-B509E765E422}"/>
          </ac:spMkLst>
        </pc:spChg>
        <pc:spChg chg="mod ord">
          <ac:chgData name="Burnett, Carl M" userId="396d1247-df83-4d28-bee2-e66279f856eb" providerId="ADAL" clId="{A10413BE-04E7-4767-A404-5E19EF3D2943}" dt="2026-03-21T17:14:47.871" v="541" actId="14100"/>
          <ac:spMkLst>
            <pc:docMk/>
            <pc:sldMk cId="3271946829" sldId="697"/>
            <ac:spMk id="3" creationId="{C54ACE95-E440-77A8-6678-99755F78CD6F}"/>
          </ac:spMkLst>
        </pc:spChg>
        <pc:spChg chg="mod ord">
          <ac:chgData name="Burnett, Carl M" userId="396d1247-df83-4d28-bee2-e66279f856eb" providerId="ADAL" clId="{A10413BE-04E7-4767-A404-5E19EF3D2943}" dt="2026-03-21T17:14:52.942" v="542" actId="113"/>
          <ac:spMkLst>
            <pc:docMk/>
            <pc:sldMk cId="3271946829" sldId="697"/>
            <ac:spMk id="4" creationId="{D2F0C566-B914-E80B-D8B9-5A4FAE5D995C}"/>
          </ac:spMkLst>
        </pc:spChg>
        <pc:spChg chg="mod ord">
          <ac:chgData name="Burnett, Carl M" userId="396d1247-df83-4d28-bee2-e66279f856eb" providerId="ADAL" clId="{A10413BE-04E7-4767-A404-5E19EF3D2943}" dt="2026-03-21T17:14:35.840" v="537" actId="700"/>
          <ac:spMkLst>
            <pc:docMk/>
            <pc:sldMk cId="3271946829" sldId="697"/>
            <ac:spMk id="6" creationId="{0CFE3427-E679-CC49-A860-3CA70EE7254B}"/>
          </ac:spMkLst>
        </pc:spChg>
      </pc:sldChg>
      <pc:sldChg chg="addSp delSp modSp add mod modClrScheme chgLayout">
        <pc:chgData name="Burnett, Carl M" userId="396d1247-df83-4d28-bee2-e66279f856eb" providerId="ADAL" clId="{A10413BE-04E7-4767-A404-5E19EF3D2943}" dt="2026-03-21T17:17:02.352" v="585" actId="113"/>
        <pc:sldMkLst>
          <pc:docMk/>
          <pc:sldMk cId="1716033564" sldId="698"/>
        </pc:sldMkLst>
        <pc:spChg chg="mod ord">
          <ac:chgData name="Burnett, Carl M" userId="396d1247-df83-4d28-bee2-e66279f856eb" providerId="ADAL" clId="{A10413BE-04E7-4767-A404-5E19EF3D2943}" dt="2026-03-21T17:16:46.138" v="578" actId="700"/>
          <ac:spMkLst>
            <pc:docMk/>
            <pc:sldMk cId="1716033564" sldId="698"/>
            <ac:spMk id="2" creationId="{20B999D4-19C7-0560-6311-DD0031470B25}"/>
          </ac:spMkLst>
        </pc:spChg>
        <pc:spChg chg="mod ord">
          <ac:chgData name="Burnett, Carl M" userId="396d1247-df83-4d28-bee2-e66279f856eb" providerId="ADAL" clId="{A10413BE-04E7-4767-A404-5E19EF3D2943}" dt="2026-03-21T17:16:59.364" v="584" actId="113"/>
          <ac:spMkLst>
            <pc:docMk/>
            <pc:sldMk cId="1716033564" sldId="698"/>
            <ac:spMk id="3" creationId="{B1638BAC-6BE7-BA2C-4390-0A02FAD30AF8}"/>
          </ac:spMkLst>
        </pc:spChg>
        <pc:spChg chg="mod ord">
          <ac:chgData name="Burnett, Carl M" userId="396d1247-df83-4d28-bee2-e66279f856eb" providerId="ADAL" clId="{A10413BE-04E7-4767-A404-5E19EF3D2943}" dt="2026-03-21T17:17:02.352" v="585" actId="113"/>
          <ac:spMkLst>
            <pc:docMk/>
            <pc:sldMk cId="1716033564" sldId="698"/>
            <ac:spMk id="4" creationId="{BE967673-48CC-32D5-7BBE-F45A98065190}"/>
          </ac:spMkLst>
        </pc:spChg>
        <pc:spChg chg="mod ord">
          <ac:chgData name="Burnett, Carl M" userId="396d1247-df83-4d28-bee2-e66279f856eb" providerId="ADAL" clId="{A10413BE-04E7-4767-A404-5E19EF3D2943}" dt="2026-03-21T17:16:46.138" v="578" actId="700"/>
          <ac:spMkLst>
            <pc:docMk/>
            <pc:sldMk cId="1716033564" sldId="698"/>
            <ac:spMk id="6" creationId="{62DFE6ED-3DE5-D49C-BD96-7D0159523C6A}"/>
          </ac:spMkLst>
        </pc:spChg>
      </pc:sldChg>
      <pc:sldChg chg="addSp delSp modSp add mod modClrScheme chgLayout">
        <pc:chgData name="Burnett, Carl M" userId="396d1247-df83-4d28-bee2-e66279f856eb" providerId="ADAL" clId="{A10413BE-04E7-4767-A404-5E19EF3D2943}" dt="2026-03-21T17:17:27.389" v="594" actId="113"/>
        <pc:sldMkLst>
          <pc:docMk/>
          <pc:sldMk cId="809865873" sldId="699"/>
        </pc:sldMkLst>
        <pc:spChg chg="mod ord">
          <ac:chgData name="Burnett, Carl M" userId="396d1247-df83-4d28-bee2-e66279f856eb" providerId="ADAL" clId="{A10413BE-04E7-4767-A404-5E19EF3D2943}" dt="2026-03-21T17:17:15.508" v="589" actId="14100"/>
          <ac:spMkLst>
            <pc:docMk/>
            <pc:sldMk cId="809865873" sldId="699"/>
            <ac:spMk id="2" creationId="{930332EC-47B2-BA6A-B7B0-DDBAC44B4F1D}"/>
          </ac:spMkLst>
        </pc:spChg>
        <pc:spChg chg="mod ord">
          <ac:chgData name="Burnett, Carl M" userId="396d1247-df83-4d28-bee2-e66279f856eb" providerId="ADAL" clId="{A10413BE-04E7-4767-A404-5E19EF3D2943}" dt="2026-03-21T17:17:24.308" v="593" actId="207"/>
          <ac:spMkLst>
            <pc:docMk/>
            <pc:sldMk cId="809865873" sldId="699"/>
            <ac:spMk id="3" creationId="{8B99153E-B99F-99CD-E3A3-F706AC7558D2}"/>
          </ac:spMkLst>
        </pc:spChg>
        <pc:spChg chg="mod ord">
          <ac:chgData name="Burnett, Carl M" userId="396d1247-df83-4d28-bee2-e66279f856eb" providerId="ADAL" clId="{A10413BE-04E7-4767-A404-5E19EF3D2943}" dt="2026-03-21T17:17:27.389" v="594" actId="113"/>
          <ac:spMkLst>
            <pc:docMk/>
            <pc:sldMk cId="809865873" sldId="699"/>
            <ac:spMk id="4" creationId="{35B6A66E-610D-35DA-8DB8-78C8BEF63B22}"/>
          </ac:spMkLst>
        </pc:spChg>
        <pc:spChg chg="mod ord">
          <ac:chgData name="Burnett, Carl M" userId="396d1247-df83-4d28-bee2-e66279f856eb" providerId="ADAL" clId="{A10413BE-04E7-4767-A404-5E19EF3D2943}" dt="2026-03-21T17:17:09.978" v="586" actId="700"/>
          <ac:spMkLst>
            <pc:docMk/>
            <pc:sldMk cId="809865873" sldId="699"/>
            <ac:spMk id="6" creationId="{87645EFB-DC1F-8DDE-5166-81B531BB9D1D}"/>
          </ac:spMkLst>
        </pc:spChg>
      </pc:sldChg>
      <pc:sldChg chg="addSp delSp modSp add mod modClrScheme chgLayout">
        <pc:chgData name="Burnett, Carl M" userId="396d1247-df83-4d28-bee2-e66279f856eb" providerId="ADAL" clId="{A10413BE-04E7-4767-A404-5E19EF3D2943}" dt="2026-03-21T17:18:50.977" v="626" actId="113"/>
        <pc:sldMkLst>
          <pc:docMk/>
          <pc:sldMk cId="168831795" sldId="701"/>
        </pc:sldMkLst>
        <pc:spChg chg="mod ord">
          <ac:chgData name="Burnett, Carl M" userId="396d1247-df83-4d28-bee2-e66279f856eb" providerId="ADAL" clId="{A10413BE-04E7-4767-A404-5E19EF3D2943}" dt="2026-03-21T17:18:42.106" v="621" actId="14100"/>
          <ac:spMkLst>
            <pc:docMk/>
            <pc:sldMk cId="168831795" sldId="701"/>
            <ac:spMk id="2" creationId="{46953A7C-5DB8-3D1C-E2DD-25D616166CC2}"/>
          </ac:spMkLst>
        </pc:spChg>
        <pc:spChg chg="mod ord">
          <ac:chgData name="Burnett, Carl M" userId="396d1247-df83-4d28-bee2-e66279f856eb" providerId="ADAL" clId="{A10413BE-04E7-4767-A404-5E19EF3D2943}" dt="2026-03-21T17:18:47.900" v="625" actId="207"/>
          <ac:spMkLst>
            <pc:docMk/>
            <pc:sldMk cId="168831795" sldId="701"/>
            <ac:spMk id="3" creationId="{9198E2D6-D28E-9AF2-0AF8-397BBDAC54EB}"/>
          </ac:spMkLst>
        </pc:spChg>
        <pc:spChg chg="mod ord">
          <ac:chgData name="Burnett, Carl M" userId="396d1247-df83-4d28-bee2-e66279f856eb" providerId="ADAL" clId="{A10413BE-04E7-4767-A404-5E19EF3D2943}" dt="2026-03-21T17:18:50.977" v="626" actId="113"/>
          <ac:spMkLst>
            <pc:docMk/>
            <pc:sldMk cId="168831795" sldId="701"/>
            <ac:spMk id="4" creationId="{B20CF49B-2F81-1559-B28C-F9D8FBCF519D}"/>
          </ac:spMkLst>
        </pc:spChg>
        <pc:spChg chg="mod ord">
          <ac:chgData name="Burnett, Carl M" userId="396d1247-df83-4d28-bee2-e66279f856eb" providerId="ADAL" clId="{A10413BE-04E7-4767-A404-5E19EF3D2943}" dt="2026-03-21T17:18:36.527" v="618" actId="700"/>
          <ac:spMkLst>
            <pc:docMk/>
            <pc:sldMk cId="168831795" sldId="701"/>
            <ac:spMk id="6" creationId="{7AD4687E-8E1F-3512-2A9B-C9C619CB444E}"/>
          </ac:spMkLst>
        </pc:spChg>
      </pc:sldChg>
      <pc:sldChg chg="addSp delSp modSp add mod modClrScheme chgLayout">
        <pc:chgData name="Burnett, Carl M" userId="396d1247-df83-4d28-bee2-e66279f856eb" providerId="ADAL" clId="{A10413BE-04E7-4767-A404-5E19EF3D2943}" dt="2026-03-21T17:19:37.813" v="642" actId="113"/>
        <pc:sldMkLst>
          <pc:docMk/>
          <pc:sldMk cId="3941906827" sldId="702"/>
        </pc:sldMkLst>
        <pc:spChg chg="mod ord">
          <ac:chgData name="Burnett, Carl M" userId="396d1247-df83-4d28-bee2-e66279f856eb" providerId="ADAL" clId="{A10413BE-04E7-4767-A404-5E19EF3D2943}" dt="2026-03-21T17:19:24.350" v="638" actId="14100"/>
          <ac:spMkLst>
            <pc:docMk/>
            <pc:sldMk cId="3941906827" sldId="702"/>
            <ac:spMk id="2" creationId="{3D518D53-9BA2-386A-D568-D6037DF54550}"/>
          </ac:spMkLst>
        </pc:spChg>
        <pc:spChg chg="mod ord">
          <ac:chgData name="Burnett, Carl M" userId="396d1247-df83-4d28-bee2-e66279f856eb" providerId="ADAL" clId="{A10413BE-04E7-4767-A404-5E19EF3D2943}" dt="2026-03-21T17:19:34.960" v="641" actId="207"/>
          <ac:spMkLst>
            <pc:docMk/>
            <pc:sldMk cId="3941906827" sldId="702"/>
            <ac:spMk id="3" creationId="{3BF5E201-448B-F467-B2C1-FDD01BAB3F2D}"/>
          </ac:spMkLst>
        </pc:spChg>
        <pc:spChg chg="mod ord">
          <ac:chgData name="Burnett, Carl M" userId="396d1247-df83-4d28-bee2-e66279f856eb" providerId="ADAL" clId="{A10413BE-04E7-4767-A404-5E19EF3D2943}" dt="2026-03-21T17:19:37.813" v="642" actId="113"/>
          <ac:spMkLst>
            <pc:docMk/>
            <pc:sldMk cId="3941906827" sldId="702"/>
            <ac:spMk id="4" creationId="{829654B9-D6F2-895F-83B3-45E7DB7A7073}"/>
          </ac:spMkLst>
        </pc:spChg>
        <pc:spChg chg="mod ord">
          <ac:chgData name="Burnett, Carl M" userId="396d1247-df83-4d28-bee2-e66279f856eb" providerId="ADAL" clId="{A10413BE-04E7-4767-A404-5E19EF3D2943}" dt="2026-03-21T17:19:18.500" v="636" actId="700"/>
          <ac:spMkLst>
            <pc:docMk/>
            <pc:sldMk cId="3941906827" sldId="702"/>
            <ac:spMk id="6" creationId="{6D552271-59E6-7915-F9B6-E9D49B2AD7DD}"/>
          </ac:spMkLst>
        </pc:spChg>
      </pc:sldChg>
      <pc:sldChg chg="addSp delSp modSp add mod modClrScheme chgLayout">
        <pc:chgData name="Burnett, Carl M" userId="396d1247-df83-4d28-bee2-e66279f856eb" providerId="ADAL" clId="{A10413BE-04E7-4767-A404-5E19EF3D2943}" dt="2026-03-21T17:19:14.540" v="635" actId="113"/>
        <pc:sldMkLst>
          <pc:docMk/>
          <pc:sldMk cId="1548097815" sldId="703"/>
        </pc:sldMkLst>
        <pc:spChg chg="mod ord">
          <ac:chgData name="Burnett, Carl M" userId="396d1247-df83-4d28-bee2-e66279f856eb" providerId="ADAL" clId="{A10413BE-04E7-4767-A404-5E19EF3D2943}" dt="2026-03-21T17:19:04.333" v="630" actId="14100"/>
          <ac:spMkLst>
            <pc:docMk/>
            <pc:sldMk cId="1548097815" sldId="703"/>
            <ac:spMk id="2" creationId="{A8827AEF-721F-7D37-970B-4D2430260B86}"/>
          </ac:spMkLst>
        </pc:spChg>
        <pc:spChg chg="mod ord">
          <ac:chgData name="Burnett, Carl M" userId="396d1247-df83-4d28-bee2-e66279f856eb" providerId="ADAL" clId="{A10413BE-04E7-4767-A404-5E19EF3D2943}" dt="2026-03-21T17:19:10.853" v="634" actId="207"/>
          <ac:spMkLst>
            <pc:docMk/>
            <pc:sldMk cId="1548097815" sldId="703"/>
            <ac:spMk id="3" creationId="{953C8F50-930D-D4AC-01D5-AD1EB95C862D}"/>
          </ac:spMkLst>
        </pc:spChg>
        <pc:spChg chg="mod ord">
          <ac:chgData name="Burnett, Carl M" userId="396d1247-df83-4d28-bee2-e66279f856eb" providerId="ADAL" clId="{A10413BE-04E7-4767-A404-5E19EF3D2943}" dt="2026-03-21T17:19:14.540" v="635" actId="113"/>
          <ac:spMkLst>
            <pc:docMk/>
            <pc:sldMk cId="1548097815" sldId="703"/>
            <ac:spMk id="4" creationId="{D20F7FC7-AF99-7870-A45D-4BA1320FBDE7}"/>
          </ac:spMkLst>
        </pc:spChg>
        <pc:spChg chg="mod ord">
          <ac:chgData name="Burnett, Carl M" userId="396d1247-df83-4d28-bee2-e66279f856eb" providerId="ADAL" clId="{A10413BE-04E7-4767-A404-5E19EF3D2943}" dt="2026-03-21T17:18:57.384" v="627" actId="700"/>
          <ac:spMkLst>
            <pc:docMk/>
            <pc:sldMk cId="1548097815" sldId="703"/>
            <ac:spMk id="6" creationId="{45335A99-A894-8E66-AF1B-B726B63F50FE}"/>
          </ac:spMkLst>
        </pc:spChg>
      </pc:sldChg>
      <pc:sldChg chg="addSp delSp modSp add mod modClrScheme chgLayout">
        <pc:chgData name="Burnett, Carl M" userId="396d1247-df83-4d28-bee2-e66279f856eb" providerId="ADAL" clId="{A10413BE-04E7-4767-A404-5E19EF3D2943}" dt="2026-03-21T14:40:46.751" v="464" actId="404"/>
        <pc:sldMkLst>
          <pc:docMk/>
          <pc:sldMk cId="2005115383" sldId="704"/>
        </pc:sldMkLst>
        <pc:spChg chg="mod ord">
          <ac:chgData name="Burnett, Carl M" userId="396d1247-df83-4d28-bee2-e66279f856eb" providerId="ADAL" clId="{A10413BE-04E7-4767-A404-5E19EF3D2943}" dt="2026-03-21T14:40:38.354" v="461" actId="14100"/>
          <ac:spMkLst>
            <pc:docMk/>
            <pc:sldMk cId="2005115383" sldId="704"/>
            <ac:spMk id="8" creationId="{C9C93092-E1DD-77F3-4FCC-A161633DBF34}"/>
          </ac:spMkLst>
        </pc:spChg>
        <pc:spChg chg="mod ord">
          <ac:chgData name="Burnett, Carl M" userId="396d1247-df83-4d28-bee2-e66279f856eb" providerId="ADAL" clId="{A10413BE-04E7-4767-A404-5E19EF3D2943}" dt="2026-03-21T14:40:46.751" v="464" actId="404"/>
          <ac:spMkLst>
            <pc:docMk/>
            <pc:sldMk cId="2005115383" sldId="704"/>
            <ac:spMk id="9" creationId="{17ECE28E-A339-E310-C94E-1BF23802EF41}"/>
          </ac:spMkLst>
        </pc:spChg>
      </pc:sldChg>
      <pc:sldChg chg="addSp delSp modSp add mod modClrScheme chgLayout">
        <pc:chgData name="Burnett, Carl M" userId="396d1247-df83-4d28-bee2-e66279f856eb" providerId="ADAL" clId="{A10413BE-04E7-4767-A404-5E19EF3D2943}" dt="2026-03-21T10:01:23.485" v="256" actId="403"/>
        <pc:sldMkLst>
          <pc:docMk/>
          <pc:sldMk cId="4230886952" sldId="706"/>
        </pc:sldMkLst>
        <pc:spChg chg="mod ord">
          <ac:chgData name="Burnett, Carl M" userId="396d1247-df83-4d28-bee2-e66279f856eb" providerId="ADAL" clId="{A10413BE-04E7-4767-A404-5E19EF3D2943}" dt="2026-03-21T10:00:51.811" v="245" actId="700"/>
          <ac:spMkLst>
            <pc:docMk/>
            <pc:sldMk cId="4230886952" sldId="706"/>
            <ac:spMk id="4" creationId="{761545AF-C339-44EF-D182-88AD9EC8747F}"/>
          </ac:spMkLst>
        </pc:spChg>
        <pc:spChg chg="mod ord">
          <ac:chgData name="Burnett, Carl M" userId="396d1247-df83-4d28-bee2-e66279f856eb" providerId="ADAL" clId="{A10413BE-04E7-4767-A404-5E19EF3D2943}" dt="2026-03-21T10:00:57.981" v="247" actId="700"/>
          <ac:spMkLst>
            <pc:docMk/>
            <pc:sldMk cId="4230886952" sldId="706"/>
            <ac:spMk id="6" creationId="{DFD74F94-8CC8-B508-E7A3-7292221B1CE9}"/>
          </ac:spMkLst>
        </pc:spChg>
        <pc:spChg chg="mod ord">
          <ac:chgData name="Burnett, Carl M" userId="396d1247-df83-4d28-bee2-e66279f856eb" providerId="ADAL" clId="{A10413BE-04E7-4767-A404-5E19EF3D2943}" dt="2026-03-21T10:01:19.719" v="255" actId="14100"/>
          <ac:spMkLst>
            <pc:docMk/>
            <pc:sldMk cId="4230886952" sldId="706"/>
            <ac:spMk id="7" creationId="{F0785052-92E9-05FB-00AC-F184D9D86595}"/>
          </ac:spMkLst>
        </pc:spChg>
        <pc:spChg chg="mod ord">
          <ac:chgData name="Burnett, Carl M" userId="396d1247-df83-4d28-bee2-e66279f856eb" providerId="ADAL" clId="{A10413BE-04E7-4767-A404-5E19EF3D2943}" dt="2026-03-21T10:01:23.485" v="256" actId="403"/>
          <ac:spMkLst>
            <pc:docMk/>
            <pc:sldMk cId="4230886952" sldId="706"/>
            <ac:spMk id="8" creationId="{1A050C74-0E8F-1FCE-A02B-C29066271EEE}"/>
          </ac:spMkLst>
        </pc:spChg>
      </pc:sldChg>
      <pc:sldChg chg="addSp delSp modSp add mod modClrScheme chgLayout">
        <pc:chgData name="Burnett, Carl M" userId="396d1247-df83-4d28-bee2-e66279f856eb" providerId="ADAL" clId="{A10413BE-04E7-4767-A404-5E19EF3D2943}" dt="2026-03-21T10:02:42.376" v="269" actId="6549"/>
        <pc:sldMkLst>
          <pc:docMk/>
          <pc:sldMk cId="4070537225" sldId="707"/>
        </pc:sldMkLst>
        <pc:spChg chg="mod ord">
          <ac:chgData name="Burnett, Carl M" userId="396d1247-df83-4d28-bee2-e66279f856eb" providerId="ADAL" clId="{A10413BE-04E7-4767-A404-5E19EF3D2943}" dt="2026-03-21T10:02:42.376" v="269" actId="6549"/>
          <ac:spMkLst>
            <pc:docMk/>
            <pc:sldMk cId="4070537225" sldId="707"/>
            <ac:spMk id="2" creationId="{50AB2962-2E96-56C9-4A6C-2E6DC845C045}"/>
          </ac:spMkLst>
        </pc:spChg>
        <pc:spChg chg="mod ord">
          <ac:chgData name="Burnett, Carl M" userId="396d1247-df83-4d28-bee2-e66279f856eb" providerId="ADAL" clId="{A10413BE-04E7-4767-A404-5E19EF3D2943}" dt="2026-03-21T10:02:33.442" v="268" actId="403"/>
          <ac:spMkLst>
            <pc:docMk/>
            <pc:sldMk cId="4070537225" sldId="707"/>
            <ac:spMk id="3" creationId="{A3F379AF-6108-7791-3311-01100DA3663F}"/>
          </ac:spMkLst>
        </pc:spChg>
        <pc:spChg chg="mod ord">
          <ac:chgData name="Burnett, Carl M" userId="396d1247-df83-4d28-bee2-e66279f856eb" providerId="ADAL" clId="{A10413BE-04E7-4767-A404-5E19EF3D2943}" dt="2026-03-21T10:02:02.890" v="258" actId="27636"/>
          <ac:spMkLst>
            <pc:docMk/>
            <pc:sldMk cId="4070537225" sldId="707"/>
            <ac:spMk id="4" creationId="{5DFADAB2-CC4D-2AAE-F675-97A763034831}"/>
          </ac:spMkLst>
        </pc:spChg>
        <pc:spChg chg="mod ord">
          <ac:chgData name="Burnett, Carl M" userId="396d1247-df83-4d28-bee2-e66279f856eb" providerId="ADAL" clId="{A10413BE-04E7-4767-A404-5E19EF3D2943}" dt="2026-03-21T10:02:02.873" v="257" actId="700"/>
          <ac:spMkLst>
            <pc:docMk/>
            <pc:sldMk cId="4070537225" sldId="707"/>
            <ac:spMk id="6" creationId="{E9FAB8D0-364A-2F4C-1718-DAA3AB019336}"/>
          </ac:spMkLst>
        </pc:spChg>
      </pc:sldChg>
      <pc:sldChg chg="addSp delSp modSp add mod modClrScheme chgLayout">
        <pc:chgData name="Burnett, Carl M" userId="396d1247-df83-4d28-bee2-e66279f856eb" providerId="ADAL" clId="{A10413BE-04E7-4767-A404-5E19EF3D2943}" dt="2026-03-21T10:03:11.855" v="282" actId="404"/>
        <pc:sldMkLst>
          <pc:docMk/>
          <pc:sldMk cId="1082728294" sldId="708"/>
        </pc:sldMkLst>
        <pc:spChg chg="mod ord">
          <ac:chgData name="Burnett, Carl M" userId="396d1247-df83-4d28-bee2-e66279f856eb" providerId="ADAL" clId="{A10413BE-04E7-4767-A404-5E19EF3D2943}" dt="2026-03-21T10:02:58.647" v="276" actId="404"/>
          <ac:spMkLst>
            <pc:docMk/>
            <pc:sldMk cId="1082728294" sldId="708"/>
            <ac:spMk id="2" creationId="{63D2BE4A-EC9C-E0E1-BAA0-7484FE22C882}"/>
          </ac:spMkLst>
        </pc:spChg>
        <pc:spChg chg="mod ord">
          <ac:chgData name="Burnett, Carl M" userId="396d1247-df83-4d28-bee2-e66279f856eb" providerId="ADAL" clId="{A10413BE-04E7-4767-A404-5E19EF3D2943}" dt="2026-03-21T10:03:11.855" v="282" actId="404"/>
          <ac:spMkLst>
            <pc:docMk/>
            <pc:sldMk cId="1082728294" sldId="708"/>
            <ac:spMk id="3" creationId="{7452B06A-756D-22F9-3DD8-98494586A1B6}"/>
          </ac:spMkLst>
        </pc:spChg>
        <pc:spChg chg="mod ord">
          <ac:chgData name="Burnett, Carl M" userId="396d1247-df83-4d28-bee2-e66279f856eb" providerId="ADAL" clId="{A10413BE-04E7-4767-A404-5E19EF3D2943}" dt="2026-03-21T10:02:50.924" v="271" actId="27636"/>
          <ac:spMkLst>
            <pc:docMk/>
            <pc:sldMk cId="1082728294" sldId="708"/>
            <ac:spMk id="4" creationId="{3D415617-8DA8-0F12-27ED-E16DEA87296A}"/>
          </ac:spMkLst>
        </pc:spChg>
        <pc:spChg chg="mod ord">
          <ac:chgData name="Burnett, Carl M" userId="396d1247-df83-4d28-bee2-e66279f856eb" providerId="ADAL" clId="{A10413BE-04E7-4767-A404-5E19EF3D2943}" dt="2026-03-21T10:02:50.909" v="270" actId="700"/>
          <ac:spMkLst>
            <pc:docMk/>
            <pc:sldMk cId="1082728294" sldId="708"/>
            <ac:spMk id="6" creationId="{C611BA9A-FF97-A9B5-FA5B-DC6CA631B464}"/>
          </ac:spMkLst>
        </pc:spChg>
      </pc:sldChg>
      <pc:sldChg chg="addSp delSp modSp add mod modClrScheme chgLayout">
        <pc:chgData name="Burnett, Carl M" userId="396d1247-df83-4d28-bee2-e66279f856eb" providerId="ADAL" clId="{A10413BE-04E7-4767-A404-5E19EF3D2943}" dt="2026-03-21T10:03:32.727" v="289" actId="478"/>
        <pc:sldMkLst>
          <pc:docMk/>
          <pc:sldMk cId="3855112132" sldId="709"/>
        </pc:sldMkLst>
        <pc:spChg chg="mod ord">
          <ac:chgData name="Burnett, Carl M" userId="396d1247-df83-4d28-bee2-e66279f856eb" providerId="ADAL" clId="{A10413BE-04E7-4767-A404-5E19EF3D2943}" dt="2026-03-21T10:03:19.464" v="283" actId="700"/>
          <ac:spMkLst>
            <pc:docMk/>
            <pc:sldMk cId="3855112132" sldId="709"/>
            <ac:spMk id="2" creationId="{42DB1A12-B330-5CD7-9D8A-0B343B245250}"/>
          </ac:spMkLst>
        </pc:spChg>
        <pc:spChg chg="mod ord">
          <ac:chgData name="Burnett, Carl M" userId="396d1247-df83-4d28-bee2-e66279f856eb" providerId="ADAL" clId="{A10413BE-04E7-4767-A404-5E19EF3D2943}" dt="2026-03-21T10:03:30.652" v="288" actId="403"/>
          <ac:spMkLst>
            <pc:docMk/>
            <pc:sldMk cId="3855112132" sldId="709"/>
            <ac:spMk id="3" creationId="{35D7E794-B280-4DA2-4F89-1BEF86654DAA}"/>
          </ac:spMkLst>
        </pc:spChg>
        <pc:spChg chg="mod ord">
          <ac:chgData name="Burnett, Carl M" userId="396d1247-df83-4d28-bee2-e66279f856eb" providerId="ADAL" clId="{A10413BE-04E7-4767-A404-5E19EF3D2943}" dt="2026-03-21T10:03:19.494" v="284" actId="27636"/>
          <ac:spMkLst>
            <pc:docMk/>
            <pc:sldMk cId="3855112132" sldId="709"/>
            <ac:spMk id="4" creationId="{90F653BB-124F-0905-90E4-D8180DDEE135}"/>
          </ac:spMkLst>
        </pc:spChg>
        <pc:spChg chg="mod ord">
          <ac:chgData name="Burnett, Carl M" userId="396d1247-df83-4d28-bee2-e66279f856eb" providerId="ADAL" clId="{A10413BE-04E7-4767-A404-5E19EF3D2943}" dt="2026-03-21T10:03:19.464" v="283" actId="700"/>
          <ac:spMkLst>
            <pc:docMk/>
            <pc:sldMk cId="3855112132" sldId="709"/>
            <ac:spMk id="6" creationId="{69F5E359-F390-0D26-4233-862B2C2F7D1C}"/>
          </ac:spMkLst>
        </pc:spChg>
      </pc:sldChg>
      <pc:sldChg chg="delSp modSp mod">
        <pc:chgData name="Burnett, Carl M" userId="396d1247-df83-4d28-bee2-e66279f856eb" providerId="ADAL" clId="{A10413BE-04E7-4767-A404-5E19EF3D2943}" dt="2026-03-21T17:28:58.367" v="656" actId="113"/>
        <pc:sldMkLst>
          <pc:docMk/>
          <pc:sldMk cId="685030418" sldId="1713"/>
        </pc:sldMkLst>
        <pc:spChg chg="mod">
          <ac:chgData name="Burnett, Carl M" userId="396d1247-df83-4d28-bee2-e66279f856eb" providerId="ADAL" clId="{A10413BE-04E7-4767-A404-5E19EF3D2943}" dt="2026-03-21T17:28:58.367" v="656" actId="113"/>
          <ac:spMkLst>
            <pc:docMk/>
            <pc:sldMk cId="685030418" sldId="1713"/>
            <ac:spMk id="2" creationId="{D19196A1-0652-1609-3966-54BDFA9BCC55}"/>
          </ac:spMkLst>
        </pc:spChg>
      </pc:sldChg>
      <pc:sldChg chg="delSp modSp mod">
        <pc:chgData name="Burnett, Carl M" userId="396d1247-df83-4d28-bee2-e66279f856eb" providerId="ADAL" clId="{A10413BE-04E7-4767-A404-5E19EF3D2943}" dt="2026-03-21T09:51:43.885" v="181" actId="478"/>
        <pc:sldMkLst>
          <pc:docMk/>
          <pc:sldMk cId="2520614660" sldId="1714"/>
        </pc:sldMkLst>
        <pc:spChg chg="mod">
          <ac:chgData name="Burnett, Carl M" userId="396d1247-df83-4d28-bee2-e66279f856eb" providerId="ADAL" clId="{A10413BE-04E7-4767-A404-5E19EF3D2943}" dt="2026-03-21T09:51:38.337" v="180" actId="14100"/>
          <ac:spMkLst>
            <pc:docMk/>
            <pc:sldMk cId="2520614660" sldId="1714"/>
            <ac:spMk id="3" creationId="{BB8AF4C5-F55D-15A3-94CE-D2DBED8C5110}"/>
          </ac:spMkLst>
        </pc:spChg>
      </pc:sldChg>
      <pc:sldChg chg="delSp modSp mod">
        <pc:chgData name="Burnett, Carl M" userId="396d1247-df83-4d28-bee2-e66279f856eb" providerId="ADAL" clId="{A10413BE-04E7-4767-A404-5E19EF3D2943}" dt="2026-03-23T11:30:46.187" v="701" actId="20577"/>
        <pc:sldMkLst>
          <pc:docMk/>
          <pc:sldMk cId="2551581537" sldId="1715"/>
        </pc:sldMkLst>
        <pc:spChg chg="mod">
          <ac:chgData name="Burnett, Carl M" userId="396d1247-df83-4d28-bee2-e66279f856eb" providerId="ADAL" clId="{A10413BE-04E7-4767-A404-5E19EF3D2943}" dt="2026-03-21T17:29:12.616" v="657" actId="113"/>
          <ac:spMkLst>
            <pc:docMk/>
            <pc:sldMk cId="2551581537" sldId="1715"/>
            <ac:spMk id="5" creationId="{AE0BB916-ABB2-7C87-446D-7657001554AC}"/>
          </ac:spMkLst>
        </pc:spChg>
        <pc:spChg chg="mod">
          <ac:chgData name="Burnett, Carl M" userId="396d1247-df83-4d28-bee2-e66279f856eb" providerId="ADAL" clId="{A10413BE-04E7-4767-A404-5E19EF3D2943}" dt="2026-03-23T11:30:46.187" v="701" actId="20577"/>
          <ac:spMkLst>
            <pc:docMk/>
            <pc:sldMk cId="2551581537" sldId="1715"/>
            <ac:spMk id="10" creationId="{38C3CEC5-796B-FDB4-5210-3E776F29BF25}"/>
          </ac:spMkLst>
        </pc:spChg>
      </pc:sldChg>
      <pc:sldChg chg="delSp modSp mod">
        <pc:chgData name="Burnett, Carl M" userId="396d1247-df83-4d28-bee2-e66279f856eb" providerId="ADAL" clId="{A10413BE-04E7-4767-A404-5E19EF3D2943}" dt="2026-03-21T09:52:03.436" v="187" actId="478"/>
        <pc:sldMkLst>
          <pc:docMk/>
          <pc:sldMk cId="1916509571" sldId="1716"/>
        </pc:sldMkLst>
        <pc:spChg chg="mod">
          <ac:chgData name="Burnett, Carl M" userId="396d1247-df83-4d28-bee2-e66279f856eb" providerId="ADAL" clId="{A10413BE-04E7-4767-A404-5E19EF3D2943}" dt="2026-03-21T09:52:00.052" v="186" actId="14100"/>
          <ac:spMkLst>
            <pc:docMk/>
            <pc:sldMk cId="1916509571" sldId="1716"/>
            <ac:spMk id="6" creationId="{C529F301-BB72-A03E-EE8F-DF989E81C0BB}"/>
          </ac:spMkLst>
        </pc:spChg>
      </pc:sldChg>
      <pc:sldChg chg="modSp add mod">
        <pc:chgData name="Burnett, Carl M" userId="396d1247-df83-4d28-bee2-e66279f856eb" providerId="ADAL" clId="{A10413BE-04E7-4767-A404-5E19EF3D2943}" dt="2026-03-21T09:31:55.197" v="3"/>
        <pc:sldMkLst>
          <pc:docMk/>
          <pc:sldMk cId="992422990" sldId="1717"/>
        </pc:sldMkLst>
        <pc:spChg chg="mod">
          <ac:chgData name="Burnett, Carl M" userId="396d1247-df83-4d28-bee2-e66279f856eb" providerId="ADAL" clId="{A10413BE-04E7-4767-A404-5E19EF3D2943}" dt="2026-03-21T09:31:55.197" v="3"/>
          <ac:spMkLst>
            <pc:docMk/>
            <pc:sldMk cId="992422990" sldId="1717"/>
            <ac:spMk id="6" creationId="{C1C8E7B8-CB22-345E-531B-E9418E88A465}"/>
          </ac:spMkLst>
        </pc:spChg>
      </pc:sldChg>
      <pc:sldChg chg="modSp add mod">
        <pc:chgData name="Burnett, Carl M" userId="396d1247-df83-4d28-bee2-e66279f856eb" providerId="ADAL" clId="{A10413BE-04E7-4767-A404-5E19EF3D2943}" dt="2026-03-21T09:33:50.162" v="16"/>
        <pc:sldMkLst>
          <pc:docMk/>
          <pc:sldMk cId="2613437140" sldId="1718"/>
        </pc:sldMkLst>
        <pc:spChg chg="mod">
          <ac:chgData name="Burnett, Carl M" userId="396d1247-df83-4d28-bee2-e66279f856eb" providerId="ADAL" clId="{A10413BE-04E7-4767-A404-5E19EF3D2943}" dt="2026-03-21T09:33:50.162" v="16"/>
          <ac:spMkLst>
            <pc:docMk/>
            <pc:sldMk cId="2613437140" sldId="1718"/>
            <ac:spMk id="6" creationId="{F3866D48-8C0D-DD07-C5D7-5B2B294FF183}"/>
          </ac:spMkLst>
        </pc:spChg>
      </pc:sldChg>
      <pc:sldChg chg="modSp add mod">
        <pc:chgData name="Burnett, Carl M" userId="396d1247-df83-4d28-bee2-e66279f856eb" providerId="ADAL" clId="{A10413BE-04E7-4767-A404-5E19EF3D2943}" dt="2026-03-21T09:38:15.828" v="79"/>
        <pc:sldMkLst>
          <pc:docMk/>
          <pc:sldMk cId="446817995" sldId="1719"/>
        </pc:sldMkLst>
        <pc:spChg chg="mod">
          <ac:chgData name="Burnett, Carl M" userId="396d1247-df83-4d28-bee2-e66279f856eb" providerId="ADAL" clId="{A10413BE-04E7-4767-A404-5E19EF3D2943}" dt="2026-03-21T09:38:15.828" v="79"/>
          <ac:spMkLst>
            <pc:docMk/>
            <pc:sldMk cId="446817995" sldId="1719"/>
            <ac:spMk id="6" creationId="{9A0A371B-2BFB-F074-D866-13286A1F4A1B}"/>
          </ac:spMkLst>
        </pc:spChg>
      </pc:sldChg>
      <pc:sldChg chg="modSp add">
        <pc:chgData name="Burnett, Carl M" userId="396d1247-df83-4d28-bee2-e66279f856eb" providerId="ADAL" clId="{A10413BE-04E7-4767-A404-5E19EF3D2943}" dt="2026-03-21T09:40:47.181" v="104"/>
        <pc:sldMkLst>
          <pc:docMk/>
          <pc:sldMk cId="558026557" sldId="1720"/>
        </pc:sldMkLst>
        <pc:spChg chg="mod">
          <ac:chgData name="Burnett, Carl M" userId="396d1247-df83-4d28-bee2-e66279f856eb" providerId="ADAL" clId="{A10413BE-04E7-4767-A404-5E19EF3D2943}" dt="2026-03-21T09:40:47.181" v="104"/>
          <ac:spMkLst>
            <pc:docMk/>
            <pc:sldMk cId="558026557" sldId="1720"/>
            <ac:spMk id="6" creationId="{54D7D606-A72A-FEA9-3B6C-F4A36650BD59}"/>
          </ac:spMkLst>
        </pc:spChg>
      </pc:sldChg>
      <pc:sldChg chg="modSp add mod">
        <pc:chgData name="Burnett, Carl M" userId="396d1247-df83-4d28-bee2-e66279f856eb" providerId="ADAL" clId="{A10413BE-04E7-4767-A404-5E19EF3D2943}" dt="2026-03-21T09:47:48.720" v="133"/>
        <pc:sldMkLst>
          <pc:docMk/>
          <pc:sldMk cId="716055643" sldId="1721"/>
        </pc:sldMkLst>
        <pc:spChg chg="mod">
          <ac:chgData name="Burnett, Carl M" userId="396d1247-df83-4d28-bee2-e66279f856eb" providerId="ADAL" clId="{A10413BE-04E7-4767-A404-5E19EF3D2943}" dt="2026-03-21T09:47:48.720" v="133"/>
          <ac:spMkLst>
            <pc:docMk/>
            <pc:sldMk cId="716055643" sldId="1721"/>
            <ac:spMk id="6" creationId="{81976DA6-84EA-23BD-1020-21F91EF3C5FC}"/>
          </ac:spMkLst>
        </pc:spChg>
      </pc:sldChg>
      <pc:sldChg chg="modSp add mod">
        <pc:chgData name="Burnett, Carl M" userId="396d1247-df83-4d28-bee2-e66279f856eb" providerId="ADAL" clId="{A10413BE-04E7-4767-A404-5E19EF3D2943}" dt="2026-03-21T14:41:03.362" v="468" actId="1035"/>
        <pc:sldMkLst>
          <pc:docMk/>
          <pc:sldMk cId="194326132" sldId="1722"/>
        </pc:sldMkLst>
        <pc:spChg chg="mod">
          <ac:chgData name="Burnett, Carl M" userId="396d1247-df83-4d28-bee2-e66279f856eb" providerId="ADAL" clId="{A10413BE-04E7-4767-A404-5E19EF3D2943}" dt="2026-03-21T14:41:03.362" v="468" actId="1035"/>
          <ac:spMkLst>
            <pc:docMk/>
            <pc:sldMk cId="194326132" sldId="1722"/>
            <ac:spMk id="2" creationId="{793E15E2-91BC-8E4C-4563-9D7E25CBA78A}"/>
          </ac:spMkLst>
        </pc:spChg>
        <pc:spChg chg="mod">
          <ac:chgData name="Burnett, Carl M" userId="396d1247-df83-4d28-bee2-e66279f856eb" providerId="ADAL" clId="{A10413BE-04E7-4767-A404-5E19EF3D2943}" dt="2026-03-21T09:57:24.973" v="201" actId="20577"/>
          <ac:spMkLst>
            <pc:docMk/>
            <pc:sldMk cId="194326132" sldId="1722"/>
            <ac:spMk id="5" creationId="{8CEF96E7-F297-D18D-FDD4-12F2E35A2479}"/>
          </ac:spMkLst>
        </pc:spChg>
      </pc:sldChg>
      <pc:sldChg chg="delSp modSp add mod">
        <pc:chgData name="Burnett, Carl M" userId="396d1247-df83-4d28-bee2-e66279f856eb" providerId="ADAL" clId="{A10413BE-04E7-4767-A404-5E19EF3D2943}" dt="2026-03-21T10:06:01.319" v="327" actId="20577"/>
        <pc:sldMkLst>
          <pc:docMk/>
          <pc:sldMk cId="505003959" sldId="1723"/>
        </pc:sldMkLst>
        <pc:spChg chg="mod">
          <ac:chgData name="Burnett, Carl M" userId="396d1247-df83-4d28-bee2-e66279f856eb" providerId="ADAL" clId="{A10413BE-04E7-4767-A404-5E19EF3D2943}" dt="2026-03-21T10:06:01.319" v="327" actId="20577"/>
          <ac:spMkLst>
            <pc:docMk/>
            <pc:sldMk cId="505003959" sldId="1723"/>
            <ac:spMk id="6" creationId="{85FB76DF-9613-0909-D886-2D7704A1FDEA}"/>
          </ac:spMkLst>
        </pc:spChg>
      </pc:sldChg>
      <pc:sldChg chg="addSp delSp modSp add mod modClrScheme chgLayout">
        <pc:chgData name="Burnett, Carl M" userId="396d1247-df83-4d28-bee2-e66279f856eb" providerId="ADAL" clId="{A10413BE-04E7-4767-A404-5E19EF3D2943}" dt="2026-03-21T10:12:07.063" v="366" actId="113"/>
        <pc:sldMkLst>
          <pc:docMk/>
          <pc:sldMk cId="1031424070" sldId="1724"/>
        </pc:sldMkLst>
        <pc:spChg chg="mod ord">
          <ac:chgData name="Burnett, Carl M" userId="396d1247-df83-4d28-bee2-e66279f856eb" providerId="ADAL" clId="{A10413BE-04E7-4767-A404-5E19EF3D2943}" dt="2026-03-21T10:11:43.309" v="359" actId="113"/>
          <ac:spMkLst>
            <pc:docMk/>
            <pc:sldMk cId="1031424070" sldId="1724"/>
            <ac:spMk id="5" creationId="{E98BEECB-CF66-1F69-561E-AE1543119A99}"/>
          </ac:spMkLst>
        </pc:spChg>
        <pc:spChg chg="mod ord">
          <ac:chgData name="Burnett, Carl M" userId="396d1247-df83-4d28-bee2-e66279f856eb" providerId="ADAL" clId="{A10413BE-04E7-4767-A404-5E19EF3D2943}" dt="2026-03-21T10:11:15.366" v="349" actId="700"/>
          <ac:spMkLst>
            <pc:docMk/>
            <pc:sldMk cId="1031424070" sldId="1724"/>
            <ac:spMk id="7" creationId="{B44AC99F-648B-DF66-C8B2-45E4FB7E2CFA}"/>
          </ac:spMkLst>
        </pc:spChg>
        <pc:spChg chg="mod ord">
          <ac:chgData name="Burnett, Carl M" userId="396d1247-df83-4d28-bee2-e66279f856eb" providerId="ADAL" clId="{A10413BE-04E7-4767-A404-5E19EF3D2943}" dt="2026-03-21T10:11:50.308" v="360" actId="14100"/>
          <ac:spMkLst>
            <pc:docMk/>
            <pc:sldMk cId="1031424070" sldId="1724"/>
            <ac:spMk id="8" creationId="{1A46D11F-75ED-FE74-4527-79DA0E6A8BC8}"/>
          </ac:spMkLst>
        </pc:spChg>
        <pc:spChg chg="mod ord">
          <ac:chgData name="Burnett, Carl M" userId="396d1247-df83-4d28-bee2-e66279f856eb" providerId="ADAL" clId="{A10413BE-04E7-4767-A404-5E19EF3D2943}" dt="2026-03-21T10:12:07.063" v="366" actId="113"/>
          <ac:spMkLst>
            <pc:docMk/>
            <pc:sldMk cId="1031424070" sldId="1724"/>
            <ac:spMk id="9" creationId="{94B8E722-B8C4-6B2F-063F-596BB5715DCF}"/>
          </ac:spMkLst>
        </pc:spChg>
      </pc:sldChg>
      <pc:sldChg chg="modSp add mod">
        <pc:chgData name="Burnett, Carl M" userId="396d1247-df83-4d28-bee2-e66279f856eb" providerId="ADAL" clId="{A10413BE-04E7-4767-A404-5E19EF3D2943}" dt="2026-03-21T10:06:20.100" v="328"/>
        <pc:sldMkLst>
          <pc:docMk/>
          <pc:sldMk cId="2525406209" sldId="1725"/>
        </pc:sldMkLst>
        <pc:spChg chg="mod">
          <ac:chgData name="Burnett, Carl M" userId="396d1247-df83-4d28-bee2-e66279f856eb" providerId="ADAL" clId="{A10413BE-04E7-4767-A404-5E19EF3D2943}" dt="2026-03-21T10:06:20.100" v="328"/>
          <ac:spMkLst>
            <pc:docMk/>
            <pc:sldMk cId="2525406209" sldId="1725"/>
            <ac:spMk id="6" creationId="{A7E0FB13-29E0-B778-453A-736E81BC7C40}"/>
          </ac:spMkLst>
        </pc:spChg>
      </pc:sldChg>
      <pc:sldMasterChg chg="delSldLayout modSldLayout">
        <pc:chgData name="Burnett, Carl M" userId="396d1247-df83-4d28-bee2-e66279f856eb" providerId="ADAL" clId="{A10413BE-04E7-4767-A404-5E19EF3D2943}" dt="2026-03-21T12:20:25.946" v="422"/>
        <pc:sldMasterMkLst>
          <pc:docMk/>
          <pc:sldMasterMk cId="645675806" sldId="2147483648"/>
        </pc:sldMasterMkLst>
        <pc:sldLayoutChg chg="addSp delSp modSp mod">
          <pc:chgData name="Burnett, Carl M" userId="396d1247-df83-4d28-bee2-e66279f856eb" providerId="ADAL" clId="{A10413BE-04E7-4767-A404-5E19EF3D2943}" dt="2026-03-21T12:20:25.946" v="422"/>
          <pc:sldLayoutMkLst>
            <pc:docMk/>
            <pc:sldMasterMk cId="645675806" sldId="2147483648"/>
            <pc:sldLayoutMk cId="1456212993" sldId="2147483706"/>
          </pc:sldLayoutMkLst>
          <pc:picChg chg="add mod">
            <ac:chgData name="Burnett, Carl M" userId="396d1247-df83-4d28-bee2-e66279f856eb" providerId="ADAL" clId="{A10413BE-04E7-4767-A404-5E19EF3D2943}" dt="2026-03-21T12:20:25.946" v="422"/>
            <ac:picMkLst>
              <pc:docMk/>
              <pc:sldMasterMk cId="645675806" sldId="2147483648"/>
              <pc:sldLayoutMk cId="1456212993" sldId="2147483706"/>
              <ac:picMk id="3" creationId="{DDB128EE-9C58-2738-FEAD-1ECF4DEF495D}"/>
            </ac:picMkLst>
          </pc:picChg>
        </pc:sldLayoutChg>
        <pc:sldLayoutChg chg="addSp modSp">
          <pc:chgData name="Burnett, Carl M" userId="396d1247-df83-4d28-bee2-e66279f856eb" providerId="ADAL" clId="{A10413BE-04E7-4767-A404-5E19EF3D2943}" dt="2026-03-21T12:20:12.552" v="418" actId="14100"/>
          <pc:sldLayoutMkLst>
            <pc:docMk/>
            <pc:sldMasterMk cId="645675806" sldId="2147483648"/>
            <pc:sldLayoutMk cId="3324421672" sldId="2147483767"/>
          </pc:sldLayoutMkLst>
          <pc:picChg chg="add mod">
            <ac:chgData name="Burnett, Carl M" userId="396d1247-df83-4d28-bee2-e66279f856eb" providerId="ADAL" clId="{A10413BE-04E7-4767-A404-5E19EF3D2943}" dt="2026-03-21T12:20:12.552" v="418" actId="14100"/>
            <ac:picMkLst>
              <pc:docMk/>
              <pc:sldMasterMk cId="645675806" sldId="2147483648"/>
              <pc:sldLayoutMk cId="3324421672" sldId="2147483767"/>
              <ac:picMk id="3" creationId="{295AB97E-B5E3-9251-22CE-953493AA3976}"/>
            </ac:picMkLst>
          </pc:picChg>
        </pc:sldLayoutChg>
        <pc:sldLayoutChg chg="addSp delSp modSp mod">
          <pc:chgData name="Burnett, Carl M" userId="396d1247-df83-4d28-bee2-e66279f856eb" providerId="ADAL" clId="{A10413BE-04E7-4767-A404-5E19EF3D2943}" dt="2026-03-21T12:20:20.085" v="420"/>
          <pc:sldLayoutMkLst>
            <pc:docMk/>
            <pc:sldMasterMk cId="645675806" sldId="2147483648"/>
            <pc:sldLayoutMk cId="1272120134" sldId="2147483768"/>
          </pc:sldLayoutMkLst>
          <pc:picChg chg="add mod">
            <ac:chgData name="Burnett, Carl M" userId="396d1247-df83-4d28-bee2-e66279f856eb" providerId="ADAL" clId="{A10413BE-04E7-4767-A404-5E19EF3D2943}" dt="2026-03-21T12:20:20.085" v="420"/>
            <ac:picMkLst>
              <pc:docMk/>
              <pc:sldMasterMk cId="645675806" sldId="2147483648"/>
              <pc:sldLayoutMk cId="1272120134" sldId="2147483768"/>
              <ac:picMk id="3" creationId="{482CDB29-CA2C-8246-B3DC-1E778E9F9E4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5EEACFE-5AFD-4CA9-ABD1-7A7C7FA520A0}" type="datetimeFigureOut">
              <a:rPr lang="en-US" smtClean="0"/>
              <a:t>3/23/2026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BE95E3-BC45-40A9-B274-E543AF04104F}" type="slidenum">
              <a:rPr lang="en-US" smtClean="0"/>
              <a:t>‹#›</a:t>
            </a:fld>
            <a:endParaRPr lang="en-US"/>
          </a:p>
        </p:txBody>
      </p:sp>
    </p:spTree>
    <p:extLst>
      <p:ext uri="{BB962C8B-B14F-4D97-AF65-F5344CB8AC3E}">
        <p14:creationId xmlns:p14="http://schemas.microsoft.com/office/powerpoint/2010/main" val="27302661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A95429-A2ED-B343-88BC-51282D439510}" type="datetimeFigureOut">
              <a:rPr lang="en-US" smtClean="0"/>
              <a:t>3/23/2026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D9FB07-C412-D644-A25C-D89A7CD77D82}" type="slidenum">
              <a:rPr lang="en-US" smtClean="0"/>
              <a:t>‹#›</a:t>
            </a:fld>
            <a:endParaRPr lang="en-US"/>
          </a:p>
        </p:txBody>
      </p:sp>
    </p:spTree>
    <p:extLst>
      <p:ext uri="{BB962C8B-B14F-4D97-AF65-F5344CB8AC3E}">
        <p14:creationId xmlns:p14="http://schemas.microsoft.com/office/powerpoint/2010/main" val="38345600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BE3457-A9AA-ECA0-4096-D9EBFAFBE9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A2FDFF-2C1E-BA51-69A1-A0855EF5C8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6CB3A8-9227-EE7D-4186-D55B0CA5C571}"/>
              </a:ext>
            </a:extLst>
          </p:cNvPr>
          <p:cNvSpPr>
            <a:spLocks noGrp="1"/>
          </p:cNvSpPr>
          <p:nvPr>
            <p:ph type="body" idx="1"/>
          </p:nvPr>
        </p:nvSpPr>
        <p:spPr/>
        <p:txBody>
          <a:bodyPr/>
          <a:lstStyle/>
          <a:p>
            <a:r>
              <a:rPr lang="en-US" sz="1200" dirty="0"/>
              <a:t>TO CHANGE IMAGE, DELETE IMAGE AND CLICK ON THE ICON TO ADD AN IMAGE, OR RIGHT CLICK TO REPLACE IMAGE</a:t>
            </a:r>
          </a:p>
          <a:p>
            <a:endParaRPr lang="en-US" sz="1200" dirty="0"/>
          </a:p>
          <a:p>
            <a:r>
              <a:rPr lang="en-US" sz="1200" dirty="0"/>
              <a:t>TO ADJUST THE SCALE OR POSITION OF THE IMAGE WITHIN THE MASK, SELECT THE IMAGE, GO TO PICTURE FORMAT, AND SELECT CROP</a:t>
            </a:r>
            <a:endParaRPr lang="en-US" sz="1200" dirty="0">
              <a:ea typeface="Calibri"/>
              <a:cs typeface="Calibri"/>
            </a:endParaRPr>
          </a:p>
          <a:p>
            <a:endParaRPr lang="en-US" dirty="0"/>
          </a:p>
          <a:p>
            <a:r>
              <a:rPr lang="en-US" sz="1200" b="1" dirty="0"/>
              <a:t>TIP:</a:t>
            </a:r>
            <a:r>
              <a:rPr lang="en-US" sz="1200" dirty="0"/>
              <a:t> For best results, choose an image with a strong horizontal focal point so it aligns well within the custom linear shape.</a:t>
            </a:r>
          </a:p>
          <a:p>
            <a:endParaRPr lang="en-US" sz="1200" dirty="0">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ensure legibility, the blue color should only be used with bold text.</a:t>
            </a:r>
          </a:p>
          <a:p>
            <a:endParaRPr lang="en-US" sz="1200" dirty="0">
              <a:ea typeface="Calibri"/>
              <a:cs typeface="Calibri"/>
            </a:endParaRPr>
          </a:p>
          <a:p>
            <a:endParaRPr lang="en-US" sz="1200" dirty="0"/>
          </a:p>
          <a:p>
            <a:endParaRPr lang="en-US" dirty="0"/>
          </a:p>
        </p:txBody>
      </p:sp>
      <p:sp>
        <p:nvSpPr>
          <p:cNvPr id="4" name="Slide Number Placeholder 3">
            <a:extLst>
              <a:ext uri="{FF2B5EF4-FFF2-40B4-BE49-F238E27FC236}">
                <a16:creationId xmlns:a16="http://schemas.microsoft.com/office/drawing/2014/main" id="{A9188F07-0681-73A8-C7E4-2D33B5A9D6F6}"/>
              </a:ext>
            </a:extLst>
          </p:cNvPr>
          <p:cNvSpPr>
            <a:spLocks noGrp="1"/>
          </p:cNvSpPr>
          <p:nvPr>
            <p:ph type="sldNum" sz="quarter" idx="5"/>
          </p:nvPr>
        </p:nvSpPr>
        <p:spPr/>
        <p:txBody>
          <a:bodyPr/>
          <a:lstStyle/>
          <a:p>
            <a:fld id="{0ED9FB07-C412-D644-A25C-D89A7CD77D82}" type="slidenum">
              <a:rPr lang="en-US" smtClean="0"/>
              <a:t>1</a:t>
            </a:fld>
            <a:endParaRPr lang="en-US"/>
          </a:p>
        </p:txBody>
      </p:sp>
    </p:spTree>
    <p:extLst>
      <p:ext uri="{BB962C8B-B14F-4D97-AF65-F5344CB8AC3E}">
        <p14:creationId xmlns:p14="http://schemas.microsoft.com/office/powerpoint/2010/main" val="17223015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18</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19</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21</a:t>
            </a:fld>
            <a:endParaRPr lang="en-US" dirty="0"/>
          </a:p>
        </p:txBody>
      </p:sp>
    </p:spTree>
    <p:extLst>
      <p:ext uri="{BB962C8B-B14F-4D97-AF65-F5344CB8AC3E}">
        <p14:creationId xmlns:p14="http://schemas.microsoft.com/office/powerpoint/2010/main" val="2140486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Invertible transformations: These are mathematical functions or operations that can be reversed. If you apply an invertible transformation to data, you can also apply its inverse to recover the original data.</a:t>
            </a:r>
          </a:p>
          <a:p>
            <a:r>
              <a:rPr lang="en-US" sz="1200" b="0" i="0" kern="1200" dirty="0">
                <a:solidFill>
                  <a:schemeClr val="tx1"/>
                </a:solidFill>
                <a:effectLst/>
                <a:latin typeface="+mn-lt"/>
                <a:ea typeface="+mn-ea"/>
                <a:cs typeface="+mn-cs"/>
              </a:rPr>
              <a:t>Map data to a latent space: A </a:t>
            </a:r>
            <a:r>
              <a:rPr lang="en-US" sz="1200" b="0" i="1" kern="1200" dirty="0">
                <a:solidFill>
                  <a:schemeClr val="tx1"/>
                </a:solidFill>
                <a:effectLst/>
                <a:latin typeface="+mn-lt"/>
                <a:ea typeface="+mn-ea"/>
                <a:cs typeface="+mn-cs"/>
              </a:rPr>
              <a:t>latent space</a:t>
            </a:r>
            <a:r>
              <a:rPr lang="en-US" sz="1200" b="0" i="0" kern="1200" dirty="0">
                <a:solidFill>
                  <a:schemeClr val="tx1"/>
                </a:solidFill>
                <a:effectLst/>
                <a:latin typeface="+mn-lt"/>
                <a:ea typeface="+mn-ea"/>
                <a:cs typeface="+mn-cs"/>
              </a:rPr>
              <a:t> is a new representation of the data, often lower-dimensional and more abstract, where similar data points are closer together. The mapping process involves transforming the original data into this space, which might capture hidden or essential features.</a:t>
            </a:r>
          </a:p>
          <a:p>
            <a:r>
              <a:rPr lang="en-US" sz="1200" b="0" i="0" kern="1200" dirty="0">
                <a:solidFill>
                  <a:schemeClr val="tx1"/>
                </a:solidFill>
                <a:effectLst/>
                <a:latin typeface="+mn-lt"/>
                <a:ea typeface="+mn-ea"/>
                <a:cs typeface="+mn-cs"/>
              </a:rPr>
              <a:t>And back: The invertibility means you can go from the latent space back to the original data without loss. In other words, there’s a one-to-one correspondence between the original data and its representation in latent space.</a:t>
            </a:r>
          </a:p>
          <a:p>
            <a:r>
              <a:rPr lang="en-US" sz="1200" b="0" i="0" kern="1200" dirty="0">
                <a:solidFill>
                  <a:schemeClr val="tx1"/>
                </a:solidFill>
                <a:effectLst/>
                <a:latin typeface="+mn-lt"/>
                <a:ea typeface="+mn-ea"/>
                <a:cs typeface="+mn-cs"/>
              </a:rPr>
              <a:t>Why is this important?</a:t>
            </a:r>
          </a:p>
          <a:p>
            <a:r>
              <a:rPr lang="en-US" sz="1200" b="0" i="0" kern="1200" dirty="0">
                <a:solidFill>
                  <a:schemeClr val="tx1"/>
                </a:solidFill>
                <a:effectLst/>
                <a:latin typeface="+mn-lt"/>
                <a:ea typeface="+mn-ea"/>
                <a:cs typeface="+mn-cs"/>
              </a:rPr>
              <a:t>Invertible mappings are crucial for models that need to generate new data (like images or text) or perform efficient probabilistic inference.</a:t>
            </a:r>
          </a:p>
          <a:p>
            <a:r>
              <a:rPr lang="en-US" sz="1200" b="0" i="0" kern="1200" dirty="0">
                <a:solidFill>
                  <a:schemeClr val="tx1"/>
                </a:solidFill>
                <a:effectLst/>
                <a:latin typeface="+mn-lt"/>
                <a:ea typeface="+mn-ea"/>
                <a:cs typeface="+mn-cs"/>
              </a:rPr>
              <a:t>Examples: </a:t>
            </a:r>
            <a:r>
              <a:rPr lang="en-US" sz="1200" b="0" i="1" kern="1200" dirty="0">
                <a:solidFill>
                  <a:schemeClr val="tx1"/>
                </a:solidFill>
                <a:effectLst/>
                <a:latin typeface="+mn-lt"/>
                <a:ea typeface="+mn-ea"/>
                <a:cs typeface="+mn-cs"/>
              </a:rPr>
              <a:t>Normalizing flows</a:t>
            </a:r>
            <a:r>
              <a:rPr lang="en-US" sz="1200" b="0" i="0" kern="1200" dirty="0">
                <a:solidFill>
                  <a:schemeClr val="tx1"/>
                </a:solidFill>
                <a:effectLst/>
                <a:latin typeface="+mn-lt"/>
                <a:ea typeface="+mn-ea"/>
                <a:cs typeface="+mn-cs"/>
              </a:rPr>
              <a:t> (like RealNVP or Glow models) use a series of invertible transformations to model complex data distributions, enabling both sampling and density estimation.</a:t>
            </a:r>
          </a:p>
          <a:p>
            <a:r>
              <a:rPr lang="en-US" sz="1200" b="0" i="0" kern="1200" dirty="0">
                <a:solidFill>
                  <a:schemeClr val="tx1"/>
                </a:solidFill>
                <a:effectLst/>
                <a:latin typeface="+mn-lt"/>
                <a:ea typeface="+mn-ea"/>
                <a:cs typeface="+mn-cs"/>
              </a:rPr>
              <a:t>Summary:</a:t>
            </a: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This concept is about creating a reversible process that encodes data into a compressed, structured format (latent space) and can decode it back to its original form without information loss. This is key for understanding, generating, or manipulating complex data in modern machine learning systems.</a:t>
            </a:r>
          </a:p>
          <a:p>
            <a:endParaRPr lang="en-US" dirty="0"/>
          </a:p>
        </p:txBody>
      </p:sp>
      <p:sp>
        <p:nvSpPr>
          <p:cNvPr id="4" name="Slide Number Placeholder 3"/>
          <p:cNvSpPr>
            <a:spLocks noGrp="1"/>
          </p:cNvSpPr>
          <p:nvPr>
            <p:ph type="sldNum" sz="quarter" idx="5"/>
          </p:nvPr>
        </p:nvSpPr>
        <p:spPr/>
        <p:txBody>
          <a:bodyPr/>
          <a:lstStyle/>
          <a:p>
            <a:fld id="{C9977555-22F0-4940-AEB2-481FD6E5A477}" type="slidenum">
              <a:rPr lang="en-US" smtClean="0"/>
              <a:t>29</a:t>
            </a:fld>
            <a:endParaRPr lang="en-US" dirty="0"/>
          </a:p>
        </p:txBody>
      </p:sp>
    </p:spTree>
    <p:extLst>
      <p:ext uri="{BB962C8B-B14F-4D97-AF65-F5344CB8AC3E}">
        <p14:creationId xmlns:p14="http://schemas.microsoft.com/office/powerpoint/2010/main" val="3887174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31</a:t>
            </a:fld>
            <a:endParaRPr lang="en-US" dirty="0"/>
          </a:p>
        </p:txBody>
      </p:sp>
    </p:spTree>
    <p:extLst>
      <p:ext uri="{BB962C8B-B14F-4D97-AF65-F5344CB8AC3E}">
        <p14:creationId xmlns:p14="http://schemas.microsoft.com/office/powerpoint/2010/main" val="30832267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32</a:t>
            </a:fld>
            <a:endParaRPr lang="en-US" dirty="0"/>
          </a:p>
        </p:txBody>
      </p:sp>
    </p:spTree>
    <p:extLst>
      <p:ext uri="{BB962C8B-B14F-4D97-AF65-F5344CB8AC3E}">
        <p14:creationId xmlns:p14="http://schemas.microsoft.com/office/powerpoint/2010/main" val="3244308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F701EC-FD1D-13B5-E794-AF100F61A5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2521CE-BF3F-8343-2BDE-B76FF53CD873}"/>
              </a:ext>
            </a:extLst>
          </p:cNvPr>
          <p:cNvSpPr>
            <a:spLocks noGrp="1" noRot="1" noChangeAspect="1"/>
          </p:cNvSpPr>
          <p:nvPr>
            <p:ph type="sldImg"/>
          </p:nvPr>
        </p:nvSpPr>
        <p:spPr/>
        <p:txBody>
          <a:bodyPr/>
          <a:lstStyle/>
          <a:p>
            <a:endParaRPr lang="en-US" dirty="0"/>
          </a:p>
        </p:txBody>
      </p:sp>
      <p:sp>
        <p:nvSpPr>
          <p:cNvPr id="3" name="Notes Placeholder 2">
            <a:extLst>
              <a:ext uri="{FF2B5EF4-FFF2-40B4-BE49-F238E27FC236}">
                <a16:creationId xmlns:a16="http://schemas.microsoft.com/office/drawing/2014/main" id="{AC0387CA-EA4E-B9AD-95B2-8805E90B4C20}"/>
              </a:ext>
            </a:extLst>
          </p:cNvPr>
          <p:cNvSpPr>
            <a:spLocks noGrp="1"/>
          </p:cNvSpPr>
          <p:nvPr>
            <p:ph type="body" idx="1"/>
          </p:nvPr>
        </p:nvSpPr>
        <p:spPr/>
        <p:txBody>
          <a:bodyPr/>
          <a:lstStyle/>
          <a:p>
            <a:r>
              <a:rPr lang="en-US" dirty="0">
                <a:ea typeface="Calibri"/>
                <a:cs typeface="Calibri"/>
              </a:rPr>
              <a:t>Source: </a:t>
            </a:r>
            <a:r>
              <a:rPr lang="en-US" dirty="0"/>
              <a:t>https://raw.githubusercontent.com/snatch59/keras-autoencoders/master/assets/autoencoder_latent_space.png</a:t>
            </a:r>
          </a:p>
        </p:txBody>
      </p:sp>
      <p:sp>
        <p:nvSpPr>
          <p:cNvPr id="4" name="Slide Number Placeholder 3">
            <a:extLst>
              <a:ext uri="{FF2B5EF4-FFF2-40B4-BE49-F238E27FC236}">
                <a16:creationId xmlns:a16="http://schemas.microsoft.com/office/drawing/2014/main" id="{E7D9D6D1-BFD3-6477-5784-0697FF13C8F9}"/>
              </a:ext>
            </a:extLst>
          </p:cNvPr>
          <p:cNvSpPr>
            <a:spLocks noGrp="1"/>
          </p:cNvSpPr>
          <p:nvPr>
            <p:ph type="sldNum" sz="quarter" idx="10"/>
          </p:nvPr>
        </p:nvSpPr>
        <p:spPr/>
        <p:txBody>
          <a:bodyPr/>
          <a:lstStyle/>
          <a:p>
            <a:fld id="{F7021451-1387-4CA6-816F-3879F97B5CBC}" type="slidenum">
              <a:rPr lang="en-US" smtClean="0"/>
              <a:t>33</a:t>
            </a:fld>
            <a:endParaRPr lang="en-US" dirty="0"/>
          </a:p>
        </p:txBody>
      </p:sp>
    </p:spTree>
    <p:extLst>
      <p:ext uri="{BB962C8B-B14F-4D97-AF65-F5344CB8AC3E}">
        <p14:creationId xmlns:p14="http://schemas.microsoft.com/office/powerpoint/2010/main" val="35877471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34</a:t>
            </a:fld>
            <a:endParaRPr lang="en-US" dirty="0"/>
          </a:p>
        </p:txBody>
      </p:sp>
    </p:spTree>
    <p:extLst>
      <p:ext uri="{BB962C8B-B14F-4D97-AF65-F5344CB8AC3E}">
        <p14:creationId xmlns:p14="http://schemas.microsoft.com/office/powerpoint/2010/main" val="17170281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41</a:t>
            </a:fld>
            <a:endParaRPr lang="en-US" dirty="0"/>
          </a:p>
        </p:txBody>
      </p:sp>
    </p:spTree>
    <p:extLst>
      <p:ext uri="{BB962C8B-B14F-4D97-AF65-F5344CB8AC3E}">
        <p14:creationId xmlns:p14="http://schemas.microsoft.com/office/powerpoint/2010/main" val="2280554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9977555-22F0-4940-AEB2-481FD6E5A477}" type="slidenum">
              <a:rPr lang="en-US" smtClean="0"/>
              <a:t>48</a:t>
            </a:fld>
            <a:endParaRPr lang="en-US"/>
          </a:p>
        </p:txBody>
      </p:sp>
    </p:spTree>
    <p:extLst>
      <p:ext uri="{BB962C8B-B14F-4D97-AF65-F5344CB8AC3E}">
        <p14:creationId xmlns:p14="http://schemas.microsoft.com/office/powerpoint/2010/main" val="2913741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Social Development</a:t>
            </a:r>
          </a:p>
        </p:txBody>
      </p:sp>
      <p:sp>
        <p:nvSpPr>
          <p:cNvPr id="4" name="Slide Number Placeholder 3"/>
          <p:cNvSpPr>
            <a:spLocks noGrp="1"/>
          </p:cNvSpPr>
          <p:nvPr>
            <p:ph type="sldNum" sz="quarter" idx="5"/>
          </p:nvPr>
        </p:nvSpPr>
        <p:spPr/>
        <p:txBody>
          <a:bodyPr/>
          <a:lstStyle/>
          <a:p>
            <a:fld id="{C9977555-22F0-4940-AEB2-481FD6E5A477}" type="slidenum">
              <a:rPr lang="en-US" smtClean="0"/>
              <a:t>7</a:t>
            </a:fld>
            <a:endParaRPr lang="en-US" dirty="0"/>
          </a:p>
        </p:txBody>
      </p:sp>
    </p:spTree>
    <p:extLst>
      <p:ext uri="{BB962C8B-B14F-4D97-AF65-F5344CB8AC3E}">
        <p14:creationId xmlns:p14="http://schemas.microsoft.com/office/powerpoint/2010/main" val="3082079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r>
              <a:rPr lang="en-US" b="1" dirty="0"/>
              <a:t>AI Explained</a:t>
            </a:r>
          </a:p>
        </p:txBody>
      </p:sp>
      <p:sp>
        <p:nvSpPr>
          <p:cNvPr id="4" name="Slide Number Placeholder 3"/>
          <p:cNvSpPr>
            <a:spLocks noGrp="1"/>
          </p:cNvSpPr>
          <p:nvPr>
            <p:ph type="sldNum" sz="quarter" idx="5"/>
          </p:nvPr>
        </p:nvSpPr>
        <p:spPr/>
        <p:txBody>
          <a:bodyPr/>
          <a:lstStyle/>
          <a:p>
            <a:fld id="{C9977555-22F0-4940-AEB2-481FD6E5A477}" type="slidenum">
              <a:rPr lang="en-US" smtClean="0"/>
              <a:t>9</a:t>
            </a:fld>
            <a:endParaRPr lang="en-US" dirty="0"/>
          </a:p>
        </p:txBody>
      </p:sp>
    </p:spTree>
    <p:extLst>
      <p:ext uri="{BB962C8B-B14F-4D97-AF65-F5344CB8AC3E}">
        <p14:creationId xmlns:p14="http://schemas.microsoft.com/office/powerpoint/2010/main" val="12785021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10</a:t>
            </a:fld>
            <a:endParaRPr lang="en-US" dirty="0"/>
          </a:p>
        </p:txBody>
      </p:sp>
    </p:spTree>
    <p:extLst>
      <p:ext uri="{BB962C8B-B14F-4D97-AF65-F5344CB8AC3E}">
        <p14:creationId xmlns:p14="http://schemas.microsoft.com/office/powerpoint/2010/main" val="171984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11</a:t>
            </a:fld>
            <a:endParaRPr lang="en-US" dirty="0"/>
          </a:p>
        </p:txBody>
      </p:sp>
    </p:spTree>
    <p:extLst>
      <p:ext uri="{BB962C8B-B14F-4D97-AF65-F5344CB8AC3E}">
        <p14:creationId xmlns:p14="http://schemas.microsoft.com/office/powerpoint/2010/main" val="1291185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Graphics Processing Units (GPUs)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Field-Programmable Gate Arrays (FPGAs)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Application-Specific Integrated Circuits (ASICs)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Tensor Processing Units (TPUs)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Neural Processing Units (NPUs)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dirty="0"/>
          </a:p>
          <a:p>
            <a:endParaRPr lang="en-US" dirty="0"/>
          </a:p>
        </p:txBody>
      </p:sp>
      <p:sp>
        <p:nvSpPr>
          <p:cNvPr id="4" name="Slide Number Placeholder 3"/>
          <p:cNvSpPr>
            <a:spLocks noGrp="1"/>
          </p:cNvSpPr>
          <p:nvPr>
            <p:ph type="sldNum" sz="quarter" idx="5"/>
          </p:nvPr>
        </p:nvSpPr>
        <p:spPr/>
        <p:txBody>
          <a:bodyPr/>
          <a:lstStyle/>
          <a:p>
            <a:fld id="{C9977555-22F0-4940-AEB2-481FD6E5A477}" type="slidenum">
              <a:rPr lang="en-US" smtClean="0"/>
              <a:t>12</a:t>
            </a:fld>
            <a:endParaRPr lang="en-US" dirty="0"/>
          </a:p>
        </p:txBody>
      </p:sp>
    </p:spTree>
    <p:extLst>
      <p:ext uri="{BB962C8B-B14F-4D97-AF65-F5344CB8AC3E}">
        <p14:creationId xmlns:p14="http://schemas.microsoft.com/office/powerpoint/2010/main" val="639875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13</a:t>
            </a:fld>
            <a:endParaRPr lang="en-US" dirty="0"/>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D9FB07-C412-D644-A25C-D89A7CD77D82}" type="slidenum">
              <a:rPr lang="en-US" smtClean="0"/>
              <a:t>14</a:t>
            </a:fld>
            <a:endParaRPr lang="en-US"/>
          </a:p>
        </p:txBody>
      </p:sp>
    </p:spTree>
    <p:extLst>
      <p:ext uri="{BB962C8B-B14F-4D97-AF65-F5344CB8AC3E}">
        <p14:creationId xmlns:p14="http://schemas.microsoft.com/office/powerpoint/2010/main" val="526377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dirty="0"/>
          </a:p>
        </p:txBody>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smtClean="0"/>
              <a:t>17</a:t>
            </a:fld>
            <a:endParaRPr lang="en-US" dirty="0"/>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sv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bg>
      <p:bgPr>
        <a:solidFill>
          <a:srgbClr val="51237F"/>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38DCC3B-DF0D-B09E-F113-55C65B39F3E1}"/>
              </a:ext>
            </a:extLst>
          </p:cNvPr>
          <p:cNvSpPr>
            <a:spLocks noGrp="1"/>
          </p:cNvSpPr>
          <p:nvPr>
            <p:ph type="pic" sz="quarter" idx="12"/>
          </p:nvPr>
        </p:nvSpPr>
        <p:spPr>
          <a:xfrm>
            <a:off x="8077200" y="0"/>
            <a:ext cx="4114800" cy="6858000"/>
          </a:xfrm>
        </p:spPr>
        <p:txBody>
          <a:bodyPr/>
          <a:lstStyle/>
          <a:p>
            <a:endParaRPr lang="en-US"/>
          </a:p>
        </p:txBody>
      </p:sp>
      <p:sp>
        <p:nvSpPr>
          <p:cNvPr id="13" name="Text Placeholder 8">
            <a:extLst>
              <a:ext uri="{FF2B5EF4-FFF2-40B4-BE49-F238E27FC236}">
                <a16:creationId xmlns:a16="http://schemas.microsoft.com/office/drawing/2014/main" id="{3390504D-B788-C8B5-8246-6882BFA332CF}"/>
              </a:ext>
            </a:extLst>
          </p:cNvPr>
          <p:cNvSpPr>
            <a:spLocks noGrp="1"/>
          </p:cNvSpPr>
          <p:nvPr>
            <p:ph type="body" sz="quarter" idx="10" hasCustomPrompt="1"/>
          </p:nvPr>
        </p:nvSpPr>
        <p:spPr>
          <a:xfrm>
            <a:off x="609600" y="5612589"/>
            <a:ext cx="7010400" cy="398462"/>
          </a:xfrm>
        </p:spPr>
        <p:txBody>
          <a:bodyPr>
            <a:noAutofit/>
          </a:bodyPr>
          <a:lstStyle>
            <a:lvl1pPr marL="0" indent="0">
              <a:buFontTx/>
              <a:buNone/>
              <a:defRPr sz="2000" b="1" i="0" cap="all" baseline="0">
                <a:solidFill>
                  <a:schemeClr val="bg2"/>
                </a:solidFill>
                <a:latin typeface="Arial" panose="020B0604020202020204" pitchFamily="34" charset="0"/>
                <a:cs typeface="Arial" panose="020B0604020202020204" pitchFamily="34" charset="0"/>
              </a:defRPr>
            </a:lvl1pPr>
            <a:lvl2pPr marL="457200" indent="0">
              <a:buFontTx/>
              <a:buNone/>
              <a:defRPr sz="2200" b="1" i="0" cap="all" baseline="0">
                <a:solidFill>
                  <a:schemeClr val="bg2"/>
                </a:solidFill>
                <a:latin typeface="Arial" panose="020B0604020202020204" pitchFamily="34" charset="0"/>
                <a:cs typeface="Arial" panose="020B0604020202020204" pitchFamily="34" charset="0"/>
              </a:defRPr>
            </a:lvl2pPr>
            <a:lvl3pPr marL="914400" indent="0">
              <a:buFontTx/>
              <a:buNone/>
              <a:defRPr sz="2200" b="1" i="0" cap="all" baseline="0">
                <a:solidFill>
                  <a:schemeClr val="bg2"/>
                </a:solidFill>
                <a:latin typeface="Arial" panose="020B0604020202020204" pitchFamily="34" charset="0"/>
                <a:cs typeface="Arial" panose="020B0604020202020204" pitchFamily="34" charset="0"/>
              </a:defRPr>
            </a:lvl3pPr>
            <a:lvl4pPr marL="1371600" indent="0">
              <a:buFontTx/>
              <a:buNone/>
              <a:defRPr sz="2200" b="1" i="0" cap="all" baseline="0">
                <a:solidFill>
                  <a:schemeClr val="bg2"/>
                </a:solidFill>
                <a:latin typeface="Arial" panose="020B0604020202020204" pitchFamily="34" charset="0"/>
                <a:cs typeface="Arial" panose="020B0604020202020204" pitchFamily="34" charset="0"/>
              </a:defRPr>
            </a:lvl4pPr>
            <a:lvl5pPr marL="1828800" indent="0">
              <a:buFontTx/>
              <a:buNone/>
              <a:defRPr sz="2200" b="1" i="0" cap="all" baseline="0">
                <a:solidFill>
                  <a:schemeClr val="bg2"/>
                </a:solidFill>
                <a:latin typeface="Arial" panose="020B0604020202020204" pitchFamily="34" charset="0"/>
                <a:cs typeface="Arial" panose="020B0604020202020204" pitchFamily="34" charset="0"/>
              </a:defRPr>
            </a:lvl5pPr>
          </a:lstStyle>
          <a:p>
            <a:pPr lvl="0"/>
            <a:r>
              <a:rPr lang="en-US"/>
              <a:t>Click to add presenter’s name</a:t>
            </a:r>
          </a:p>
        </p:txBody>
      </p:sp>
      <p:pic>
        <p:nvPicPr>
          <p:cNvPr id="3" name="Picture 2">
            <a:extLst>
              <a:ext uri="{FF2B5EF4-FFF2-40B4-BE49-F238E27FC236}">
                <a16:creationId xmlns:a16="http://schemas.microsoft.com/office/drawing/2014/main" id="{2A1FF659-9567-D504-87C1-68F3414F11E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8886" y="521044"/>
            <a:ext cx="3139440" cy="907976"/>
          </a:xfrm>
          <a:prstGeom prst="rect">
            <a:avLst/>
          </a:prstGeom>
        </p:spPr>
      </p:pic>
      <p:sp>
        <p:nvSpPr>
          <p:cNvPr id="5" name="Title 1">
            <a:extLst>
              <a:ext uri="{FF2B5EF4-FFF2-40B4-BE49-F238E27FC236}">
                <a16:creationId xmlns:a16="http://schemas.microsoft.com/office/drawing/2014/main" id="{CDF4499A-0735-7D74-1E90-8FD1CF4C49CB}"/>
              </a:ext>
            </a:extLst>
          </p:cNvPr>
          <p:cNvSpPr>
            <a:spLocks noGrp="1"/>
          </p:cNvSpPr>
          <p:nvPr>
            <p:ph type="title" hasCustomPrompt="1"/>
          </p:nvPr>
        </p:nvSpPr>
        <p:spPr>
          <a:xfrm>
            <a:off x="609600" y="4107518"/>
            <a:ext cx="7010400" cy="1267310"/>
          </a:xfrm>
        </p:spPr>
        <p:txBody>
          <a:bodyPr anchor="b"/>
          <a:lstStyle>
            <a:lvl1pPr>
              <a:lnSpc>
                <a:spcPts val="3200"/>
              </a:lnSpc>
              <a:defRPr sz="3500" b="1" i="0" baseline="0">
                <a:solidFill>
                  <a:schemeClr val="bg1"/>
                </a:solidFill>
                <a:latin typeface="Arial Black" panose="020B0604020202020204" pitchFamily="34" charset="0"/>
                <a:cs typeface="Arial Black" panose="020B0604020202020204" pitchFamily="34" charset="0"/>
              </a:defRPr>
            </a:lvl1pPr>
          </a:lstStyle>
          <a:p>
            <a:r>
              <a:rPr lang="en-US"/>
              <a:t>Click to edit: character limit 76</a:t>
            </a:r>
          </a:p>
        </p:txBody>
      </p:sp>
    </p:spTree>
    <p:extLst>
      <p:ext uri="{BB962C8B-B14F-4D97-AF65-F5344CB8AC3E}">
        <p14:creationId xmlns:p14="http://schemas.microsoft.com/office/powerpoint/2010/main" val="3596149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ntent Image">
    <p:spTree>
      <p:nvGrpSpPr>
        <p:cNvPr id="1" name=""/>
        <p:cNvGrpSpPr/>
        <p:nvPr/>
      </p:nvGrpSpPr>
      <p:grpSpPr>
        <a:xfrm>
          <a:off x="0" y="0"/>
          <a:ext cx="0" cy="0"/>
          <a:chOff x="0" y="0"/>
          <a:chExt cx="0" cy="0"/>
        </a:xfrm>
      </p:grpSpPr>
      <p:sp>
        <p:nvSpPr>
          <p:cNvPr id="5" name="Title Placeholder 3">
            <a:extLst>
              <a:ext uri="{FF2B5EF4-FFF2-40B4-BE49-F238E27FC236}">
                <a16:creationId xmlns:a16="http://schemas.microsoft.com/office/drawing/2014/main" id="{2EBF5295-10F4-21C9-94AC-574EDE9FF695}"/>
              </a:ext>
            </a:extLst>
          </p:cNvPr>
          <p:cNvSpPr>
            <a:spLocks noGrp="1"/>
          </p:cNvSpPr>
          <p:nvPr>
            <p:ph type="title" hasCustomPrompt="1"/>
          </p:nvPr>
        </p:nvSpPr>
        <p:spPr>
          <a:xfrm>
            <a:off x="609600" y="685800"/>
            <a:ext cx="7010399" cy="988621"/>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44</a:t>
            </a:r>
          </a:p>
        </p:txBody>
      </p:sp>
      <p:sp>
        <p:nvSpPr>
          <p:cNvPr id="6" name="Text Placeholder 8">
            <a:extLst>
              <a:ext uri="{FF2B5EF4-FFF2-40B4-BE49-F238E27FC236}">
                <a16:creationId xmlns:a16="http://schemas.microsoft.com/office/drawing/2014/main" id="{6198F153-CF78-84D3-55B5-0CD1A14E1780}"/>
              </a:ext>
            </a:extLst>
          </p:cNvPr>
          <p:cNvSpPr>
            <a:spLocks noGrp="1"/>
          </p:cNvSpPr>
          <p:nvPr>
            <p:ph type="body" sz="quarter" idx="13" hasCustomPrompt="1"/>
          </p:nvPr>
        </p:nvSpPr>
        <p:spPr>
          <a:xfrm>
            <a:off x="609600" y="1892210"/>
            <a:ext cx="70104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42</a:t>
            </a:r>
          </a:p>
        </p:txBody>
      </p:sp>
      <p:sp>
        <p:nvSpPr>
          <p:cNvPr id="9" name="Text Placeholder 5">
            <a:extLst>
              <a:ext uri="{FF2B5EF4-FFF2-40B4-BE49-F238E27FC236}">
                <a16:creationId xmlns:a16="http://schemas.microsoft.com/office/drawing/2014/main" id="{0B12F537-6D05-FC83-F320-5C921AFBF444}"/>
              </a:ext>
            </a:extLst>
          </p:cNvPr>
          <p:cNvSpPr>
            <a:spLocks noGrp="1"/>
          </p:cNvSpPr>
          <p:nvPr>
            <p:ph type="body" sz="quarter" idx="12" hasCustomPrompt="1"/>
          </p:nvPr>
        </p:nvSpPr>
        <p:spPr>
          <a:xfrm>
            <a:off x="609600" y="2573654"/>
            <a:ext cx="7010400" cy="3293746"/>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7 lines</a:t>
            </a:r>
          </a:p>
          <a:p>
            <a:pPr lvl="1"/>
            <a:r>
              <a:rPr lang="en-US"/>
              <a:t>Second level</a:t>
            </a:r>
          </a:p>
          <a:p>
            <a:pPr lvl="2"/>
            <a:r>
              <a:rPr lang="en-US"/>
              <a:t>Third level</a:t>
            </a:r>
          </a:p>
          <a:p>
            <a:pPr lvl="3"/>
            <a:r>
              <a:rPr lang="en-US"/>
              <a:t>Fourth level</a:t>
            </a:r>
          </a:p>
          <a:p>
            <a:pPr lvl="4"/>
            <a:r>
              <a:rPr lang="en-US"/>
              <a:t>Fifth level</a:t>
            </a:r>
          </a:p>
        </p:txBody>
      </p:sp>
      <p:cxnSp>
        <p:nvCxnSpPr>
          <p:cNvPr id="2" name="Straight Connector 1">
            <a:extLst>
              <a:ext uri="{FF2B5EF4-FFF2-40B4-BE49-F238E27FC236}">
                <a16:creationId xmlns:a16="http://schemas.microsoft.com/office/drawing/2014/main" id="{A595D5D9-48E7-C116-4E41-336E5522CA5A}"/>
              </a:ext>
            </a:extLst>
          </p:cNvPr>
          <p:cNvCxnSpPr>
            <a:cxnSpLocks/>
          </p:cNvCxnSpPr>
          <p:nvPr userDrawn="1"/>
        </p:nvCxnSpPr>
        <p:spPr>
          <a:xfrm>
            <a:off x="609600" y="6172200"/>
            <a:ext cx="69977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3E541F1B-B052-9948-4EEF-E33ED93A8FF5}"/>
              </a:ext>
            </a:extLst>
          </p:cNvPr>
          <p:cNvSpPr>
            <a:spLocks noGrp="1"/>
          </p:cNvSpPr>
          <p:nvPr>
            <p:ph type="pic" sz="quarter" idx="14"/>
          </p:nvPr>
        </p:nvSpPr>
        <p:spPr>
          <a:xfrm>
            <a:off x="8077200" y="0"/>
            <a:ext cx="4114800" cy="6858000"/>
          </a:xfrm>
        </p:spPr>
        <p:txBody>
          <a:bodyPr/>
          <a:lstStyle/>
          <a:p>
            <a:endParaRPr lang="en-US"/>
          </a:p>
        </p:txBody>
      </p:sp>
      <p:sp>
        <p:nvSpPr>
          <p:cNvPr id="8" name="Date Placeholder 4">
            <a:extLst>
              <a:ext uri="{FF2B5EF4-FFF2-40B4-BE49-F238E27FC236}">
                <a16:creationId xmlns:a16="http://schemas.microsoft.com/office/drawing/2014/main" id="{08ED5E5B-E144-A23F-41E3-E2D1EAAC2917}"/>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D6785C83-63A5-4548-AFA6-AD8E5F00FCF5}" type="datetime4">
              <a:rPr lang="en-US" smtClean="0"/>
              <a:t>March 23, 2026</a:t>
            </a:fld>
            <a:endParaRPr lang="en-US" dirty="0"/>
          </a:p>
        </p:txBody>
      </p:sp>
      <p:sp>
        <p:nvSpPr>
          <p:cNvPr id="10" name="Slide Number Placeholder 6">
            <a:extLst>
              <a:ext uri="{FF2B5EF4-FFF2-40B4-BE49-F238E27FC236}">
                <a16:creationId xmlns:a16="http://schemas.microsoft.com/office/drawing/2014/main" id="{1A6C3B21-851D-FF14-C484-4DE6F8836494}"/>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247471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Image - Spark">
    <p:spTree>
      <p:nvGrpSpPr>
        <p:cNvPr id="1" name=""/>
        <p:cNvGrpSpPr/>
        <p:nvPr/>
      </p:nvGrpSpPr>
      <p:grpSpPr>
        <a:xfrm>
          <a:off x="0" y="0"/>
          <a:ext cx="0" cy="0"/>
          <a:chOff x="0" y="0"/>
          <a:chExt cx="0" cy="0"/>
        </a:xfrm>
      </p:grpSpPr>
      <p:sp>
        <p:nvSpPr>
          <p:cNvPr id="5" name="Title Placeholder 3">
            <a:extLst>
              <a:ext uri="{FF2B5EF4-FFF2-40B4-BE49-F238E27FC236}">
                <a16:creationId xmlns:a16="http://schemas.microsoft.com/office/drawing/2014/main" id="{2EBF5295-10F4-21C9-94AC-574EDE9FF695}"/>
              </a:ext>
            </a:extLst>
          </p:cNvPr>
          <p:cNvSpPr>
            <a:spLocks noGrp="1"/>
          </p:cNvSpPr>
          <p:nvPr>
            <p:ph type="title" hasCustomPrompt="1"/>
          </p:nvPr>
        </p:nvSpPr>
        <p:spPr>
          <a:xfrm>
            <a:off x="609600" y="685800"/>
            <a:ext cx="7010399" cy="988621"/>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44</a:t>
            </a:r>
          </a:p>
        </p:txBody>
      </p:sp>
      <p:sp>
        <p:nvSpPr>
          <p:cNvPr id="6" name="Text Placeholder 8">
            <a:extLst>
              <a:ext uri="{FF2B5EF4-FFF2-40B4-BE49-F238E27FC236}">
                <a16:creationId xmlns:a16="http://schemas.microsoft.com/office/drawing/2014/main" id="{6198F153-CF78-84D3-55B5-0CD1A14E1780}"/>
              </a:ext>
            </a:extLst>
          </p:cNvPr>
          <p:cNvSpPr>
            <a:spLocks noGrp="1"/>
          </p:cNvSpPr>
          <p:nvPr>
            <p:ph type="body" sz="quarter" idx="13" hasCustomPrompt="1"/>
          </p:nvPr>
        </p:nvSpPr>
        <p:spPr>
          <a:xfrm>
            <a:off x="609600" y="1892210"/>
            <a:ext cx="70104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42</a:t>
            </a:r>
          </a:p>
        </p:txBody>
      </p:sp>
      <p:sp>
        <p:nvSpPr>
          <p:cNvPr id="9" name="Text Placeholder 5">
            <a:extLst>
              <a:ext uri="{FF2B5EF4-FFF2-40B4-BE49-F238E27FC236}">
                <a16:creationId xmlns:a16="http://schemas.microsoft.com/office/drawing/2014/main" id="{0B12F537-6D05-FC83-F320-5C921AFBF444}"/>
              </a:ext>
            </a:extLst>
          </p:cNvPr>
          <p:cNvSpPr>
            <a:spLocks noGrp="1"/>
          </p:cNvSpPr>
          <p:nvPr>
            <p:ph type="body" sz="quarter" idx="12" hasCustomPrompt="1"/>
          </p:nvPr>
        </p:nvSpPr>
        <p:spPr>
          <a:xfrm>
            <a:off x="609600" y="2573654"/>
            <a:ext cx="7010400" cy="3293746"/>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7 lines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2">
            <a:extLst>
              <a:ext uri="{FF2B5EF4-FFF2-40B4-BE49-F238E27FC236}">
                <a16:creationId xmlns:a16="http://schemas.microsoft.com/office/drawing/2014/main" id="{33BE8FC0-A3C6-B62B-D65D-AFEAEB5CFD71}"/>
              </a:ext>
            </a:extLst>
          </p:cNvPr>
          <p:cNvSpPr>
            <a:spLocks noGrp="1"/>
          </p:cNvSpPr>
          <p:nvPr>
            <p:ph type="pic" sz="quarter" idx="14"/>
          </p:nvPr>
        </p:nvSpPr>
        <p:spPr>
          <a:xfrm>
            <a:off x="8226287" y="2554357"/>
            <a:ext cx="3298679" cy="3313043"/>
          </a:xfrm>
          <a:custGeom>
            <a:avLst/>
            <a:gdLst>
              <a:gd name="connsiteX0" fmla="*/ 1496203 w 3710303"/>
              <a:gd name="connsiteY0" fmla="*/ 0 h 3726459"/>
              <a:gd name="connsiteX1" fmla="*/ 2214100 w 3710303"/>
              <a:gd name="connsiteY1" fmla="*/ 0 h 3726459"/>
              <a:gd name="connsiteX2" fmla="*/ 2214100 w 3710303"/>
              <a:gd name="connsiteY2" fmla="*/ 993254 h 3726459"/>
              <a:gd name="connsiteX3" fmla="*/ 2913030 w 3710303"/>
              <a:gd name="connsiteY3" fmla="*/ 290811 h 3726459"/>
              <a:gd name="connsiteX4" fmla="*/ 3420896 w 3710303"/>
              <a:gd name="connsiteY4" fmla="*/ 800082 h 3726459"/>
              <a:gd name="connsiteX5" fmla="*/ 2721264 w 3710303"/>
              <a:gd name="connsiteY5" fmla="*/ 1502525 h 3726459"/>
              <a:gd name="connsiteX6" fmla="*/ 3710303 w 3710303"/>
              <a:gd name="connsiteY6" fmla="*/ 1502525 h 3726459"/>
              <a:gd name="connsiteX7" fmla="*/ 3710303 w 3710303"/>
              <a:gd name="connsiteY7" fmla="*/ 2223232 h 3726459"/>
              <a:gd name="connsiteX8" fmla="*/ 2721264 w 3710303"/>
              <a:gd name="connsiteY8" fmla="*/ 2223232 h 3726459"/>
              <a:gd name="connsiteX9" fmla="*/ 3420896 w 3710303"/>
              <a:gd name="connsiteY9" fmla="*/ 2925674 h 3726459"/>
              <a:gd name="connsiteX10" fmla="*/ 2913030 w 3710303"/>
              <a:gd name="connsiteY10" fmla="*/ 3435648 h 3726459"/>
              <a:gd name="connsiteX11" fmla="*/ 2214100 w 3710303"/>
              <a:gd name="connsiteY11" fmla="*/ 2732503 h 3726459"/>
              <a:gd name="connsiteX12" fmla="*/ 2214100 w 3710303"/>
              <a:gd name="connsiteY12" fmla="*/ 3726459 h 3726459"/>
              <a:gd name="connsiteX13" fmla="*/ 1496203 w 3710303"/>
              <a:gd name="connsiteY13" fmla="*/ 3726459 h 3726459"/>
              <a:gd name="connsiteX14" fmla="*/ 1496203 w 3710303"/>
              <a:gd name="connsiteY14" fmla="*/ 2732503 h 3726459"/>
              <a:gd name="connsiteX15" fmla="*/ 797273 w 3710303"/>
              <a:gd name="connsiteY15" fmla="*/ 3435648 h 3726459"/>
              <a:gd name="connsiteX16" fmla="*/ 289406 w 3710303"/>
              <a:gd name="connsiteY16" fmla="*/ 2925674 h 3726459"/>
              <a:gd name="connsiteX17" fmla="*/ 989040 w 3710303"/>
              <a:gd name="connsiteY17" fmla="*/ 2223232 h 3726459"/>
              <a:gd name="connsiteX18" fmla="*/ 0 w 3710303"/>
              <a:gd name="connsiteY18" fmla="*/ 2223232 h 3726459"/>
              <a:gd name="connsiteX19" fmla="*/ 0 w 3710303"/>
              <a:gd name="connsiteY19" fmla="*/ 1502525 h 3726459"/>
              <a:gd name="connsiteX20" fmla="*/ 989040 w 3710303"/>
              <a:gd name="connsiteY20" fmla="*/ 1502525 h 3726459"/>
              <a:gd name="connsiteX21" fmla="*/ 289406 w 3710303"/>
              <a:gd name="connsiteY21" fmla="*/ 800082 h 3726459"/>
              <a:gd name="connsiteX22" fmla="*/ 797273 w 3710303"/>
              <a:gd name="connsiteY22" fmla="*/ 290811 h 3726459"/>
              <a:gd name="connsiteX23" fmla="*/ 1496203 w 3710303"/>
              <a:gd name="connsiteY23" fmla="*/ 993254 h 372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10303" h="3726459">
                <a:moveTo>
                  <a:pt x="1496203" y="0"/>
                </a:moveTo>
                <a:lnTo>
                  <a:pt x="2214100" y="0"/>
                </a:lnTo>
                <a:lnTo>
                  <a:pt x="2214100" y="993254"/>
                </a:lnTo>
                <a:lnTo>
                  <a:pt x="2913030" y="290811"/>
                </a:lnTo>
                <a:lnTo>
                  <a:pt x="3420896" y="800082"/>
                </a:lnTo>
                <a:lnTo>
                  <a:pt x="2721264" y="1502525"/>
                </a:lnTo>
                <a:lnTo>
                  <a:pt x="3710303" y="1502525"/>
                </a:lnTo>
                <a:lnTo>
                  <a:pt x="3710303" y="2223232"/>
                </a:lnTo>
                <a:lnTo>
                  <a:pt x="2721264" y="2223232"/>
                </a:lnTo>
                <a:lnTo>
                  <a:pt x="3420896" y="2925674"/>
                </a:lnTo>
                <a:lnTo>
                  <a:pt x="2913030" y="3435648"/>
                </a:lnTo>
                <a:lnTo>
                  <a:pt x="2214100" y="2732503"/>
                </a:lnTo>
                <a:lnTo>
                  <a:pt x="2214100" y="3726459"/>
                </a:lnTo>
                <a:lnTo>
                  <a:pt x="1496203" y="3726459"/>
                </a:lnTo>
                <a:lnTo>
                  <a:pt x="1496203" y="2732503"/>
                </a:lnTo>
                <a:lnTo>
                  <a:pt x="797273" y="3435648"/>
                </a:lnTo>
                <a:lnTo>
                  <a:pt x="289406" y="2925674"/>
                </a:lnTo>
                <a:lnTo>
                  <a:pt x="989040" y="2223232"/>
                </a:lnTo>
                <a:lnTo>
                  <a:pt x="0" y="2223232"/>
                </a:lnTo>
                <a:lnTo>
                  <a:pt x="0" y="1502525"/>
                </a:lnTo>
                <a:lnTo>
                  <a:pt x="989040" y="1502525"/>
                </a:lnTo>
                <a:lnTo>
                  <a:pt x="289406" y="800082"/>
                </a:lnTo>
                <a:lnTo>
                  <a:pt x="797273" y="290811"/>
                </a:lnTo>
                <a:lnTo>
                  <a:pt x="1496203" y="993254"/>
                </a:lnTo>
                <a:close/>
              </a:path>
            </a:pathLst>
          </a:custGeom>
        </p:spPr>
        <p:txBody>
          <a:bodyPr wrap="square">
            <a:noAutofit/>
          </a:bodyPr>
          <a:lstStyle/>
          <a:p>
            <a:endParaRPr lang="en-US"/>
          </a:p>
        </p:txBody>
      </p:sp>
      <p:sp>
        <p:nvSpPr>
          <p:cNvPr id="2" name="Date Placeholder 4">
            <a:extLst>
              <a:ext uri="{FF2B5EF4-FFF2-40B4-BE49-F238E27FC236}">
                <a16:creationId xmlns:a16="http://schemas.microsoft.com/office/drawing/2014/main" id="{FFB5F8CF-A263-D01A-19A5-0F8A137BE139}"/>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C35290C3-7F7B-4AB6-A562-74CC659D14C1}" type="datetime4">
              <a:rPr lang="en-US" smtClean="0"/>
              <a:t>March 23, 2026</a:t>
            </a:fld>
            <a:endParaRPr lang="en-US" dirty="0"/>
          </a:p>
        </p:txBody>
      </p:sp>
      <p:sp>
        <p:nvSpPr>
          <p:cNvPr id="7" name="Slide Number Placeholder 6">
            <a:extLst>
              <a:ext uri="{FF2B5EF4-FFF2-40B4-BE49-F238E27FC236}">
                <a16:creationId xmlns:a16="http://schemas.microsoft.com/office/drawing/2014/main" id="{F06D5212-DC76-FD6C-FE1C-8CE774F4F609}"/>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18450830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Image - Origin">
    <p:spTree>
      <p:nvGrpSpPr>
        <p:cNvPr id="1" name=""/>
        <p:cNvGrpSpPr/>
        <p:nvPr/>
      </p:nvGrpSpPr>
      <p:grpSpPr>
        <a:xfrm>
          <a:off x="0" y="0"/>
          <a:ext cx="0" cy="0"/>
          <a:chOff x="0" y="0"/>
          <a:chExt cx="0" cy="0"/>
        </a:xfrm>
      </p:grpSpPr>
      <p:sp>
        <p:nvSpPr>
          <p:cNvPr id="5" name="Title Placeholder 3">
            <a:extLst>
              <a:ext uri="{FF2B5EF4-FFF2-40B4-BE49-F238E27FC236}">
                <a16:creationId xmlns:a16="http://schemas.microsoft.com/office/drawing/2014/main" id="{2EBF5295-10F4-21C9-94AC-574EDE9FF695}"/>
              </a:ext>
            </a:extLst>
          </p:cNvPr>
          <p:cNvSpPr>
            <a:spLocks noGrp="1"/>
          </p:cNvSpPr>
          <p:nvPr>
            <p:ph type="title" hasCustomPrompt="1"/>
          </p:nvPr>
        </p:nvSpPr>
        <p:spPr>
          <a:xfrm>
            <a:off x="609600" y="685800"/>
            <a:ext cx="7010399" cy="988621"/>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44</a:t>
            </a:r>
          </a:p>
        </p:txBody>
      </p:sp>
      <p:sp>
        <p:nvSpPr>
          <p:cNvPr id="6" name="Text Placeholder 8">
            <a:extLst>
              <a:ext uri="{FF2B5EF4-FFF2-40B4-BE49-F238E27FC236}">
                <a16:creationId xmlns:a16="http://schemas.microsoft.com/office/drawing/2014/main" id="{6198F153-CF78-84D3-55B5-0CD1A14E1780}"/>
              </a:ext>
            </a:extLst>
          </p:cNvPr>
          <p:cNvSpPr>
            <a:spLocks noGrp="1"/>
          </p:cNvSpPr>
          <p:nvPr>
            <p:ph type="body" sz="quarter" idx="13" hasCustomPrompt="1"/>
          </p:nvPr>
        </p:nvSpPr>
        <p:spPr>
          <a:xfrm>
            <a:off x="609600" y="1892210"/>
            <a:ext cx="70104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42</a:t>
            </a:r>
          </a:p>
        </p:txBody>
      </p:sp>
      <p:sp>
        <p:nvSpPr>
          <p:cNvPr id="9" name="Text Placeholder 5">
            <a:extLst>
              <a:ext uri="{FF2B5EF4-FFF2-40B4-BE49-F238E27FC236}">
                <a16:creationId xmlns:a16="http://schemas.microsoft.com/office/drawing/2014/main" id="{0B12F537-6D05-FC83-F320-5C921AFBF444}"/>
              </a:ext>
            </a:extLst>
          </p:cNvPr>
          <p:cNvSpPr>
            <a:spLocks noGrp="1"/>
          </p:cNvSpPr>
          <p:nvPr>
            <p:ph type="body" sz="quarter" idx="12" hasCustomPrompt="1"/>
          </p:nvPr>
        </p:nvSpPr>
        <p:spPr>
          <a:xfrm>
            <a:off x="609600" y="2573654"/>
            <a:ext cx="7010400" cy="3293746"/>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7 lines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1">
            <a:extLst>
              <a:ext uri="{FF2B5EF4-FFF2-40B4-BE49-F238E27FC236}">
                <a16:creationId xmlns:a16="http://schemas.microsoft.com/office/drawing/2014/main" id="{D72BA606-AF8B-18A0-CCFC-DDAD10AA635D}"/>
              </a:ext>
            </a:extLst>
          </p:cNvPr>
          <p:cNvSpPr>
            <a:spLocks noGrp="1"/>
          </p:cNvSpPr>
          <p:nvPr>
            <p:ph type="pic" sz="quarter" idx="14"/>
          </p:nvPr>
        </p:nvSpPr>
        <p:spPr>
          <a:xfrm>
            <a:off x="8216347" y="2544417"/>
            <a:ext cx="3323527" cy="3322983"/>
          </a:xfrm>
          <a:custGeom>
            <a:avLst/>
            <a:gdLst>
              <a:gd name="connsiteX0" fmla="*/ 1763038 w 3549087"/>
              <a:gd name="connsiteY0" fmla="*/ 0 h 3548506"/>
              <a:gd name="connsiteX1" fmla="*/ 1786050 w 3549087"/>
              <a:gd name="connsiteY1" fmla="*/ 0 h 3548506"/>
              <a:gd name="connsiteX2" fmla="*/ 1955981 w 3549087"/>
              <a:gd name="connsiteY2" fmla="*/ 8581 h 3548506"/>
              <a:gd name="connsiteX3" fmla="*/ 3549087 w 3549087"/>
              <a:gd name="connsiteY3" fmla="*/ 1773963 h 3548506"/>
              <a:gd name="connsiteX4" fmla="*/ 1774544 w 3549087"/>
              <a:gd name="connsiteY4" fmla="*/ 3548506 h 3548506"/>
              <a:gd name="connsiteX5" fmla="*/ 0 w 3549087"/>
              <a:gd name="connsiteY5" fmla="*/ 1773963 h 3548506"/>
              <a:gd name="connsiteX6" fmla="*/ 1593107 w 3549087"/>
              <a:gd name="connsiteY6" fmla="*/ 8581 h 3548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9087" h="3548506">
                <a:moveTo>
                  <a:pt x="1763038" y="0"/>
                </a:moveTo>
                <a:lnTo>
                  <a:pt x="1786050" y="0"/>
                </a:lnTo>
                <a:lnTo>
                  <a:pt x="1955981" y="8581"/>
                </a:lnTo>
                <a:cubicBezTo>
                  <a:pt x="2850805" y="99455"/>
                  <a:pt x="3549087" y="855163"/>
                  <a:pt x="3549087" y="1773963"/>
                </a:cubicBezTo>
                <a:cubicBezTo>
                  <a:pt x="3549087" y="2754016"/>
                  <a:pt x="2754597" y="3548506"/>
                  <a:pt x="1774544" y="3548506"/>
                </a:cubicBezTo>
                <a:cubicBezTo>
                  <a:pt x="794490" y="3548506"/>
                  <a:pt x="0" y="2754016"/>
                  <a:pt x="0" y="1773963"/>
                </a:cubicBezTo>
                <a:cubicBezTo>
                  <a:pt x="0" y="855163"/>
                  <a:pt x="698282" y="99455"/>
                  <a:pt x="1593107" y="8581"/>
                </a:cubicBezTo>
                <a:close/>
              </a:path>
            </a:pathLst>
          </a:custGeom>
        </p:spPr>
        <p:txBody>
          <a:bodyPr wrap="square">
            <a:noAutofit/>
          </a:bodyPr>
          <a:lstStyle/>
          <a:p>
            <a:endParaRPr lang="en-US"/>
          </a:p>
        </p:txBody>
      </p:sp>
      <p:sp>
        <p:nvSpPr>
          <p:cNvPr id="2" name="Date Placeholder 4">
            <a:extLst>
              <a:ext uri="{FF2B5EF4-FFF2-40B4-BE49-F238E27FC236}">
                <a16:creationId xmlns:a16="http://schemas.microsoft.com/office/drawing/2014/main" id="{EA927C86-1BB9-A01B-D868-2895A18F67BC}"/>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9D26B007-36AC-4332-8219-6FCB39E69F43}" type="datetime4">
              <a:rPr lang="en-US" smtClean="0"/>
              <a:t>March 23, 2026</a:t>
            </a:fld>
            <a:endParaRPr lang="en-US" dirty="0"/>
          </a:p>
        </p:txBody>
      </p:sp>
      <p:sp>
        <p:nvSpPr>
          <p:cNvPr id="8" name="Slide Number Placeholder 6">
            <a:extLst>
              <a:ext uri="{FF2B5EF4-FFF2-40B4-BE49-F238E27FC236}">
                <a16:creationId xmlns:a16="http://schemas.microsoft.com/office/drawing/2014/main" id="{3A00843F-00AB-08DB-E52D-ED5CF3AD4BED}"/>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1695244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Image - Momentum">
    <p:spTree>
      <p:nvGrpSpPr>
        <p:cNvPr id="1" name=""/>
        <p:cNvGrpSpPr/>
        <p:nvPr/>
      </p:nvGrpSpPr>
      <p:grpSpPr>
        <a:xfrm>
          <a:off x="0" y="0"/>
          <a:ext cx="0" cy="0"/>
          <a:chOff x="0" y="0"/>
          <a:chExt cx="0" cy="0"/>
        </a:xfrm>
      </p:grpSpPr>
      <p:sp>
        <p:nvSpPr>
          <p:cNvPr id="5" name="Title Placeholder 3">
            <a:extLst>
              <a:ext uri="{FF2B5EF4-FFF2-40B4-BE49-F238E27FC236}">
                <a16:creationId xmlns:a16="http://schemas.microsoft.com/office/drawing/2014/main" id="{2EBF5295-10F4-21C9-94AC-574EDE9FF695}"/>
              </a:ext>
            </a:extLst>
          </p:cNvPr>
          <p:cNvSpPr>
            <a:spLocks noGrp="1"/>
          </p:cNvSpPr>
          <p:nvPr>
            <p:ph type="title" hasCustomPrompt="1"/>
          </p:nvPr>
        </p:nvSpPr>
        <p:spPr>
          <a:xfrm>
            <a:off x="609600" y="685800"/>
            <a:ext cx="7010399" cy="988621"/>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44</a:t>
            </a:r>
          </a:p>
        </p:txBody>
      </p:sp>
      <p:sp>
        <p:nvSpPr>
          <p:cNvPr id="6" name="Text Placeholder 8">
            <a:extLst>
              <a:ext uri="{FF2B5EF4-FFF2-40B4-BE49-F238E27FC236}">
                <a16:creationId xmlns:a16="http://schemas.microsoft.com/office/drawing/2014/main" id="{6198F153-CF78-84D3-55B5-0CD1A14E1780}"/>
              </a:ext>
            </a:extLst>
          </p:cNvPr>
          <p:cNvSpPr>
            <a:spLocks noGrp="1"/>
          </p:cNvSpPr>
          <p:nvPr>
            <p:ph type="body" sz="quarter" idx="13" hasCustomPrompt="1"/>
          </p:nvPr>
        </p:nvSpPr>
        <p:spPr>
          <a:xfrm>
            <a:off x="609600" y="1892210"/>
            <a:ext cx="70104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42</a:t>
            </a:r>
          </a:p>
        </p:txBody>
      </p:sp>
      <p:sp>
        <p:nvSpPr>
          <p:cNvPr id="9" name="Text Placeholder 5">
            <a:extLst>
              <a:ext uri="{FF2B5EF4-FFF2-40B4-BE49-F238E27FC236}">
                <a16:creationId xmlns:a16="http://schemas.microsoft.com/office/drawing/2014/main" id="{0B12F537-6D05-FC83-F320-5C921AFBF444}"/>
              </a:ext>
            </a:extLst>
          </p:cNvPr>
          <p:cNvSpPr>
            <a:spLocks noGrp="1"/>
          </p:cNvSpPr>
          <p:nvPr>
            <p:ph type="body" sz="quarter" idx="12" hasCustomPrompt="1"/>
          </p:nvPr>
        </p:nvSpPr>
        <p:spPr>
          <a:xfrm>
            <a:off x="609600" y="2573654"/>
            <a:ext cx="7010400" cy="3293746"/>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7 lines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12">
            <a:extLst>
              <a:ext uri="{FF2B5EF4-FFF2-40B4-BE49-F238E27FC236}">
                <a16:creationId xmlns:a16="http://schemas.microsoft.com/office/drawing/2014/main" id="{76430379-A700-87CB-D118-D3529C2B2EE0}"/>
              </a:ext>
            </a:extLst>
          </p:cNvPr>
          <p:cNvSpPr>
            <a:spLocks noGrp="1"/>
          </p:cNvSpPr>
          <p:nvPr>
            <p:ph type="pic" sz="quarter" idx="14"/>
          </p:nvPr>
        </p:nvSpPr>
        <p:spPr>
          <a:xfrm>
            <a:off x="8156713" y="2564296"/>
            <a:ext cx="3426812" cy="3303104"/>
          </a:xfrm>
          <a:custGeom>
            <a:avLst/>
            <a:gdLst>
              <a:gd name="connsiteX0" fmla="*/ 4068 w 3545301"/>
              <a:gd name="connsiteY0" fmla="*/ 0 h 3417316"/>
              <a:gd name="connsiteX1" fmla="*/ 10590 w 3545301"/>
              <a:gd name="connsiteY1" fmla="*/ 0 h 3417316"/>
              <a:gd name="connsiteX2" fmla="*/ 1537574 w 3545301"/>
              <a:gd name="connsiteY2" fmla="*/ 1301154 h 3417316"/>
              <a:gd name="connsiteX3" fmla="*/ 1539196 w 3545301"/>
              <a:gd name="connsiteY3" fmla="*/ 0 h 3417316"/>
              <a:gd name="connsiteX4" fmla="*/ 1545719 w 3545301"/>
              <a:gd name="connsiteY4" fmla="*/ 0 h 3417316"/>
              <a:gd name="connsiteX5" fmla="*/ 3545301 w 3545301"/>
              <a:gd name="connsiteY5" fmla="*/ 1703844 h 3417316"/>
              <a:gd name="connsiteX6" fmla="*/ 1535129 w 3545301"/>
              <a:gd name="connsiteY6" fmla="*/ 3417316 h 3417316"/>
              <a:gd name="connsiteX7" fmla="*/ 1536759 w 3545301"/>
              <a:gd name="connsiteY7" fmla="*/ 2107350 h 3417316"/>
              <a:gd name="connsiteX8" fmla="*/ 0 w 3545301"/>
              <a:gd name="connsiteY8" fmla="*/ 3417316 h 341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5301" h="3417316">
                <a:moveTo>
                  <a:pt x="4068" y="0"/>
                </a:moveTo>
                <a:lnTo>
                  <a:pt x="10590" y="0"/>
                </a:lnTo>
                <a:lnTo>
                  <a:pt x="1537574" y="1301154"/>
                </a:lnTo>
                <a:lnTo>
                  <a:pt x="1539196" y="0"/>
                </a:lnTo>
                <a:lnTo>
                  <a:pt x="1545719" y="0"/>
                </a:lnTo>
                <a:lnTo>
                  <a:pt x="3545301" y="1703844"/>
                </a:lnTo>
                <a:lnTo>
                  <a:pt x="1535129" y="3417316"/>
                </a:lnTo>
                <a:lnTo>
                  <a:pt x="1536759" y="2107350"/>
                </a:lnTo>
                <a:lnTo>
                  <a:pt x="0" y="3417316"/>
                </a:lnTo>
                <a:close/>
              </a:path>
            </a:pathLst>
          </a:custGeom>
        </p:spPr>
        <p:txBody>
          <a:bodyPr wrap="square">
            <a:noAutofit/>
          </a:bodyPr>
          <a:lstStyle/>
          <a:p>
            <a:endParaRPr lang="en-US"/>
          </a:p>
        </p:txBody>
      </p:sp>
      <p:sp>
        <p:nvSpPr>
          <p:cNvPr id="2" name="Date Placeholder 4">
            <a:extLst>
              <a:ext uri="{FF2B5EF4-FFF2-40B4-BE49-F238E27FC236}">
                <a16:creationId xmlns:a16="http://schemas.microsoft.com/office/drawing/2014/main" id="{80F84C9D-74FB-012C-4831-38BE3A2E50A8}"/>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4FE0182C-C135-4E95-B98F-7605F0317EED}" type="datetime4">
              <a:rPr lang="en-US" smtClean="0"/>
              <a:t>March 23, 2026</a:t>
            </a:fld>
            <a:endParaRPr lang="en-US" dirty="0"/>
          </a:p>
        </p:txBody>
      </p:sp>
      <p:sp>
        <p:nvSpPr>
          <p:cNvPr id="7" name="Slide Number Placeholder 6">
            <a:extLst>
              <a:ext uri="{FF2B5EF4-FFF2-40B4-BE49-F238E27FC236}">
                <a16:creationId xmlns:a16="http://schemas.microsoft.com/office/drawing/2014/main" id="{EB2D182B-9B03-A21C-1610-1E480702A7C2}"/>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388996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Image Sidebar">
    <p:spTree>
      <p:nvGrpSpPr>
        <p:cNvPr id="1" name=""/>
        <p:cNvGrpSpPr/>
        <p:nvPr/>
      </p:nvGrpSpPr>
      <p:grpSpPr>
        <a:xfrm>
          <a:off x="0" y="0"/>
          <a:ext cx="0" cy="0"/>
          <a:chOff x="0" y="0"/>
          <a:chExt cx="0" cy="0"/>
        </a:xfrm>
      </p:grpSpPr>
      <p:sp>
        <p:nvSpPr>
          <p:cNvPr id="5" name="Title Placeholder 3">
            <a:extLst>
              <a:ext uri="{FF2B5EF4-FFF2-40B4-BE49-F238E27FC236}">
                <a16:creationId xmlns:a16="http://schemas.microsoft.com/office/drawing/2014/main" id="{2EBF5295-10F4-21C9-94AC-574EDE9FF695}"/>
              </a:ext>
            </a:extLst>
          </p:cNvPr>
          <p:cNvSpPr>
            <a:spLocks noGrp="1"/>
          </p:cNvSpPr>
          <p:nvPr>
            <p:ph type="title" hasCustomPrompt="1"/>
          </p:nvPr>
        </p:nvSpPr>
        <p:spPr>
          <a:xfrm>
            <a:off x="609600" y="685800"/>
            <a:ext cx="7010399" cy="988621"/>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44</a:t>
            </a:r>
          </a:p>
        </p:txBody>
      </p:sp>
      <p:sp>
        <p:nvSpPr>
          <p:cNvPr id="6" name="Text Placeholder 8">
            <a:extLst>
              <a:ext uri="{FF2B5EF4-FFF2-40B4-BE49-F238E27FC236}">
                <a16:creationId xmlns:a16="http://schemas.microsoft.com/office/drawing/2014/main" id="{6198F153-CF78-84D3-55B5-0CD1A14E1780}"/>
              </a:ext>
            </a:extLst>
          </p:cNvPr>
          <p:cNvSpPr>
            <a:spLocks noGrp="1"/>
          </p:cNvSpPr>
          <p:nvPr>
            <p:ph type="body" sz="quarter" idx="13" hasCustomPrompt="1"/>
          </p:nvPr>
        </p:nvSpPr>
        <p:spPr>
          <a:xfrm>
            <a:off x="609600" y="1892210"/>
            <a:ext cx="70104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42</a:t>
            </a:r>
          </a:p>
        </p:txBody>
      </p:sp>
      <p:sp>
        <p:nvSpPr>
          <p:cNvPr id="9" name="Text Placeholder 5">
            <a:extLst>
              <a:ext uri="{FF2B5EF4-FFF2-40B4-BE49-F238E27FC236}">
                <a16:creationId xmlns:a16="http://schemas.microsoft.com/office/drawing/2014/main" id="{0B12F537-6D05-FC83-F320-5C921AFBF444}"/>
              </a:ext>
            </a:extLst>
          </p:cNvPr>
          <p:cNvSpPr>
            <a:spLocks noGrp="1"/>
          </p:cNvSpPr>
          <p:nvPr>
            <p:ph type="body" sz="quarter" idx="12" hasCustomPrompt="1"/>
          </p:nvPr>
        </p:nvSpPr>
        <p:spPr>
          <a:xfrm>
            <a:off x="609600" y="2573654"/>
            <a:ext cx="7010400" cy="3293746"/>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7 lines</a:t>
            </a:r>
          </a:p>
          <a:p>
            <a:pPr lvl="1"/>
            <a:r>
              <a:rPr lang="en-US"/>
              <a:t>Second level</a:t>
            </a:r>
          </a:p>
          <a:p>
            <a:pPr lvl="2"/>
            <a:r>
              <a:rPr lang="en-US"/>
              <a:t>Third level</a:t>
            </a:r>
          </a:p>
          <a:p>
            <a:pPr lvl="3"/>
            <a:r>
              <a:rPr lang="en-US"/>
              <a:t>Fourth level</a:t>
            </a:r>
          </a:p>
          <a:p>
            <a:pPr lvl="4"/>
            <a:r>
              <a:rPr lang="en-US"/>
              <a:t>Fifth level</a:t>
            </a:r>
          </a:p>
        </p:txBody>
      </p:sp>
      <p:sp>
        <p:nvSpPr>
          <p:cNvPr id="7" name="Text Placeholder 8">
            <a:extLst>
              <a:ext uri="{FF2B5EF4-FFF2-40B4-BE49-F238E27FC236}">
                <a16:creationId xmlns:a16="http://schemas.microsoft.com/office/drawing/2014/main" id="{443A5448-9DCA-411D-5428-69DBFE93E391}"/>
              </a:ext>
            </a:extLst>
          </p:cNvPr>
          <p:cNvSpPr>
            <a:spLocks noGrp="1"/>
          </p:cNvSpPr>
          <p:nvPr>
            <p:ph type="body" sz="quarter" idx="15"/>
          </p:nvPr>
        </p:nvSpPr>
        <p:spPr>
          <a:xfrm>
            <a:off x="8077200" y="4519874"/>
            <a:ext cx="3581400" cy="386080"/>
          </a:xfrm>
        </p:spPr>
        <p:txBody>
          <a:bodyPr anchor="b">
            <a:noAutofit/>
          </a:bodyPr>
          <a:lstStyle>
            <a:lvl1pPr marL="0" indent="0">
              <a:buFontTx/>
              <a:buNone/>
              <a:defRPr sz="1600" b="1" cap="all" baseline="0">
                <a:solidFill>
                  <a:schemeClr val="bg2"/>
                </a:solidFill>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Master text styles</a:t>
            </a:r>
          </a:p>
        </p:txBody>
      </p:sp>
      <p:sp>
        <p:nvSpPr>
          <p:cNvPr id="10" name="Text Placeholder 8">
            <a:extLst>
              <a:ext uri="{FF2B5EF4-FFF2-40B4-BE49-F238E27FC236}">
                <a16:creationId xmlns:a16="http://schemas.microsoft.com/office/drawing/2014/main" id="{808E5849-4AF5-91B7-B5B3-C7E8809FE1A9}"/>
              </a:ext>
            </a:extLst>
          </p:cNvPr>
          <p:cNvSpPr>
            <a:spLocks noGrp="1"/>
          </p:cNvSpPr>
          <p:nvPr>
            <p:ph type="body" sz="quarter" idx="16"/>
          </p:nvPr>
        </p:nvSpPr>
        <p:spPr>
          <a:xfrm>
            <a:off x="8077200" y="5078674"/>
            <a:ext cx="3581400" cy="788726"/>
          </a:xfrm>
        </p:spPr>
        <p:txBody>
          <a:bodyPr anchor="t">
            <a:normAutofit/>
          </a:bodyPr>
          <a:lstStyle>
            <a:lvl1pPr marL="0" indent="0">
              <a:buFontTx/>
              <a:buNone/>
              <a:defRPr sz="1400" cap="none" baseline="0">
                <a:solidFill>
                  <a:srgbClr val="000000"/>
                </a:solidFill>
                <a:latin typeface="Georgia" panose="02040502050405020303" pitchFamily="18"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Master text styles</a:t>
            </a:r>
          </a:p>
        </p:txBody>
      </p:sp>
      <p:sp>
        <p:nvSpPr>
          <p:cNvPr id="11" name="Picture Placeholder 15">
            <a:extLst>
              <a:ext uri="{FF2B5EF4-FFF2-40B4-BE49-F238E27FC236}">
                <a16:creationId xmlns:a16="http://schemas.microsoft.com/office/drawing/2014/main" id="{6F64DE56-6D88-A084-9A71-3E86575FE466}"/>
              </a:ext>
            </a:extLst>
          </p:cNvPr>
          <p:cNvSpPr>
            <a:spLocks noGrp="1"/>
          </p:cNvSpPr>
          <p:nvPr>
            <p:ph type="pic" sz="quarter" idx="17"/>
          </p:nvPr>
        </p:nvSpPr>
        <p:spPr>
          <a:xfrm>
            <a:off x="8077200" y="2556365"/>
            <a:ext cx="3581400" cy="1790789"/>
          </a:xfrm>
          <a:custGeom>
            <a:avLst/>
            <a:gdLst>
              <a:gd name="connsiteX0" fmla="*/ 1788934 w 3581400"/>
              <a:gd name="connsiteY0" fmla="*/ 0 h 1790789"/>
              <a:gd name="connsiteX1" fmla="*/ 3577437 w 3581400"/>
              <a:gd name="connsiteY1" fmla="*/ 1607674 h 1790789"/>
              <a:gd name="connsiteX2" fmla="*/ 3581400 w 3581400"/>
              <a:gd name="connsiteY2" fmla="*/ 1685856 h 1790789"/>
              <a:gd name="connsiteX3" fmla="*/ 3581400 w 3581400"/>
              <a:gd name="connsiteY3" fmla="*/ 1790789 h 1790789"/>
              <a:gd name="connsiteX4" fmla="*/ 0 w 3581400"/>
              <a:gd name="connsiteY4" fmla="*/ 1790789 h 1790789"/>
              <a:gd name="connsiteX5" fmla="*/ 0 w 3581400"/>
              <a:gd name="connsiteY5" fmla="*/ 1616197 h 1790789"/>
              <a:gd name="connsiteX6" fmla="*/ 432 w 3581400"/>
              <a:gd name="connsiteY6" fmla="*/ 1607674 h 1790789"/>
              <a:gd name="connsiteX7" fmla="*/ 1788934 w 3581400"/>
              <a:gd name="connsiteY7" fmla="*/ 0 h 179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81400" h="1790789">
                <a:moveTo>
                  <a:pt x="1788934" y="0"/>
                </a:moveTo>
                <a:cubicBezTo>
                  <a:pt x="2719742" y="0"/>
                  <a:pt x="3485369" y="704582"/>
                  <a:pt x="3577437" y="1607674"/>
                </a:cubicBezTo>
                <a:lnTo>
                  <a:pt x="3581400" y="1685856"/>
                </a:lnTo>
                <a:lnTo>
                  <a:pt x="3581400" y="1790789"/>
                </a:lnTo>
                <a:lnTo>
                  <a:pt x="0" y="1790789"/>
                </a:lnTo>
                <a:lnTo>
                  <a:pt x="0" y="1616197"/>
                </a:lnTo>
                <a:lnTo>
                  <a:pt x="432" y="1607674"/>
                </a:lnTo>
                <a:cubicBezTo>
                  <a:pt x="92500" y="704582"/>
                  <a:pt x="858127" y="0"/>
                  <a:pt x="1788934" y="0"/>
                </a:cubicBezTo>
                <a:close/>
              </a:path>
            </a:pathLst>
          </a:custGeom>
        </p:spPr>
        <p:txBody>
          <a:bodyPr wrap="square">
            <a:noAutofit/>
          </a:bodyPr>
          <a:lstStyle/>
          <a:p>
            <a:endParaRPr lang="en-US"/>
          </a:p>
        </p:txBody>
      </p:sp>
      <p:sp>
        <p:nvSpPr>
          <p:cNvPr id="2" name="Date Placeholder 4">
            <a:extLst>
              <a:ext uri="{FF2B5EF4-FFF2-40B4-BE49-F238E27FC236}">
                <a16:creationId xmlns:a16="http://schemas.microsoft.com/office/drawing/2014/main" id="{ADAEF141-BF25-86B4-9426-5617240BEE84}"/>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FB305F51-675F-4348-9FAF-60AC6EBFD12A}" type="datetime4">
              <a:rPr lang="en-US" smtClean="0"/>
              <a:t>March 23, 2026</a:t>
            </a:fld>
            <a:endParaRPr lang="en-US" dirty="0"/>
          </a:p>
        </p:txBody>
      </p:sp>
      <p:sp>
        <p:nvSpPr>
          <p:cNvPr id="8" name="Slide Number Placeholder 6">
            <a:extLst>
              <a:ext uri="{FF2B5EF4-FFF2-40B4-BE49-F238E27FC236}">
                <a16:creationId xmlns:a16="http://schemas.microsoft.com/office/drawing/2014/main" id="{E6C21312-AB53-4E69-2558-C0961E7A7C9E}"/>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26300958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4">
            <a:extLst>
              <a:ext uri="{FF2B5EF4-FFF2-40B4-BE49-F238E27FC236}">
                <a16:creationId xmlns:a16="http://schemas.microsoft.com/office/drawing/2014/main" id="{C102B060-8F54-4266-70BA-6E978CD2EA36}"/>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1F41AE68-8B9A-4972-8E28-F16283CC6B59}" type="datetime4">
              <a:rPr lang="en-US" smtClean="0"/>
              <a:t>March 23, 2026</a:t>
            </a:fld>
            <a:endParaRPr lang="en-US" dirty="0"/>
          </a:p>
        </p:txBody>
      </p:sp>
      <p:sp>
        <p:nvSpPr>
          <p:cNvPr id="4" name="Slide Number Placeholder 6">
            <a:extLst>
              <a:ext uri="{FF2B5EF4-FFF2-40B4-BE49-F238E27FC236}">
                <a16:creationId xmlns:a16="http://schemas.microsoft.com/office/drawing/2014/main" id="{7F5CC7A9-A72F-659A-FEF1-12BE67AD0F21}"/>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13991708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estimonial Light">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E880C84-62AC-32F8-2931-38EA61C5EEB1}"/>
              </a:ext>
            </a:extLst>
          </p:cNvPr>
          <p:cNvSpPr>
            <a:spLocks noGrp="1"/>
          </p:cNvSpPr>
          <p:nvPr>
            <p:ph type="body" sz="quarter" idx="12"/>
          </p:nvPr>
        </p:nvSpPr>
        <p:spPr>
          <a:xfrm>
            <a:off x="1373530" y="2179773"/>
            <a:ext cx="5252557" cy="2325967"/>
          </a:xfrm>
        </p:spPr>
        <p:txBody>
          <a:bodyPr>
            <a:noAutofit/>
          </a:bodyPr>
          <a:lstStyle>
            <a:lvl1pPr marL="0" indent="0">
              <a:buFontTx/>
              <a:buNone/>
              <a:defRPr sz="2200" b="1" i="0" cap="none" baseline="0">
                <a:solidFill>
                  <a:schemeClr val="tx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5" name="Text Placeholder 13">
            <a:extLst>
              <a:ext uri="{FF2B5EF4-FFF2-40B4-BE49-F238E27FC236}">
                <a16:creationId xmlns:a16="http://schemas.microsoft.com/office/drawing/2014/main" id="{8937F96B-0A2D-DC45-8305-6BF64970C8E3}"/>
              </a:ext>
            </a:extLst>
          </p:cNvPr>
          <p:cNvSpPr>
            <a:spLocks noGrp="1"/>
          </p:cNvSpPr>
          <p:nvPr>
            <p:ph type="body" sz="quarter" idx="15"/>
          </p:nvPr>
        </p:nvSpPr>
        <p:spPr>
          <a:xfrm>
            <a:off x="1373530" y="4787390"/>
            <a:ext cx="5279062" cy="235184"/>
          </a:xfrm>
        </p:spPr>
        <p:txBody>
          <a:bodyPr>
            <a:noAutofit/>
          </a:bodyPr>
          <a:lstStyle>
            <a:lvl1pPr marL="0" indent="0">
              <a:buFontTx/>
              <a:buNone/>
              <a:defRPr sz="14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8" name="Text Placeholder 13">
            <a:extLst>
              <a:ext uri="{FF2B5EF4-FFF2-40B4-BE49-F238E27FC236}">
                <a16:creationId xmlns:a16="http://schemas.microsoft.com/office/drawing/2014/main" id="{A47A5967-8C65-FB8E-B6CC-5D5C9F9037FF}"/>
              </a:ext>
            </a:extLst>
          </p:cNvPr>
          <p:cNvSpPr>
            <a:spLocks noGrp="1"/>
          </p:cNvSpPr>
          <p:nvPr>
            <p:ph type="body" sz="quarter" idx="16"/>
          </p:nvPr>
        </p:nvSpPr>
        <p:spPr>
          <a:xfrm>
            <a:off x="1373530" y="5045891"/>
            <a:ext cx="5292314" cy="281483"/>
          </a:xfrm>
        </p:spPr>
        <p:txBody>
          <a:bodyPr>
            <a:noAutofit/>
          </a:bodyPr>
          <a:lstStyle>
            <a:lvl1pPr marL="0" indent="0">
              <a:buFontTx/>
              <a:buNone/>
              <a:defRPr sz="1200" b="0" i="0" cap="none" baseline="0">
                <a:solidFill>
                  <a:schemeClr val="tx1"/>
                </a:solidFill>
                <a:latin typeface="Georgia" panose="02040502050405020303" pitchFamily="18"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14" name="Picture Placeholder 12">
            <a:extLst>
              <a:ext uri="{FF2B5EF4-FFF2-40B4-BE49-F238E27FC236}">
                <a16:creationId xmlns:a16="http://schemas.microsoft.com/office/drawing/2014/main" id="{F71DB463-E774-76D2-AC99-8B9BF05436D9}"/>
              </a:ext>
            </a:extLst>
          </p:cNvPr>
          <p:cNvSpPr>
            <a:spLocks noGrp="1"/>
          </p:cNvSpPr>
          <p:nvPr>
            <p:ph type="pic" sz="quarter" idx="17"/>
          </p:nvPr>
        </p:nvSpPr>
        <p:spPr>
          <a:xfrm>
            <a:off x="6841435" y="0"/>
            <a:ext cx="5350565" cy="5373863"/>
          </a:xfrm>
          <a:custGeom>
            <a:avLst/>
            <a:gdLst>
              <a:gd name="connsiteX0" fmla="*/ 1496203 w 3710303"/>
              <a:gd name="connsiteY0" fmla="*/ 0 h 3726459"/>
              <a:gd name="connsiteX1" fmla="*/ 2214100 w 3710303"/>
              <a:gd name="connsiteY1" fmla="*/ 0 h 3726459"/>
              <a:gd name="connsiteX2" fmla="*/ 2214100 w 3710303"/>
              <a:gd name="connsiteY2" fmla="*/ 993254 h 3726459"/>
              <a:gd name="connsiteX3" fmla="*/ 2913030 w 3710303"/>
              <a:gd name="connsiteY3" fmla="*/ 290811 h 3726459"/>
              <a:gd name="connsiteX4" fmla="*/ 3420896 w 3710303"/>
              <a:gd name="connsiteY4" fmla="*/ 800082 h 3726459"/>
              <a:gd name="connsiteX5" fmla="*/ 2721264 w 3710303"/>
              <a:gd name="connsiteY5" fmla="*/ 1502525 h 3726459"/>
              <a:gd name="connsiteX6" fmla="*/ 3710303 w 3710303"/>
              <a:gd name="connsiteY6" fmla="*/ 1502525 h 3726459"/>
              <a:gd name="connsiteX7" fmla="*/ 3710303 w 3710303"/>
              <a:gd name="connsiteY7" fmla="*/ 2223232 h 3726459"/>
              <a:gd name="connsiteX8" fmla="*/ 2721264 w 3710303"/>
              <a:gd name="connsiteY8" fmla="*/ 2223232 h 3726459"/>
              <a:gd name="connsiteX9" fmla="*/ 3420896 w 3710303"/>
              <a:gd name="connsiteY9" fmla="*/ 2925674 h 3726459"/>
              <a:gd name="connsiteX10" fmla="*/ 2913030 w 3710303"/>
              <a:gd name="connsiteY10" fmla="*/ 3435648 h 3726459"/>
              <a:gd name="connsiteX11" fmla="*/ 2214100 w 3710303"/>
              <a:gd name="connsiteY11" fmla="*/ 2732503 h 3726459"/>
              <a:gd name="connsiteX12" fmla="*/ 2214100 w 3710303"/>
              <a:gd name="connsiteY12" fmla="*/ 3726459 h 3726459"/>
              <a:gd name="connsiteX13" fmla="*/ 1496203 w 3710303"/>
              <a:gd name="connsiteY13" fmla="*/ 3726459 h 3726459"/>
              <a:gd name="connsiteX14" fmla="*/ 1496203 w 3710303"/>
              <a:gd name="connsiteY14" fmla="*/ 2732503 h 3726459"/>
              <a:gd name="connsiteX15" fmla="*/ 797273 w 3710303"/>
              <a:gd name="connsiteY15" fmla="*/ 3435648 h 3726459"/>
              <a:gd name="connsiteX16" fmla="*/ 289406 w 3710303"/>
              <a:gd name="connsiteY16" fmla="*/ 2925674 h 3726459"/>
              <a:gd name="connsiteX17" fmla="*/ 989040 w 3710303"/>
              <a:gd name="connsiteY17" fmla="*/ 2223232 h 3726459"/>
              <a:gd name="connsiteX18" fmla="*/ 0 w 3710303"/>
              <a:gd name="connsiteY18" fmla="*/ 2223232 h 3726459"/>
              <a:gd name="connsiteX19" fmla="*/ 0 w 3710303"/>
              <a:gd name="connsiteY19" fmla="*/ 1502525 h 3726459"/>
              <a:gd name="connsiteX20" fmla="*/ 989040 w 3710303"/>
              <a:gd name="connsiteY20" fmla="*/ 1502525 h 3726459"/>
              <a:gd name="connsiteX21" fmla="*/ 289406 w 3710303"/>
              <a:gd name="connsiteY21" fmla="*/ 800082 h 3726459"/>
              <a:gd name="connsiteX22" fmla="*/ 797273 w 3710303"/>
              <a:gd name="connsiteY22" fmla="*/ 290811 h 3726459"/>
              <a:gd name="connsiteX23" fmla="*/ 1496203 w 3710303"/>
              <a:gd name="connsiteY23" fmla="*/ 993254 h 372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10303" h="3726459">
                <a:moveTo>
                  <a:pt x="1496203" y="0"/>
                </a:moveTo>
                <a:lnTo>
                  <a:pt x="2214100" y="0"/>
                </a:lnTo>
                <a:lnTo>
                  <a:pt x="2214100" y="993254"/>
                </a:lnTo>
                <a:lnTo>
                  <a:pt x="2913030" y="290811"/>
                </a:lnTo>
                <a:lnTo>
                  <a:pt x="3420896" y="800082"/>
                </a:lnTo>
                <a:lnTo>
                  <a:pt x="2721264" y="1502525"/>
                </a:lnTo>
                <a:lnTo>
                  <a:pt x="3710303" y="1502525"/>
                </a:lnTo>
                <a:lnTo>
                  <a:pt x="3710303" y="2223232"/>
                </a:lnTo>
                <a:lnTo>
                  <a:pt x="2721264" y="2223232"/>
                </a:lnTo>
                <a:lnTo>
                  <a:pt x="3420896" y="2925674"/>
                </a:lnTo>
                <a:lnTo>
                  <a:pt x="2913030" y="3435648"/>
                </a:lnTo>
                <a:lnTo>
                  <a:pt x="2214100" y="2732503"/>
                </a:lnTo>
                <a:lnTo>
                  <a:pt x="2214100" y="3726459"/>
                </a:lnTo>
                <a:lnTo>
                  <a:pt x="1496203" y="3726459"/>
                </a:lnTo>
                <a:lnTo>
                  <a:pt x="1496203" y="2732503"/>
                </a:lnTo>
                <a:lnTo>
                  <a:pt x="797273" y="3435648"/>
                </a:lnTo>
                <a:lnTo>
                  <a:pt x="289406" y="2925674"/>
                </a:lnTo>
                <a:lnTo>
                  <a:pt x="989040" y="2223232"/>
                </a:lnTo>
                <a:lnTo>
                  <a:pt x="0" y="2223232"/>
                </a:lnTo>
                <a:lnTo>
                  <a:pt x="0" y="1502525"/>
                </a:lnTo>
                <a:lnTo>
                  <a:pt x="989040" y="1502525"/>
                </a:lnTo>
                <a:lnTo>
                  <a:pt x="289406" y="800082"/>
                </a:lnTo>
                <a:lnTo>
                  <a:pt x="797273" y="290811"/>
                </a:lnTo>
                <a:lnTo>
                  <a:pt x="1496203" y="993254"/>
                </a:lnTo>
                <a:close/>
              </a:path>
            </a:pathLst>
          </a:custGeom>
        </p:spPr>
        <p:txBody>
          <a:bodyPr wrap="square">
            <a:noAutofit/>
          </a:bodyPr>
          <a:lstStyle/>
          <a:p>
            <a:endParaRPr lang="en-US"/>
          </a:p>
        </p:txBody>
      </p:sp>
      <p:sp>
        <p:nvSpPr>
          <p:cNvPr id="7" name="TextBox 6">
            <a:extLst>
              <a:ext uri="{FF2B5EF4-FFF2-40B4-BE49-F238E27FC236}">
                <a16:creationId xmlns:a16="http://schemas.microsoft.com/office/drawing/2014/main" id="{2BD109F7-11D9-D9F4-248E-FB4C0FABC838}"/>
              </a:ext>
            </a:extLst>
          </p:cNvPr>
          <p:cNvSpPr txBox="1"/>
          <p:nvPr userDrawn="1"/>
        </p:nvSpPr>
        <p:spPr>
          <a:xfrm>
            <a:off x="490329" y="1838740"/>
            <a:ext cx="864704" cy="1631216"/>
          </a:xfrm>
          <a:prstGeom prst="rect">
            <a:avLst/>
          </a:prstGeom>
          <a:noFill/>
        </p:spPr>
        <p:txBody>
          <a:bodyPr wrap="square">
            <a:spAutoFit/>
          </a:bodyPr>
          <a:lstStyle/>
          <a:p>
            <a:r>
              <a:rPr lang="en-US" sz="10000" b="1" spc="-100" baseline="0">
                <a:latin typeface="Georgia" panose="02040502050405020303" pitchFamily="18" charset="0"/>
              </a:rPr>
              <a:t>“</a:t>
            </a:r>
          </a:p>
        </p:txBody>
      </p:sp>
      <p:pic>
        <p:nvPicPr>
          <p:cNvPr id="9" name="Picture 8">
            <a:extLst>
              <a:ext uri="{FF2B5EF4-FFF2-40B4-BE49-F238E27FC236}">
                <a16:creationId xmlns:a16="http://schemas.microsoft.com/office/drawing/2014/main" id="{E26EB644-C56D-88A9-46DB-B1D7E19441C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5295" y="6302832"/>
            <a:ext cx="636443" cy="404537"/>
          </a:xfrm>
          <a:prstGeom prst="rect">
            <a:avLst/>
          </a:prstGeom>
        </p:spPr>
      </p:pic>
      <p:sp>
        <p:nvSpPr>
          <p:cNvPr id="2" name="Date Placeholder 4">
            <a:extLst>
              <a:ext uri="{FF2B5EF4-FFF2-40B4-BE49-F238E27FC236}">
                <a16:creationId xmlns:a16="http://schemas.microsoft.com/office/drawing/2014/main" id="{A63805E7-E296-A6EF-8162-E80FFCAE1A0C}"/>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4B7DD492-2364-4212-A1DC-1585B3BF95C7}" type="datetime4">
              <a:rPr lang="en-US" smtClean="0"/>
              <a:t>March 23, 2026</a:t>
            </a:fld>
            <a:endParaRPr lang="en-US" dirty="0"/>
          </a:p>
        </p:txBody>
      </p:sp>
      <p:sp>
        <p:nvSpPr>
          <p:cNvPr id="3" name="Slide Number Placeholder 6">
            <a:extLst>
              <a:ext uri="{FF2B5EF4-FFF2-40B4-BE49-F238E27FC236}">
                <a16:creationId xmlns:a16="http://schemas.microsoft.com/office/drawing/2014/main" id="{871EA3C4-3481-D6F0-4A94-3261B8ED0655}"/>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15101928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estimonial Dark">
    <p:bg>
      <p:bgPr>
        <a:solidFill>
          <a:schemeClr val="tx1"/>
        </a:solidFill>
        <a:effectLst/>
      </p:bgPr>
    </p:bg>
    <p:spTree>
      <p:nvGrpSpPr>
        <p:cNvPr id="1" name=""/>
        <p:cNvGrpSpPr/>
        <p:nvPr/>
      </p:nvGrpSpPr>
      <p:grpSpPr>
        <a:xfrm>
          <a:off x="0" y="0"/>
          <a:ext cx="0" cy="0"/>
          <a:chOff x="0" y="0"/>
          <a:chExt cx="0" cy="0"/>
        </a:xfrm>
      </p:grpSpPr>
      <p:sp>
        <p:nvSpPr>
          <p:cNvPr id="4" name="Text Placeholder 13">
            <a:extLst>
              <a:ext uri="{FF2B5EF4-FFF2-40B4-BE49-F238E27FC236}">
                <a16:creationId xmlns:a16="http://schemas.microsoft.com/office/drawing/2014/main" id="{8E880C84-62AC-32F8-2931-38EA61C5EEB1}"/>
              </a:ext>
            </a:extLst>
          </p:cNvPr>
          <p:cNvSpPr>
            <a:spLocks noGrp="1"/>
          </p:cNvSpPr>
          <p:nvPr>
            <p:ph type="body" sz="quarter" idx="12"/>
          </p:nvPr>
        </p:nvSpPr>
        <p:spPr>
          <a:xfrm>
            <a:off x="1373531" y="2193025"/>
            <a:ext cx="5199547" cy="2193445"/>
          </a:xfrm>
        </p:spPr>
        <p:txBody>
          <a:bodyPr>
            <a:noAutofit/>
          </a:bodyPr>
          <a:lstStyle>
            <a:lvl1pPr marL="0" indent="0">
              <a:buFontTx/>
              <a:buNone/>
              <a:defRPr sz="2200" b="1" i="0" cap="none"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11" name="Picture Placeholder 12">
            <a:extLst>
              <a:ext uri="{FF2B5EF4-FFF2-40B4-BE49-F238E27FC236}">
                <a16:creationId xmlns:a16="http://schemas.microsoft.com/office/drawing/2014/main" id="{BB306F37-D58E-9D82-6D2F-A44AEAAFCE59}"/>
              </a:ext>
            </a:extLst>
          </p:cNvPr>
          <p:cNvSpPr>
            <a:spLocks noGrp="1"/>
          </p:cNvSpPr>
          <p:nvPr>
            <p:ph type="pic" sz="quarter" idx="17"/>
          </p:nvPr>
        </p:nvSpPr>
        <p:spPr>
          <a:xfrm>
            <a:off x="6841435" y="0"/>
            <a:ext cx="5350565" cy="5373863"/>
          </a:xfrm>
          <a:custGeom>
            <a:avLst/>
            <a:gdLst>
              <a:gd name="connsiteX0" fmla="*/ 1496203 w 3710303"/>
              <a:gd name="connsiteY0" fmla="*/ 0 h 3726459"/>
              <a:gd name="connsiteX1" fmla="*/ 2214100 w 3710303"/>
              <a:gd name="connsiteY1" fmla="*/ 0 h 3726459"/>
              <a:gd name="connsiteX2" fmla="*/ 2214100 w 3710303"/>
              <a:gd name="connsiteY2" fmla="*/ 993254 h 3726459"/>
              <a:gd name="connsiteX3" fmla="*/ 2913030 w 3710303"/>
              <a:gd name="connsiteY3" fmla="*/ 290811 h 3726459"/>
              <a:gd name="connsiteX4" fmla="*/ 3420896 w 3710303"/>
              <a:gd name="connsiteY4" fmla="*/ 800082 h 3726459"/>
              <a:gd name="connsiteX5" fmla="*/ 2721264 w 3710303"/>
              <a:gd name="connsiteY5" fmla="*/ 1502525 h 3726459"/>
              <a:gd name="connsiteX6" fmla="*/ 3710303 w 3710303"/>
              <a:gd name="connsiteY6" fmla="*/ 1502525 h 3726459"/>
              <a:gd name="connsiteX7" fmla="*/ 3710303 w 3710303"/>
              <a:gd name="connsiteY7" fmla="*/ 2223232 h 3726459"/>
              <a:gd name="connsiteX8" fmla="*/ 2721264 w 3710303"/>
              <a:gd name="connsiteY8" fmla="*/ 2223232 h 3726459"/>
              <a:gd name="connsiteX9" fmla="*/ 3420896 w 3710303"/>
              <a:gd name="connsiteY9" fmla="*/ 2925674 h 3726459"/>
              <a:gd name="connsiteX10" fmla="*/ 2913030 w 3710303"/>
              <a:gd name="connsiteY10" fmla="*/ 3435648 h 3726459"/>
              <a:gd name="connsiteX11" fmla="*/ 2214100 w 3710303"/>
              <a:gd name="connsiteY11" fmla="*/ 2732503 h 3726459"/>
              <a:gd name="connsiteX12" fmla="*/ 2214100 w 3710303"/>
              <a:gd name="connsiteY12" fmla="*/ 3726459 h 3726459"/>
              <a:gd name="connsiteX13" fmla="*/ 1496203 w 3710303"/>
              <a:gd name="connsiteY13" fmla="*/ 3726459 h 3726459"/>
              <a:gd name="connsiteX14" fmla="*/ 1496203 w 3710303"/>
              <a:gd name="connsiteY14" fmla="*/ 2732503 h 3726459"/>
              <a:gd name="connsiteX15" fmla="*/ 797273 w 3710303"/>
              <a:gd name="connsiteY15" fmla="*/ 3435648 h 3726459"/>
              <a:gd name="connsiteX16" fmla="*/ 289406 w 3710303"/>
              <a:gd name="connsiteY16" fmla="*/ 2925674 h 3726459"/>
              <a:gd name="connsiteX17" fmla="*/ 989040 w 3710303"/>
              <a:gd name="connsiteY17" fmla="*/ 2223232 h 3726459"/>
              <a:gd name="connsiteX18" fmla="*/ 0 w 3710303"/>
              <a:gd name="connsiteY18" fmla="*/ 2223232 h 3726459"/>
              <a:gd name="connsiteX19" fmla="*/ 0 w 3710303"/>
              <a:gd name="connsiteY19" fmla="*/ 1502525 h 3726459"/>
              <a:gd name="connsiteX20" fmla="*/ 989040 w 3710303"/>
              <a:gd name="connsiteY20" fmla="*/ 1502525 h 3726459"/>
              <a:gd name="connsiteX21" fmla="*/ 289406 w 3710303"/>
              <a:gd name="connsiteY21" fmla="*/ 800082 h 3726459"/>
              <a:gd name="connsiteX22" fmla="*/ 797273 w 3710303"/>
              <a:gd name="connsiteY22" fmla="*/ 290811 h 3726459"/>
              <a:gd name="connsiteX23" fmla="*/ 1496203 w 3710303"/>
              <a:gd name="connsiteY23" fmla="*/ 993254 h 3726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10303" h="3726459">
                <a:moveTo>
                  <a:pt x="1496203" y="0"/>
                </a:moveTo>
                <a:lnTo>
                  <a:pt x="2214100" y="0"/>
                </a:lnTo>
                <a:lnTo>
                  <a:pt x="2214100" y="993254"/>
                </a:lnTo>
                <a:lnTo>
                  <a:pt x="2913030" y="290811"/>
                </a:lnTo>
                <a:lnTo>
                  <a:pt x="3420896" y="800082"/>
                </a:lnTo>
                <a:lnTo>
                  <a:pt x="2721264" y="1502525"/>
                </a:lnTo>
                <a:lnTo>
                  <a:pt x="3710303" y="1502525"/>
                </a:lnTo>
                <a:lnTo>
                  <a:pt x="3710303" y="2223232"/>
                </a:lnTo>
                <a:lnTo>
                  <a:pt x="2721264" y="2223232"/>
                </a:lnTo>
                <a:lnTo>
                  <a:pt x="3420896" y="2925674"/>
                </a:lnTo>
                <a:lnTo>
                  <a:pt x="2913030" y="3435648"/>
                </a:lnTo>
                <a:lnTo>
                  <a:pt x="2214100" y="2732503"/>
                </a:lnTo>
                <a:lnTo>
                  <a:pt x="2214100" y="3726459"/>
                </a:lnTo>
                <a:lnTo>
                  <a:pt x="1496203" y="3726459"/>
                </a:lnTo>
                <a:lnTo>
                  <a:pt x="1496203" y="2732503"/>
                </a:lnTo>
                <a:lnTo>
                  <a:pt x="797273" y="3435648"/>
                </a:lnTo>
                <a:lnTo>
                  <a:pt x="289406" y="2925674"/>
                </a:lnTo>
                <a:lnTo>
                  <a:pt x="989040" y="2223232"/>
                </a:lnTo>
                <a:lnTo>
                  <a:pt x="0" y="2223232"/>
                </a:lnTo>
                <a:lnTo>
                  <a:pt x="0" y="1502525"/>
                </a:lnTo>
                <a:lnTo>
                  <a:pt x="989040" y="1502525"/>
                </a:lnTo>
                <a:lnTo>
                  <a:pt x="289406" y="800082"/>
                </a:lnTo>
                <a:lnTo>
                  <a:pt x="797273" y="290811"/>
                </a:lnTo>
                <a:lnTo>
                  <a:pt x="1496203" y="993254"/>
                </a:lnTo>
                <a:close/>
              </a:path>
            </a:pathLst>
          </a:custGeom>
        </p:spPr>
        <p:txBody>
          <a:bodyPr wrap="square">
            <a:noAutofit/>
          </a:bodyPr>
          <a:lstStyle/>
          <a:p>
            <a:endParaRPr lang="en-US"/>
          </a:p>
        </p:txBody>
      </p:sp>
      <p:sp>
        <p:nvSpPr>
          <p:cNvPr id="6" name="Text Placeholder 13">
            <a:extLst>
              <a:ext uri="{FF2B5EF4-FFF2-40B4-BE49-F238E27FC236}">
                <a16:creationId xmlns:a16="http://schemas.microsoft.com/office/drawing/2014/main" id="{04759C1B-D1AF-CCFB-C474-15A09829775C}"/>
              </a:ext>
            </a:extLst>
          </p:cNvPr>
          <p:cNvSpPr>
            <a:spLocks noGrp="1"/>
          </p:cNvSpPr>
          <p:nvPr>
            <p:ph type="body" sz="quarter" idx="15"/>
          </p:nvPr>
        </p:nvSpPr>
        <p:spPr>
          <a:xfrm>
            <a:off x="1373530" y="4747632"/>
            <a:ext cx="5226054" cy="261689"/>
          </a:xfrm>
        </p:spPr>
        <p:txBody>
          <a:bodyPr>
            <a:noAutofit/>
          </a:bodyPr>
          <a:lstStyle>
            <a:lvl1pPr marL="0" indent="0">
              <a:buFontTx/>
              <a:buNone/>
              <a:defRPr sz="14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9" name="Text Placeholder 13">
            <a:extLst>
              <a:ext uri="{FF2B5EF4-FFF2-40B4-BE49-F238E27FC236}">
                <a16:creationId xmlns:a16="http://schemas.microsoft.com/office/drawing/2014/main" id="{5DC376DF-10D7-F6A2-12E9-FB08E3CD9B3E}"/>
              </a:ext>
            </a:extLst>
          </p:cNvPr>
          <p:cNvSpPr>
            <a:spLocks noGrp="1"/>
          </p:cNvSpPr>
          <p:nvPr>
            <p:ph type="body" sz="quarter" idx="16"/>
          </p:nvPr>
        </p:nvSpPr>
        <p:spPr>
          <a:xfrm>
            <a:off x="1373530" y="5006134"/>
            <a:ext cx="5279062" cy="360996"/>
          </a:xfrm>
        </p:spPr>
        <p:txBody>
          <a:bodyPr>
            <a:noAutofit/>
          </a:bodyPr>
          <a:lstStyle>
            <a:lvl1pPr marL="0" indent="0">
              <a:buFontTx/>
              <a:buNone/>
              <a:defRPr sz="1200" b="0" i="0" cap="none" baseline="0">
                <a:solidFill>
                  <a:schemeClr val="bg1"/>
                </a:solidFill>
                <a:latin typeface="Georgia" panose="02040502050405020303" pitchFamily="18"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pic>
        <p:nvPicPr>
          <p:cNvPr id="13" name="Picture 12">
            <a:extLst>
              <a:ext uri="{FF2B5EF4-FFF2-40B4-BE49-F238E27FC236}">
                <a16:creationId xmlns:a16="http://schemas.microsoft.com/office/drawing/2014/main" id="{BA09ADDF-FD6F-70B9-20E6-DD638566012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5295" y="6302832"/>
            <a:ext cx="636443" cy="404536"/>
          </a:xfrm>
          <a:prstGeom prst="rect">
            <a:avLst/>
          </a:prstGeom>
        </p:spPr>
      </p:pic>
      <p:sp>
        <p:nvSpPr>
          <p:cNvPr id="2" name="TextBox 1">
            <a:extLst>
              <a:ext uri="{FF2B5EF4-FFF2-40B4-BE49-F238E27FC236}">
                <a16:creationId xmlns:a16="http://schemas.microsoft.com/office/drawing/2014/main" id="{0CE1AACB-0A1A-D097-D822-890702C7F65A}"/>
              </a:ext>
            </a:extLst>
          </p:cNvPr>
          <p:cNvSpPr txBox="1"/>
          <p:nvPr userDrawn="1"/>
        </p:nvSpPr>
        <p:spPr>
          <a:xfrm>
            <a:off x="490329" y="1838740"/>
            <a:ext cx="864704" cy="1631216"/>
          </a:xfrm>
          <a:prstGeom prst="rect">
            <a:avLst/>
          </a:prstGeom>
          <a:noFill/>
        </p:spPr>
        <p:txBody>
          <a:bodyPr wrap="square">
            <a:spAutoFit/>
          </a:bodyPr>
          <a:lstStyle/>
          <a:p>
            <a:r>
              <a:rPr lang="en-US" sz="10000" b="1" spc="-100" baseline="0">
                <a:solidFill>
                  <a:schemeClr val="bg1"/>
                </a:solidFill>
                <a:latin typeface="Georgia" panose="02040502050405020303" pitchFamily="18" charset="0"/>
              </a:rPr>
              <a:t>“</a:t>
            </a:r>
          </a:p>
        </p:txBody>
      </p:sp>
      <p:sp>
        <p:nvSpPr>
          <p:cNvPr id="3" name="Date Placeholder 4">
            <a:extLst>
              <a:ext uri="{FF2B5EF4-FFF2-40B4-BE49-F238E27FC236}">
                <a16:creationId xmlns:a16="http://schemas.microsoft.com/office/drawing/2014/main" id="{D1EEFD6C-6145-57F0-7A74-3F1EBD037852}"/>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EF65F6A1-0D48-45D8-981E-0791C50D7568}" type="datetime4">
              <a:rPr lang="en-US" smtClean="0"/>
              <a:t>March 23, 2026</a:t>
            </a:fld>
            <a:endParaRPr lang="en-US" dirty="0"/>
          </a:p>
        </p:txBody>
      </p:sp>
      <p:sp>
        <p:nvSpPr>
          <p:cNvPr id="5" name="Slide Number Placeholder 6">
            <a:extLst>
              <a:ext uri="{FF2B5EF4-FFF2-40B4-BE49-F238E27FC236}">
                <a16:creationId xmlns:a16="http://schemas.microsoft.com/office/drawing/2014/main" id="{01676A13-0FCF-AA28-6D38-1C54C5A55280}"/>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1265112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Momentum + Image">
    <p:bg>
      <p:bgPr>
        <a:solidFill>
          <a:srgbClr val="51237F"/>
        </a:solidFill>
        <a:effectLst/>
      </p:bgPr>
    </p:bg>
    <p:spTree>
      <p:nvGrpSpPr>
        <p:cNvPr id="1" name=""/>
        <p:cNvGrpSpPr/>
        <p:nvPr/>
      </p:nvGrpSpPr>
      <p:grpSpPr>
        <a:xfrm>
          <a:off x="0" y="0"/>
          <a:ext cx="0" cy="0"/>
          <a:chOff x="0" y="0"/>
          <a:chExt cx="0" cy="0"/>
        </a:xfrm>
      </p:grpSpPr>
      <p:sp>
        <p:nvSpPr>
          <p:cNvPr id="2" name="Picture Placeholder 6">
            <a:extLst>
              <a:ext uri="{FF2B5EF4-FFF2-40B4-BE49-F238E27FC236}">
                <a16:creationId xmlns:a16="http://schemas.microsoft.com/office/drawing/2014/main" id="{BA094055-1F5C-805E-DFD6-DF7BDA7B8F71}"/>
              </a:ext>
            </a:extLst>
          </p:cNvPr>
          <p:cNvSpPr>
            <a:spLocks noGrp="1"/>
          </p:cNvSpPr>
          <p:nvPr>
            <p:ph type="pic" sz="quarter" idx="14"/>
          </p:nvPr>
        </p:nvSpPr>
        <p:spPr>
          <a:xfrm>
            <a:off x="8077200" y="0"/>
            <a:ext cx="4114800" cy="6858000"/>
          </a:xfrm>
        </p:spPr>
        <p:txBody>
          <a:bodyPr/>
          <a:lstStyle/>
          <a:p>
            <a:endParaRPr lang="en-US"/>
          </a:p>
        </p:txBody>
      </p:sp>
      <p:pic>
        <p:nvPicPr>
          <p:cNvPr id="16" name="Graphic 15">
            <a:extLst>
              <a:ext uri="{FF2B5EF4-FFF2-40B4-BE49-F238E27FC236}">
                <a16:creationId xmlns:a16="http://schemas.microsoft.com/office/drawing/2014/main" id="{FFE328BD-DF41-23E5-B144-9CBA95A64C42}"/>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245768" y="-336884"/>
            <a:ext cx="5383731" cy="4160157"/>
          </a:xfrm>
          <a:prstGeom prst="rect">
            <a:avLst/>
          </a:prstGeom>
        </p:spPr>
      </p:pic>
      <p:sp>
        <p:nvSpPr>
          <p:cNvPr id="3" name="Text Placeholder 13">
            <a:extLst>
              <a:ext uri="{FF2B5EF4-FFF2-40B4-BE49-F238E27FC236}">
                <a16:creationId xmlns:a16="http://schemas.microsoft.com/office/drawing/2014/main" id="{CFCD139F-21D5-0BC8-6A0B-B7B0760F5CEB}"/>
              </a:ext>
            </a:extLst>
          </p:cNvPr>
          <p:cNvSpPr>
            <a:spLocks noGrp="1"/>
          </p:cNvSpPr>
          <p:nvPr>
            <p:ph type="body" sz="quarter" idx="12"/>
          </p:nvPr>
        </p:nvSpPr>
        <p:spPr>
          <a:xfrm>
            <a:off x="609600" y="2716334"/>
            <a:ext cx="5394960" cy="433266"/>
          </a:xfrm>
        </p:spPr>
        <p:txBody>
          <a:bodyPr anchor="b">
            <a:noAutofit/>
          </a:bodyPr>
          <a:lstStyle>
            <a:lvl1pPr marL="0" indent="0">
              <a:buFontTx/>
              <a:buNone/>
              <a:defRPr sz="2200" b="0"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4" name="Text Placeholder 11">
            <a:extLst>
              <a:ext uri="{FF2B5EF4-FFF2-40B4-BE49-F238E27FC236}">
                <a16:creationId xmlns:a16="http://schemas.microsoft.com/office/drawing/2014/main" id="{183FBBDA-3A0F-42CE-FC2B-6E70578ADE1F}"/>
              </a:ext>
            </a:extLst>
          </p:cNvPr>
          <p:cNvSpPr>
            <a:spLocks noGrp="1"/>
          </p:cNvSpPr>
          <p:nvPr>
            <p:ph type="body" sz="quarter" idx="10" hasCustomPrompt="1"/>
          </p:nvPr>
        </p:nvSpPr>
        <p:spPr>
          <a:xfrm>
            <a:off x="609600" y="3516906"/>
            <a:ext cx="6824870" cy="2655294"/>
          </a:xfrm>
          <a:prstGeom prst="rect">
            <a:avLst/>
          </a:prstGeom>
        </p:spPr>
        <p:txBody>
          <a:bodyPr>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a:t>
            </a:r>
            <a:br>
              <a:rPr lang="en-US"/>
            </a:br>
            <a:r>
              <a:rPr lang="en-US"/>
              <a:t>character limit 50</a:t>
            </a:r>
          </a:p>
        </p:txBody>
      </p:sp>
      <p:sp>
        <p:nvSpPr>
          <p:cNvPr id="5" name="Date Placeholder 4">
            <a:extLst>
              <a:ext uri="{FF2B5EF4-FFF2-40B4-BE49-F238E27FC236}">
                <a16:creationId xmlns:a16="http://schemas.microsoft.com/office/drawing/2014/main" id="{7DA875E2-DA6C-D86E-7666-2894696C4BD9}"/>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615DD785-F9D1-41CD-845A-C7B490537D17}" type="datetime4">
              <a:rPr lang="en-US" smtClean="0"/>
              <a:t>March 23, 2026</a:t>
            </a:fld>
            <a:endParaRPr lang="en-US" dirty="0"/>
          </a:p>
        </p:txBody>
      </p:sp>
      <p:sp>
        <p:nvSpPr>
          <p:cNvPr id="6" name="Slide Number Placeholder 6">
            <a:extLst>
              <a:ext uri="{FF2B5EF4-FFF2-40B4-BE49-F238E27FC236}">
                <a16:creationId xmlns:a16="http://schemas.microsoft.com/office/drawing/2014/main" id="{CA78C16C-48E6-FCB3-F097-A64BDF4CE583}"/>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758418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Divider Ascent + Image">
    <p:bg>
      <p:bgPr>
        <a:solidFill>
          <a:schemeClr val="bg2"/>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985FEF4-5BDA-23A4-E58B-29ABAE8BB653}"/>
              </a:ext>
            </a:extLst>
          </p:cNvPr>
          <p:cNvSpPr>
            <a:spLocks noGrp="1"/>
          </p:cNvSpPr>
          <p:nvPr>
            <p:ph type="body" sz="quarter" idx="12"/>
          </p:nvPr>
        </p:nvSpPr>
        <p:spPr>
          <a:xfrm>
            <a:off x="609600" y="2716334"/>
            <a:ext cx="5394960" cy="433266"/>
          </a:xfrm>
        </p:spPr>
        <p:txBody>
          <a:bodyPr anchor="b">
            <a:noAutofit/>
          </a:bodyPr>
          <a:lstStyle>
            <a:lvl1pPr marL="0" indent="0">
              <a:buFontTx/>
              <a:buNone/>
              <a:defRPr sz="2200" b="0"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3" name="Picture Placeholder 6">
            <a:extLst>
              <a:ext uri="{FF2B5EF4-FFF2-40B4-BE49-F238E27FC236}">
                <a16:creationId xmlns:a16="http://schemas.microsoft.com/office/drawing/2014/main" id="{13F25ACB-8727-FB20-E3A7-443068D731EC}"/>
              </a:ext>
            </a:extLst>
          </p:cNvPr>
          <p:cNvSpPr>
            <a:spLocks noGrp="1"/>
          </p:cNvSpPr>
          <p:nvPr>
            <p:ph type="pic" sz="quarter" idx="14"/>
          </p:nvPr>
        </p:nvSpPr>
        <p:spPr>
          <a:xfrm>
            <a:off x="8077200" y="0"/>
            <a:ext cx="4114800" cy="6858000"/>
          </a:xfrm>
        </p:spPr>
        <p:txBody>
          <a:bodyPr/>
          <a:lstStyle/>
          <a:p>
            <a:endParaRPr lang="en-US"/>
          </a:p>
        </p:txBody>
      </p:sp>
      <p:pic>
        <p:nvPicPr>
          <p:cNvPr id="16" name="Graphic 15">
            <a:extLst>
              <a:ext uri="{FF2B5EF4-FFF2-40B4-BE49-F238E27FC236}">
                <a16:creationId xmlns:a16="http://schemas.microsoft.com/office/drawing/2014/main" id="{FFE328BD-DF41-23E5-B144-9CBA95A64C42}"/>
              </a:ext>
            </a:extLst>
          </p:cNvPr>
          <p:cNvPicPr>
            <a:picLocks noChangeAspect="1"/>
          </p:cNvPicPr>
          <p:nvPr userDrawn="1"/>
        </p:nvPicPr>
        <p:blipFill>
          <a:blip>
            <a:extLst>
              <a:ext uri="{96DAC541-7B7A-43D3-8B79-37D633B846F1}">
                <asvg:svgBlip xmlns:asvg="http://schemas.microsoft.com/office/drawing/2016/SVG/main" r:embed="rId2"/>
              </a:ext>
            </a:extLst>
          </a:blip>
          <a:srcRect/>
          <a:stretch/>
        </p:blipFill>
        <p:spPr>
          <a:xfrm>
            <a:off x="6027288" y="241972"/>
            <a:ext cx="4099823" cy="3168045"/>
          </a:xfrm>
          <a:prstGeom prst="rect">
            <a:avLst/>
          </a:prstGeom>
        </p:spPr>
      </p:pic>
      <p:sp>
        <p:nvSpPr>
          <p:cNvPr id="6" name="Text Placeholder 11">
            <a:extLst>
              <a:ext uri="{FF2B5EF4-FFF2-40B4-BE49-F238E27FC236}">
                <a16:creationId xmlns:a16="http://schemas.microsoft.com/office/drawing/2014/main" id="{15156FD7-5ED4-3E44-6475-74C325C50EBF}"/>
              </a:ext>
            </a:extLst>
          </p:cNvPr>
          <p:cNvSpPr>
            <a:spLocks noGrp="1"/>
          </p:cNvSpPr>
          <p:nvPr>
            <p:ph type="body" sz="quarter" idx="10" hasCustomPrompt="1"/>
          </p:nvPr>
        </p:nvSpPr>
        <p:spPr>
          <a:xfrm>
            <a:off x="609600" y="3516906"/>
            <a:ext cx="6824870" cy="2655294"/>
          </a:xfrm>
          <a:prstGeom prst="rect">
            <a:avLst/>
          </a:prstGeom>
        </p:spPr>
        <p:txBody>
          <a:bodyPr>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a:t>
            </a:r>
            <a:br>
              <a:rPr lang="en-US"/>
            </a:br>
            <a:r>
              <a:rPr lang="en-US"/>
              <a:t>character limit 50</a:t>
            </a:r>
          </a:p>
        </p:txBody>
      </p:sp>
      <p:sp>
        <p:nvSpPr>
          <p:cNvPr id="2" name="Date Placeholder 4">
            <a:extLst>
              <a:ext uri="{FF2B5EF4-FFF2-40B4-BE49-F238E27FC236}">
                <a16:creationId xmlns:a16="http://schemas.microsoft.com/office/drawing/2014/main" id="{67AF73F1-8E16-363C-9870-59F616559291}"/>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67A06930-6474-4F8B-9198-3C3DF39139EA}" type="datetime4">
              <a:rPr lang="en-US" smtClean="0"/>
              <a:t>March 23, 2026</a:t>
            </a:fld>
            <a:endParaRPr lang="en-US" dirty="0"/>
          </a:p>
        </p:txBody>
      </p:sp>
      <p:sp>
        <p:nvSpPr>
          <p:cNvPr id="4" name="Slide Number Placeholder 6">
            <a:extLst>
              <a:ext uri="{FF2B5EF4-FFF2-40B4-BE49-F238E27FC236}">
                <a16:creationId xmlns:a16="http://schemas.microsoft.com/office/drawing/2014/main" id="{D843A705-7D51-B75D-42F7-EB906FC37222}"/>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366547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bg>
      <p:bgPr>
        <a:solidFill>
          <a:srgbClr val="51237F"/>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513F228-F43C-8AD0-282C-F27277932597}"/>
              </a:ext>
            </a:extLst>
          </p:cNvPr>
          <p:cNvSpPr/>
          <p:nvPr userDrawn="1"/>
        </p:nvSpPr>
        <p:spPr>
          <a:xfrm>
            <a:off x="8077200" y="0"/>
            <a:ext cx="41148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descr="A black background with letters on it&#10;&#10;AI-generated content may be incorrect.">
            <a:extLst>
              <a:ext uri="{FF2B5EF4-FFF2-40B4-BE49-F238E27FC236}">
                <a16:creationId xmlns:a16="http://schemas.microsoft.com/office/drawing/2014/main" id="{6A2AF116-F8A7-7252-245B-707CC986D7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2888" y="-130628"/>
            <a:ext cx="4447392" cy="7306980"/>
          </a:xfrm>
          <a:prstGeom prst="rect">
            <a:avLst/>
          </a:prstGeom>
        </p:spPr>
      </p:pic>
      <p:sp>
        <p:nvSpPr>
          <p:cNvPr id="2" name="Title 1">
            <a:extLst>
              <a:ext uri="{FF2B5EF4-FFF2-40B4-BE49-F238E27FC236}">
                <a16:creationId xmlns:a16="http://schemas.microsoft.com/office/drawing/2014/main" id="{3E34CB9D-2332-9A8D-103D-B56C6B49BABF}"/>
              </a:ext>
            </a:extLst>
          </p:cNvPr>
          <p:cNvSpPr>
            <a:spLocks noGrp="1"/>
          </p:cNvSpPr>
          <p:nvPr>
            <p:ph type="title" hasCustomPrompt="1"/>
          </p:nvPr>
        </p:nvSpPr>
        <p:spPr>
          <a:xfrm>
            <a:off x="609600" y="4107518"/>
            <a:ext cx="7010400" cy="1267310"/>
          </a:xfrm>
        </p:spPr>
        <p:txBody>
          <a:bodyPr anchor="b"/>
          <a:lstStyle>
            <a:lvl1pPr>
              <a:lnSpc>
                <a:spcPts val="3200"/>
              </a:lnSpc>
              <a:defRPr sz="3500" b="1" i="0" baseline="0">
                <a:solidFill>
                  <a:schemeClr val="bg1"/>
                </a:solidFill>
                <a:latin typeface="Arial Black" panose="020B0604020202020204" pitchFamily="34" charset="0"/>
                <a:cs typeface="Arial Black" panose="020B0604020202020204" pitchFamily="34" charset="0"/>
              </a:defRPr>
            </a:lvl1pPr>
          </a:lstStyle>
          <a:p>
            <a:r>
              <a:rPr lang="en-US"/>
              <a:t>Click to edit: character limit 76</a:t>
            </a:r>
          </a:p>
        </p:txBody>
      </p:sp>
      <p:sp>
        <p:nvSpPr>
          <p:cNvPr id="8" name="Text Placeholder 8">
            <a:extLst>
              <a:ext uri="{FF2B5EF4-FFF2-40B4-BE49-F238E27FC236}">
                <a16:creationId xmlns:a16="http://schemas.microsoft.com/office/drawing/2014/main" id="{EEE58028-22D7-367A-C85A-203B3DFE429C}"/>
              </a:ext>
            </a:extLst>
          </p:cNvPr>
          <p:cNvSpPr>
            <a:spLocks noGrp="1"/>
          </p:cNvSpPr>
          <p:nvPr>
            <p:ph type="body" sz="quarter" idx="10" hasCustomPrompt="1"/>
          </p:nvPr>
        </p:nvSpPr>
        <p:spPr>
          <a:xfrm>
            <a:off x="609600" y="5612589"/>
            <a:ext cx="7010400" cy="398462"/>
          </a:xfrm>
        </p:spPr>
        <p:txBody>
          <a:bodyPr>
            <a:noAutofit/>
          </a:bodyPr>
          <a:lstStyle>
            <a:lvl1pPr marL="0" indent="0">
              <a:buFontTx/>
              <a:buNone/>
              <a:defRPr sz="2000" b="1" i="0" cap="all" baseline="0">
                <a:solidFill>
                  <a:schemeClr val="bg2"/>
                </a:solidFill>
                <a:latin typeface="Arial" panose="020B0604020202020204" pitchFamily="34" charset="0"/>
                <a:cs typeface="Arial" panose="020B0604020202020204" pitchFamily="34" charset="0"/>
              </a:defRPr>
            </a:lvl1pPr>
            <a:lvl2pPr marL="457200" indent="0">
              <a:buFontTx/>
              <a:buNone/>
              <a:defRPr sz="2200" b="1" i="0" cap="all" baseline="0">
                <a:solidFill>
                  <a:schemeClr val="bg2"/>
                </a:solidFill>
                <a:latin typeface="Arial" panose="020B0604020202020204" pitchFamily="34" charset="0"/>
                <a:cs typeface="Arial" panose="020B0604020202020204" pitchFamily="34" charset="0"/>
              </a:defRPr>
            </a:lvl2pPr>
            <a:lvl3pPr marL="914400" indent="0">
              <a:buFontTx/>
              <a:buNone/>
              <a:defRPr sz="2200" b="1" i="0" cap="all" baseline="0">
                <a:solidFill>
                  <a:schemeClr val="bg2"/>
                </a:solidFill>
                <a:latin typeface="Arial" panose="020B0604020202020204" pitchFamily="34" charset="0"/>
                <a:cs typeface="Arial" panose="020B0604020202020204" pitchFamily="34" charset="0"/>
              </a:defRPr>
            </a:lvl3pPr>
            <a:lvl4pPr marL="1371600" indent="0">
              <a:buFontTx/>
              <a:buNone/>
              <a:defRPr sz="2200" b="1" i="0" cap="all" baseline="0">
                <a:solidFill>
                  <a:schemeClr val="bg2"/>
                </a:solidFill>
                <a:latin typeface="Arial" panose="020B0604020202020204" pitchFamily="34" charset="0"/>
                <a:cs typeface="Arial" panose="020B0604020202020204" pitchFamily="34" charset="0"/>
              </a:defRPr>
            </a:lvl4pPr>
            <a:lvl5pPr marL="1828800" indent="0">
              <a:buFontTx/>
              <a:buNone/>
              <a:defRPr sz="2200" b="1" i="0" cap="all" baseline="0">
                <a:solidFill>
                  <a:schemeClr val="bg2"/>
                </a:solidFill>
                <a:latin typeface="Arial" panose="020B0604020202020204" pitchFamily="34" charset="0"/>
                <a:cs typeface="Arial" panose="020B0604020202020204" pitchFamily="34" charset="0"/>
              </a:defRPr>
            </a:lvl5pPr>
          </a:lstStyle>
          <a:p>
            <a:pPr lvl="0"/>
            <a:r>
              <a:rPr lang="en-US"/>
              <a:t>Click to add presenter’s name</a:t>
            </a:r>
          </a:p>
        </p:txBody>
      </p:sp>
      <p:pic>
        <p:nvPicPr>
          <p:cNvPr id="4" name="Picture 3">
            <a:extLst>
              <a:ext uri="{FF2B5EF4-FFF2-40B4-BE49-F238E27FC236}">
                <a16:creationId xmlns:a16="http://schemas.microsoft.com/office/drawing/2014/main" id="{A1B4871E-F7B0-00F8-75A5-9ACE7EADB6B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518886" y="521044"/>
            <a:ext cx="3139440" cy="907976"/>
          </a:xfrm>
          <a:prstGeom prst="rect">
            <a:avLst/>
          </a:prstGeom>
        </p:spPr>
      </p:pic>
    </p:spTree>
    <p:extLst>
      <p:ext uri="{BB962C8B-B14F-4D97-AF65-F5344CB8AC3E}">
        <p14:creationId xmlns:p14="http://schemas.microsoft.com/office/powerpoint/2010/main" val="3084866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Spark + Image">
    <p:bg>
      <p:bgPr>
        <a:solidFill>
          <a:schemeClr val="accent3"/>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6EDED2FE-E096-AF46-D487-48452AAB62F5}"/>
              </a:ext>
            </a:extLst>
          </p:cNvPr>
          <p:cNvSpPr>
            <a:spLocks noGrp="1"/>
          </p:cNvSpPr>
          <p:nvPr>
            <p:ph type="pic" sz="quarter" idx="14"/>
          </p:nvPr>
        </p:nvSpPr>
        <p:spPr>
          <a:xfrm>
            <a:off x="8077200" y="0"/>
            <a:ext cx="4114800" cy="6858000"/>
          </a:xfrm>
        </p:spPr>
        <p:txBody>
          <a:bodyPr/>
          <a:lstStyle/>
          <a:p>
            <a:endParaRPr lang="en-US"/>
          </a:p>
        </p:txBody>
      </p:sp>
      <p:sp>
        <p:nvSpPr>
          <p:cNvPr id="5" name="Graphic 15">
            <a:extLst>
              <a:ext uri="{FF2B5EF4-FFF2-40B4-BE49-F238E27FC236}">
                <a16:creationId xmlns:a16="http://schemas.microsoft.com/office/drawing/2014/main" id="{FFE328BD-DF41-23E5-B144-9CBA95A64C42}"/>
              </a:ext>
            </a:extLst>
          </p:cNvPr>
          <p:cNvSpPr/>
          <p:nvPr/>
        </p:nvSpPr>
        <p:spPr>
          <a:xfrm>
            <a:off x="6626502" y="443708"/>
            <a:ext cx="2888495" cy="2901072"/>
          </a:xfrm>
          <a:custGeom>
            <a:avLst/>
            <a:gdLst>
              <a:gd name="connsiteX0" fmla="*/ 3812085 w 3812084"/>
              <a:gd name="connsiteY0" fmla="*/ 1543743 h 3828683"/>
              <a:gd name="connsiteX1" fmla="*/ 2795914 w 3812084"/>
              <a:gd name="connsiteY1" fmla="*/ 1543743 h 3828683"/>
              <a:gd name="connsiteX2" fmla="*/ 3514739 w 3812084"/>
              <a:gd name="connsiteY2" fmla="*/ 822030 h 3828683"/>
              <a:gd name="connsiteX3" fmla="*/ 2992941 w 3812084"/>
              <a:gd name="connsiteY3" fmla="*/ 298789 h 3828683"/>
              <a:gd name="connsiteX4" fmla="*/ 2274838 w 3812084"/>
              <a:gd name="connsiteY4" fmla="*/ 1020501 h 3828683"/>
              <a:gd name="connsiteX5" fmla="*/ 2274838 w 3812084"/>
              <a:gd name="connsiteY5" fmla="*/ 0 h 3828683"/>
              <a:gd name="connsiteX6" fmla="*/ 1537247 w 3812084"/>
              <a:gd name="connsiteY6" fmla="*/ 0 h 3828683"/>
              <a:gd name="connsiteX7" fmla="*/ 1537247 w 3812084"/>
              <a:gd name="connsiteY7" fmla="*/ 1020501 h 3828683"/>
              <a:gd name="connsiteX8" fmla="*/ 819144 w 3812084"/>
              <a:gd name="connsiteY8" fmla="*/ 298789 h 3828683"/>
              <a:gd name="connsiteX9" fmla="*/ 297345 w 3812084"/>
              <a:gd name="connsiteY9" fmla="*/ 822030 h 3828683"/>
              <a:gd name="connsiteX10" fmla="*/ 1016171 w 3812084"/>
              <a:gd name="connsiteY10" fmla="*/ 1543743 h 3828683"/>
              <a:gd name="connsiteX11" fmla="*/ 0 w 3812084"/>
              <a:gd name="connsiteY11" fmla="*/ 1543743 h 3828683"/>
              <a:gd name="connsiteX12" fmla="*/ 0 w 3812084"/>
              <a:gd name="connsiteY12" fmla="*/ 2284219 h 3828683"/>
              <a:gd name="connsiteX13" fmla="*/ 1016171 w 3812084"/>
              <a:gd name="connsiteY13" fmla="*/ 2284219 h 3828683"/>
              <a:gd name="connsiteX14" fmla="*/ 297345 w 3812084"/>
              <a:gd name="connsiteY14" fmla="*/ 3005932 h 3828683"/>
              <a:gd name="connsiteX15" fmla="*/ 819144 w 3812084"/>
              <a:gd name="connsiteY15" fmla="*/ 3529895 h 3828683"/>
              <a:gd name="connsiteX16" fmla="*/ 1537247 w 3812084"/>
              <a:gd name="connsiteY16" fmla="*/ 2807461 h 3828683"/>
              <a:gd name="connsiteX17" fmla="*/ 1537247 w 3812084"/>
              <a:gd name="connsiteY17" fmla="*/ 3828684 h 3828683"/>
              <a:gd name="connsiteX18" fmla="*/ 2274838 w 3812084"/>
              <a:gd name="connsiteY18" fmla="*/ 3828684 h 3828683"/>
              <a:gd name="connsiteX19" fmla="*/ 2274838 w 3812084"/>
              <a:gd name="connsiteY19" fmla="*/ 2807461 h 3828683"/>
              <a:gd name="connsiteX20" fmla="*/ 2992941 w 3812084"/>
              <a:gd name="connsiteY20" fmla="*/ 3529895 h 3828683"/>
              <a:gd name="connsiteX21" fmla="*/ 3514739 w 3812084"/>
              <a:gd name="connsiteY21" fmla="*/ 3005932 h 3828683"/>
              <a:gd name="connsiteX22" fmla="*/ 2795914 w 3812084"/>
              <a:gd name="connsiteY22" fmla="*/ 2284219 h 3828683"/>
              <a:gd name="connsiteX23" fmla="*/ 3812085 w 3812084"/>
              <a:gd name="connsiteY23" fmla="*/ 2284219 h 3828683"/>
              <a:gd name="connsiteX24" fmla="*/ 3812085 w 3812084"/>
              <a:gd name="connsiteY24" fmla="*/ 1543743 h 3828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812084" h="3828683">
                <a:moveTo>
                  <a:pt x="3812085" y="1543743"/>
                </a:moveTo>
                <a:lnTo>
                  <a:pt x="2795914" y="1543743"/>
                </a:lnTo>
                <a:lnTo>
                  <a:pt x="3514739" y="822030"/>
                </a:lnTo>
                <a:lnTo>
                  <a:pt x="2992941" y="298789"/>
                </a:lnTo>
                <a:lnTo>
                  <a:pt x="2274838" y="1020501"/>
                </a:lnTo>
                <a:lnTo>
                  <a:pt x="2274838" y="0"/>
                </a:lnTo>
                <a:lnTo>
                  <a:pt x="1537247" y="0"/>
                </a:lnTo>
                <a:lnTo>
                  <a:pt x="1537247" y="1020501"/>
                </a:lnTo>
                <a:lnTo>
                  <a:pt x="819144" y="298789"/>
                </a:lnTo>
                <a:lnTo>
                  <a:pt x="297345" y="822030"/>
                </a:lnTo>
                <a:lnTo>
                  <a:pt x="1016171" y="1543743"/>
                </a:lnTo>
                <a:lnTo>
                  <a:pt x="0" y="1543743"/>
                </a:lnTo>
                <a:lnTo>
                  <a:pt x="0" y="2284219"/>
                </a:lnTo>
                <a:lnTo>
                  <a:pt x="1016171" y="2284219"/>
                </a:lnTo>
                <a:lnTo>
                  <a:pt x="297345" y="3005932"/>
                </a:lnTo>
                <a:lnTo>
                  <a:pt x="819144" y="3529895"/>
                </a:lnTo>
                <a:lnTo>
                  <a:pt x="1537247" y="2807461"/>
                </a:lnTo>
                <a:lnTo>
                  <a:pt x="1537247" y="3828684"/>
                </a:lnTo>
                <a:lnTo>
                  <a:pt x="2274838" y="3828684"/>
                </a:lnTo>
                <a:lnTo>
                  <a:pt x="2274838" y="2807461"/>
                </a:lnTo>
                <a:lnTo>
                  <a:pt x="2992941" y="3529895"/>
                </a:lnTo>
                <a:lnTo>
                  <a:pt x="3514739" y="3005932"/>
                </a:lnTo>
                <a:lnTo>
                  <a:pt x="2795914" y="2284219"/>
                </a:lnTo>
                <a:lnTo>
                  <a:pt x="3812085" y="2284219"/>
                </a:lnTo>
                <a:lnTo>
                  <a:pt x="3812085" y="1543743"/>
                </a:lnTo>
                <a:close/>
              </a:path>
            </a:pathLst>
          </a:custGeom>
          <a:solidFill>
            <a:srgbClr val="F15A29"/>
          </a:solidFill>
          <a:ln w="7216" cap="flat">
            <a:noFill/>
            <a:prstDash val="solid"/>
            <a:miter/>
          </a:ln>
        </p:spPr>
        <p:txBody>
          <a:bodyPr rtlCol="0" anchor="ctr"/>
          <a:lstStyle/>
          <a:p>
            <a:endParaRPr lang="en-US"/>
          </a:p>
        </p:txBody>
      </p:sp>
      <p:sp>
        <p:nvSpPr>
          <p:cNvPr id="2" name="Text Placeholder 13">
            <a:extLst>
              <a:ext uri="{FF2B5EF4-FFF2-40B4-BE49-F238E27FC236}">
                <a16:creationId xmlns:a16="http://schemas.microsoft.com/office/drawing/2014/main" id="{DB98236E-1101-C0FB-F186-C897F0B63445}"/>
              </a:ext>
            </a:extLst>
          </p:cNvPr>
          <p:cNvSpPr>
            <a:spLocks noGrp="1"/>
          </p:cNvSpPr>
          <p:nvPr>
            <p:ph type="body" sz="quarter" idx="12"/>
          </p:nvPr>
        </p:nvSpPr>
        <p:spPr>
          <a:xfrm>
            <a:off x="609600" y="2716334"/>
            <a:ext cx="5394960" cy="433266"/>
          </a:xfrm>
        </p:spPr>
        <p:txBody>
          <a:bodyPr anchor="b">
            <a:noAutofit/>
          </a:bodyPr>
          <a:lstStyle>
            <a:lvl1pPr marL="0" indent="0">
              <a:buFontTx/>
              <a:buNone/>
              <a:defRPr sz="2200" b="0"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4" name="Text Placeholder 11">
            <a:extLst>
              <a:ext uri="{FF2B5EF4-FFF2-40B4-BE49-F238E27FC236}">
                <a16:creationId xmlns:a16="http://schemas.microsoft.com/office/drawing/2014/main" id="{95EE6D3C-DCCD-49EF-B71E-F05FDF8E76CD}"/>
              </a:ext>
            </a:extLst>
          </p:cNvPr>
          <p:cNvSpPr>
            <a:spLocks noGrp="1"/>
          </p:cNvSpPr>
          <p:nvPr>
            <p:ph type="body" sz="quarter" idx="10" hasCustomPrompt="1"/>
          </p:nvPr>
        </p:nvSpPr>
        <p:spPr>
          <a:xfrm>
            <a:off x="609600" y="3516906"/>
            <a:ext cx="6824870" cy="2655294"/>
          </a:xfrm>
          <a:prstGeom prst="rect">
            <a:avLst/>
          </a:prstGeom>
        </p:spPr>
        <p:txBody>
          <a:bodyPr>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a:t>
            </a:r>
            <a:br>
              <a:rPr lang="en-US"/>
            </a:br>
            <a:r>
              <a:rPr lang="en-US"/>
              <a:t>character limit 50</a:t>
            </a:r>
          </a:p>
        </p:txBody>
      </p:sp>
      <p:sp>
        <p:nvSpPr>
          <p:cNvPr id="6" name="Date Placeholder 4">
            <a:extLst>
              <a:ext uri="{FF2B5EF4-FFF2-40B4-BE49-F238E27FC236}">
                <a16:creationId xmlns:a16="http://schemas.microsoft.com/office/drawing/2014/main" id="{C11CAEBC-0F21-F193-8BD6-2CACE789EDDD}"/>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A178ABCF-27DB-4E10-826A-CFCE8C902C9F}" type="datetime4">
              <a:rPr lang="en-US" smtClean="0"/>
              <a:t>March 23, 2026</a:t>
            </a:fld>
            <a:endParaRPr lang="en-US" dirty="0"/>
          </a:p>
        </p:txBody>
      </p:sp>
      <p:sp>
        <p:nvSpPr>
          <p:cNvPr id="7" name="Slide Number Placeholder 6">
            <a:extLst>
              <a:ext uri="{FF2B5EF4-FFF2-40B4-BE49-F238E27FC236}">
                <a16:creationId xmlns:a16="http://schemas.microsoft.com/office/drawing/2014/main" id="{7A62BAED-FF64-9752-A4B1-A38E0853E96F}"/>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5604563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Spotlight - Dancer">
    <p:bg>
      <p:bgPr>
        <a:solidFill>
          <a:srgbClr val="51237F"/>
        </a:solidFill>
        <a:effectLst/>
      </p:bgPr>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985FEF4-5BDA-23A4-E58B-29ABAE8BB653}"/>
              </a:ext>
            </a:extLst>
          </p:cNvPr>
          <p:cNvSpPr>
            <a:spLocks noGrp="1"/>
          </p:cNvSpPr>
          <p:nvPr>
            <p:ph type="body" sz="quarter" idx="12"/>
          </p:nvPr>
        </p:nvSpPr>
        <p:spPr>
          <a:xfrm>
            <a:off x="609600" y="4881272"/>
            <a:ext cx="6553200" cy="429652"/>
          </a:xfrm>
        </p:spPr>
        <p:txBody>
          <a:bodyPr>
            <a:noAutofit/>
          </a:bodyPr>
          <a:lstStyle>
            <a:lvl1pPr marL="0" indent="0">
              <a:buFontTx/>
              <a:buNone/>
              <a:defRPr sz="2200" b="0"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2" name="Rectangle 1">
            <a:extLst>
              <a:ext uri="{FF2B5EF4-FFF2-40B4-BE49-F238E27FC236}">
                <a16:creationId xmlns:a16="http://schemas.microsoft.com/office/drawing/2014/main" id="{065E5F59-C556-CCCF-77EE-2D16A4AC048C}"/>
              </a:ext>
            </a:extLst>
          </p:cNvPr>
          <p:cNvSpPr/>
          <p:nvPr userDrawn="1"/>
        </p:nvSpPr>
        <p:spPr>
          <a:xfrm>
            <a:off x="10204174" y="0"/>
            <a:ext cx="198782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FFE328BD-DF41-23E5-B144-9CBA95A64C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89093" y="620366"/>
            <a:ext cx="7925488" cy="6893615"/>
          </a:xfrm>
          <a:prstGeom prst="rect">
            <a:avLst/>
          </a:prstGeom>
        </p:spPr>
      </p:pic>
      <p:sp>
        <p:nvSpPr>
          <p:cNvPr id="3" name="Text Placeholder 11">
            <a:extLst>
              <a:ext uri="{FF2B5EF4-FFF2-40B4-BE49-F238E27FC236}">
                <a16:creationId xmlns:a16="http://schemas.microsoft.com/office/drawing/2014/main" id="{ECBEBF88-DDA6-1760-2929-175585FDB4F5}"/>
              </a:ext>
            </a:extLst>
          </p:cNvPr>
          <p:cNvSpPr>
            <a:spLocks noGrp="1"/>
          </p:cNvSpPr>
          <p:nvPr>
            <p:ph type="body" sz="quarter" idx="10" hasCustomPrompt="1"/>
          </p:nvPr>
        </p:nvSpPr>
        <p:spPr>
          <a:xfrm>
            <a:off x="609600" y="1624596"/>
            <a:ext cx="6520543" cy="3108420"/>
          </a:xfrm>
          <a:prstGeom prst="rect">
            <a:avLst/>
          </a:prstGeom>
        </p:spPr>
        <p:txBody>
          <a:bodyPr anchor="b">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a:t>
            </a:r>
            <a:br>
              <a:rPr lang="en-US"/>
            </a:br>
            <a:r>
              <a:rPr lang="en-US"/>
              <a:t>character limit 50</a:t>
            </a:r>
          </a:p>
        </p:txBody>
      </p:sp>
      <p:sp>
        <p:nvSpPr>
          <p:cNvPr id="4" name="Date Placeholder 4">
            <a:extLst>
              <a:ext uri="{FF2B5EF4-FFF2-40B4-BE49-F238E27FC236}">
                <a16:creationId xmlns:a16="http://schemas.microsoft.com/office/drawing/2014/main" id="{D463088C-DFA6-C8BE-C028-8690750B07E2}"/>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D097BDA2-08F7-4B19-A97C-8A44442C04C5}" type="datetime4">
              <a:rPr lang="en-US" smtClean="0"/>
              <a:t>March 23, 2026</a:t>
            </a:fld>
            <a:endParaRPr lang="en-US" dirty="0"/>
          </a:p>
        </p:txBody>
      </p:sp>
      <p:sp>
        <p:nvSpPr>
          <p:cNvPr id="5" name="Slide Number Placeholder 6">
            <a:extLst>
              <a:ext uri="{FF2B5EF4-FFF2-40B4-BE49-F238E27FC236}">
                <a16:creationId xmlns:a16="http://schemas.microsoft.com/office/drawing/2014/main" id="{29307D9C-5C93-2DC5-3FB6-DF772CAAC649}"/>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1568000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Spotlight - Pointing Guy">
    <p:bg>
      <p:bgPr>
        <a:solidFill>
          <a:srgbClr val="51237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5E5F59-C556-CCCF-77EE-2D16A4AC048C}"/>
              </a:ext>
            </a:extLst>
          </p:cNvPr>
          <p:cNvSpPr/>
          <p:nvPr userDrawn="1"/>
        </p:nvSpPr>
        <p:spPr>
          <a:xfrm>
            <a:off x="10204174" y="0"/>
            <a:ext cx="198782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FFE328BD-DF41-23E5-B144-9CBA95A64C4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5589093" y="423143"/>
            <a:ext cx="7925487" cy="6434857"/>
          </a:xfrm>
          <a:prstGeom prst="rect">
            <a:avLst/>
          </a:prstGeom>
        </p:spPr>
      </p:pic>
      <p:sp>
        <p:nvSpPr>
          <p:cNvPr id="4" name="Text Placeholder 13">
            <a:extLst>
              <a:ext uri="{FF2B5EF4-FFF2-40B4-BE49-F238E27FC236}">
                <a16:creationId xmlns:a16="http://schemas.microsoft.com/office/drawing/2014/main" id="{EEDC32D0-6C15-5078-1569-1930C7CFD674}"/>
              </a:ext>
            </a:extLst>
          </p:cNvPr>
          <p:cNvSpPr>
            <a:spLocks noGrp="1"/>
          </p:cNvSpPr>
          <p:nvPr>
            <p:ph type="body" sz="quarter" idx="12"/>
          </p:nvPr>
        </p:nvSpPr>
        <p:spPr>
          <a:xfrm>
            <a:off x="609600" y="4881272"/>
            <a:ext cx="6553200" cy="429652"/>
          </a:xfrm>
        </p:spPr>
        <p:txBody>
          <a:bodyPr>
            <a:noAutofit/>
          </a:bodyPr>
          <a:lstStyle>
            <a:lvl1pPr marL="0" indent="0">
              <a:buFontTx/>
              <a:buNone/>
              <a:defRPr sz="2200" b="0"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5" name="Text Placeholder 11">
            <a:extLst>
              <a:ext uri="{FF2B5EF4-FFF2-40B4-BE49-F238E27FC236}">
                <a16:creationId xmlns:a16="http://schemas.microsoft.com/office/drawing/2014/main" id="{52DAA3A2-177B-3564-5BD0-6DAD38465D04}"/>
              </a:ext>
            </a:extLst>
          </p:cNvPr>
          <p:cNvSpPr>
            <a:spLocks noGrp="1"/>
          </p:cNvSpPr>
          <p:nvPr>
            <p:ph type="body" sz="quarter" idx="10" hasCustomPrompt="1"/>
          </p:nvPr>
        </p:nvSpPr>
        <p:spPr>
          <a:xfrm>
            <a:off x="609600" y="1624596"/>
            <a:ext cx="6520543" cy="3108420"/>
          </a:xfrm>
          <a:prstGeom prst="rect">
            <a:avLst/>
          </a:prstGeom>
        </p:spPr>
        <p:txBody>
          <a:bodyPr anchor="b">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a:t>
            </a:r>
            <a:br>
              <a:rPr lang="en-US"/>
            </a:br>
            <a:r>
              <a:rPr lang="en-US"/>
              <a:t>character limit 50</a:t>
            </a:r>
          </a:p>
        </p:txBody>
      </p:sp>
      <p:sp>
        <p:nvSpPr>
          <p:cNvPr id="3" name="Date Placeholder 4">
            <a:extLst>
              <a:ext uri="{FF2B5EF4-FFF2-40B4-BE49-F238E27FC236}">
                <a16:creationId xmlns:a16="http://schemas.microsoft.com/office/drawing/2014/main" id="{3497C991-DCB8-1354-2DDF-10100DE4D473}"/>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58E7635D-D09A-42BD-8713-31C73EA8BE73}" type="datetime4">
              <a:rPr lang="en-US" smtClean="0"/>
              <a:t>March 23, 2026</a:t>
            </a:fld>
            <a:endParaRPr lang="en-US" dirty="0"/>
          </a:p>
        </p:txBody>
      </p:sp>
      <p:sp>
        <p:nvSpPr>
          <p:cNvPr id="6" name="Slide Number Placeholder 6">
            <a:extLst>
              <a:ext uri="{FF2B5EF4-FFF2-40B4-BE49-F238E27FC236}">
                <a16:creationId xmlns:a16="http://schemas.microsoft.com/office/drawing/2014/main" id="{6DE3DFC6-7FB7-F027-C928-62BDE8F7F212}"/>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458526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Spotlight - Jumping Girl">
    <p:bg>
      <p:bgPr>
        <a:solidFill>
          <a:srgbClr val="51237F"/>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5E5F59-C556-CCCF-77EE-2D16A4AC048C}"/>
              </a:ext>
            </a:extLst>
          </p:cNvPr>
          <p:cNvSpPr/>
          <p:nvPr userDrawn="1"/>
        </p:nvSpPr>
        <p:spPr>
          <a:xfrm>
            <a:off x="10204174" y="0"/>
            <a:ext cx="1987826"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Graphic 15">
            <a:extLst>
              <a:ext uri="{FF2B5EF4-FFF2-40B4-BE49-F238E27FC236}">
                <a16:creationId xmlns:a16="http://schemas.microsoft.com/office/drawing/2014/main" id="{54FE7AE2-E4BC-8FBB-6F25-E4A6BA33BAD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589094" y="423143"/>
            <a:ext cx="7925485" cy="6893612"/>
          </a:xfrm>
          <a:prstGeom prst="rect">
            <a:avLst/>
          </a:prstGeom>
        </p:spPr>
      </p:pic>
      <p:sp>
        <p:nvSpPr>
          <p:cNvPr id="4" name="Text Placeholder 13">
            <a:extLst>
              <a:ext uri="{FF2B5EF4-FFF2-40B4-BE49-F238E27FC236}">
                <a16:creationId xmlns:a16="http://schemas.microsoft.com/office/drawing/2014/main" id="{2862C64E-2C6B-2C86-BBDA-C76307A1B256}"/>
              </a:ext>
            </a:extLst>
          </p:cNvPr>
          <p:cNvSpPr>
            <a:spLocks noGrp="1"/>
          </p:cNvSpPr>
          <p:nvPr>
            <p:ph type="body" sz="quarter" idx="12"/>
          </p:nvPr>
        </p:nvSpPr>
        <p:spPr>
          <a:xfrm>
            <a:off x="609600" y="4881272"/>
            <a:ext cx="6553200" cy="429652"/>
          </a:xfrm>
        </p:spPr>
        <p:txBody>
          <a:bodyPr>
            <a:noAutofit/>
          </a:bodyPr>
          <a:lstStyle>
            <a:lvl1pPr marL="0" indent="0">
              <a:buFontTx/>
              <a:buNone/>
              <a:defRPr sz="2200" b="0"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6" name="Text Placeholder 11">
            <a:extLst>
              <a:ext uri="{FF2B5EF4-FFF2-40B4-BE49-F238E27FC236}">
                <a16:creationId xmlns:a16="http://schemas.microsoft.com/office/drawing/2014/main" id="{A19B28F5-B41F-1098-083F-A975CDD83D17}"/>
              </a:ext>
            </a:extLst>
          </p:cNvPr>
          <p:cNvSpPr>
            <a:spLocks noGrp="1"/>
          </p:cNvSpPr>
          <p:nvPr>
            <p:ph type="body" sz="quarter" idx="10" hasCustomPrompt="1"/>
          </p:nvPr>
        </p:nvSpPr>
        <p:spPr>
          <a:xfrm>
            <a:off x="609600" y="1624596"/>
            <a:ext cx="6520543" cy="3108420"/>
          </a:xfrm>
          <a:prstGeom prst="rect">
            <a:avLst/>
          </a:prstGeom>
        </p:spPr>
        <p:txBody>
          <a:bodyPr anchor="b">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a:t>
            </a:r>
            <a:br>
              <a:rPr lang="en-US"/>
            </a:br>
            <a:r>
              <a:rPr lang="en-US"/>
              <a:t>character limit 50</a:t>
            </a:r>
          </a:p>
        </p:txBody>
      </p:sp>
      <p:sp>
        <p:nvSpPr>
          <p:cNvPr id="5" name="Date Placeholder 4">
            <a:extLst>
              <a:ext uri="{FF2B5EF4-FFF2-40B4-BE49-F238E27FC236}">
                <a16:creationId xmlns:a16="http://schemas.microsoft.com/office/drawing/2014/main" id="{CCF263D7-E341-E50C-188A-EB282C3E51FD}"/>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67A526CC-2C57-4809-BE78-537CADA56F9B}" type="datetime4">
              <a:rPr lang="en-US" smtClean="0"/>
              <a:t>March 23, 2026</a:t>
            </a:fld>
            <a:endParaRPr lang="en-US" dirty="0"/>
          </a:p>
        </p:txBody>
      </p:sp>
      <p:sp>
        <p:nvSpPr>
          <p:cNvPr id="7" name="Slide Number Placeholder 6">
            <a:extLst>
              <a:ext uri="{FF2B5EF4-FFF2-40B4-BE49-F238E27FC236}">
                <a16:creationId xmlns:a16="http://schemas.microsoft.com/office/drawing/2014/main" id="{D8B18DD6-1846-5D58-C99F-E6D28471727C}"/>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553994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Purple">
    <p:bg>
      <p:bgPr>
        <a:solidFill>
          <a:schemeClr val="tx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7A680257-1182-F675-882C-5746D8734D9A}"/>
              </a:ext>
            </a:extLst>
          </p:cNvPr>
          <p:cNvSpPr>
            <a:spLocks noGrp="1"/>
          </p:cNvSpPr>
          <p:nvPr>
            <p:ph type="pic" sz="quarter" idx="11"/>
          </p:nvPr>
        </p:nvSpPr>
        <p:spPr>
          <a:xfrm>
            <a:off x="1574134" y="-836"/>
            <a:ext cx="9322466" cy="6858837"/>
          </a:xfrm>
          <a:custGeom>
            <a:avLst/>
            <a:gdLst>
              <a:gd name="connsiteX0" fmla="*/ 1606185 w 9322466"/>
              <a:gd name="connsiteY0" fmla="*/ 0 h 6858837"/>
              <a:gd name="connsiteX1" fmla="*/ 7716282 w 9322466"/>
              <a:gd name="connsiteY1" fmla="*/ 0 h 6858837"/>
              <a:gd name="connsiteX2" fmla="*/ 7795341 w 9322466"/>
              <a:gd name="connsiteY2" fmla="*/ 66751 h 6858837"/>
              <a:gd name="connsiteX3" fmla="*/ 9322466 w 9322466"/>
              <a:gd name="connsiteY3" fmla="*/ 3429837 h 6858837"/>
              <a:gd name="connsiteX4" fmla="*/ 7795341 w 9322466"/>
              <a:gd name="connsiteY4" fmla="*/ 6792923 h 6858837"/>
              <a:gd name="connsiteX5" fmla="*/ 7717273 w 9322466"/>
              <a:gd name="connsiteY5" fmla="*/ 6858837 h 6858837"/>
              <a:gd name="connsiteX6" fmla="*/ 1605193 w 9322466"/>
              <a:gd name="connsiteY6" fmla="*/ 6858837 h 6858837"/>
              <a:gd name="connsiteX7" fmla="*/ 1527125 w 9322466"/>
              <a:gd name="connsiteY7" fmla="*/ 6792923 h 6858837"/>
              <a:gd name="connsiteX8" fmla="*/ 0 w 9322466"/>
              <a:gd name="connsiteY8" fmla="*/ 3429837 h 6858837"/>
              <a:gd name="connsiteX9" fmla="*/ 1527125 w 9322466"/>
              <a:gd name="connsiteY9" fmla="*/ 66751 h 685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22466" h="6858837">
                <a:moveTo>
                  <a:pt x="1606185" y="0"/>
                </a:moveTo>
                <a:lnTo>
                  <a:pt x="7716282" y="0"/>
                </a:lnTo>
                <a:lnTo>
                  <a:pt x="7795341" y="66751"/>
                </a:lnTo>
                <a:cubicBezTo>
                  <a:pt x="8733486" y="897861"/>
                  <a:pt x="9322466" y="2096806"/>
                  <a:pt x="9322466" y="3429837"/>
                </a:cubicBezTo>
                <a:cubicBezTo>
                  <a:pt x="9322466" y="4762868"/>
                  <a:pt x="8733486" y="5961814"/>
                  <a:pt x="7795341" y="6792923"/>
                </a:cubicBezTo>
                <a:lnTo>
                  <a:pt x="7717273" y="6858837"/>
                </a:lnTo>
                <a:lnTo>
                  <a:pt x="1605193" y="6858837"/>
                </a:lnTo>
                <a:lnTo>
                  <a:pt x="1527125" y="6792923"/>
                </a:lnTo>
                <a:cubicBezTo>
                  <a:pt x="588980" y="5961814"/>
                  <a:pt x="0" y="4762868"/>
                  <a:pt x="0" y="3429837"/>
                </a:cubicBezTo>
                <a:cubicBezTo>
                  <a:pt x="0" y="2096806"/>
                  <a:pt x="588980" y="897861"/>
                  <a:pt x="1527125" y="66751"/>
                </a:cubicBezTo>
                <a:close/>
              </a:path>
            </a:pathLst>
          </a:custGeom>
        </p:spPr>
        <p:txBody>
          <a:bodyPr wrap="square">
            <a:noAutofit/>
          </a:bodyPr>
          <a:lstStyle>
            <a:lvl1pPr marL="0" indent="0">
              <a:buNone/>
              <a:defRPr/>
            </a:lvl1pPr>
          </a:lstStyle>
          <a:p>
            <a:endParaRPr lang="en-US"/>
          </a:p>
        </p:txBody>
      </p:sp>
      <p:pic>
        <p:nvPicPr>
          <p:cNvPr id="2" name="Picture 1">
            <a:extLst>
              <a:ext uri="{FF2B5EF4-FFF2-40B4-BE49-F238E27FC236}">
                <a16:creationId xmlns:a16="http://schemas.microsoft.com/office/drawing/2014/main" id="{5EBABAC1-4A66-1E72-8EEC-49E933ECAD5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5295" y="6302832"/>
            <a:ext cx="636443" cy="404536"/>
          </a:xfrm>
          <a:prstGeom prst="rect">
            <a:avLst/>
          </a:prstGeom>
        </p:spPr>
      </p:pic>
      <p:sp>
        <p:nvSpPr>
          <p:cNvPr id="4" name="Text Placeholder 11">
            <a:extLst>
              <a:ext uri="{FF2B5EF4-FFF2-40B4-BE49-F238E27FC236}">
                <a16:creationId xmlns:a16="http://schemas.microsoft.com/office/drawing/2014/main" id="{4E84BCFF-FEF5-E6DE-6585-8CB5F9E0E936}"/>
              </a:ext>
            </a:extLst>
          </p:cNvPr>
          <p:cNvSpPr>
            <a:spLocks noGrp="1"/>
          </p:cNvSpPr>
          <p:nvPr>
            <p:ph type="body" sz="quarter" idx="13" hasCustomPrompt="1"/>
          </p:nvPr>
        </p:nvSpPr>
        <p:spPr>
          <a:xfrm>
            <a:off x="609600" y="1395994"/>
            <a:ext cx="7680960" cy="3108420"/>
          </a:xfrm>
          <a:prstGeom prst="rect">
            <a:avLst/>
          </a:prstGeom>
        </p:spPr>
        <p:txBody>
          <a:bodyPr>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character limit 66</a:t>
            </a:r>
          </a:p>
        </p:txBody>
      </p:sp>
      <p:sp>
        <p:nvSpPr>
          <p:cNvPr id="3" name="Date Placeholder 4">
            <a:extLst>
              <a:ext uri="{FF2B5EF4-FFF2-40B4-BE49-F238E27FC236}">
                <a16:creationId xmlns:a16="http://schemas.microsoft.com/office/drawing/2014/main" id="{4D48493F-7A9A-A044-0056-8174BD344575}"/>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A9D0FE4E-F91C-43F5-A03C-A1433F6382F6}" type="datetime4">
              <a:rPr lang="en-US" smtClean="0"/>
              <a:t>March 23, 2026</a:t>
            </a:fld>
            <a:endParaRPr lang="en-US" dirty="0"/>
          </a:p>
        </p:txBody>
      </p:sp>
      <p:sp>
        <p:nvSpPr>
          <p:cNvPr id="5" name="Slide Number Placeholder 6">
            <a:extLst>
              <a:ext uri="{FF2B5EF4-FFF2-40B4-BE49-F238E27FC236}">
                <a16:creationId xmlns:a16="http://schemas.microsoft.com/office/drawing/2014/main" id="{E9042409-0256-D27F-5C74-DA7956ACC72A}"/>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27095304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Small Image">
    <p:bg>
      <p:bgPr>
        <a:solidFill>
          <a:srgbClr val="51237F"/>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219A747-DC86-9B29-FD83-5EADDF392278}"/>
              </a:ext>
            </a:extLst>
          </p:cNvPr>
          <p:cNvSpPr>
            <a:spLocks noGrp="1"/>
          </p:cNvSpPr>
          <p:nvPr>
            <p:ph type="pic" sz="quarter" idx="13"/>
          </p:nvPr>
        </p:nvSpPr>
        <p:spPr>
          <a:xfrm>
            <a:off x="8068234" y="2599762"/>
            <a:ext cx="3554507" cy="3554507"/>
          </a:xfrm>
          <a:prstGeom prst="ellipse">
            <a:avLst/>
          </a:prstGeom>
        </p:spPr>
        <p:txBody>
          <a:bodyPr/>
          <a:lstStyle/>
          <a:p>
            <a:endParaRPr lang="en-US"/>
          </a:p>
        </p:txBody>
      </p:sp>
      <p:pic>
        <p:nvPicPr>
          <p:cNvPr id="4" name="Picture 3">
            <a:extLst>
              <a:ext uri="{FF2B5EF4-FFF2-40B4-BE49-F238E27FC236}">
                <a16:creationId xmlns:a16="http://schemas.microsoft.com/office/drawing/2014/main" id="{CCDED021-E6C1-13D6-C6D1-4800C82EDF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5295" y="6302832"/>
            <a:ext cx="636443" cy="404536"/>
          </a:xfrm>
          <a:prstGeom prst="rect">
            <a:avLst/>
          </a:prstGeom>
        </p:spPr>
      </p:pic>
      <p:sp>
        <p:nvSpPr>
          <p:cNvPr id="8" name="Text Placeholder 11">
            <a:extLst>
              <a:ext uri="{FF2B5EF4-FFF2-40B4-BE49-F238E27FC236}">
                <a16:creationId xmlns:a16="http://schemas.microsoft.com/office/drawing/2014/main" id="{598B8852-537C-F791-8BA5-7D8EA5B254FA}"/>
              </a:ext>
            </a:extLst>
          </p:cNvPr>
          <p:cNvSpPr>
            <a:spLocks noGrp="1"/>
          </p:cNvSpPr>
          <p:nvPr>
            <p:ph type="body" sz="quarter" idx="14" hasCustomPrompt="1"/>
          </p:nvPr>
        </p:nvSpPr>
        <p:spPr>
          <a:xfrm>
            <a:off x="609600" y="4006515"/>
            <a:ext cx="7210926" cy="2350761"/>
          </a:xfrm>
          <a:prstGeom prst="rect">
            <a:avLst/>
          </a:prstGeom>
        </p:spPr>
        <p:txBody>
          <a:bodyPr anchor="b">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character limit 43</a:t>
            </a:r>
          </a:p>
        </p:txBody>
      </p:sp>
      <p:sp>
        <p:nvSpPr>
          <p:cNvPr id="9" name="Text Placeholder 13">
            <a:extLst>
              <a:ext uri="{FF2B5EF4-FFF2-40B4-BE49-F238E27FC236}">
                <a16:creationId xmlns:a16="http://schemas.microsoft.com/office/drawing/2014/main" id="{66F65D36-6AA1-AB8A-A37C-73D6097BEDF9}"/>
              </a:ext>
            </a:extLst>
          </p:cNvPr>
          <p:cNvSpPr>
            <a:spLocks noGrp="1"/>
          </p:cNvSpPr>
          <p:nvPr>
            <p:ph type="body" sz="quarter" idx="12" hasCustomPrompt="1"/>
          </p:nvPr>
        </p:nvSpPr>
        <p:spPr>
          <a:xfrm>
            <a:off x="609599" y="3387637"/>
            <a:ext cx="7217229" cy="429652"/>
          </a:xfrm>
        </p:spPr>
        <p:txBody>
          <a:bodyPr anchor="b">
            <a:noAutofit/>
          </a:bodyPr>
          <a:lstStyle>
            <a:lvl1pPr marL="0" indent="0">
              <a:buFontTx/>
              <a:buNone/>
              <a:defRPr sz="2200" b="1"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character limit 44</a:t>
            </a:r>
          </a:p>
        </p:txBody>
      </p:sp>
      <p:sp>
        <p:nvSpPr>
          <p:cNvPr id="2" name="Date Placeholder 4">
            <a:extLst>
              <a:ext uri="{FF2B5EF4-FFF2-40B4-BE49-F238E27FC236}">
                <a16:creationId xmlns:a16="http://schemas.microsoft.com/office/drawing/2014/main" id="{5B1C99FE-5A05-7B58-E78D-EE44FC53D6EC}"/>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1A05A574-00E2-4540-B54D-6CC795076839}" type="datetime4">
              <a:rPr lang="en-US" smtClean="0"/>
              <a:t>March 23, 2026</a:t>
            </a:fld>
            <a:endParaRPr lang="en-US" dirty="0"/>
          </a:p>
        </p:txBody>
      </p:sp>
      <p:sp>
        <p:nvSpPr>
          <p:cNvPr id="5" name="Slide Number Placeholder 6">
            <a:extLst>
              <a:ext uri="{FF2B5EF4-FFF2-40B4-BE49-F238E27FC236}">
                <a16:creationId xmlns:a16="http://schemas.microsoft.com/office/drawing/2014/main" id="{C051294F-9A18-B5A5-E88D-F36A96D3B5A3}"/>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979841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No Image">
    <p:bg>
      <p:bgPr>
        <a:solidFill>
          <a:srgbClr val="51237F"/>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DED021-E6C1-13D6-C6D1-4800C82EDFB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1185295" y="6302832"/>
            <a:ext cx="636443" cy="404536"/>
          </a:xfrm>
          <a:prstGeom prst="rect">
            <a:avLst/>
          </a:prstGeom>
        </p:spPr>
      </p:pic>
      <p:sp>
        <p:nvSpPr>
          <p:cNvPr id="8" name="Text Placeholder 11">
            <a:extLst>
              <a:ext uri="{FF2B5EF4-FFF2-40B4-BE49-F238E27FC236}">
                <a16:creationId xmlns:a16="http://schemas.microsoft.com/office/drawing/2014/main" id="{598B8852-537C-F791-8BA5-7D8EA5B254FA}"/>
              </a:ext>
            </a:extLst>
          </p:cNvPr>
          <p:cNvSpPr>
            <a:spLocks noGrp="1"/>
          </p:cNvSpPr>
          <p:nvPr>
            <p:ph type="body" sz="quarter" idx="14" hasCustomPrompt="1"/>
          </p:nvPr>
        </p:nvSpPr>
        <p:spPr>
          <a:xfrm>
            <a:off x="609600" y="4006515"/>
            <a:ext cx="7210926" cy="2350761"/>
          </a:xfrm>
          <a:prstGeom prst="rect">
            <a:avLst/>
          </a:prstGeom>
        </p:spPr>
        <p:txBody>
          <a:bodyPr anchor="b">
            <a:noAutofit/>
          </a:bodyPr>
          <a:lstStyle>
            <a:lvl1pPr marL="0" indent="0" algn="l">
              <a:lnSpc>
                <a:spcPts val="5500"/>
              </a:lnSpc>
              <a:spcBef>
                <a:spcPts val="0"/>
              </a:spcBef>
              <a:buNone/>
              <a:defRPr sz="6000" b="1" i="0" cap="all" baseline="0">
                <a:solidFill>
                  <a:schemeClr val="bg1"/>
                </a:solidFill>
                <a:latin typeface="Arial Black" panose="020B0604020202020204" pitchFamily="34" charset="0"/>
                <a:cs typeface="Arial Black"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character limit 43</a:t>
            </a:r>
          </a:p>
        </p:txBody>
      </p:sp>
      <p:sp>
        <p:nvSpPr>
          <p:cNvPr id="9" name="Text Placeholder 13">
            <a:extLst>
              <a:ext uri="{FF2B5EF4-FFF2-40B4-BE49-F238E27FC236}">
                <a16:creationId xmlns:a16="http://schemas.microsoft.com/office/drawing/2014/main" id="{66F65D36-6AA1-AB8A-A37C-73D6097BEDF9}"/>
              </a:ext>
            </a:extLst>
          </p:cNvPr>
          <p:cNvSpPr>
            <a:spLocks noGrp="1"/>
          </p:cNvSpPr>
          <p:nvPr>
            <p:ph type="body" sz="quarter" idx="12" hasCustomPrompt="1"/>
          </p:nvPr>
        </p:nvSpPr>
        <p:spPr>
          <a:xfrm>
            <a:off x="609599" y="3387637"/>
            <a:ext cx="7217229" cy="429652"/>
          </a:xfrm>
        </p:spPr>
        <p:txBody>
          <a:bodyPr anchor="b">
            <a:noAutofit/>
          </a:bodyPr>
          <a:lstStyle>
            <a:lvl1pPr marL="0" indent="0">
              <a:buFontTx/>
              <a:buNone/>
              <a:defRPr sz="2200" b="1"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character limit 44</a:t>
            </a:r>
          </a:p>
        </p:txBody>
      </p:sp>
      <p:sp>
        <p:nvSpPr>
          <p:cNvPr id="2" name="Date Placeholder 4">
            <a:extLst>
              <a:ext uri="{FF2B5EF4-FFF2-40B4-BE49-F238E27FC236}">
                <a16:creationId xmlns:a16="http://schemas.microsoft.com/office/drawing/2014/main" id="{CE92EAF5-754B-4C26-522C-9AF6DE24CDC7}"/>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788785A8-C840-46EC-9A44-54015DA8E405}" type="datetime4">
              <a:rPr lang="en-US" smtClean="0"/>
              <a:t>March 23, 2026</a:t>
            </a:fld>
            <a:endParaRPr lang="en-US" dirty="0"/>
          </a:p>
        </p:txBody>
      </p:sp>
      <p:sp>
        <p:nvSpPr>
          <p:cNvPr id="3" name="Slide Number Placeholder 6">
            <a:extLst>
              <a:ext uri="{FF2B5EF4-FFF2-40B4-BE49-F238E27FC236}">
                <a16:creationId xmlns:a16="http://schemas.microsoft.com/office/drawing/2014/main" id="{A0650D80-3190-2467-2CCA-FF79BE5A8558}"/>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0168617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osing Tagline">
    <p:bg>
      <p:bgPr>
        <a:solidFill>
          <a:srgbClr val="51237F"/>
        </a:solidFill>
        <a:effectLst/>
      </p:bgPr>
    </p:bg>
    <p:spTree>
      <p:nvGrpSpPr>
        <p:cNvPr id="1" name=""/>
        <p:cNvGrpSpPr/>
        <p:nvPr/>
      </p:nvGrpSpPr>
      <p:grpSpPr>
        <a:xfrm>
          <a:off x="0" y="0"/>
          <a:ext cx="0" cy="0"/>
          <a:chOff x="0" y="0"/>
          <a:chExt cx="0" cy="0"/>
        </a:xfrm>
      </p:grpSpPr>
      <p:pic>
        <p:nvPicPr>
          <p:cNvPr id="19" name="Picture 18" descr="A black background with letters on it&#10;&#10;AI-generated content may be incorrect.">
            <a:extLst>
              <a:ext uri="{FF2B5EF4-FFF2-40B4-BE49-F238E27FC236}">
                <a16:creationId xmlns:a16="http://schemas.microsoft.com/office/drawing/2014/main" id="{6A2AF116-F8A7-7252-245B-707CC986D7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22408" y="-130628"/>
            <a:ext cx="4447392" cy="7306980"/>
          </a:xfrm>
          <a:prstGeom prst="rect">
            <a:avLst/>
          </a:prstGeom>
        </p:spPr>
      </p:pic>
      <p:pic>
        <p:nvPicPr>
          <p:cNvPr id="20" name="Picture 19">
            <a:extLst>
              <a:ext uri="{FF2B5EF4-FFF2-40B4-BE49-F238E27FC236}">
                <a16:creationId xmlns:a16="http://schemas.microsoft.com/office/drawing/2014/main" id="{C1678BA9-218A-C84B-20F5-57E549E85640}"/>
              </a:ext>
            </a:extLst>
          </p:cNvPr>
          <p:cNvPicPr>
            <a:picLocks noChangeAspect="1"/>
          </p:cNvPicPr>
          <p:nvPr userDrawn="1"/>
        </p:nvPicPr>
        <p:blipFill>
          <a:blip r:embed="rId3" cstate="screen">
            <a:extLst>
              <a:ext uri="{28A0092B-C50C-407E-A947-70E740481C1C}">
                <a14:useLocalDpi xmlns:a14="http://schemas.microsoft.com/office/drawing/2010/main"/>
              </a:ext>
            </a:extLst>
          </a:blip>
          <a:srcRect l="14687" t="23323" r="11955" b="19701"/>
          <a:stretch>
            <a:fillRect/>
          </a:stretch>
        </p:blipFill>
        <p:spPr>
          <a:xfrm>
            <a:off x="410547" y="2525098"/>
            <a:ext cx="5747657" cy="3060441"/>
          </a:xfrm>
          <a:prstGeom prst="rect">
            <a:avLst/>
          </a:prstGeom>
        </p:spPr>
      </p:pic>
      <p:pic>
        <p:nvPicPr>
          <p:cNvPr id="3" name="Picture 2">
            <a:extLst>
              <a:ext uri="{FF2B5EF4-FFF2-40B4-BE49-F238E27FC236}">
                <a16:creationId xmlns:a16="http://schemas.microsoft.com/office/drawing/2014/main" id="{1F044960-9F10-C3F8-EB7F-5C3CB0FDE790}"/>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518886" y="521044"/>
            <a:ext cx="3139440" cy="907976"/>
          </a:xfrm>
          <a:prstGeom prst="rect">
            <a:avLst/>
          </a:prstGeom>
        </p:spPr>
      </p:pic>
      <p:sp>
        <p:nvSpPr>
          <p:cNvPr id="2" name="Date Placeholder 4">
            <a:extLst>
              <a:ext uri="{FF2B5EF4-FFF2-40B4-BE49-F238E27FC236}">
                <a16:creationId xmlns:a16="http://schemas.microsoft.com/office/drawing/2014/main" id="{08E8F1AD-B75E-A049-C52B-9932FC915B29}"/>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DF5F2F79-82A3-4B78-9488-8D29F29A4A08}" type="datetime4">
              <a:rPr lang="en-US" smtClean="0"/>
              <a:t>March 23, 2026</a:t>
            </a:fld>
            <a:endParaRPr lang="en-US" dirty="0"/>
          </a:p>
        </p:txBody>
      </p:sp>
      <p:sp>
        <p:nvSpPr>
          <p:cNvPr id="4" name="Slide Number Placeholder 6">
            <a:extLst>
              <a:ext uri="{FF2B5EF4-FFF2-40B4-BE49-F238E27FC236}">
                <a16:creationId xmlns:a16="http://schemas.microsoft.com/office/drawing/2014/main" id="{E52CE9F2-D6E6-947E-0625-33C9CE3A012F}"/>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42270338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Closing Contact Info">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AD08725-46AD-3B49-A4A1-32742FDB1CD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238097" y="2016393"/>
            <a:ext cx="4632960" cy="3176205"/>
          </a:xfrm>
          <a:prstGeom prst="rect">
            <a:avLst/>
          </a:prstGeom>
        </p:spPr>
      </p:pic>
      <p:sp>
        <p:nvSpPr>
          <p:cNvPr id="5" name="Text Placeholder 13">
            <a:extLst>
              <a:ext uri="{FF2B5EF4-FFF2-40B4-BE49-F238E27FC236}">
                <a16:creationId xmlns:a16="http://schemas.microsoft.com/office/drawing/2014/main" id="{E6E07855-EB96-346F-D8C3-38313346970D}"/>
              </a:ext>
            </a:extLst>
          </p:cNvPr>
          <p:cNvSpPr>
            <a:spLocks noGrp="1"/>
          </p:cNvSpPr>
          <p:nvPr>
            <p:ph type="body" sz="quarter" idx="12"/>
          </p:nvPr>
        </p:nvSpPr>
        <p:spPr>
          <a:xfrm>
            <a:off x="6705599" y="3035337"/>
            <a:ext cx="5009323" cy="449985"/>
          </a:xfrm>
        </p:spPr>
        <p:txBody>
          <a:bodyPr>
            <a:noAutofit/>
          </a:bodyPr>
          <a:lstStyle>
            <a:lvl1pPr marL="0" indent="0">
              <a:buFontTx/>
              <a:buNone/>
              <a:defRPr sz="1800" b="1" i="0" cap="all"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6" name="Text Placeholder 13">
            <a:extLst>
              <a:ext uri="{FF2B5EF4-FFF2-40B4-BE49-F238E27FC236}">
                <a16:creationId xmlns:a16="http://schemas.microsoft.com/office/drawing/2014/main" id="{10D562DE-3ED4-B5D0-A8E5-24DE241B5811}"/>
              </a:ext>
            </a:extLst>
          </p:cNvPr>
          <p:cNvSpPr>
            <a:spLocks noGrp="1"/>
          </p:cNvSpPr>
          <p:nvPr>
            <p:ph type="body" sz="quarter" idx="13"/>
          </p:nvPr>
        </p:nvSpPr>
        <p:spPr>
          <a:xfrm>
            <a:off x="6705599" y="3581401"/>
            <a:ext cx="5009323" cy="354496"/>
          </a:xfrm>
        </p:spPr>
        <p:txBody>
          <a:bodyPr>
            <a:noAutofit/>
          </a:bodyPr>
          <a:lstStyle>
            <a:lvl1pPr marL="0" indent="0">
              <a:buFontTx/>
              <a:buNone/>
              <a:defRPr sz="1800" b="1" i="0" cap="none"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7" name="Text Placeholder 13">
            <a:extLst>
              <a:ext uri="{FF2B5EF4-FFF2-40B4-BE49-F238E27FC236}">
                <a16:creationId xmlns:a16="http://schemas.microsoft.com/office/drawing/2014/main" id="{C317F652-AC76-08C4-1EF9-F4750AC3FD29}"/>
              </a:ext>
            </a:extLst>
          </p:cNvPr>
          <p:cNvSpPr>
            <a:spLocks noGrp="1"/>
          </p:cNvSpPr>
          <p:nvPr>
            <p:ph type="body" sz="quarter" idx="14"/>
          </p:nvPr>
        </p:nvSpPr>
        <p:spPr>
          <a:xfrm>
            <a:off x="6705599" y="4094922"/>
            <a:ext cx="5009323" cy="371061"/>
          </a:xfrm>
        </p:spPr>
        <p:txBody>
          <a:bodyPr>
            <a:noAutofit/>
          </a:bodyPr>
          <a:lstStyle>
            <a:lvl1pPr marL="0" indent="0">
              <a:buFontTx/>
              <a:buNone/>
              <a:defRPr sz="1800" b="1" i="0" cap="none" baseline="0">
                <a:solidFill>
                  <a:schemeClr val="bg1"/>
                </a:solidFill>
                <a:latin typeface="Arial" panose="020B0604020202020204" pitchFamily="34" charset="0"/>
                <a:cs typeface="Arial" panose="020B0604020202020204" pitchFamily="34" charset="0"/>
              </a:defRPr>
            </a:lvl1pPr>
            <a:lvl2pPr marL="457200" indent="0">
              <a:buFontTx/>
              <a:buNone/>
              <a:defRPr cap="all" baseline="0">
                <a:solidFill>
                  <a:schemeClr val="bg2"/>
                </a:solidFill>
              </a:defRPr>
            </a:lvl2pPr>
            <a:lvl3pPr marL="914400" indent="0">
              <a:buFontTx/>
              <a:buNone/>
              <a:defRPr cap="all" baseline="0">
                <a:solidFill>
                  <a:schemeClr val="bg2"/>
                </a:solidFill>
              </a:defRPr>
            </a:lvl3pPr>
            <a:lvl4pPr marL="1371600" indent="0">
              <a:buFontTx/>
              <a:buNone/>
              <a:defRPr cap="all" baseline="0">
                <a:solidFill>
                  <a:schemeClr val="bg2"/>
                </a:solidFill>
              </a:defRPr>
            </a:lvl4pPr>
            <a:lvl5pPr marL="1828800" indent="0">
              <a:buFontTx/>
              <a:buNone/>
              <a:defRPr cap="all" baseline="0">
                <a:solidFill>
                  <a:schemeClr val="bg2"/>
                </a:solidFill>
              </a:defRPr>
            </a:lvl5pPr>
          </a:lstStyle>
          <a:p>
            <a:pPr lvl="0"/>
            <a:r>
              <a:rPr lang="en-US"/>
              <a:t>Click to edit Master text styles</a:t>
            </a:r>
          </a:p>
        </p:txBody>
      </p:sp>
      <p:sp>
        <p:nvSpPr>
          <p:cNvPr id="2" name="Date Placeholder 4">
            <a:extLst>
              <a:ext uri="{FF2B5EF4-FFF2-40B4-BE49-F238E27FC236}">
                <a16:creationId xmlns:a16="http://schemas.microsoft.com/office/drawing/2014/main" id="{620D9681-B57D-A721-504C-86727A51ADCF}"/>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6AB45751-2D59-4414-80AA-E15BD371122E}" type="datetime4">
              <a:rPr lang="en-US" smtClean="0"/>
              <a:t>March 23, 2026</a:t>
            </a:fld>
            <a:endParaRPr lang="en-US" dirty="0"/>
          </a:p>
        </p:txBody>
      </p:sp>
      <p:sp>
        <p:nvSpPr>
          <p:cNvPr id="3" name="Slide Number Placeholder 6">
            <a:extLst>
              <a:ext uri="{FF2B5EF4-FFF2-40B4-BE49-F238E27FC236}">
                <a16:creationId xmlns:a16="http://schemas.microsoft.com/office/drawing/2014/main" id="{6D57F294-16AC-99B4-623A-6EA959228B7B}"/>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536944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losing Pattern">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E635F4-4E3F-2D5F-C78B-25A5668C888D}"/>
              </a:ext>
            </a:extLst>
          </p:cNvPr>
          <p:cNvSpPr/>
          <p:nvPr userDrawn="1"/>
        </p:nvSpPr>
        <p:spPr>
          <a:xfrm>
            <a:off x="8077200" y="0"/>
            <a:ext cx="4114800" cy="6858000"/>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letters on it&#10;&#10;AI-generated content may be incorrect.">
            <a:extLst>
              <a:ext uri="{FF2B5EF4-FFF2-40B4-BE49-F238E27FC236}">
                <a16:creationId xmlns:a16="http://schemas.microsoft.com/office/drawing/2014/main" id="{336A402E-36F6-9218-37BD-55E385D97DD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952888" y="-130628"/>
            <a:ext cx="4447392" cy="7306980"/>
          </a:xfrm>
          <a:prstGeom prst="rect">
            <a:avLst/>
          </a:prstGeom>
        </p:spPr>
      </p:pic>
      <p:pic>
        <p:nvPicPr>
          <p:cNvPr id="5" name="Picture 4">
            <a:extLst>
              <a:ext uri="{FF2B5EF4-FFF2-40B4-BE49-F238E27FC236}">
                <a16:creationId xmlns:a16="http://schemas.microsoft.com/office/drawing/2014/main" id="{65D8B971-8BF8-4E1B-49CF-A0EA18EB45C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238097" y="2016393"/>
            <a:ext cx="4632960" cy="3176205"/>
          </a:xfrm>
          <a:prstGeom prst="rect">
            <a:avLst/>
          </a:prstGeom>
        </p:spPr>
      </p:pic>
      <p:sp>
        <p:nvSpPr>
          <p:cNvPr id="4" name="Date Placeholder 4">
            <a:extLst>
              <a:ext uri="{FF2B5EF4-FFF2-40B4-BE49-F238E27FC236}">
                <a16:creationId xmlns:a16="http://schemas.microsoft.com/office/drawing/2014/main" id="{4067AD6B-FBA4-AC18-A0F2-474A06D0535C}"/>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bg1"/>
                </a:solidFill>
              </a:defRPr>
            </a:lvl1pPr>
          </a:lstStyle>
          <a:p>
            <a:fld id="{0C070B19-4128-4417-ABAF-AD42C6C41619}" type="datetime4">
              <a:rPr lang="en-US" smtClean="0"/>
              <a:t>March 23, 2026</a:t>
            </a:fld>
            <a:endParaRPr lang="en-US" dirty="0"/>
          </a:p>
        </p:txBody>
      </p:sp>
      <p:sp>
        <p:nvSpPr>
          <p:cNvPr id="6" name="Slide Number Placeholder 6">
            <a:extLst>
              <a:ext uri="{FF2B5EF4-FFF2-40B4-BE49-F238E27FC236}">
                <a16:creationId xmlns:a16="http://schemas.microsoft.com/office/drawing/2014/main" id="{9936BB9A-7D2E-938D-EF74-790BB1636FFA}"/>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Slide </a:t>
            </a:r>
            <a:fld id="{5F8B654A-1284-4B91-BED1-0F0E19FCF7F1}" type="slidenum">
              <a:rPr lang="en-US" sz="1200" smtClean="0">
                <a:solidFill>
                  <a:schemeClr val="bg1"/>
                </a:solidFill>
              </a:rPr>
              <a:pPr/>
              <a:t>‹#›</a:t>
            </a:fld>
            <a:endParaRPr lang="en-US" sz="1200" dirty="0">
              <a:solidFill>
                <a:schemeClr val="bg1"/>
              </a:solidFill>
            </a:endParaRPr>
          </a:p>
        </p:txBody>
      </p:sp>
    </p:spTree>
    <p:extLst>
      <p:ext uri="{BB962C8B-B14F-4D97-AF65-F5344CB8AC3E}">
        <p14:creationId xmlns:p14="http://schemas.microsoft.com/office/powerpoint/2010/main" val="3499332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bg>
      <p:bgPr>
        <a:solidFill>
          <a:srgbClr val="51237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F06B7-CD12-77EB-3901-435BF200ADFA}"/>
              </a:ext>
            </a:extLst>
          </p:cNvPr>
          <p:cNvSpPr>
            <a:spLocks noGrp="1"/>
          </p:cNvSpPr>
          <p:nvPr>
            <p:ph type="title" hasCustomPrompt="1"/>
          </p:nvPr>
        </p:nvSpPr>
        <p:spPr>
          <a:xfrm>
            <a:off x="609600" y="4751881"/>
            <a:ext cx="9868525" cy="948187"/>
          </a:xfrm>
        </p:spPr>
        <p:txBody>
          <a:bodyPr anchor="b"/>
          <a:lstStyle>
            <a:lvl1pPr>
              <a:lnSpc>
                <a:spcPts val="3200"/>
              </a:lnSpc>
              <a:defRPr sz="3500" b="1" i="0" baseline="0">
                <a:solidFill>
                  <a:schemeClr val="bg1"/>
                </a:solidFill>
                <a:latin typeface="Arial Black" panose="020B0604020202020204" pitchFamily="34" charset="0"/>
                <a:cs typeface="Arial Black" panose="020B0604020202020204" pitchFamily="34" charset="0"/>
              </a:defRPr>
            </a:lvl1pPr>
          </a:lstStyle>
          <a:p>
            <a:r>
              <a:rPr lang="en-US"/>
              <a:t>Click to edit: character limit 67</a:t>
            </a:r>
          </a:p>
        </p:txBody>
      </p:sp>
      <p:sp>
        <p:nvSpPr>
          <p:cNvPr id="16" name="Picture Placeholder 15">
            <a:extLst>
              <a:ext uri="{FF2B5EF4-FFF2-40B4-BE49-F238E27FC236}">
                <a16:creationId xmlns:a16="http://schemas.microsoft.com/office/drawing/2014/main" id="{3DEEFF9F-9475-7BEE-77AC-F245B46AEE46}"/>
              </a:ext>
            </a:extLst>
          </p:cNvPr>
          <p:cNvSpPr>
            <a:spLocks noGrp="1"/>
          </p:cNvSpPr>
          <p:nvPr>
            <p:ph type="pic" sz="quarter" idx="12"/>
          </p:nvPr>
        </p:nvSpPr>
        <p:spPr>
          <a:xfrm>
            <a:off x="631373" y="1848636"/>
            <a:ext cx="6988628" cy="2465207"/>
          </a:xfrm>
          <a:custGeom>
            <a:avLst/>
            <a:gdLst>
              <a:gd name="connsiteX0" fmla="*/ 5275503 w 8271072"/>
              <a:gd name="connsiteY0" fmla="*/ 0 h 2917583"/>
              <a:gd name="connsiteX1" fmla="*/ 6572589 w 8271072"/>
              <a:gd name="connsiteY1" fmla="*/ 1103268 h 2917583"/>
              <a:gd name="connsiteX2" fmla="*/ 6572589 w 8271072"/>
              <a:gd name="connsiteY2" fmla="*/ 0 h 2917583"/>
              <a:gd name="connsiteX3" fmla="*/ 8267631 w 8271072"/>
              <a:gd name="connsiteY3" fmla="*/ 1443882 h 2917583"/>
              <a:gd name="connsiteX4" fmla="*/ 8271072 w 8271072"/>
              <a:gd name="connsiteY4" fmla="*/ 1442736 h 2917583"/>
              <a:gd name="connsiteX5" fmla="*/ 6573736 w 8271072"/>
              <a:gd name="connsiteY5" fmla="*/ 2890059 h 2917583"/>
              <a:gd name="connsiteX6" fmla="*/ 6573736 w 8271072"/>
              <a:gd name="connsiteY6" fmla="*/ 1783350 h 2917583"/>
              <a:gd name="connsiteX7" fmla="*/ 5276650 w 8271072"/>
              <a:gd name="connsiteY7" fmla="*/ 2890059 h 2917583"/>
              <a:gd name="connsiteX8" fmla="*/ 5276650 w 8271072"/>
              <a:gd name="connsiteY8" fmla="*/ 1941615 h 2917583"/>
              <a:gd name="connsiteX9" fmla="*/ 3901579 w 8271072"/>
              <a:gd name="connsiteY9" fmla="*/ 2917583 h 2917583"/>
              <a:gd name="connsiteX10" fmla="*/ 2469165 w 8271072"/>
              <a:gd name="connsiteY10" fmla="*/ 1726007 h 2917583"/>
              <a:gd name="connsiteX11" fmla="*/ 2095292 w 8271072"/>
              <a:gd name="connsiteY11" fmla="*/ 1726007 h 2917583"/>
              <a:gd name="connsiteX12" fmla="*/ 2633164 w 8271072"/>
              <a:gd name="connsiteY12" fmla="*/ 2266173 h 2917583"/>
              <a:gd name="connsiteX13" fmla="*/ 2242089 w 8271072"/>
              <a:gd name="connsiteY13" fmla="*/ 2658395 h 2917583"/>
              <a:gd name="connsiteX14" fmla="*/ 1704217 w 8271072"/>
              <a:gd name="connsiteY14" fmla="*/ 2117082 h 2917583"/>
              <a:gd name="connsiteX15" fmla="*/ 1704217 w 8271072"/>
              <a:gd name="connsiteY15" fmla="*/ 2882031 h 2917583"/>
              <a:gd name="connsiteX16" fmla="*/ 1151436 w 8271072"/>
              <a:gd name="connsiteY16" fmla="*/ 2882031 h 2917583"/>
              <a:gd name="connsiteX17" fmla="*/ 1151436 w 8271072"/>
              <a:gd name="connsiteY17" fmla="*/ 2117082 h 2917583"/>
              <a:gd name="connsiteX18" fmla="*/ 613564 w 8271072"/>
              <a:gd name="connsiteY18" fmla="*/ 2658395 h 2917583"/>
              <a:gd name="connsiteX19" fmla="*/ 222489 w 8271072"/>
              <a:gd name="connsiteY19" fmla="*/ 2266173 h 2917583"/>
              <a:gd name="connsiteX20" fmla="*/ 760361 w 8271072"/>
              <a:gd name="connsiteY20" fmla="*/ 1726007 h 2917583"/>
              <a:gd name="connsiteX21" fmla="*/ 0 w 8271072"/>
              <a:gd name="connsiteY21" fmla="*/ 1726007 h 2917583"/>
              <a:gd name="connsiteX22" fmla="*/ 0 w 8271072"/>
              <a:gd name="connsiteY22" fmla="*/ 1172079 h 2917583"/>
              <a:gd name="connsiteX23" fmla="*/ 758067 w 8271072"/>
              <a:gd name="connsiteY23" fmla="*/ 1172079 h 2917583"/>
              <a:gd name="connsiteX24" fmla="*/ 220195 w 8271072"/>
              <a:gd name="connsiteY24" fmla="*/ 631914 h 2917583"/>
              <a:gd name="connsiteX25" fmla="*/ 611270 w 8271072"/>
              <a:gd name="connsiteY25" fmla="*/ 239691 h 2917583"/>
              <a:gd name="connsiteX26" fmla="*/ 1149142 w 8271072"/>
              <a:gd name="connsiteY26" fmla="*/ 779857 h 2917583"/>
              <a:gd name="connsiteX27" fmla="*/ 1149142 w 8271072"/>
              <a:gd name="connsiteY27" fmla="*/ 16056 h 2917583"/>
              <a:gd name="connsiteX28" fmla="*/ 1701923 w 8271072"/>
              <a:gd name="connsiteY28" fmla="*/ 16056 h 2917583"/>
              <a:gd name="connsiteX29" fmla="*/ 1701923 w 8271072"/>
              <a:gd name="connsiteY29" fmla="*/ 779857 h 2917583"/>
              <a:gd name="connsiteX30" fmla="*/ 2239795 w 8271072"/>
              <a:gd name="connsiteY30" fmla="*/ 239691 h 2917583"/>
              <a:gd name="connsiteX31" fmla="*/ 2630871 w 8271072"/>
              <a:gd name="connsiteY31" fmla="*/ 631914 h 2917583"/>
              <a:gd name="connsiteX32" fmla="*/ 2092999 w 8271072"/>
              <a:gd name="connsiteY32" fmla="*/ 1172079 h 2917583"/>
              <a:gd name="connsiteX33" fmla="*/ 2471459 w 8271072"/>
              <a:gd name="connsiteY33" fmla="*/ 1172079 h 2917583"/>
              <a:gd name="connsiteX34" fmla="*/ 3898138 w 8271072"/>
              <a:gd name="connsiteY34" fmla="*/ 5734 h 2917583"/>
              <a:gd name="connsiteX35" fmla="*/ 5275503 w 8271072"/>
              <a:gd name="connsiteY35" fmla="*/ 985143 h 29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271072" h="2917583">
                <a:moveTo>
                  <a:pt x="5275503" y="0"/>
                </a:moveTo>
                <a:cubicBezTo>
                  <a:pt x="5275503" y="0"/>
                  <a:pt x="6571442" y="1103268"/>
                  <a:pt x="6572589" y="1103268"/>
                </a:cubicBezTo>
                <a:lnTo>
                  <a:pt x="6572589" y="0"/>
                </a:lnTo>
                <a:lnTo>
                  <a:pt x="8267631" y="1443882"/>
                </a:lnTo>
                <a:lnTo>
                  <a:pt x="8271072" y="1442736"/>
                </a:lnTo>
                <a:cubicBezTo>
                  <a:pt x="8271072" y="1442736"/>
                  <a:pt x="6572589" y="2890059"/>
                  <a:pt x="6573736" y="2890059"/>
                </a:cubicBezTo>
                <a:lnTo>
                  <a:pt x="6573736" y="1783350"/>
                </a:lnTo>
                <a:cubicBezTo>
                  <a:pt x="6573736" y="1783350"/>
                  <a:pt x="5276650" y="2890059"/>
                  <a:pt x="5276650" y="2890059"/>
                </a:cubicBezTo>
                <a:lnTo>
                  <a:pt x="5276650" y="1941615"/>
                </a:lnTo>
                <a:cubicBezTo>
                  <a:pt x="5078245" y="2510452"/>
                  <a:pt x="4616066" y="2917583"/>
                  <a:pt x="3901579" y="2917583"/>
                </a:cubicBezTo>
                <a:cubicBezTo>
                  <a:pt x="3187092" y="2917583"/>
                  <a:pt x="2594171" y="2403795"/>
                  <a:pt x="2469165" y="1726007"/>
                </a:cubicBezTo>
                <a:lnTo>
                  <a:pt x="2095292" y="1726007"/>
                </a:lnTo>
                <a:lnTo>
                  <a:pt x="2633164" y="2266173"/>
                </a:lnTo>
                <a:lnTo>
                  <a:pt x="2242089" y="2658395"/>
                </a:lnTo>
                <a:lnTo>
                  <a:pt x="1704217" y="2117082"/>
                </a:lnTo>
                <a:lnTo>
                  <a:pt x="1704217" y="2882031"/>
                </a:lnTo>
                <a:lnTo>
                  <a:pt x="1151436" y="2882031"/>
                </a:lnTo>
                <a:lnTo>
                  <a:pt x="1151436" y="2117082"/>
                </a:lnTo>
                <a:lnTo>
                  <a:pt x="613564" y="2658395"/>
                </a:lnTo>
                <a:lnTo>
                  <a:pt x="222489" y="2266173"/>
                </a:lnTo>
                <a:lnTo>
                  <a:pt x="760361" y="1726007"/>
                </a:lnTo>
                <a:lnTo>
                  <a:pt x="0" y="1726007"/>
                </a:lnTo>
                <a:lnTo>
                  <a:pt x="0" y="1172079"/>
                </a:lnTo>
                <a:lnTo>
                  <a:pt x="758067" y="1172079"/>
                </a:lnTo>
                <a:lnTo>
                  <a:pt x="220195" y="631914"/>
                </a:lnTo>
                <a:lnTo>
                  <a:pt x="611270" y="239691"/>
                </a:lnTo>
                <a:lnTo>
                  <a:pt x="1149142" y="779857"/>
                </a:lnTo>
                <a:lnTo>
                  <a:pt x="1149142" y="16056"/>
                </a:lnTo>
                <a:lnTo>
                  <a:pt x="1701923" y="16056"/>
                </a:lnTo>
                <a:lnTo>
                  <a:pt x="1701923" y="779857"/>
                </a:lnTo>
                <a:lnTo>
                  <a:pt x="2239795" y="239691"/>
                </a:lnTo>
                <a:lnTo>
                  <a:pt x="2630871" y="631914"/>
                </a:lnTo>
                <a:lnTo>
                  <a:pt x="2092999" y="1172079"/>
                </a:lnTo>
                <a:lnTo>
                  <a:pt x="2471459" y="1172079"/>
                </a:lnTo>
                <a:cubicBezTo>
                  <a:pt x="2605640" y="506907"/>
                  <a:pt x="3260490" y="5734"/>
                  <a:pt x="3898138" y="5734"/>
                </a:cubicBezTo>
                <a:cubicBezTo>
                  <a:pt x="4535786" y="5734"/>
                  <a:pt x="5077098" y="415159"/>
                  <a:pt x="5275503" y="985143"/>
                </a:cubicBezTo>
                <a:close/>
              </a:path>
            </a:pathLst>
          </a:custGeom>
        </p:spPr>
        <p:txBody>
          <a:bodyPr wrap="square">
            <a:noAutofit/>
          </a:bodyPr>
          <a:lstStyle/>
          <a:p>
            <a:endParaRPr lang="en-US"/>
          </a:p>
        </p:txBody>
      </p:sp>
      <p:pic>
        <p:nvPicPr>
          <p:cNvPr id="3" name="Picture 2">
            <a:extLst>
              <a:ext uri="{FF2B5EF4-FFF2-40B4-BE49-F238E27FC236}">
                <a16:creationId xmlns:a16="http://schemas.microsoft.com/office/drawing/2014/main" id="{4EB14D9C-D624-4E44-BCEF-31FDCEAFB12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518886" y="521044"/>
            <a:ext cx="3139440" cy="907976"/>
          </a:xfrm>
          <a:prstGeom prst="rect">
            <a:avLst/>
          </a:prstGeom>
        </p:spPr>
      </p:pic>
      <p:sp>
        <p:nvSpPr>
          <p:cNvPr id="5" name="Text Placeholder 8">
            <a:extLst>
              <a:ext uri="{FF2B5EF4-FFF2-40B4-BE49-F238E27FC236}">
                <a16:creationId xmlns:a16="http://schemas.microsoft.com/office/drawing/2014/main" id="{E278ECFB-8A84-DCDB-6536-6E51C2FE1F4C}"/>
              </a:ext>
            </a:extLst>
          </p:cNvPr>
          <p:cNvSpPr>
            <a:spLocks noGrp="1"/>
          </p:cNvSpPr>
          <p:nvPr>
            <p:ph type="body" sz="quarter" idx="10" hasCustomPrompt="1"/>
          </p:nvPr>
        </p:nvSpPr>
        <p:spPr>
          <a:xfrm>
            <a:off x="609600" y="5946912"/>
            <a:ext cx="7010400" cy="333967"/>
          </a:xfrm>
        </p:spPr>
        <p:txBody>
          <a:bodyPr>
            <a:noAutofit/>
          </a:bodyPr>
          <a:lstStyle>
            <a:lvl1pPr marL="0" indent="0">
              <a:buFontTx/>
              <a:buNone/>
              <a:defRPr sz="2000" b="1" i="0" cap="all" baseline="0">
                <a:solidFill>
                  <a:schemeClr val="bg2"/>
                </a:solidFill>
                <a:latin typeface="Arial" panose="020B0604020202020204" pitchFamily="34" charset="0"/>
                <a:cs typeface="Arial" panose="020B0604020202020204" pitchFamily="34" charset="0"/>
              </a:defRPr>
            </a:lvl1pPr>
            <a:lvl2pPr marL="457200" indent="0">
              <a:buFontTx/>
              <a:buNone/>
              <a:defRPr sz="2200" b="1" i="0" cap="all" baseline="0">
                <a:solidFill>
                  <a:schemeClr val="bg2"/>
                </a:solidFill>
                <a:latin typeface="Arial" panose="020B0604020202020204" pitchFamily="34" charset="0"/>
                <a:cs typeface="Arial" panose="020B0604020202020204" pitchFamily="34" charset="0"/>
              </a:defRPr>
            </a:lvl2pPr>
            <a:lvl3pPr marL="914400" indent="0">
              <a:buFontTx/>
              <a:buNone/>
              <a:defRPr sz="2200" b="1" i="0" cap="all" baseline="0">
                <a:solidFill>
                  <a:schemeClr val="bg2"/>
                </a:solidFill>
                <a:latin typeface="Arial" panose="020B0604020202020204" pitchFamily="34" charset="0"/>
                <a:cs typeface="Arial" panose="020B0604020202020204" pitchFamily="34" charset="0"/>
              </a:defRPr>
            </a:lvl3pPr>
            <a:lvl4pPr marL="1371600" indent="0">
              <a:buFontTx/>
              <a:buNone/>
              <a:defRPr sz="2200" b="1" i="0" cap="all" baseline="0">
                <a:solidFill>
                  <a:schemeClr val="bg2"/>
                </a:solidFill>
                <a:latin typeface="Arial" panose="020B0604020202020204" pitchFamily="34" charset="0"/>
                <a:cs typeface="Arial" panose="020B0604020202020204" pitchFamily="34" charset="0"/>
              </a:defRPr>
            </a:lvl4pPr>
            <a:lvl5pPr marL="1828800" indent="0">
              <a:buFontTx/>
              <a:buNone/>
              <a:defRPr sz="2200" b="1" i="0" cap="all" baseline="0">
                <a:solidFill>
                  <a:schemeClr val="bg2"/>
                </a:solidFill>
                <a:latin typeface="Arial" panose="020B0604020202020204" pitchFamily="34" charset="0"/>
                <a:cs typeface="Arial" panose="020B0604020202020204" pitchFamily="34" charset="0"/>
              </a:defRPr>
            </a:lvl5pPr>
          </a:lstStyle>
          <a:p>
            <a:pPr lvl="0"/>
            <a:r>
              <a:rPr lang="en-US"/>
              <a:t>Click to add presenter’s name</a:t>
            </a:r>
          </a:p>
        </p:txBody>
      </p:sp>
    </p:spTree>
    <p:extLst>
      <p:ext uri="{BB962C8B-B14F-4D97-AF65-F5344CB8AC3E}">
        <p14:creationId xmlns:p14="http://schemas.microsoft.com/office/powerpoint/2010/main" val="40914379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3467"/>
            </a:lvl1pPr>
            <a:lvl2pPr>
              <a:defRPr sz="3200"/>
            </a:lvl2pPr>
            <a:lvl3pPr>
              <a:defRPr sz="2667"/>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3467"/>
            </a:lvl1pPr>
            <a:lvl2pPr>
              <a:defRPr sz="3200"/>
            </a:lvl2pPr>
            <a:lvl3pPr>
              <a:defRPr sz="2667"/>
            </a:lvl3pPr>
            <a:lvl4pPr>
              <a:defRPr sz="2400"/>
            </a:lvl4pPr>
            <a:lvl5pPr>
              <a:defRPr sz="2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4">
            <a:extLst>
              <a:ext uri="{FF2B5EF4-FFF2-40B4-BE49-F238E27FC236}">
                <a16:creationId xmlns:a16="http://schemas.microsoft.com/office/drawing/2014/main" id="{28BDC4B2-5F97-AC37-5BD4-78E5295A3755}"/>
              </a:ext>
            </a:extLst>
          </p:cNvPr>
          <p:cNvSpPr>
            <a:spLocks noGrp="1"/>
          </p:cNvSpPr>
          <p:nvPr>
            <p:ph type="dt" sz="half" idx="10"/>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3E4519AC-5452-4C90-936C-F1B21ACE6EF3}" type="datetime4">
              <a:rPr lang="en-US" smtClean="0"/>
              <a:t>March 23, 2026</a:t>
            </a:fld>
            <a:endParaRPr lang="en-US" dirty="0"/>
          </a:p>
        </p:txBody>
      </p:sp>
      <p:sp>
        <p:nvSpPr>
          <p:cNvPr id="9" name="Slide Number Placeholder 6">
            <a:extLst>
              <a:ext uri="{FF2B5EF4-FFF2-40B4-BE49-F238E27FC236}">
                <a16:creationId xmlns:a16="http://schemas.microsoft.com/office/drawing/2014/main" id="{6A1FC776-93DC-B9F6-5BA7-B07F27599FF2}"/>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8228854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4">
            <a:extLst>
              <a:ext uri="{FF2B5EF4-FFF2-40B4-BE49-F238E27FC236}">
                <a16:creationId xmlns:a16="http://schemas.microsoft.com/office/drawing/2014/main" id="{A6E6866D-1C0B-43D7-24BA-0ED19FBC151B}"/>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E1BC4619-8A84-4BBC-9766-D053A481D9D9}" type="datetime4">
              <a:rPr lang="en-US" smtClean="0"/>
              <a:t>March 23, 2026</a:t>
            </a:fld>
            <a:endParaRPr lang="en-US" dirty="0"/>
          </a:p>
        </p:txBody>
      </p:sp>
      <p:sp>
        <p:nvSpPr>
          <p:cNvPr id="8" name="Slide Number Placeholder 6">
            <a:extLst>
              <a:ext uri="{FF2B5EF4-FFF2-40B4-BE49-F238E27FC236}">
                <a16:creationId xmlns:a16="http://schemas.microsoft.com/office/drawing/2014/main" id="{50765501-30CE-E9EB-B557-70D89F441B4C}"/>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277333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kumimoji="0" lang="en-US" sz="6667" b="1" kern="1200" dirty="0">
                <a:ln>
                  <a:noFill/>
                </a:ln>
                <a:solidFill>
                  <a:schemeClr val="tx2"/>
                </a:solidFill>
                <a:effectLst>
                  <a:outerShdw blurRad="38100" dist="38100" dir="2700000" algn="tl">
                    <a:srgbClr val="000000">
                      <a:alpha val="43137"/>
                    </a:srgbClr>
                  </a:outerShdw>
                </a:effectLst>
                <a:latin typeface="+mj-lt"/>
                <a:ea typeface="+mj-ea"/>
                <a:cs typeface="+mj-cs"/>
              </a:defRPr>
            </a:lvl1pPr>
          </a:lstStyle>
          <a:p>
            <a:r>
              <a:rPr kumimoji="0" lang="en-US"/>
              <a:t>Click to edit Master title style</a:t>
            </a:r>
            <a:endParaRPr kumimoji="0" lang="en-US" dirty="0"/>
          </a:p>
        </p:txBody>
      </p:sp>
      <p:sp>
        <p:nvSpPr>
          <p:cNvPr id="6" name="Date Placeholder 4">
            <a:extLst>
              <a:ext uri="{FF2B5EF4-FFF2-40B4-BE49-F238E27FC236}">
                <a16:creationId xmlns:a16="http://schemas.microsoft.com/office/drawing/2014/main" id="{5CC20F72-0723-2DD8-FEFF-1E25B72AD843}"/>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2A08A775-BD13-492F-893C-35C059AE26A9}" type="datetime4">
              <a:rPr lang="en-US" smtClean="0"/>
              <a:t>March 23, 2026</a:t>
            </a:fld>
            <a:endParaRPr lang="en-US" dirty="0"/>
          </a:p>
        </p:txBody>
      </p:sp>
      <p:sp>
        <p:nvSpPr>
          <p:cNvPr id="7" name="Slide Number Placeholder 6">
            <a:extLst>
              <a:ext uri="{FF2B5EF4-FFF2-40B4-BE49-F238E27FC236}">
                <a16:creationId xmlns:a16="http://schemas.microsoft.com/office/drawing/2014/main" id="{CA977994-F65E-6E43-4003-9537CC7B0E9E}"/>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22800150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ctr">
            <a:no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64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60958" indent="0" algn="r">
              <a:buNone/>
              <a:defRPr>
                <a:solidFill>
                  <a:schemeClr val="tx1"/>
                </a:solidFill>
                <a:effectLst>
                  <a:outerShdw blurRad="38100" dist="38100" dir="2700000" algn="tl">
                    <a:srgbClr val="000000">
                      <a:alpha val="43137"/>
                    </a:srgbClr>
                  </a:outerShdw>
                </a:effectLst>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lstStyle>
          <a:p>
            <a:r>
              <a:rPr kumimoji="0" lang="en-US"/>
              <a:t>Click to edit Master subtitle style</a:t>
            </a:r>
            <a:endParaRPr kumimoji="0" lang="en-US" dirty="0"/>
          </a:p>
        </p:txBody>
      </p:sp>
      <p:sp>
        <p:nvSpPr>
          <p:cNvPr id="2" name="Date Placeholder 4">
            <a:extLst>
              <a:ext uri="{FF2B5EF4-FFF2-40B4-BE49-F238E27FC236}">
                <a16:creationId xmlns:a16="http://schemas.microsoft.com/office/drawing/2014/main" id="{5797FF84-C1DC-D76C-3C11-82B1F2DD30B9}"/>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chemeClr val="tx1"/>
                </a:solidFill>
              </a:defRPr>
            </a:lvl1pPr>
          </a:lstStyle>
          <a:p>
            <a:fld id="{4CDA2E50-6145-4DF4-AD4D-8377FBCE9571}" type="datetime4">
              <a:rPr lang="en-US" smtClean="0"/>
              <a:t>March 23, 2026</a:t>
            </a:fld>
            <a:endParaRPr lang="en-US" dirty="0"/>
          </a:p>
        </p:txBody>
      </p:sp>
      <p:sp>
        <p:nvSpPr>
          <p:cNvPr id="3" name="Slide Number Placeholder 6">
            <a:extLst>
              <a:ext uri="{FF2B5EF4-FFF2-40B4-BE49-F238E27FC236}">
                <a16:creationId xmlns:a16="http://schemas.microsoft.com/office/drawing/2014/main" id="{D40B4107-8076-98F3-75F2-BE872CD15225}"/>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tx1"/>
                </a:solidFill>
              </a:rPr>
              <a:t>Slide </a:t>
            </a:r>
            <a:fld id="{5F8B654A-1284-4B91-BED1-0F0E19FCF7F1}" type="slidenum">
              <a:rPr lang="en-US" sz="1200" smtClean="0">
                <a:solidFill>
                  <a:schemeClr val="tx1"/>
                </a:solidFill>
              </a:rPr>
              <a:pPr/>
              <a:t>‹#›</a:t>
            </a:fld>
            <a:endParaRPr lang="en-US" sz="1200" dirty="0">
              <a:solidFill>
                <a:schemeClr val="tx1"/>
              </a:solidFill>
            </a:endParaRPr>
          </a:p>
        </p:txBody>
      </p:sp>
    </p:spTree>
    <p:extLst>
      <p:ext uri="{BB962C8B-B14F-4D97-AF65-F5344CB8AC3E}">
        <p14:creationId xmlns:p14="http://schemas.microsoft.com/office/powerpoint/2010/main" val="26705216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5" name="Title Placeholder 3">
            <a:extLst>
              <a:ext uri="{FF2B5EF4-FFF2-40B4-BE49-F238E27FC236}">
                <a16:creationId xmlns:a16="http://schemas.microsoft.com/office/drawing/2014/main" id="{DB57F531-CF5C-FF14-5782-D39B80EF5956}"/>
              </a:ext>
            </a:extLst>
          </p:cNvPr>
          <p:cNvSpPr>
            <a:spLocks noGrp="1"/>
          </p:cNvSpPr>
          <p:nvPr>
            <p:ph type="title" hasCustomPrompt="1"/>
          </p:nvPr>
        </p:nvSpPr>
        <p:spPr>
          <a:xfrm>
            <a:off x="609601" y="685801"/>
            <a:ext cx="7010400" cy="573374"/>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agenda</a:t>
            </a:r>
          </a:p>
        </p:txBody>
      </p:sp>
      <p:sp>
        <p:nvSpPr>
          <p:cNvPr id="6" name="Text Placeholder 8">
            <a:extLst>
              <a:ext uri="{FF2B5EF4-FFF2-40B4-BE49-F238E27FC236}">
                <a16:creationId xmlns:a16="http://schemas.microsoft.com/office/drawing/2014/main" id="{90362257-7EDE-B9CF-87F8-5BBB8C279A62}"/>
              </a:ext>
            </a:extLst>
          </p:cNvPr>
          <p:cNvSpPr>
            <a:spLocks noGrp="1"/>
          </p:cNvSpPr>
          <p:nvPr>
            <p:ph type="body" sz="quarter" idx="13" hasCustomPrompt="1"/>
          </p:nvPr>
        </p:nvSpPr>
        <p:spPr>
          <a:xfrm>
            <a:off x="609600" y="1892210"/>
            <a:ext cx="4696918" cy="371305"/>
          </a:xfrm>
        </p:spPr>
        <p:txBody>
          <a:bodyPr>
            <a:noAutofit/>
          </a:bodyPr>
          <a:lstStyle>
            <a:lvl1pPr marL="0" indent="0">
              <a:buFontTx/>
              <a:buNone/>
              <a:defRPr sz="2200" b="1" i="0" cap="all" baseline="0">
                <a:solidFill>
                  <a:schemeClr val="tx1"/>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add section title</a:t>
            </a:r>
          </a:p>
        </p:txBody>
      </p:sp>
      <p:sp>
        <p:nvSpPr>
          <p:cNvPr id="7" name="Text Placeholder 8">
            <a:extLst>
              <a:ext uri="{FF2B5EF4-FFF2-40B4-BE49-F238E27FC236}">
                <a16:creationId xmlns:a16="http://schemas.microsoft.com/office/drawing/2014/main" id="{8096C28B-9CC7-8765-2CF9-BC94EC8276BC}"/>
              </a:ext>
            </a:extLst>
          </p:cNvPr>
          <p:cNvSpPr>
            <a:spLocks noGrp="1"/>
          </p:cNvSpPr>
          <p:nvPr>
            <p:ph type="body" sz="quarter" idx="14" hasCustomPrompt="1"/>
          </p:nvPr>
        </p:nvSpPr>
        <p:spPr>
          <a:xfrm>
            <a:off x="5561350" y="1892210"/>
            <a:ext cx="2062397" cy="401285"/>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page</a:t>
            </a:r>
          </a:p>
        </p:txBody>
      </p:sp>
      <p:sp>
        <p:nvSpPr>
          <p:cNvPr id="8" name="Text Placeholder 8">
            <a:extLst>
              <a:ext uri="{FF2B5EF4-FFF2-40B4-BE49-F238E27FC236}">
                <a16:creationId xmlns:a16="http://schemas.microsoft.com/office/drawing/2014/main" id="{BAE053D9-1F28-63AB-341D-09EE6BBC4D74}"/>
              </a:ext>
            </a:extLst>
          </p:cNvPr>
          <p:cNvSpPr>
            <a:spLocks noGrp="1"/>
          </p:cNvSpPr>
          <p:nvPr>
            <p:ph type="body" sz="quarter" idx="15" hasCustomPrompt="1"/>
          </p:nvPr>
        </p:nvSpPr>
        <p:spPr>
          <a:xfrm>
            <a:off x="609600" y="2438400"/>
            <a:ext cx="4696918" cy="371305"/>
          </a:xfrm>
        </p:spPr>
        <p:txBody>
          <a:bodyPr>
            <a:noAutofit/>
          </a:bodyPr>
          <a:lstStyle>
            <a:lvl1pPr marL="0" indent="0">
              <a:buFontTx/>
              <a:buNone/>
              <a:defRPr sz="2200" b="1" i="0" cap="all" baseline="0">
                <a:solidFill>
                  <a:schemeClr val="tx1"/>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add section title</a:t>
            </a:r>
          </a:p>
        </p:txBody>
      </p:sp>
      <p:sp>
        <p:nvSpPr>
          <p:cNvPr id="9" name="Text Placeholder 8">
            <a:extLst>
              <a:ext uri="{FF2B5EF4-FFF2-40B4-BE49-F238E27FC236}">
                <a16:creationId xmlns:a16="http://schemas.microsoft.com/office/drawing/2014/main" id="{D11D51F2-32CE-4A1E-FF62-E3CE853645D2}"/>
              </a:ext>
            </a:extLst>
          </p:cNvPr>
          <p:cNvSpPr>
            <a:spLocks noGrp="1"/>
          </p:cNvSpPr>
          <p:nvPr>
            <p:ph type="body" sz="quarter" idx="16" hasCustomPrompt="1"/>
          </p:nvPr>
        </p:nvSpPr>
        <p:spPr>
          <a:xfrm>
            <a:off x="5561350" y="2438400"/>
            <a:ext cx="2062397" cy="401285"/>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page</a:t>
            </a:r>
          </a:p>
        </p:txBody>
      </p:sp>
      <p:sp>
        <p:nvSpPr>
          <p:cNvPr id="10" name="Text Placeholder 8">
            <a:extLst>
              <a:ext uri="{FF2B5EF4-FFF2-40B4-BE49-F238E27FC236}">
                <a16:creationId xmlns:a16="http://schemas.microsoft.com/office/drawing/2014/main" id="{3E2E30B3-9872-8420-148F-5427F1143B08}"/>
              </a:ext>
            </a:extLst>
          </p:cNvPr>
          <p:cNvSpPr>
            <a:spLocks noGrp="1"/>
          </p:cNvSpPr>
          <p:nvPr>
            <p:ph type="body" sz="quarter" idx="17" hasCustomPrompt="1"/>
          </p:nvPr>
        </p:nvSpPr>
        <p:spPr>
          <a:xfrm>
            <a:off x="609600" y="2971800"/>
            <a:ext cx="4696918" cy="371305"/>
          </a:xfrm>
        </p:spPr>
        <p:txBody>
          <a:bodyPr>
            <a:noAutofit/>
          </a:bodyPr>
          <a:lstStyle>
            <a:lvl1pPr marL="0" indent="0">
              <a:buFontTx/>
              <a:buNone/>
              <a:defRPr sz="2200" b="1" i="0" cap="all" baseline="0">
                <a:solidFill>
                  <a:schemeClr val="tx1"/>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add section title</a:t>
            </a:r>
          </a:p>
        </p:txBody>
      </p:sp>
      <p:sp>
        <p:nvSpPr>
          <p:cNvPr id="11" name="Text Placeholder 8">
            <a:extLst>
              <a:ext uri="{FF2B5EF4-FFF2-40B4-BE49-F238E27FC236}">
                <a16:creationId xmlns:a16="http://schemas.microsoft.com/office/drawing/2014/main" id="{A32F45A5-639F-0423-0A57-99CEC4B4DB7E}"/>
              </a:ext>
            </a:extLst>
          </p:cNvPr>
          <p:cNvSpPr>
            <a:spLocks noGrp="1"/>
          </p:cNvSpPr>
          <p:nvPr>
            <p:ph type="body" sz="quarter" idx="18" hasCustomPrompt="1"/>
          </p:nvPr>
        </p:nvSpPr>
        <p:spPr>
          <a:xfrm>
            <a:off x="5561350" y="2971800"/>
            <a:ext cx="2062397" cy="401285"/>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page</a:t>
            </a:r>
          </a:p>
        </p:txBody>
      </p:sp>
      <p:sp>
        <p:nvSpPr>
          <p:cNvPr id="12" name="Text Placeholder 8">
            <a:extLst>
              <a:ext uri="{FF2B5EF4-FFF2-40B4-BE49-F238E27FC236}">
                <a16:creationId xmlns:a16="http://schemas.microsoft.com/office/drawing/2014/main" id="{86C02AA4-A0CF-6D0C-55A5-88F254925701}"/>
              </a:ext>
            </a:extLst>
          </p:cNvPr>
          <p:cNvSpPr>
            <a:spLocks noGrp="1"/>
          </p:cNvSpPr>
          <p:nvPr>
            <p:ph type="body" sz="quarter" idx="19" hasCustomPrompt="1"/>
          </p:nvPr>
        </p:nvSpPr>
        <p:spPr>
          <a:xfrm>
            <a:off x="609600" y="3505200"/>
            <a:ext cx="4696918" cy="371305"/>
          </a:xfrm>
        </p:spPr>
        <p:txBody>
          <a:bodyPr>
            <a:noAutofit/>
          </a:bodyPr>
          <a:lstStyle>
            <a:lvl1pPr marL="0" indent="0">
              <a:buFontTx/>
              <a:buNone/>
              <a:defRPr sz="2200" b="1" i="0" cap="all" baseline="0">
                <a:solidFill>
                  <a:schemeClr val="tx1"/>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add section title</a:t>
            </a:r>
          </a:p>
        </p:txBody>
      </p:sp>
      <p:sp>
        <p:nvSpPr>
          <p:cNvPr id="13" name="Text Placeholder 8">
            <a:extLst>
              <a:ext uri="{FF2B5EF4-FFF2-40B4-BE49-F238E27FC236}">
                <a16:creationId xmlns:a16="http://schemas.microsoft.com/office/drawing/2014/main" id="{94773D21-4CC1-D37A-5370-67CB6B2BF1C2}"/>
              </a:ext>
            </a:extLst>
          </p:cNvPr>
          <p:cNvSpPr>
            <a:spLocks noGrp="1"/>
          </p:cNvSpPr>
          <p:nvPr>
            <p:ph type="body" sz="quarter" idx="20" hasCustomPrompt="1"/>
          </p:nvPr>
        </p:nvSpPr>
        <p:spPr>
          <a:xfrm>
            <a:off x="5561350" y="3505200"/>
            <a:ext cx="2062397" cy="401285"/>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page</a:t>
            </a:r>
          </a:p>
        </p:txBody>
      </p:sp>
      <p:sp>
        <p:nvSpPr>
          <p:cNvPr id="14" name="Text Placeholder 8">
            <a:extLst>
              <a:ext uri="{FF2B5EF4-FFF2-40B4-BE49-F238E27FC236}">
                <a16:creationId xmlns:a16="http://schemas.microsoft.com/office/drawing/2014/main" id="{98A39F32-0E12-772D-C8ED-75710803487C}"/>
              </a:ext>
            </a:extLst>
          </p:cNvPr>
          <p:cNvSpPr>
            <a:spLocks noGrp="1"/>
          </p:cNvSpPr>
          <p:nvPr>
            <p:ph type="body" sz="quarter" idx="21" hasCustomPrompt="1"/>
          </p:nvPr>
        </p:nvSpPr>
        <p:spPr>
          <a:xfrm>
            <a:off x="609600" y="4038600"/>
            <a:ext cx="4696918" cy="371305"/>
          </a:xfrm>
        </p:spPr>
        <p:txBody>
          <a:bodyPr>
            <a:noAutofit/>
          </a:bodyPr>
          <a:lstStyle>
            <a:lvl1pPr marL="0" indent="0">
              <a:buFontTx/>
              <a:buNone/>
              <a:defRPr sz="2200" b="1" i="0" cap="all" baseline="0">
                <a:solidFill>
                  <a:schemeClr val="tx1"/>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add section title</a:t>
            </a:r>
          </a:p>
        </p:txBody>
      </p:sp>
      <p:sp>
        <p:nvSpPr>
          <p:cNvPr id="15" name="Text Placeholder 8">
            <a:extLst>
              <a:ext uri="{FF2B5EF4-FFF2-40B4-BE49-F238E27FC236}">
                <a16:creationId xmlns:a16="http://schemas.microsoft.com/office/drawing/2014/main" id="{1286A055-3880-87C5-20EB-7BCB16D19D42}"/>
              </a:ext>
            </a:extLst>
          </p:cNvPr>
          <p:cNvSpPr>
            <a:spLocks noGrp="1"/>
          </p:cNvSpPr>
          <p:nvPr>
            <p:ph type="body" sz="quarter" idx="22" hasCustomPrompt="1"/>
          </p:nvPr>
        </p:nvSpPr>
        <p:spPr>
          <a:xfrm>
            <a:off x="5561350" y="4038600"/>
            <a:ext cx="2062397" cy="401285"/>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page</a:t>
            </a:r>
          </a:p>
        </p:txBody>
      </p:sp>
      <p:cxnSp>
        <p:nvCxnSpPr>
          <p:cNvPr id="18" name="Straight Connector 17">
            <a:extLst>
              <a:ext uri="{FF2B5EF4-FFF2-40B4-BE49-F238E27FC236}">
                <a16:creationId xmlns:a16="http://schemas.microsoft.com/office/drawing/2014/main" id="{4EA9A01F-1153-29D5-A0C2-DFFBD6EA9B29}"/>
              </a:ext>
            </a:extLst>
          </p:cNvPr>
          <p:cNvCxnSpPr>
            <a:cxnSpLocks/>
          </p:cNvCxnSpPr>
          <p:nvPr userDrawn="1"/>
        </p:nvCxnSpPr>
        <p:spPr>
          <a:xfrm>
            <a:off x="609600" y="6172200"/>
            <a:ext cx="69977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Date Placeholder 4">
            <a:extLst>
              <a:ext uri="{FF2B5EF4-FFF2-40B4-BE49-F238E27FC236}">
                <a16:creationId xmlns:a16="http://schemas.microsoft.com/office/drawing/2014/main" id="{9A043DD2-D81C-F964-1AA3-C81A42667CCA}"/>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B6BF74BF-43E2-483D-BDDE-AEE22DC5A8A5}" type="datetime4">
              <a:rPr lang="en-US" smtClean="0"/>
              <a:t>March 23, 2026</a:t>
            </a:fld>
            <a:endParaRPr lang="en-US" dirty="0"/>
          </a:p>
        </p:txBody>
      </p:sp>
      <p:sp>
        <p:nvSpPr>
          <p:cNvPr id="23" name="Slide Number Placeholder 6">
            <a:extLst>
              <a:ext uri="{FF2B5EF4-FFF2-40B4-BE49-F238E27FC236}">
                <a16:creationId xmlns:a16="http://schemas.microsoft.com/office/drawing/2014/main" id="{EB67B41F-2B70-2F17-5B9E-485CC8FA20AF}"/>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pic>
        <p:nvPicPr>
          <p:cNvPr id="3" name="Picture 2" descr="Montgomery College ranks No. 1 among Maryland community colleges">
            <a:extLst>
              <a:ext uri="{FF2B5EF4-FFF2-40B4-BE49-F238E27FC236}">
                <a16:creationId xmlns:a16="http://schemas.microsoft.com/office/drawing/2014/main" id="{482CDB29-CA2C-8246-B3DC-1E778E9F9E4C}"/>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412" r="29113"/>
          <a:stretch>
            <a:fillRect/>
          </a:stretch>
        </p:blipFill>
        <p:spPr bwMode="auto">
          <a:xfrm>
            <a:off x="8097379" y="0"/>
            <a:ext cx="40946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120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ntent Two Line">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003B6F-CB9E-C9E9-F97C-CCDF0BF7EC76}"/>
              </a:ext>
            </a:extLst>
          </p:cNvPr>
          <p:cNvSpPr>
            <a:spLocks noGrp="1"/>
          </p:cNvSpPr>
          <p:nvPr>
            <p:ph type="body" sz="quarter" idx="12" hasCustomPrompt="1"/>
          </p:nvPr>
        </p:nvSpPr>
        <p:spPr>
          <a:xfrm>
            <a:off x="609600" y="2573654"/>
            <a:ext cx="7291526" cy="3293746"/>
          </a:xfrm>
        </p:spPr>
        <p:txBody>
          <a:bodyPr>
            <a:noAutofit/>
          </a:bodyPr>
          <a:lstStyle>
            <a:lvl1pPr>
              <a:lnSpc>
                <a:spcPct val="100000"/>
              </a:lnSpc>
              <a:defRPr sz="2200"/>
            </a:lvl1pPr>
            <a:lvl2pPr>
              <a:lnSpc>
                <a:spcPct val="100000"/>
              </a:lnSpc>
              <a:defRPr sz="2200"/>
            </a:lvl2pPr>
            <a:lvl3pPr marL="1257300" indent="-342900">
              <a:lnSpc>
                <a:spcPct val="100000"/>
              </a:lnSpc>
              <a:buFont typeface="Arial" panose="020B0604020202020204" pitchFamily="34" charset="0"/>
              <a:buChar char="•"/>
              <a:defRPr sz="2200"/>
            </a:lvl3pPr>
            <a:lvl4pPr>
              <a:lnSpc>
                <a:spcPct val="100000"/>
              </a:lnSpc>
              <a:defRPr sz="2200"/>
            </a:lvl4pPr>
            <a:lvl5pPr>
              <a:lnSpc>
                <a:spcPct val="100000"/>
              </a:lnSpc>
              <a:defRPr sz="2200"/>
            </a:lvl5pPr>
          </a:lstStyle>
          <a:p>
            <a:pPr lvl="0"/>
            <a:r>
              <a:rPr lang="en-US" dirty="0"/>
              <a:t>Click to edit: 7 lines max or consider using two-column template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Placeholder 3">
            <a:extLst>
              <a:ext uri="{FF2B5EF4-FFF2-40B4-BE49-F238E27FC236}">
                <a16:creationId xmlns:a16="http://schemas.microsoft.com/office/drawing/2014/main" id="{25443BEC-13C3-B463-854F-9166525C97C9}"/>
              </a:ext>
            </a:extLst>
          </p:cNvPr>
          <p:cNvSpPr>
            <a:spLocks noGrp="1"/>
          </p:cNvSpPr>
          <p:nvPr>
            <p:ph type="title" hasCustomPrompt="1"/>
          </p:nvPr>
        </p:nvSpPr>
        <p:spPr>
          <a:xfrm>
            <a:off x="609601" y="685800"/>
            <a:ext cx="7291526" cy="1090523"/>
          </a:xfrm>
          <a:prstGeom prst="rect">
            <a:avLst/>
          </a:prstGeom>
        </p:spPr>
        <p:txBody>
          <a:bodyPr vert="horz" lIns="0" tIns="0" rIns="0" bIns="0" rtlCol="0" anchor="t">
            <a:noAutofit/>
          </a:bodyPr>
          <a:lstStyle>
            <a:lvl1pPr>
              <a:lnSpc>
                <a:spcPts val="4200"/>
              </a:lnSpc>
              <a:defRPr sz="3200" b="1" i="0" spc="-100" baseline="0">
                <a:latin typeface="Arial" panose="020B0604020202020204" pitchFamily="34" charset="0"/>
                <a:cs typeface="Arial" panose="020B0604020202020204" pitchFamily="34" charset="0"/>
              </a:defRPr>
            </a:lvl1pPr>
          </a:lstStyle>
          <a:p>
            <a:r>
              <a:rPr lang="en-US" dirty="0"/>
              <a:t>Click to edit: use for longer  headlines - character limit 69</a:t>
            </a:r>
          </a:p>
        </p:txBody>
      </p:sp>
      <p:sp>
        <p:nvSpPr>
          <p:cNvPr id="9" name="Text Placeholder 8">
            <a:extLst>
              <a:ext uri="{FF2B5EF4-FFF2-40B4-BE49-F238E27FC236}">
                <a16:creationId xmlns:a16="http://schemas.microsoft.com/office/drawing/2014/main" id="{7914CB9D-80CE-79D4-4CE3-9CB06B523085}"/>
              </a:ext>
            </a:extLst>
          </p:cNvPr>
          <p:cNvSpPr>
            <a:spLocks noGrp="1"/>
          </p:cNvSpPr>
          <p:nvPr>
            <p:ph type="body" sz="quarter" idx="13" hasCustomPrompt="1"/>
          </p:nvPr>
        </p:nvSpPr>
        <p:spPr>
          <a:xfrm>
            <a:off x="609600" y="1892210"/>
            <a:ext cx="7291526"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dirty="0"/>
              <a:t>Click to edit: character limit 75</a:t>
            </a:r>
          </a:p>
        </p:txBody>
      </p:sp>
      <p:pic>
        <p:nvPicPr>
          <p:cNvPr id="2" name="Picture Placeholder 6" descr="A group of people walking in front of a building&#10;&#10;AI-generated content may be incorrect.">
            <a:extLst>
              <a:ext uri="{FF2B5EF4-FFF2-40B4-BE49-F238E27FC236}">
                <a16:creationId xmlns:a16="http://schemas.microsoft.com/office/drawing/2014/main" id="{776B5410-61E0-58EA-61B9-7960D8A3E72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077200" y="0"/>
            <a:ext cx="4114800" cy="6858000"/>
          </a:xfrm>
          <a:prstGeom prst="rect">
            <a:avLst/>
          </a:prstGeom>
        </p:spPr>
      </p:pic>
      <p:sp>
        <p:nvSpPr>
          <p:cNvPr id="4" name="Date Placeholder 4">
            <a:extLst>
              <a:ext uri="{FF2B5EF4-FFF2-40B4-BE49-F238E27FC236}">
                <a16:creationId xmlns:a16="http://schemas.microsoft.com/office/drawing/2014/main" id="{C0FDE81E-88D1-9B97-0AD8-6CEE1C8554CD}"/>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93BE099C-259A-45AF-9BDB-A937501EBE67}" type="datetime4">
              <a:rPr lang="en-US" smtClean="0"/>
              <a:t>March 23, 2026</a:t>
            </a:fld>
            <a:endParaRPr lang="en-US" dirty="0"/>
          </a:p>
        </p:txBody>
      </p:sp>
      <p:sp>
        <p:nvSpPr>
          <p:cNvPr id="5" name="Slide Number Placeholder 6">
            <a:extLst>
              <a:ext uri="{FF2B5EF4-FFF2-40B4-BE49-F238E27FC236}">
                <a16:creationId xmlns:a16="http://schemas.microsoft.com/office/drawing/2014/main" id="{A7F87F86-1312-E087-B3D2-D9A3704D64FD}"/>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pic>
        <p:nvPicPr>
          <p:cNvPr id="3" name="Picture 2" descr="Montgomery College ranks No. 1 among Maryland community colleges">
            <a:extLst>
              <a:ext uri="{FF2B5EF4-FFF2-40B4-BE49-F238E27FC236}">
                <a16:creationId xmlns:a16="http://schemas.microsoft.com/office/drawing/2014/main" id="{295AB97E-B5E3-9251-22CE-953493AA3976}"/>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l="23412" r="29113"/>
          <a:stretch>
            <a:fillRect/>
          </a:stretch>
        </p:blipFill>
        <p:spPr bwMode="auto">
          <a:xfrm>
            <a:off x="8097379" y="0"/>
            <a:ext cx="40946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421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e Line">
    <p:spTree>
      <p:nvGrpSpPr>
        <p:cNvPr id="1" name=""/>
        <p:cNvGrpSpPr/>
        <p:nvPr/>
      </p:nvGrpSpPr>
      <p:grpSpPr>
        <a:xfrm>
          <a:off x="0" y="0"/>
          <a:ext cx="0" cy="0"/>
          <a:chOff x="0" y="0"/>
          <a:chExt cx="0" cy="0"/>
        </a:xfrm>
      </p:grpSpPr>
      <p:sp>
        <p:nvSpPr>
          <p:cNvPr id="2" name="Title Placeholder 3">
            <a:extLst>
              <a:ext uri="{FF2B5EF4-FFF2-40B4-BE49-F238E27FC236}">
                <a16:creationId xmlns:a16="http://schemas.microsoft.com/office/drawing/2014/main" id="{B8CC6038-A630-ACFD-6176-5B07EC2CB635}"/>
              </a:ext>
            </a:extLst>
          </p:cNvPr>
          <p:cNvSpPr>
            <a:spLocks noGrp="1"/>
          </p:cNvSpPr>
          <p:nvPr>
            <p:ph type="title" hasCustomPrompt="1"/>
          </p:nvPr>
        </p:nvSpPr>
        <p:spPr>
          <a:xfrm>
            <a:off x="609600" y="685801"/>
            <a:ext cx="7300403" cy="533400"/>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37</a:t>
            </a:r>
          </a:p>
        </p:txBody>
      </p:sp>
      <p:sp>
        <p:nvSpPr>
          <p:cNvPr id="8" name="Text Placeholder 8">
            <a:extLst>
              <a:ext uri="{FF2B5EF4-FFF2-40B4-BE49-F238E27FC236}">
                <a16:creationId xmlns:a16="http://schemas.microsoft.com/office/drawing/2014/main" id="{08D8307A-5BA1-CB17-959A-EA560513C853}"/>
              </a:ext>
            </a:extLst>
          </p:cNvPr>
          <p:cNvSpPr>
            <a:spLocks noGrp="1"/>
          </p:cNvSpPr>
          <p:nvPr>
            <p:ph type="body" sz="quarter" idx="13" hasCustomPrompt="1"/>
          </p:nvPr>
        </p:nvSpPr>
        <p:spPr>
          <a:xfrm>
            <a:off x="609600" y="1348585"/>
            <a:ext cx="7300403"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75</a:t>
            </a:r>
          </a:p>
        </p:txBody>
      </p:sp>
      <p:sp>
        <p:nvSpPr>
          <p:cNvPr id="11" name="Text Placeholder 5">
            <a:extLst>
              <a:ext uri="{FF2B5EF4-FFF2-40B4-BE49-F238E27FC236}">
                <a16:creationId xmlns:a16="http://schemas.microsoft.com/office/drawing/2014/main" id="{E7AC280C-969B-F1B0-B9B7-CF8705252DFA}"/>
              </a:ext>
            </a:extLst>
          </p:cNvPr>
          <p:cNvSpPr>
            <a:spLocks noGrp="1"/>
          </p:cNvSpPr>
          <p:nvPr>
            <p:ph type="body" sz="quarter" idx="12" hasCustomPrompt="1"/>
          </p:nvPr>
        </p:nvSpPr>
        <p:spPr>
          <a:xfrm>
            <a:off x="609600" y="2122392"/>
            <a:ext cx="7300403" cy="3745008"/>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dirty="0"/>
              <a:t>Click to edit: 8 lines max or consider using two-column template</a:t>
            </a:r>
          </a:p>
          <a:p>
            <a:pPr lvl="1"/>
            <a:r>
              <a:rPr lang="en-US" dirty="0"/>
              <a:t>Second level</a:t>
            </a:r>
          </a:p>
          <a:p>
            <a:pPr lvl="2"/>
            <a:r>
              <a:rPr lang="en-US" dirty="0"/>
              <a:t>Third level</a:t>
            </a:r>
          </a:p>
          <a:p>
            <a:pPr lvl="3"/>
            <a:r>
              <a:rPr lang="en-US" dirty="0"/>
              <a:t>Fourth level</a:t>
            </a:r>
          </a:p>
          <a:p>
            <a:pPr lvl="4"/>
            <a:r>
              <a:rPr lang="en-US" dirty="0"/>
              <a:t>Fifth level</a:t>
            </a:r>
          </a:p>
          <a:p>
            <a:pPr lvl="4"/>
            <a:endParaRPr lang="en-US" dirty="0"/>
          </a:p>
        </p:txBody>
      </p:sp>
      <p:sp>
        <p:nvSpPr>
          <p:cNvPr id="5" name="Date Placeholder 4">
            <a:extLst>
              <a:ext uri="{FF2B5EF4-FFF2-40B4-BE49-F238E27FC236}">
                <a16:creationId xmlns:a16="http://schemas.microsoft.com/office/drawing/2014/main" id="{F3167431-48BE-0561-E0B1-9EB5C622747C}"/>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7145A0D1-107B-492B-BE31-0657CAD07E3F}" type="datetime4">
              <a:rPr lang="en-US" smtClean="0"/>
              <a:t>March 23, 2026</a:t>
            </a:fld>
            <a:endParaRPr lang="en-US" dirty="0"/>
          </a:p>
        </p:txBody>
      </p:sp>
      <p:sp>
        <p:nvSpPr>
          <p:cNvPr id="6" name="Slide Number Placeholder 6">
            <a:extLst>
              <a:ext uri="{FF2B5EF4-FFF2-40B4-BE49-F238E27FC236}">
                <a16:creationId xmlns:a16="http://schemas.microsoft.com/office/drawing/2014/main" id="{29AD362F-9AFC-AF70-D83D-CEDBD85ABCEE}"/>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pic>
        <p:nvPicPr>
          <p:cNvPr id="3" name="Picture 2" descr="Montgomery College ranks No. 1 among Maryland community colleges">
            <a:extLst>
              <a:ext uri="{FF2B5EF4-FFF2-40B4-BE49-F238E27FC236}">
                <a16:creationId xmlns:a16="http://schemas.microsoft.com/office/drawing/2014/main" id="{DDB128EE-9C58-2738-FEAD-1ECF4DEF495D}"/>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23412" r="29113"/>
          <a:stretch>
            <a:fillRect/>
          </a:stretch>
        </p:blipFill>
        <p:spPr bwMode="auto">
          <a:xfrm>
            <a:off x="8097379" y="0"/>
            <a:ext cx="409462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212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Columns">
    <p:spTree>
      <p:nvGrpSpPr>
        <p:cNvPr id="1" name=""/>
        <p:cNvGrpSpPr/>
        <p:nvPr/>
      </p:nvGrpSpPr>
      <p:grpSpPr>
        <a:xfrm>
          <a:off x="0" y="0"/>
          <a:ext cx="0" cy="0"/>
          <a:chOff x="0" y="0"/>
          <a:chExt cx="0" cy="0"/>
        </a:xfrm>
      </p:grpSpPr>
      <p:sp>
        <p:nvSpPr>
          <p:cNvPr id="16" name="Title Placeholder 3">
            <a:extLst>
              <a:ext uri="{FF2B5EF4-FFF2-40B4-BE49-F238E27FC236}">
                <a16:creationId xmlns:a16="http://schemas.microsoft.com/office/drawing/2014/main" id="{C90D29BD-D51F-454F-03BD-2173A2DBE76E}"/>
              </a:ext>
            </a:extLst>
          </p:cNvPr>
          <p:cNvSpPr>
            <a:spLocks noGrp="1"/>
          </p:cNvSpPr>
          <p:nvPr>
            <p:ph type="title" hasCustomPrompt="1"/>
          </p:nvPr>
        </p:nvSpPr>
        <p:spPr>
          <a:xfrm>
            <a:off x="609600" y="685801"/>
            <a:ext cx="11029857" cy="533400"/>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character limit 37</a:t>
            </a:r>
          </a:p>
        </p:txBody>
      </p:sp>
      <p:sp>
        <p:nvSpPr>
          <p:cNvPr id="21" name="Text Placeholder 5">
            <a:extLst>
              <a:ext uri="{FF2B5EF4-FFF2-40B4-BE49-F238E27FC236}">
                <a16:creationId xmlns:a16="http://schemas.microsoft.com/office/drawing/2014/main" id="{296AA3BD-6167-4C7A-F045-B3E3D1824344}"/>
              </a:ext>
            </a:extLst>
          </p:cNvPr>
          <p:cNvSpPr>
            <a:spLocks noGrp="1"/>
          </p:cNvSpPr>
          <p:nvPr>
            <p:ph type="body" sz="quarter" idx="12" hasCustomPrompt="1"/>
          </p:nvPr>
        </p:nvSpPr>
        <p:spPr>
          <a:xfrm>
            <a:off x="609600" y="2122392"/>
            <a:ext cx="5256810" cy="3745008"/>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marL="2171700" indent="-342900">
              <a:lnSpc>
                <a:spcPct val="100000"/>
              </a:lnSpc>
              <a:buFont typeface="Arial" panose="020B0604020202020204" pitchFamily="34" charset="0"/>
              <a:buChar char="•"/>
              <a:defRPr sz="2200"/>
            </a:lvl5pPr>
          </a:lstStyle>
          <a:p>
            <a:pPr lvl="0"/>
            <a:r>
              <a:rPr lang="en-US"/>
              <a:t>Click to edit: 8 lines</a:t>
            </a:r>
          </a:p>
          <a:p>
            <a:pPr lvl="1"/>
            <a:r>
              <a:rPr lang="en-US"/>
              <a:t>Second level</a:t>
            </a:r>
          </a:p>
          <a:p>
            <a:pPr lvl="2"/>
            <a:r>
              <a:rPr lang="en-US"/>
              <a:t>Third level</a:t>
            </a:r>
          </a:p>
          <a:p>
            <a:pPr lvl="3"/>
            <a:r>
              <a:rPr lang="en-US"/>
              <a:t>Fourth level</a:t>
            </a:r>
          </a:p>
          <a:p>
            <a:pPr lvl="4"/>
            <a:r>
              <a:rPr lang="en-US"/>
              <a:t>Fifth level</a:t>
            </a:r>
          </a:p>
          <a:p>
            <a:pPr lvl="4"/>
            <a:endParaRPr lang="en-US"/>
          </a:p>
        </p:txBody>
      </p:sp>
      <p:sp>
        <p:nvSpPr>
          <p:cNvPr id="22" name="Text Placeholder 5">
            <a:extLst>
              <a:ext uri="{FF2B5EF4-FFF2-40B4-BE49-F238E27FC236}">
                <a16:creationId xmlns:a16="http://schemas.microsoft.com/office/drawing/2014/main" id="{CDC1B83F-0F6F-E107-247C-4C4470ABF24D}"/>
              </a:ext>
            </a:extLst>
          </p:cNvPr>
          <p:cNvSpPr>
            <a:spLocks noGrp="1"/>
          </p:cNvSpPr>
          <p:nvPr>
            <p:ph type="body" sz="quarter" idx="14" hasCustomPrompt="1"/>
          </p:nvPr>
        </p:nvSpPr>
        <p:spPr>
          <a:xfrm>
            <a:off x="6400800" y="2122392"/>
            <a:ext cx="5256810" cy="3745008"/>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8 lines</a:t>
            </a:r>
          </a:p>
          <a:p>
            <a:pPr lvl="1"/>
            <a:r>
              <a:rPr lang="en-US"/>
              <a:t>Second level</a:t>
            </a:r>
          </a:p>
          <a:p>
            <a:pPr lvl="2"/>
            <a:r>
              <a:rPr lang="en-US"/>
              <a:t>Third level</a:t>
            </a:r>
          </a:p>
          <a:p>
            <a:pPr lvl="3"/>
            <a:r>
              <a:rPr lang="en-US"/>
              <a:t>Fourth level</a:t>
            </a:r>
          </a:p>
          <a:p>
            <a:pPr lvl="4"/>
            <a:r>
              <a:rPr lang="en-US"/>
              <a:t>Fifth level</a:t>
            </a:r>
          </a:p>
        </p:txBody>
      </p:sp>
      <p:sp>
        <p:nvSpPr>
          <p:cNvPr id="2" name="Text Placeholder 8">
            <a:extLst>
              <a:ext uri="{FF2B5EF4-FFF2-40B4-BE49-F238E27FC236}">
                <a16:creationId xmlns:a16="http://schemas.microsoft.com/office/drawing/2014/main" id="{592E3A7D-FB4C-7860-FBF2-D4038BC951C8}"/>
              </a:ext>
            </a:extLst>
          </p:cNvPr>
          <p:cNvSpPr>
            <a:spLocks noGrp="1"/>
          </p:cNvSpPr>
          <p:nvPr>
            <p:ph type="body" sz="quarter" idx="13" hasCustomPrompt="1"/>
          </p:nvPr>
        </p:nvSpPr>
        <p:spPr>
          <a:xfrm>
            <a:off x="609600" y="1348585"/>
            <a:ext cx="110490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75</a:t>
            </a:r>
          </a:p>
        </p:txBody>
      </p:sp>
      <p:sp>
        <p:nvSpPr>
          <p:cNvPr id="5" name="Date Placeholder 4">
            <a:extLst>
              <a:ext uri="{FF2B5EF4-FFF2-40B4-BE49-F238E27FC236}">
                <a16:creationId xmlns:a16="http://schemas.microsoft.com/office/drawing/2014/main" id="{0242C8A9-3C5C-7C7A-9BFF-C8B68841921B}"/>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4D0DFD91-C5B7-4D5F-A9E8-51F50D14EDAE}" type="datetime4">
              <a:rPr lang="en-US" smtClean="0"/>
              <a:t>March 23, 2026</a:t>
            </a:fld>
            <a:endParaRPr lang="en-US" dirty="0"/>
          </a:p>
        </p:txBody>
      </p:sp>
      <p:sp>
        <p:nvSpPr>
          <p:cNvPr id="6" name="Slide Number Placeholder 6">
            <a:extLst>
              <a:ext uri="{FF2B5EF4-FFF2-40B4-BE49-F238E27FC236}">
                <a16:creationId xmlns:a16="http://schemas.microsoft.com/office/drawing/2014/main" id="{CF6BD186-7357-7B30-38B1-30C3933FCB2B}"/>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28992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Columns Images">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EC003B6F-CB9E-C9E9-F97C-CCDF0BF7EC76}"/>
              </a:ext>
            </a:extLst>
          </p:cNvPr>
          <p:cNvSpPr>
            <a:spLocks noGrp="1"/>
          </p:cNvSpPr>
          <p:nvPr>
            <p:ph type="body" sz="quarter" idx="12" hasCustomPrompt="1"/>
          </p:nvPr>
        </p:nvSpPr>
        <p:spPr>
          <a:xfrm>
            <a:off x="609601" y="2781300"/>
            <a:ext cx="3162299" cy="1879599"/>
          </a:xfrm>
        </p:spPr>
        <p:txBody>
          <a:bodyPr>
            <a:noAutofit/>
          </a:bodyPr>
          <a:lstStyle>
            <a:lvl1pPr>
              <a:lnSpc>
                <a:spcPts val="2300"/>
              </a:lnSpc>
              <a:spcBef>
                <a:spcPts val="1000"/>
              </a:spcBef>
              <a:defRPr sz="2200"/>
            </a:lvl1pPr>
            <a:lvl2pPr marL="457200" indent="0">
              <a:buNone/>
              <a:defRPr/>
            </a:lvl2pPr>
            <a:lvl3pPr marL="914400" indent="0">
              <a:buNone/>
              <a:defRPr/>
            </a:lvl3pPr>
          </a:lstStyle>
          <a:p>
            <a:pPr lvl="0"/>
            <a:r>
              <a:rPr lang="en-US"/>
              <a:t>Click to edit bullet</a:t>
            </a:r>
          </a:p>
          <a:p>
            <a:pPr lvl="0"/>
            <a:r>
              <a:rPr lang="en-US"/>
              <a:t>Keep to 5 lines</a:t>
            </a:r>
          </a:p>
          <a:p>
            <a:pPr lvl="0"/>
            <a:endParaRPr lang="en-US"/>
          </a:p>
        </p:txBody>
      </p:sp>
      <p:sp>
        <p:nvSpPr>
          <p:cNvPr id="9" name="Text Placeholder 8">
            <a:extLst>
              <a:ext uri="{FF2B5EF4-FFF2-40B4-BE49-F238E27FC236}">
                <a16:creationId xmlns:a16="http://schemas.microsoft.com/office/drawing/2014/main" id="{7914CB9D-80CE-79D4-4CE3-9CB06B523085}"/>
              </a:ext>
            </a:extLst>
          </p:cNvPr>
          <p:cNvSpPr>
            <a:spLocks noGrp="1"/>
          </p:cNvSpPr>
          <p:nvPr>
            <p:ph type="body" sz="quarter" idx="13" hasCustomPrompt="1"/>
          </p:nvPr>
        </p:nvSpPr>
        <p:spPr>
          <a:xfrm>
            <a:off x="609601" y="2108154"/>
            <a:ext cx="3162299" cy="486726"/>
          </a:xfrm>
        </p:spPr>
        <p:txBody>
          <a:bodyPr anchor="b">
            <a:noAutofit/>
          </a:bodyPr>
          <a:lstStyle>
            <a:lvl1pPr marL="0" indent="0">
              <a:lnSpc>
                <a:spcPts val="2100"/>
              </a:lnSpc>
              <a:buFontTx/>
              <a:buNone/>
              <a:defRPr sz="18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master text styles limit 49</a:t>
            </a:r>
          </a:p>
        </p:txBody>
      </p:sp>
      <p:sp>
        <p:nvSpPr>
          <p:cNvPr id="5" name="Text Placeholder 5">
            <a:extLst>
              <a:ext uri="{FF2B5EF4-FFF2-40B4-BE49-F238E27FC236}">
                <a16:creationId xmlns:a16="http://schemas.microsoft.com/office/drawing/2014/main" id="{9AF96851-A105-DC6E-B559-713C03028665}"/>
              </a:ext>
            </a:extLst>
          </p:cNvPr>
          <p:cNvSpPr>
            <a:spLocks noGrp="1"/>
          </p:cNvSpPr>
          <p:nvPr>
            <p:ph type="body" sz="quarter" idx="14" hasCustomPrompt="1"/>
          </p:nvPr>
        </p:nvSpPr>
        <p:spPr>
          <a:xfrm>
            <a:off x="4551680" y="2781300"/>
            <a:ext cx="3162299" cy="1879600"/>
          </a:xfrm>
        </p:spPr>
        <p:txBody>
          <a:bodyPr>
            <a:noAutofit/>
          </a:bodyPr>
          <a:lstStyle>
            <a:lvl1pPr>
              <a:lnSpc>
                <a:spcPts val="2300"/>
              </a:lnSpc>
              <a:defRPr sz="2200"/>
            </a:lvl1pPr>
            <a:lvl2pPr marL="457200" indent="0">
              <a:buNone/>
              <a:defRPr/>
            </a:lvl2pPr>
            <a:lvl3pPr marL="914400" indent="0">
              <a:buNone/>
              <a:defRPr/>
            </a:lvl3pPr>
          </a:lstStyle>
          <a:p>
            <a:pPr lvl="0"/>
            <a:r>
              <a:rPr lang="en-US"/>
              <a:t>Click to edit bullet</a:t>
            </a:r>
          </a:p>
          <a:p>
            <a:pPr lvl="0"/>
            <a:r>
              <a:rPr lang="en-US"/>
              <a:t>Keep to 5 lines</a:t>
            </a:r>
          </a:p>
          <a:p>
            <a:pPr lvl="0"/>
            <a:endParaRPr lang="en-US"/>
          </a:p>
        </p:txBody>
      </p:sp>
      <p:sp>
        <p:nvSpPr>
          <p:cNvPr id="8" name="Text Placeholder 5">
            <a:extLst>
              <a:ext uri="{FF2B5EF4-FFF2-40B4-BE49-F238E27FC236}">
                <a16:creationId xmlns:a16="http://schemas.microsoft.com/office/drawing/2014/main" id="{1978926A-C27F-9A3E-9DEB-54DB49AAE13A}"/>
              </a:ext>
            </a:extLst>
          </p:cNvPr>
          <p:cNvSpPr>
            <a:spLocks noGrp="1"/>
          </p:cNvSpPr>
          <p:nvPr>
            <p:ph type="body" sz="quarter" idx="15" hasCustomPrompt="1"/>
          </p:nvPr>
        </p:nvSpPr>
        <p:spPr>
          <a:xfrm>
            <a:off x="8496301" y="2781300"/>
            <a:ext cx="3162299" cy="1879600"/>
          </a:xfrm>
        </p:spPr>
        <p:txBody>
          <a:bodyPr>
            <a:noAutofit/>
          </a:bodyPr>
          <a:lstStyle>
            <a:lvl1pPr>
              <a:lnSpc>
                <a:spcPts val="2300"/>
              </a:lnSpc>
              <a:defRPr sz="2200"/>
            </a:lvl1pPr>
            <a:lvl2pPr marL="457200" indent="0">
              <a:buNone/>
              <a:defRPr/>
            </a:lvl2pPr>
            <a:lvl3pPr marL="914400" indent="0">
              <a:buNone/>
              <a:defRPr/>
            </a:lvl3pPr>
          </a:lstStyle>
          <a:p>
            <a:pPr lvl="0"/>
            <a:r>
              <a:rPr lang="en-US"/>
              <a:t>Click to edit bullet</a:t>
            </a:r>
          </a:p>
          <a:p>
            <a:pPr lvl="0"/>
            <a:r>
              <a:rPr lang="en-US"/>
              <a:t>Keep to 5 lines</a:t>
            </a:r>
          </a:p>
          <a:p>
            <a:pPr lvl="0"/>
            <a:endParaRPr lang="en-US"/>
          </a:p>
        </p:txBody>
      </p:sp>
      <p:sp>
        <p:nvSpPr>
          <p:cNvPr id="10" name="Text Placeholder 8">
            <a:extLst>
              <a:ext uri="{FF2B5EF4-FFF2-40B4-BE49-F238E27FC236}">
                <a16:creationId xmlns:a16="http://schemas.microsoft.com/office/drawing/2014/main" id="{1FDC2D9E-8120-CB48-942D-45D63D164712}"/>
              </a:ext>
            </a:extLst>
          </p:cNvPr>
          <p:cNvSpPr>
            <a:spLocks noGrp="1"/>
          </p:cNvSpPr>
          <p:nvPr>
            <p:ph type="body" sz="quarter" idx="16" hasCustomPrompt="1"/>
          </p:nvPr>
        </p:nvSpPr>
        <p:spPr>
          <a:xfrm>
            <a:off x="4533901" y="2108154"/>
            <a:ext cx="3162299" cy="486726"/>
          </a:xfrm>
        </p:spPr>
        <p:txBody>
          <a:bodyPr anchor="b">
            <a:noAutofit/>
          </a:bodyPr>
          <a:lstStyle>
            <a:lvl1pPr marL="0" indent="0">
              <a:lnSpc>
                <a:spcPts val="2100"/>
              </a:lnSpc>
              <a:buFontTx/>
              <a:buNone/>
              <a:defRPr sz="18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master text styles limit 49</a:t>
            </a:r>
          </a:p>
        </p:txBody>
      </p:sp>
      <p:sp>
        <p:nvSpPr>
          <p:cNvPr id="11" name="Text Placeholder 8">
            <a:extLst>
              <a:ext uri="{FF2B5EF4-FFF2-40B4-BE49-F238E27FC236}">
                <a16:creationId xmlns:a16="http://schemas.microsoft.com/office/drawing/2014/main" id="{42E15741-0A36-E16F-EDBD-A0F6B67A7892}"/>
              </a:ext>
            </a:extLst>
          </p:cNvPr>
          <p:cNvSpPr>
            <a:spLocks noGrp="1"/>
          </p:cNvSpPr>
          <p:nvPr>
            <p:ph type="body" sz="quarter" idx="17" hasCustomPrompt="1"/>
          </p:nvPr>
        </p:nvSpPr>
        <p:spPr>
          <a:xfrm>
            <a:off x="8496301" y="2108154"/>
            <a:ext cx="3162299" cy="486726"/>
          </a:xfrm>
        </p:spPr>
        <p:txBody>
          <a:bodyPr anchor="b">
            <a:noAutofit/>
          </a:bodyPr>
          <a:lstStyle>
            <a:lvl1pPr marL="0" indent="0">
              <a:lnSpc>
                <a:spcPts val="2100"/>
              </a:lnSpc>
              <a:buFontTx/>
              <a:buNone/>
              <a:defRPr sz="18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master text styles limit 49</a:t>
            </a:r>
          </a:p>
        </p:txBody>
      </p:sp>
      <p:sp>
        <p:nvSpPr>
          <p:cNvPr id="12" name="Picture Placeholder 12">
            <a:extLst>
              <a:ext uri="{FF2B5EF4-FFF2-40B4-BE49-F238E27FC236}">
                <a16:creationId xmlns:a16="http://schemas.microsoft.com/office/drawing/2014/main" id="{0A3876FB-B9A3-6B5B-1FFB-70D299DA7F49}"/>
              </a:ext>
            </a:extLst>
          </p:cNvPr>
          <p:cNvSpPr>
            <a:spLocks noGrp="1"/>
          </p:cNvSpPr>
          <p:nvPr>
            <p:ph type="pic" sz="quarter" idx="18"/>
          </p:nvPr>
        </p:nvSpPr>
        <p:spPr>
          <a:xfrm>
            <a:off x="609600" y="4902200"/>
            <a:ext cx="3162300" cy="970280"/>
          </a:xfrm>
        </p:spPr>
        <p:txBody>
          <a:bodyPr/>
          <a:lstStyle/>
          <a:p>
            <a:endParaRPr lang="en-US"/>
          </a:p>
        </p:txBody>
      </p:sp>
      <p:sp>
        <p:nvSpPr>
          <p:cNvPr id="13" name="Picture Placeholder 12">
            <a:extLst>
              <a:ext uri="{FF2B5EF4-FFF2-40B4-BE49-F238E27FC236}">
                <a16:creationId xmlns:a16="http://schemas.microsoft.com/office/drawing/2014/main" id="{8851658F-BC14-F170-E342-EAF51F80179D}"/>
              </a:ext>
            </a:extLst>
          </p:cNvPr>
          <p:cNvSpPr>
            <a:spLocks noGrp="1"/>
          </p:cNvSpPr>
          <p:nvPr>
            <p:ph type="pic" sz="quarter" idx="22"/>
          </p:nvPr>
        </p:nvSpPr>
        <p:spPr>
          <a:xfrm>
            <a:off x="4551680" y="4902200"/>
            <a:ext cx="3162300" cy="970280"/>
          </a:xfrm>
        </p:spPr>
        <p:txBody>
          <a:bodyPr/>
          <a:lstStyle/>
          <a:p>
            <a:endParaRPr lang="en-US"/>
          </a:p>
        </p:txBody>
      </p:sp>
      <p:sp>
        <p:nvSpPr>
          <p:cNvPr id="14" name="Picture Placeholder 12">
            <a:extLst>
              <a:ext uri="{FF2B5EF4-FFF2-40B4-BE49-F238E27FC236}">
                <a16:creationId xmlns:a16="http://schemas.microsoft.com/office/drawing/2014/main" id="{52D7C273-939E-3606-A61B-F3CD7D78AECD}"/>
              </a:ext>
            </a:extLst>
          </p:cNvPr>
          <p:cNvSpPr>
            <a:spLocks noGrp="1"/>
          </p:cNvSpPr>
          <p:nvPr>
            <p:ph type="pic" sz="quarter" idx="23"/>
          </p:nvPr>
        </p:nvSpPr>
        <p:spPr>
          <a:xfrm>
            <a:off x="8498840" y="4902200"/>
            <a:ext cx="3162300" cy="970280"/>
          </a:xfrm>
        </p:spPr>
        <p:txBody>
          <a:bodyPr/>
          <a:lstStyle/>
          <a:p>
            <a:endParaRPr lang="en-US"/>
          </a:p>
        </p:txBody>
      </p:sp>
      <p:sp>
        <p:nvSpPr>
          <p:cNvPr id="16" name="Title Placeholder 3">
            <a:extLst>
              <a:ext uri="{FF2B5EF4-FFF2-40B4-BE49-F238E27FC236}">
                <a16:creationId xmlns:a16="http://schemas.microsoft.com/office/drawing/2014/main" id="{43F1283A-2930-6744-F59B-5DAA8D0D8A4F}"/>
              </a:ext>
            </a:extLst>
          </p:cNvPr>
          <p:cNvSpPr>
            <a:spLocks noGrp="1"/>
          </p:cNvSpPr>
          <p:nvPr>
            <p:ph type="title" hasCustomPrompt="1"/>
          </p:nvPr>
        </p:nvSpPr>
        <p:spPr>
          <a:xfrm>
            <a:off x="609600" y="685800"/>
            <a:ext cx="11029857" cy="1090523"/>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use for longer  headlines - character limit 69</a:t>
            </a:r>
          </a:p>
        </p:txBody>
      </p:sp>
      <p:sp>
        <p:nvSpPr>
          <p:cNvPr id="2" name="Date Placeholder 4">
            <a:extLst>
              <a:ext uri="{FF2B5EF4-FFF2-40B4-BE49-F238E27FC236}">
                <a16:creationId xmlns:a16="http://schemas.microsoft.com/office/drawing/2014/main" id="{9F781560-8CA6-612B-D624-4FDC9AD01E0C}"/>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7D0C9EED-1905-4634-9325-109710540BF0}" type="datetime4">
              <a:rPr lang="en-US" smtClean="0"/>
              <a:t>March 23, 2026</a:t>
            </a:fld>
            <a:endParaRPr lang="en-US" dirty="0"/>
          </a:p>
        </p:txBody>
      </p:sp>
      <p:sp>
        <p:nvSpPr>
          <p:cNvPr id="7" name="Slide Number Placeholder 6">
            <a:extLst>
              <a:ext uri="{FF2B5EF4-FFF2-40B4-BE49-F238E27FC236}">
                <a16:creationId xmlns:a16="http://schemas.microsoft.com/office/drawing/2014/main" id="{92D660B0-BF01-BBF9-6283-079397F6FEFB}"/>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2644356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Chart">
    <p:spTree>
      <p:nvGrpSpPr>
        <p:cNvPr id="1" name=""/>
        <p:cNvGrpSpPr/>
        <p:nvPr/>
      </p:nvGrpSpPr>
      <p:grpSpPr>
        <a:xfrm>
          <a:off x="0" y="0"/>
          <a:ext cx="0" cy="0"/>
          <a:chOff x="0" y="0"/>
          <a:chExt cx="0" cy="0"/>
        </a:xfrm>
      </p:grpSpPr>
      <p:sp>
        <p:nvSpPr>
          <p:cNvPr id="5" name="Chart Placeholder 4">
            <a:extLst>
              <a:ext uri="{FF2B5EF4-FFF2-40B4-BE49-F238E27FC236}">
                <a16:creationId xmlns:a16="http://schemas.microsoft.com/office/drawing/2014/main" id="{0FC7346A-013F-FD6D-FAEB-DDD7029C7D33}"/>
              </a:ext>
            </a:extLst>
          </p:cNvPr>
          <p:cNvSpPr>
            <a:spLocks noGrp="1"/>
          </p:cNvSpPr>
          <p:nvPr>
            <p:ph type="chart" sz="quarter" idx="14"/>
          </p:nvPr>
        </p:nvSpPr>
        <p:spPr>
          <a:xfrm>
            <a:off x="5092700" y="2566254"/>
            <a:ext cx="6565899" cy="3301145"/>
          </a:xfrm>
        </p:spPr>
        <p:txBody>
          <a:bodyPr/>
          <a:lstStyle/>
          <a:p>
            <a:endParaRPr lang="en-US"/>
          </a:p>
        </p:txBody>
      </p:sp>
      <p:sp>
        <p:nvSpPr>
          <p:cNvPr id="6" name="Title Placeholder 3">
            <a:extLst>
              <a:ext uri="{FF2B5EF4-FFF2-40B4-BE49-F238E27FC236}">
                <a16:creationId xmlns:a16="http://schemas.microsoft.com/office/drawing/2014/main" id="{52D32E12-7955-BC1B-29E2-BCDBF1A64351}"/>
              </a:ext>
            </a:extLst>
          </p:cNvPr>
          <p:cNvSpPr>
            <a:spLocks noGrp="1"/>
          </p:cNvSpPr>
          <p:nvPr>
            <p:ph type="title" hasCustomPrompt="1"/>
          </p:nvPr>
        </p:nvSpPr>
        <p:spPr>
          <a:xfrm>
            <a:off x="609600" y="685800"/>
            <a:ext cx="11029857" cy="1090523"/>
          </a:xfrm>
          <a:prstGeom prst="rect">
            <a:avLst/>
          </a:prstGeom>
        </p:spPr>
        <p:txBody>
          <a:bodyPr vert="horz" lIns="0" tIns="0" rIns="0" bIns="0" rtlCol="0" anchor="t">
            <a:noAutofit/>
          </a:bodyPr>
          <a:lstStyle>
            <a:lvl1pPr>
              <a:lnSpc>
                <a:spcPts val="4200"/>
              </a:lnSpc>
              <a:defRPr b="1" i="0" spc="-100" baseline="0">
                <a:latin typeface="Arial" panose="020B0604020202020204" pitchFamily="34" charset="0"/>
                <a:cs typeface="Arial" panose="020B0604020202020204" pitchFamily="34" charset="0"/>
              </a:defRPr>
            </a:lvl1pPr>
          </a:lstStyle>
          <a:p>
            <a:r>
              <a:rPr lang="en-US"/>
              <a:t>Click to edit: use for longer  headlines - character limit 69</a:t>
            </a:r>
          </a:p>
        </p:txBody>
      </p:sp>
      <p:sp>
        <p:nvSpPr>
          <p:cNvPr id="7" name="Text Placeholder 8">
            <a:extLst>
              <a:ext uri="{FF2B5EF4-FFF2-40B4-BE49-F238E27FC236}">
                <a16:creationId xmlns:a16="http://schemas.microsoft.com/office/drawing/2014/main" id="{C260C905-E762-A1E2-643C-DDFDDD6F496F}"/>
              </a:ext>
            </a:extLst>
          </p:cNvPr>
          <p:cNvSpPr>
            <a:spLocks noGrp="1"/>
          </p:cNvSpPr>
          <p:nvPr>
            <p:ph type="body" sz="quarter" idx="13" hasCustomPrompt="1"/>
          </p:nvPr>
        </p:nvSpPr>
        <p:spPr>
          <a:xfrm>
            <a:off x="609600" y="1892210"/>
            <a:ext cx="11049000" cy="425450"/>
          </a:xfrm>
        </p:spPr>
        <p:txBody>
          <a:bodyPr>
            <a:noAutofit/>
          </a:bodyPr>
          <a:lstStyle>
            <a:lvl1pPr marL="0" indent="0">
              <a:buFontTx/>
              <a:buNone/>
              <a:defRPr sz="2200" b="1" i="0" cap="all" baseline="0">
                <a:solidFill>
                  <a:schemeClr val="bg2"/>
                </a:solidFill>
                <a:latin typeface="Arial" panose="020B0604020202020204" pitchFamily="34" charset="0"/>
                <a:cs typeface="Arial" panose="020B0604020202020204" pitchFamily="34" charset="0"/>
              </a:defRPr>
            </a:lvl1pPr>
            <a:lvl2pPr marL="457200" indent="0">
              <a:buFontTx/>
              <a:buNone/>
              <a:defRPr cap="all" baseline="0"/>
            </a:lvl2pPr>
            <a:lvl3pPr marL="914400" indent="0">
              <a:buFontTx/>
              <a:buNone/>
              <a:defRPr cap="all" baseline="0"/>
            </a:lvl3pPr>
            <a:lvl4pPr marL="1371600" indent="0">
              <a:buFontTx/>
              <a:buNone/>
              <a:defRPr cap="all" baseline="0"/>
            </a:lvl4pPr>
            <a:lvl5pPr marL="1828800" indent="0">
              <a:buFontTx/>
              <a:buNone/>
              <a:defRPr cap="all" baseline="0"/>
            </a:lvl5pPr>
          </a:lstStyle>
          <a:p>
            <a:pPr lvl="0"/>
            <a:r>
              <a:rPr lang="en-US"/>
              <a:t>Click to edit: character limit 75</a:t>
            </a:r>
          </a:p>
        </p:txBody>
      </p:sp>
      <p:sp>
        <p:nvSpPr>
          <p:cNvPr id="12" name="Text Placeholder 5">
            <a:extLst>
              <a:ext uri="{FF2B5EF4-FFF2-40B4-BE49-F238E27FC236}">
                <a16:creationId xmlns:a16="http://schemas.microsoft.com/office/drawing/2014/main" id="{53DDE74D-3D21-94A0-3E1A-46D281593FEE}"/>
              </a:ext>
            </a:extLst>
          </p:cNvPr>
          <p:cNvSpPr>
            <a:spLocks noGrp="1"/>
          </p:cNvSpPr>
          <p:nvPr>
            <p:ph type="body" sz="quarter" idx="15" hasCustomPrompt="1"/>
          </p:nvPr>
        </p:nvSpPr>
        <p:spPr>
          <a:xfrm>
            <a:off x="609600" y="2573654"/>
            <a:ext cx="4057403" cy="3293746"/>
          </a:xfrm>
        </p:spPr>
        <p:txBody>
          <a:bodyPr>
            <a:noAutofit/>
          </a:bodyPr>
          <a:lstStyle>
            <a:lvl1pPr>
              <a:lnSpc>
                <a:spcPct val="100000"/>
              </a:lnSpc>
              <a:defRPr sz="2200"/>
            </a:lvl1pPr>
            <a:lvl2pPr>
              <a:lnSpc>
                <a:spcPct val="100000"/>
              </a:lnSpc>
              <a:defRPr sz="2200"/>
            </a:lvl2pPr>
            <a:lvl3pPr>
              <a:lnSpc>
                <a:spcPct val="100000"/>
              </a:lnSpc>
              <a:defRPr sz="2200"/>
            </a:lvl3pPr>
            <a:lvl4pPr>
              <a:lnSpc>
                <a:spcPct val="100000"/>
              </a:lnSpc>
              <a:defRPr sz="2200"/>
            </a:lvl4pPr>
            <a:lvl5pPr>
              <a:lnSpc>
                <a:spcPct val="100000"/>
              </a:lnSpc>
              <a:defRPr sz="2200"/>
            </a:lvl5pPr>
          </a:lstStyle>
          <a:p>
            <a:pPr lvl="0"/>
            <a:r>
              <a:rPr lang="en-US"/>
              <a:t>Click to edit: 7 lines</a:t>
            </a:r>
          </a:p>
          <a:p>
            <a:pPr lvl="1"/>
            <a:r>
              <a:rPr lang="en-US"/>
              <a:t>Second level</a:t>
            </a:r>
          </a:p>
          <a:p>
            <a:pPr lvl="2"/>
            <a:r>
              <a:rPr lang="en-US"/>
              <a:t>Third level</a:t>
            </a:r>
          </a:p>
          <a:p>
            <a:pPr lvl="3"/>
            <a:r>
              <a:rPr lang="en-US"/>
              <a:t>Fourth level</a:t>
            </a:r>
          </a:p>
          <a:p>
            <a:pPr lvl="4"/>
            <a:r>
              <a:rPr lang="en-US"/>
              <a:t>Fifth level</a:t>
            </a:r>
          </a:p>
        </p:txBody>
      </p:sp>
      <p:sp>
        <p:nvSpPr>
          <p:cNvPr id="2" name="Date Placeholder 4">
            <a:extLst>
              <a:ext uri="{FF2B5EF4-FFF2-40B4-BE49-F238E27FC236}">
                <a16:creationId xmlns:a16="http://schemas.microsoft.com/office/drawing/2014/main" id="{C5E149BE-2757-10EB-CB9D-37A956799769}"/>
              </a:ext>
            </a:extLst>
          </p:cNvPr>
          <p:cNvSpPr>
            <a:spLocks noGrp="1"/>
          </p:cNvSpPr>
          <p:nvPr>
            <p:ph type="dt" sz="half" idx="2"/>
          </p:nvPr>
        </p:nvSpPr>
        <p:spPr>
          <a:xfrm>
            <a:off x="1578745" y="6356349"/>
            <a:ext cx="2205942" cy="221240"/>
          </a:xfrm>
          <a:prstGeom prst="rect">
            <a:avLst/>
          </a:prstGeom>
        </p:spPr>
        <p:txBody>
          <a:bodyPr vert="horz" lIns="91440" tIns="45720" rIns="91440" bIns="45720" rtlCol="0" anchor="ctr"/>
          <a:lstStyle>
            <a:lvl1pPr algn="l">
              <a:defRPr sz="1200">
                <a:solidFill>
                  <a:srgbClr val="51237F"/>
                </a:solidFill>
              </a:defRPr>
            </a:lvl1pPr>
          </a:lstStyle>
          <a:p>
            <a:fld id="{2F787FB6-E8D8-424A-8A0A-3254E0BA2928}" type="datetime4">
              <a:rPr lang="en-US" smtClean="0"/>
              <a:t>March 23, 2026</a:t>
            </a:fld>
            <a:endParaRPr lang="en-US" dirty="0"/>
          </a:p>
        </p:txBody>
      </p:sp>
      <p:sp>
        <p:nvSpPr>
          <p:cNvPr id="8" name="Slide Number Placeholder 6">
            <a:extLst>
              <a:ext uri="{FF2B5EF4-FFF2-40B4-BE49-F238E27FC236}">
                <a16:creationId xmlns:a16="http://schemas.microsoft.com/office/drawing/2014/main" id="{8FE6B5B5-045E-669A-1FEB-6E0A086BAC5F}"/>
              </a:ext>
            </a:extLst>
          </p:cNvPr>
          <p:cNvSpPr txBox="1">
            <a:spLocks/>
          </p:cNvSpPr>
          <p:nvPr userDrawn="1"/>
        </p:nvSpPr>
        <p:spPr>
          <a:xfrm>
            <a:off x="609600" y="6356348"/>
            <a:ext cx="793072" cy="221241"/>
          </a:xfrm>
          <a:prstGeom prst="rect">
            <a:avLst/>
          </a:prstGeom>
        </p:spPr>
        <p:txBody>
          <a:bodyPr vert="horz" lIns="0" tIns="0" rIns="0" bIns="0" rtlCol="0" anchor="ctr"/>
          <a:lstStyle>
            <a:defPPr>
              <a:defRPr lang="en-US"/>
            </a:defPPr>
            <a:lvl1pPr marL="0" algn="l" defTabSz="914400" rtl="0" eaLnBrk="1" latinLnBrk="0" hangingPunct="1">
              <a:defRPr sz="800" kern="1200">
                <a:solidFill>
                  <a:srgbClr val="5123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t>Slide </a:t>
            </a:r>
            <a:fld id="{5F8B654A-1284-4B91-BED1-0F0E19FCF7F1}" type="slidenum">
              <a:rPr lang="en-US" sz="1200" smtClean="0"/>
              <a:pPr/>
              <a:t>‹#›</a:t>
            </a:fld>
            <a:endParaRPr lang="en-US" sz="1200" dirty="0"/>
          </a:p>
        </p:txBody>
      </p:sp>
    </p:spTree>
    <p:extLst>
      <p:ext uri="{BB962C8B-B14F-4D97-AF65-F5344CB8AC3E}">
        <p14:creationId xmlns:p14="http://schemas.microsoft.com/office/powerpoint/2010/main" val="395199749"/>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59F2047-EC1C-1653-58A5-EDB81BD737F1}"/>
              </a:ext>
            </a:extLst>
          </p:cNvPr>
          <p:cNvSpPr>
            <a:spLocks noGrp="1"/>
          </p:cNvSpPr>
          <p:nvPr>
            <p:ph type="body" idx="1"/>
          </p:nvPr>
        </p:nvSpPr>
        <p:spPr>
          <a:xfrm>
            <a:off x="609600" y="2205991"/>
            <a:ext cx="11049000" cy="396621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3">
            <a:extLst>
              <a:ext uri="{FF2B5EF4-FFF2-40B4-BE49-F238E27FC236}">
                <a16:creationId xmlns:a16="http://schemas.microsoft.com/office/drawing/2014/main" id="{773F3C9A-31EF-BFC8-5164-E1F6F600AF10}"/>
              </a:ext>
            </a:extLst>
          </p:cNvPr>
          <p:cNvSpPr>
            <a:spLocks noGrp="1"/>
          </p:cNvSpPr>
          <p:nvPr>
            <p:ph type="title"/>
          </p:nvPr>
        </p:nvSpPr>
        <p:spPr>
          <a:xfrm>
            <a:off x="609600" y="685800"/>
            <a:ext cx="11049000" cy="1141959"/>
          </a:xfrm>
          <a:prstGeom prst="rect">
            <a:avLst/>
          </a:prstGeom>
        </p:spPr>
        <p:txBody>
          <a:bodyPr vert="horz" lIns="0" tIns="0" rIns="0" bIns="0" rtlCol="0" anchor="t">
            <a:noAutofit/>
          </a:bodyPr>
          <a:lstStyle/>
          <a:p>
            <a:r>
              <a:rPr lang="en-US"/>
              <a:t>Click to edit Master title style Arial regular 44 pt</a:t>
            </a:r>
          </a:p>
        </p:txBody>
      </p:sp>
      <p:pic>
        <p:nvPicPr>
          <p:cNvPr id="6" name="Picture 5">
            <a:extLst>
              <a:ext uri="{FF2B5EF4-FFF2-40B4-BE49-F238E27FC236}">
                <a16:creationId xmlns:a16="http://schemas.microsoft.com/office/drawing/2014/main" id="{2D8CADC7-B17D-ED24-B5FC-D84E158D443E}"/>
              </a:ext>
            </a:extLst>
          </p:cNvPr>
          <p:cNvPicPr>
            <a:picLocks noChangeAspect="1"/>
          </p:cNvPicPr>
          <p:nvPr userDrawn="1"/>
        </p:nvPicPr>
        <p:blipFill>
          <a:blip r:embed="rId35" cstate="screen">
            <a:extLst>
              <a:ext uri="{28A0092B-C50C-407E-A947-70E740481C1C}">
                <a14:useLocalDpi xmlns:a14="http://schemas.microsoft.com/office/drawing/2010/main"/>
              </a:ext>
            </a:extLst>
          </a:blip>
          <a:srcRect/>
          <a:stretch/>
        </p:blipFill>
        <p:spPr>
          <a:xfrm>
            <a:off x="7301778" y="6274731"/>
            <a:ext cx="636443" cy="404537"/>
          </a:xfrm>
          <a:prstGeom prst="rect">
            <a:avLst/>
          </a:prstGeom>
        </p:spPr>
      </p:pic>
      <p:sp>
        <p:nvSpPr>
          <p:cNvPr id="7" name="Slide Number Placeholder 6">
            <a:extLst>
              <a:ext uri="{FF2B5EF4-FFF2-40B4-BE49-F238E27FC236}">
                <a16:creationId xmlns:a16="http://schemas.microsoft.com/office/drawing/2014/main" id="{DCAFAB99-2772-45EF-9EA8-E01B167B0FF3}"/>
              </a:ext>
            </a:extLst>
          </p:cNvPr>
          <p:cNvSpPr>
            <a:spLocks noGrp="1"/>
          </p:cNvSpPr>
          <p:nvPr>
            <p:ph type="sldNum" sz="quarter" idx="4"/>
          </p:nvPr>
        </p:nvSpPr>
        <p:spPr>
          <a:xfrm>
            <a:off x="609600" y="6329192"/>
            <a:ext cx="793072" cy="221241"/>
          </a:xfrm>
          <a:prstGeom prst="rect">
            <a:avLst/>
          </a:prstGeom>
        </p:spPr>
        <p:txBody>
          <a:bodyPr vert="horz" lIns="0" tIns="0" rIns="0" bIns="0" rtlCol="0" anchor="ctr"/>
          <a:lstStyle>
            <a:lvl1pPr algn="l">
              <a:defRPr sz="1200">
                <a:solidFill>
                  <a:srgbClr val="51237F"/>
                </a:solidFill>
              </a:defRPr>
            </a:lvl1pPr>
          </a:lstStyle>
          <a:p>
            <a:r>
              <a:rPr lang="en-US"/>
              <a:t>Slide </a:t>
            </a:r>
            <a:fld id="{5F8B654A-1284-4B91-BED1-0F0E19FCF7F1}" type="slidenum">
              <a:rPr lang="en-US" smtClean="0"/>
              <a:pPr/>
              <a:t>‹#›</a:t>
            </a:fld>
            <a:endParaRPr lang="en-US" sz="1200" dirty="0"/>
          </a:p>
        </p:txBody>
      </p:sp>
      <p:cxnSp>
        <p:nvCxnSpPr>
          <p:cNvPr id="9" name="Straight Connector 8">
            <a:extLst>
              <a:ext uri="{FF2B5EF4-FFF2-40B4-BE49-F238E27FC236}">
                <a16:creationId xmlns:a16="http://schemas.microsoft.com/office/drawing/2014/main" id="{B477E722-1F2E-7DC9-1A90-BF7C7A44D312}"/>
              </a:ext>
            </a:extLst>
          </p:cNvPr>
          <p:cNvCxnSpPr/>
          <p:nvPr userDrawn="1"/>
        </p:nvCxnSpPr>
        <p:spPr>
          <a:xfrm>
            <a:off x="609600" y="6172200"/>
            <a:ext cx="110490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 name="Date Placeholder 4">
            <a:extLst>
              <a:ext uri="{FF2B5EF4-FFF2-40B4-BE49-F238E27FC236}">
                <a16:creationId xmlns:a16="http://schemas.microsoft.com/office/drawing/2014/main" id="{1473B5B8-B46A-7BDC-FDD8-6E5B9D2616FE}"/>
              </a:ext>
            </a:extLst>
          </p:cNvPr>
          <p:cNvSpPr>
            <a:spLocks noGrp="1"/>
          </p:cNvSpPr>
          <p:nvPr>
            <p:ph type="dt" sz="half" idx="2"/>
          </p:nvPr>
        </p:nvSpPr>
        <p:spPr>
          <a:xfrm>
            <a:off x="1592830" y="6329192"/>
            <a:ext cx="2743200" cy="209720"/>
          </a:xfrm>
          <a:prstGeom prst="rect">
            <a:avLst/>
          </a:prstGeom>
        </p:spPr>
        <p:txBody>
          <a:bodyPr vert="horz" lIns="91440" tIns="45720" rIns="91440" bIns="45720" rtlCol="0" anchor="ctr"/>
          <a:lstStyle>
            <a:lvl1pPr algn="l">
              <a:defRPr sz="1200">
                <a:solidFill>
                  <a:srgbClr val="51237F"/>
                </a:solidFill>
              </a:defRPr>
            </a:lvl1pPr>
          </a:lstStyle>
          <a:p>
            <a:fld id="{72A32F8E-EE76-4482-B8BB-5D3980A3B22B}" type="datetime4">
              <a:rPr lang="en-US" smtClean="0"/>
              <a:t>March 23, 2026</a:t>
            </a:fld>
            <a:endParaRPr lang="en-US" dirty="0"/>
          </a:p>
        </p:txBody>
      </p:sp>
    </p:spTree>
    <p:extLst>
      <p:ext uri="{BB962C8B-B14F-4D97-AF65-F5344CB8AC3E}">
        <p14:creationId xmlns:p14="http://schemas.microsoft.com/office/powerpoint/2010/main" val="645675806"/>
      </p:ext>
    </p:extLst>
  </p:cSld>
  <p:clrMap bg1="lt1" tx1="dk1" bg2="lt2" tx2="dk2" accent1="accent1" accent2="accent2" accent3="accent3" accent4="accent4" accent5="accent5" accent6="accent6" hlink="hlink" folHlink="folHlink"/>
  <p:sldLayoutIdLst>
    <p:sldLayoutId id="2147483698" r:id="rId1"/>
    <p:sldLayoutId id="2147483751" r:id="rId2"/>
    <p:sldLayoutId id="2147483754" r:id="rId3"/>
    <p:sldLayoutId id="2147483768" r:id="rId4"/>
    <p:sldLayoutId id="2147483767" r:id="rId5"/>
    <p:sldLayoutId id="2147483706" r:id="rId6"/>
    <p:sldLayoutId id="2147483676" r:id="rId7"/>
    <p:sldLayoutId id="2147483685" r:id="rId8"/>
    <p:sldLayoutId id="2147483689" r:id="rId9"/>
    <p:sldLayoutId id="2147483699" r:id="rId10"/>
    <p:sldLayoutId id="2147483755" r:id="rId11"/>
    <p:sldLayoutId id="2147483756" r:id="rId12"/>
    <p:sldLayoutId id="2147483757" r:id="rId13"/>
    <p:sldLayoutId id="2147483758" r:id="rId14"/>
    <p:sldLayoutId id="2147483708" r:id="rId15"/>
    <p:sldLayoutId id="2147483759" r:id="rId16"/>
    <p:sldLayoutId id="2147483760" r:id="rId17"/>
    <p:sldLayoutId id="2147483761" r:id="rId18"/>
    <p:sldLayoutId id="2147483762" r:id="rId19"/>
    <p:sldLayoutId id="2147483763" r:id="rId20"/>
    <p:sldLayoutId id="2147483764" r:id="rId21"/>
    <p:sldLayoutId id="2147483765" r:id="rId22"/>
    <p:sldLayoutId id="2147483766" r:id="rId23"/>
    <p:sldLayoutId id="2147483769" r:id="rId24"/>
    <p:sldLayoutId id="2147483752" r:id="rId25"/>
    <p:sldLayoutId id="2147483753" r:id="rId26"/>
    <p:sldLayoutId id="2147483705" r:id="rId27"/>
    <p:sldLayoutId id="2147483692" r:id="rId28"/>
    <p:sldLayoutId id="2147483704" r:id="rId29"/>
    <p:sldLayoutId id="2147483770" r:id="rId30"/>
    <p:sldLayoutId id="2147483771" r:id="rId31"/>
    <p:sldLayoutId id="2147483773" r:id="rId32"/>
    <p:sldLayoutId id="2147483774" r:id="rId33"/>
  </p:sldLayoutIdLst>
  <p:hf hdr="0" ftr="0"/>
  <p:txStyles>
    <p:titleStyle>
      <a:lvl1pPr algn="l" defTabSz="914400" rtl="0" eaLnBrk="1" latinLnBrk="0" hangingPunct="1">
        <a:lnSpc>
          <a:spcPts val="4200"/>
        </a:lnSpc>
        <a:spcBef>
          <a:spcPct val="0"/>
        </a:spcBef>
        <a:buNone/>
        <a:defRPr sz="4400" b="1"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000000"/>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000000"/>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7344" userDrawn="1">
          <p15:clr>
            <a:srgbClr val="F26B43"/>
          </p15:clr>
        </p15:guide>
        <p15:guide id="3" orient="horz" pos="432" userDrawn="1">
          <p15:clr>
            <a:srgbClr val="F26B43"/>
          </p15:clr>
        </p15:guide>
        <p15:guide id="4" orient="horz" pos="3888" userDrawn="1">
          <p15:clr>
            <a:srgbClr val="F26B43"/>
          </p15:clr>
        </p15:guide>
        <p15:guide id="5" pos="5088" userDrawn="1">
          <p15:clr>
            <a:srgbClr val="F26B43"/>
          </p15:clr>
        </p15:guide>
        <p15:guide id="6" pos="4800" userDrawn="1">
          <p15:clr>
            <a:srgbClr val="F26B43"/>
          </p15:clr>
        </p15:guide>
        <p15:guide id="7" orient="horz" pos="3696" userDrawn="1">
          <p15:clr>
            <a:srgbClr val="F26B43"/>
          </p15:clr>
        </p15:guide>
        <p15:guide id="8" orient="horz" pos="40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www.profburnett.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21.sv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com/shorts/kQl45ophSVQ?si=YHtlrkmVgSlIEBqA"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notesSlide" Target="../notesSlides/notesSlide12.xml"/><Relationship Id="rId1" Type="http://schemas.openxmlformats.org/officeDocument/2006/relationships/slideLayout" Target="../slideLayouts/slideLayout32.xml"/><Relationship Id="rId5" Type="http://schemas.openxmlformats.org/officeDocument/2006/relationships/image" Target="../media/image28.svg"/><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notesSlide" Target="../notesSlides/notesSlide17.xml"/><Relationship Id="rId1" Type="http://schemas.openxmlformats.org/officeDocument/2006/relationships/slideLayout" Target="../slideLayouts/slideLayout32.xml"/><Relationship Id="rId4" Type="http://schemas.openxmlformats.org/officeDocument/2006/relationships/image" Target="../media/image31.svg"/></Relationships>
</file>

<file path=ppt/slides/_rels/slide35.xml.rels><?xml version="1.0" encoding="UTF-8" standalone="yes"?>
<Relationships xmlns="http://schemas.openxmlformats.org/package/2006/relationships"><Relationship Id="rId3" Type="http://schemas.openxmlformats.org/officeDocument/2006/relationships/hyperlink" Target="https://www.datacamp.com/blog/what-is-retrieval-augmented-generation-rag" TargetMode="External"/><Relationship Id="rId2" Type="http://schemas.openxmlformats.org/officeDocument/2006/relationships/image" Target="../media/image32.jpeg"/><Relationship Id="rId1" Type="http://schemas.openxmlformats.org/officeDocument/2006/relationships/slideLayout" Target="../slideLayouts/slideLayout3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hyperlink" Target="https://en.wikipedia.org/wiki/PaLM" TargetMode="External"/><Relationship Id="rId2" Type="http://schemas.openxmlformats.org/officeDocument/2006/relationships/hyperlink" Target="https://en.wikipedia.org/wiki/LaMDA" TargetMode="Externa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hyperlink" Target="https://openprompt.co/" TargetMode="External"/><Relationship Id="rId7" Type="http://schemas.openxmlformats.org/officeDocument/2006/relationships/hyperlink" Target="https://www.promptengine.cc/" TargetMode="External"/><Relationship Id="rId2" Type="http://schemas.openxmlformats.org/officeDocument/2006/relationships/hyperlink" Target="https://www.promptlayer.com/" TargetMode="External"/><Relationship Id="rId1" Type="http://schemas.openxmlformats.org/officeDocument/2006/relationships/slideLayout" Target="../slideLayouts/slideLayout5.xml"/><Relationship Id="rId6" Type="http://schemas.openxmlformats.org/officeDocument/2006/relationships/hyperlink" Target="https://learnprompting.org/docs/tooling/IDEs/prompttools" TargetMode="External"/><Relationship Id="rId5" Type="http://schemas.openxmlformats.org/officeDocument/2006/relationships/hyperlink" Target="https://promptappgpt.wangzhishi.net/" TargetMode="External"/><Relationship Id="rId4" Type="http://schemas.openxmlformats.org/officeDocument/2006/relationships/hyperlink" Target="https://agenta.ai/" TargetMode="External"/></Relationships>
</file>

<file path=ppt/slides/_rels/slide53.xml.rels><?xml version="1.0" encoding="UTF-8" standalone="yes"?>
<Relationships xmlns="http://schemas.openxmlformats.org/package/2006/relationships"><Relationship Id="rId3" Type="http://schemas.openxmlformats.org/officeDocument/2006/relationships/hyperlink" Target="https://www.langchain.com/" TargetMode="External"/><Relationship Id="rId7" Type="http://schemas.openxmlformats.org/officeDocument/2006/relationships/hyperlink" Target="https://docs.flowiseai.com/integrations/langchain/prompts" TargetMode="External"/><Relationship Id="rId2" Type="http://schemas.openxmlformats.org/officeDocument/2006/relationships/hyperlink" Target="https://smith.langchain.com/" TargetMode="External"/><Relationship Id="rId1" Type="http://schemas.openxmlformats.org/officeDocument/2006/relationships/slideLayout" Target="../slideLayouts/slideLayout5.xml"/><Relationship Id="rId6" Type="http://schemas.openxmlformats.org/officeDocument/2006/relationships/hyperlink" Target="https://latitude.so/" TargetMode="External"/><Relationship Id="rId5" Type="http://schemas.openxmlformats.org/officeDocument/2006/relationships/hyperlink" Target="https://haystack.deepset.ai/" TargetMode="External"/><Relationship Id="rId4" Type="http://schemas.openxmlformats.org/officeDocument/2006/relationships/hyperlink" Target="https://langfuse.com/docs/prompt-management/get-started"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hyperlink" Target="https://apps.profburnett.com/ITI_555_GenAI/documents/SPEAR_Prompt_Results.docx" TargetMode="Externa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video.profburnett.com/AI-Robotics/Frontline_Reports/The_Age_of_AI_Social_Development.mp4"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hyperlink" Target="https://apps.profburnett.com/ITI_555_GenAI/documents/CRISPE_Prompt.docx" TargetMode="Externa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hyperlink" Target="https://apps.profburnett.com/ITI_555_GenAI/documents/CRISPE_Prompt_Results.docx" TargetMode="Externa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hyperlink" Target="https://apps.profburnett.com/ITI_555_GenAI/documents/ICE_Prompt_w_Example_A.docx" TargetMode="External"/><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2" Type="http://schemas.openxmlformats.org/officeDocument/2006/relationships/hyperlink" Target="https://apps.profburnett.com/ITI_555_GenAI/documents/ICE_Prompt_Results.docx"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hyperlink" Target="https://apps.profburnett.com/ITI_555_GenAI/documents/CRAFT_Prompt.docx" TargetMode="Externa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2" Type="http://schemas.openxmlformats.org/officeDocument/2006/relationships/hyperlink" Target="https://apps.profburnett.com/ITI_555_GenAI/documents/CRAFT_Prompt_Results.docx" TargetMode="External"/><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hyperlink" Target="https://video.profburnett.com/AI-Robotics/Artificial_Intelligence_Explained_Unleashing_the_Next_Wave.mp4"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2513D-5E0E-19A6-CAF5-064D6898E1E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9CED6D3-84C0-7074-4D7F-395995481A85}"/>
              </a:ext>
            </a:extLst>
          </p:cNvPr>
          <p:cNvSpPr>
            <a:spLocks noGrp="1"/>
          </p:cNvSpPr>
          <p:nvPr>
            <p:ph type="title"/>
          </p:nvPr>
        </p:nvSpPr>
        <p:spPr>
          <a:xfrm>
            <a:off x="609600" y="4751881"/>
            <a:ext cx="11049000" cy="948187"/>
          </a:xfrm>
        </p:spPr>
        <p:txBody>
          <a:bodyPr/>
          <a:lstStyle/>
          <a:p>
            <a:r>
              <a:rPr lang="en-US" dirty="0"/>
              <a:t>ITI 555 Introduction to Generative AI</a:t>
            </a:r>
            <a:br>
              <a:rPr lang="en-US" dirty="0"/>
            </a:br>
            <a:r>
              <a:rPr lang="en-US" dirty="0"/>
              <a:t>Session I </a:t>
            </a:r>
          </a:p>
        </p:txBody>
      </p:sp>
      <p:pic>
        <p:nvPicPr>
          <p:cNvPr id="6" name="Picture Placeholder 5" descr="A building with glass windows&#10;&#10;AI-generated content may be incorrect.">
            <a:extLst>
              <a:ext uri="{FF2B5EF4-FFF2-40B4-BE49-F238E27FC236}">
                <a16:creationId xmlns:a16="http://schemas.microsoft.com/office/drawing/2014/main" id="{CEB0A5D9-E257-7A67-7EEC-BE5B40008477}"/>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t="86" b="86"/>
          <a:stretch/>
        </p:blipFill>
        <p:spPr>
          <a:xfrm>
            <a:off x="631373" y="1848636"/>
            <a:ext cx="6988628" cy="2465207"/>
          </a:xfrm>
        </p:spPr>
      </p:pic>
      <p:sp>
        <p:nvSpPr>
          <p:cNvPr id="5" name="Text Placeholder 4">
            <a:extLst>
              <a:ext uri="{FF2B5EF4-FFF2-40B4-BE49-F238E27FC236}">
                <a16:creationId xmlns:a16="http://schemas.microsoft.com/office/drawing/2014/main" id="{27FFBC15-6799-34A6-939B-3FEF0AFF73A8}"/>
              </a:ext>
            </a:extLst>
          </p:cNvPr>
          <p:cNvSpPr>
            <a:spLocks noGrp="1"/>
          </p:cNvSpPr>
          <p:nvPr>
            <p:ph type="body" sz="quarter" idx="10"/>
          </p:nvPr>
        </p:nvSpPr>
        <p:spPr>
          <a:xfrm>
            <a:off x="609600" y="5946912"/>
            <a:ext cx="11049000" cy="333967"/>
          </a:xfrm>
        </p:spPr>
        <p:txBody>
          <a:bodyPr/>
          <a:lstStyle/>
          <a:p>
            <a:r>
              <a:rPr lang="en-US" sz="2400" dirty="0">
                <a:hlinkClick r:id="rId4"/>
              </a:rPr>
              <a:t>Prof burnett</a:t>
            </a:r>
            <a:r>
              <a:rPr lang="en-US" sz="2400" dirty="0"/>
              <a:t> | </a:t>
            </a:r>
            <a:r>
              <a:rPr lang="en-US" i="1" dirty="0">
                <a:solidFill>
                  <a:srgbClr val="FFD700"/>
                </a:solidFill>
              </a:rPr>
              <a:t>Embrace AI </a:t>
            </a:r>
            <a:r>
              <a:rPr lang="en-US" i="1" dirty="0"/>
              <a:t>/ </a:t>
            </a:r>
            <a:r>
              <a:rPr lang="en-US" i="1" dirty="0">
                <a:solidFill>
                  <a:srgbClr val="00B0F0"/>
                </a:solidFill>
              </a:rPr>
              <a:t>Master Your Future</a:t>
            </a:r>
            <a:endParaRPr lang="en-US" sz="3600" i="1" dirty="0">
              <a:solidFill>
                <a:srgbClr val="00B0F0"/>
              </a:solidFill>
            </a:endParaRPr>
          </a:p>
        </p:txBody>
      </p:sp>
    </p:spTree>
    <p:extLst>
      <p:ext uri="{BB962C8B-B14F-4D97-AF65-F5344CB8AC3E}">
        <p14:creationId xmlns:p14="http://schemas.microsoft.com/office/powerpoint/2010/main" val="2080676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85458" y="408061"/>
            <a:ext cx="11095025" cy="1026523"/>
          </a:xfrm>
          <a:prstGeom prst="rect">
            <a:avLst/>
          </a:prstGeom>
          <a:noFill/>
        </p:spPr>
        <p:txBody>
          <a:bodyPr wrap="square" lIns="0" tIns="0" rIns="0" bIns="0" rtlCol="0" anchor="b"/>
          <a:lstStyle/>
          <a:p>
            <a:pPr>
              <a:lnSpc>
                <a:spcPts val="4260"/>
              </a:lnSpc>
            </a:pPr>
            <a:r>
              <a:rPr lang="en-US" sz="6400" b="1" dirty="0">
                <a:solidFill>
                  <a:srgbClr val="000000"/>
                </a:solidFill>
                <a:latin typeface="Roboto" pitchFamily="34" charset="0"/>
                <a:ea typeface="Roboto" pitchFamily="34" charset="-122"/>
                <a:cs typeface="Roboto" pitchFamily="34" charset="-120"/>
              </a:rPr>
              <a:t>Why Now? </a:t>
            </a:r>
            <a:endParaRPr lang="en-US" sz="6400" dirty="0"/>
          </a:p>
        </p:txBody>
      </p:sp>
      <p:grpSp>
        <p:nvGrpSpPr>
          <p:cNvPr id="5" name="Group 4">
            <a:extLst>
              <a:ext uri="{FF2B5EF4-FFF2-40B4-BE49-F238E27FC236}">
                <a16:creationId xmlns:a16="http://schemas.microsoft.com/office/drawing/2014/main" id="{1906B165-51DF-37D1-643A-951B22467D5F}"/>
              </a:ext>
            </a:extLst>
          </p:cNvPr>
          <p:cNvGrpSpPr/>
          <p:nvPr/>
        </p:nvGrpSpPr>
        <p:grpSpPr>
          <a:xfrm>
            <a:off x="4255754" y="1607634"/>
            <a:ext cx="3680491" cy="2858023"/>
            <a:chOff x="3285304" y="1493454"/>
            <a:chExt cx="2760368" cy="2143517"/>
          </a:xfrm>
        </p:grpSpPr>
        <p:sp>
          <p:nvSpPr>
            <p:cNvPr id="8" name="Object 7"/>
            <p:cNvSpPr/>
            <p:nvPr/>
          </p:nvSpPr>
          <p:spPr>
            <a:xfrm>
              <a:off x="3285304" y="1537844"/>
              <a:ext cx="535647" cy="535647"/>
            </a:xfrm>
            <a:prstGeom prst="ellipse">
              <a:avLst/>
            </a:prstGeom>
            <a:solidFill>
              <a:srgbClr val="51237F"/>
            </a:solidFill>
          </p:spPr>
          <p:txBody>
            <a:bodyPr/>
            <a:lstStyle/>
            <a:p>
              <a:endParaRPr lang="en-US" dirty="0"/>
            </a:p>
          </p:txBody>
        </p:sp>
        <p:pic>
          <p:nvPicPr>
            <p:cNvPr id="9" name="Object 8"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71521" y="1687537"/>
              <a:ext cx="164265" cy="235685"/>
            </a:xfrm>
            <a:prstGeom prst="rect">
              <a:avLst/>
            </a:prstGeom>
          </p:spPr>
        </p:pic>
        <p:sp>
          <p:nvSpPr>
            <p:cNvPr id="10" name="Object 9"/>
            <p:cNvSpPr/>
            <p:nvPr/>
          </p:nvSpPr>
          <p:spPr>
            <a:xfrm>
              <a:off x="3963790" y="1493454"/>
              <a:ext cx="2081882" cy="218971"/>
            </a:xfrm>
            <a:prstGeom prst="rect">
              <a:avLst/>
            </a:prstGeom>
            <a:noFill/>
          </p:spPr>
          <p:txBody>
            <a:bodyPr wrap="square" lIns="0" tIns="0" rIns="0" bIns="0" rtlCol="0" anchor="t"/>
            <a:lstStyle/>
            <a:p>
              <a:pPr>
                <a:lnSpc>
                  <a:spcPts val="2300"/>
                </a:lnSpc>
              </a:pPr>
              <a:r>
                <a:rPr lang="en-US" b="1" kern="0" spc="19" dirty="0">
                  <a:solidFill>
                    <a:srgbClr val="000000"/>
                  </a:solidFill>
                  <a:latin typeface="Roboto" pitchFamily="34" charset="0"/>
                  <a:ea typeface="Roboto" pitchFamily="34" charset="-122"/>
                  <a:cs typeface="Roboto" pitchFamily="34" charset="-120"/>
                </a:rPr>
                <a:t>Data</a:t>
              </a:r>
              <a:endParaRPr lang="en-US" b="1" dirty="0"/>
            </a:p>
          </p:txBody>
        </p:sp>
        <p:sp>
          <p:nvSpPr>
            <p:cNvPr id="11" name="Object 10"/>
            <p:cNvSpPr/>
            <p:nvPr/>
          </p:nvSpPr>
          <p:spPr>
            <a:xfrm>
              <a:off x="3963790" y="1755077"/>
              <a:ext cx="2081882" cy="1881894"/>
            </a:xfrm>
            <a:prstGeom prst="rect">
              <a:avLst/>
            </a:prstGeom>
            <a:noFill/>
          </p:spPr>
          <p:txBody>
            <a:bodyPr wrap="square" lIns="0" tIns="0" rIns="0" bIns="0" rtlCol="0" anchor="t"/>
            <a:lstStyle/>
            <a:p>
              <a:pPr>
                <a:lnSpc>
                  <a:spcPts val="2131"/>
                </a:lnSpc>
                <a:spcBef>
                  <a:spcPts val="440"/>
                </a:spcBef>
              </a:pPr>
              <a:r>
                <a:rPr lang="en-US" sz="1500" kern="0" spc="15" dirty="0">
                  <a:solidFill>
                    <a:srgbClr val="000000">
                      <a:alpha val="80000"/>
                    </a:srgbClr>
                  </a:solidFill>
                  <a:latin typeface="Roboto" pitchFamily="34" charset="0"/>
                  <a:ea typeface="Roboto" pitchFamily="34" charset="-122"/>
                  <a:cs typeface="Roboto" pitchFamily="34" charset="-120"/>
                </a:rPr>
                <a:t>There is now a vast amount of data available and generated that can be used to create GenAI models. In addition, verification and validation of the scaling law in models verifies the adage that “the more you have, the more accurate the model will be”.</a:t>
              </a:r>
              <a:endParaRPr lang="en-US" dirty="0"/>
            </a:p>
          </p:txBody>
        </p:sp>
      </p:grpSp>
      <p:grpSp>
        <p:nvGrpSpPr>
          <p:cNvPr id="4" name="Group 3">
            <a:extLst>
              <a:ext uri="{FF2B5EF4-FFF2-40B4-BE49-F238E27FC236}">
                <a16:creationId xmlns:a16="http://schemas.microsoft.com/office/drawing/2014/main" id="{EF35AE86-0FA1-4C3D-1C96-D6BBEE5A9357}"/>
              </a:ext>
            </a:extLst>
          </p:cNvPr>
          <p:cNvGrpSpPr/>
          <p:nvPr/>
        </p:nvGrpSpPr>
        <p:grpSpPr>
          <a:xfrm>
            <a:off x="8160028" y="1607634"/>
            <a:ext cx="3680492" cy="2240957"/>
            <a:chOff x="6213509" y="1493454"/>
            <a:chExt cx="2760369" cy="1680718"/>
          </a:xfrm>
        </p:grpSpPr>
        <p:sp>
          <p:nvSpPr>
            <p:cNvPr id="12" name="Object 11"/>
            <p:cNvSpPr/>
            <p:nvPr/>
          </p:nvSpPr>
          <p:spPr>
            <a:xfrm>
              <a:off x="6213509" y="1537844"/>
              <a:ext cx="535647" cy="535647"/>
            </a:xfrm>
            <a:prstGeom prst="ellipse">
              <a:avLst/>
            </a:prstGeom>
            <a:solidFill>
              <a:srgbClr val="51237F"/>
            </a:solidFill>
          </p:spPr>
          <p:txBody>
            <a:bodyPr/>
            <a:lstStyle/>
            <a:p>
              <a:endParaRPr lang="en-US" dirty="0"/>
            </a:p>
          </p:txBody>
        </p:sp>
        <p:pic>
          <p:nvPicPr>
            <p:cNvPr id="13" name="Object 12"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43229" y="1695726"/>
              <a:ext cx="285679" cy="235685"/>
            </a:xfrm>
            <a:prstGeom prst="rect">
              <a:avLst/>
            </a:prstGeom>
          </p:spPr>
        </p:pic>
        <p:sp>
          <p:nvSpPr>
            <p:cNvPr id="14" name="Object 13"/>
            <p:cNvSpPr/>
            <p:nvPr/>
          </p:nvSpPr>
          <p:spPr>
            <a:xfrm>
              <a:off x="6891996" y="1493454"/>
              <a:ext cx="2081882" cy="218971"/>
            </a:xfrm>
            <a:prstGeom prst="rect">
              <a:avLst/>
            </a:prstGeom>
            <a:noFill/>
          </p:spPr>
          <p:txBody>
            <a:bodyPr wrap="square" lIns="0" tIns="0" rIns="0" bIns="0" rtlCol="0" anchor="t"/>
            <a:lstStyle/>
            <a:p>
              <a:pPr>
                <a:lnSpc>
                  <a:spcPts val="2300"/>
                </a:lnSpc>
              </a:pPr>
              <a:r>
                <a:rPr lang="en-US" b="1" kern="0" spc="19" dirty="0">
                  <a:solidFill>
                    <a:srgbClr val="000000"/>
                  </a:solidFill>
                  <a:latin typeface="Roboto" pitchFamily="34" charset="0"/>
                  <a:ea typeface="Roboto" pitchFamily="34" charset="-122"/>
                  <a:cs typeface="Roboto" pitchFamily="34" charset="-120"/>
                </a:rPr>
                <a:t>Technology</a:t>
              </a:r>
              <a:endParaRPr lang="en-US" b="1" dirty="0"/>
            </a:p>
          </p:txBody>
        </p:sp>
        <p:sp>
          <p:nvSpPr>
            <p:cNvPr id="15" name="Object 14"/>
            <p:cNvSpPr/>
            <p:nvPr/>
          </p:nvSpPr>
          <p:spPr>
            <a:xfrm>
              <a:off x="6891996" y="1755078"/>
              <a:ext cx="2081882" cy="1419094"/>
            </a:xfrm>
            <a:prstGeom prst="rect">
              <a:avLst/>
            </a:prstGeom>
            <a:noFill/>
          </p:spPr>
          <p:txBody>
            <a:bodyPr wrap="square" lIns="0" tIns="0" rIns="0" bIns="0" rtlCol="0" anchor="t"/>
            <a:lstStyle/>
            <a:p>
              <a:pPr>
                <a:lnSpc>
                  <a:spcPts val="2131"/>
                </a:lnSpc>
                <a:spcBef>
                  <a:spcPts val="440"/>
                </a:spcBef>
              </a:pPr>
              <a:r>
                <a:rPr lang="en-US" sz="1500" kern="0" spc="15" dirty="0">
                  <a:solidFill>
                    <a:srgbClr val="000000">
                      <a:alpha val="80000"/>
                    </a:srgbClr>
                  </a:solidFill>
                  <a:latin typeface="Roboto" pitchFamily="34" charset="0"/>
                  <a:ea typeface="Roboto" pitchFamily="34" charset="-122"/>
                  <a:cs typeface="Roboto" pitchFamily="34" charset="-120"/>
                </a:rPr>
                <a:t>Creation of advanced hardware to support intensive computational run-times. CPU vs GPU vs TPU vs NPUs.</a:t>
              </a:r>
              <a:endParaRPr lang="en-US" dirty="0"/>
            </a:p>
          </p:txBody>
        </p:sp>
      </p:grpSp>
      <p:sp>
        <p:nvSpPr>
          <p:cNvPr id="16" name="Object 15"/>
          <p:cNvSpPr/>
          <p:nvPr/>
        </p:nvSpPr>
        <p:spPr>
          <a:xfrm>
            <a:off x="3048" y="4465657"/>
            <a:ext cx="12188952" cy="1496887"/>
          </a:xfrm>
          <a:prstGeom prst="rect">
            <a:avLst/>
          </a:prstGeom>
          <a:solidFill>
            <a:srgbClr val="51237F"/>
          </a:solidFill>
        </p:spPr>
        <p:txBody>
          <a:bodyPr/>
          <a:lstStyle/>
          <a:p>
            <a:endParaRPr lang="en-US" dirty="0"/>
          </a:p>
        </p:txBody>
      </p:sp>
      <p:sp>
        <p:nvSpPr>
          <p:cNvPr id="17" name="Object 16"/>
          <p:cNvSpPr/>
          <p:nvPr/>
        </p:nvSpPr>
        <p:spPr>
          <a:xfrm>
            <a:off x="952065" y="4643628"/>
            <a:ext cx="10277751" cy="1095101"/>
          </a:xfrm>
          <a:prstGeom prst="rect">
            <a:avLst/>
          </a:prstGeom>
          <a:noFill/>
        </p:spPr>
        <p:txBody>
          <a:bodyPr wrap="square" lIns="0" tIns="0" rIns="0" bIns="0" rtlCol="0" anchor="t"/>
          <a:lstStyle/>
          <a:p>
            <a:pPr algn="ctr">
              <a:lnSpc>
                <a:spcPts val="2876"/>
              </a:lnSpc>
            </a:pPr>
            <a:r>
              <a:rPr lang="en-US" sz="2251" kern="0" spc="23" dirty="0">
                <a:solidFill>
                  <a:srgbClr val="FFFFFF"/>
                </a:solidFill>
                <a:latin typeface="Roboto" pitchFamily="34" charset="0"/>
                <a:ea typeface="Roboto" pitchFamily="34" charset="-122"/>
                <a:cs typeface="Roboto" pitchFamily="34" charset="-120"/>
              </a:rPr>
              <a:t>These different models with varying parameter sizes and specializations demonstrate the diversity of large language models being developed for a range of applications in the field of generative AI.</a:t>
            </a:r>
            <a:endParaRPr lang="en-US" dirty="0"/>
          </a:p>
        </p:txBody>
      </p:sp>
      <p:grpSp>
        <p:nvGrpSpPr>
          <p:cNvPr id="20" name="Group 19">
            <a:extLst>
              <a:ext uri="{FF2B5EF4-FFF2-40B4-BE49-F238E27FC236}">
                <a16:creationId xmlns:a16="http://schemas.microsoft.com/office/drawing/2014/main" id="{A4FD3812-3DE7-8AD2-01DF-0C84E953601E}"/>
              </a:ext>
            </a:extLst>
          </p:cNvPr>
          <p:cNvGrpSpPr/>
          <p:nvPr/>
        </p:nvGrpSpPr>
        <p:grpSpPr>
          <a:xfrm>
            <a:off x="362724" y="1607634"/>
            <a:ext cx="3669249" cy="2166124"/>
            <a:chOff x="365531" y="1493454"/>
            <a:chExt cx="2751937" cy="1624593"/>
          </a:xfrm>
        </p:grpSpPr>
        <p:sp>
          <p:nvSpPr>
            <p:cNvPr id="6" name="Object 5"/>
            <p:cNvSpPr/>
            <p:nvPr/>
          </p:nvSpPr>
          <p:spPr>
            <a:xfrm>
              <a:off x="1035586" y="1493454"/>
              <a:ext cx="2081882" cy="218971"/>
            </a:xfrm>
            <a:prstGeom prst="rect">
              <a:avLst/>
            </a:prstGeom>
            <a:noFill/>
          </p:spPr>
          <p:txBody>
            <a:bodyPr wrap="square" lIns="0" tIns="0" rIns="0" bIns="0" rtlCol="0" anchor="t"/>
            <a:lstStyle/>
            <a:p>
              <a:pPr>
                <a:lnSpc>
                  <a:spcPts val="2300"/>
                </a:lnSpc>
              </a:pPr>
              <a:r>
                <a:rPr lang="en-US" b="1" kern="0" spc="19" dirty="0">
                  <a:solidFill>
                    <a:srgbClr val="000000"/>
                  </a:solidFill>
                  <a:latin typeface="Roboto" pitchFamily="34" charset="0"/>
                  <a:ea typeface="Roboto" pitchFamily="34" charset="-122"/>
                  <a:cs typeface="Roboto" pitchFamily="34" charset="-120"/>
                </a:rPr>
                <a:t>Architecture</a:t>
              </a:r>
              <a:endParaRPr lang="en-US" b="1" dirty="0"/>
            </a:p>
          </p:txBody>
        </p:sp>
        <p:sp>
          <p:nvSpPr>
            <p:cNvPr id="7" name="Object 6"/>
            <p:cNvSpPr/>
            <p:nvPr/>
          </p:nvSpPr>
          <p:spPr>
            <a:xfrm>
              <a:off x="1035586" y="1755078"/>
              <a:ext cx="2081882" cy="1362969"/>
            </a:xfrm>
            <a:prstGeom prst="rect">
              <a:avLst/>
            </a:prstGeom>
            <a:noFill/>
          </p:spPr>
          <p:txBody>
            <a:bodyPr wrap="square" lIns="0" tIns="0" rIns="0" bIns="0" rtlCol="0" anchor="t"/>
            <a:lstStyle/>
            <a:p>
              <a:pPr>
                <a:lnSpc>
                  <a:spcPts val="2131"/>
                </a:lnSpc>
                <a:spcBef>
                  <a:spcPts val="440"/>
                </a:spcBef>
              </a:pPr>
              <a:r>
                <a:rPr lang="en-US" sz="1500" kern="0" spc="15" dirty="0">
                  <a:solidFill>
                    <a:srgbClr val="000000">
                      <a:alpha val="80000"/>
                    </a:srgbClr>
                  </a:solidFill>
                  <a:latin typeface="Roboto" pitchFamily="34" charset="0"/>
                  <a:ea typeface="Roboto" pitchFamily="34" charset="-122"/>
                  <a:cs typeface="Roboto" pitchFamily="34" charset="-120"/>
                </a:rPr>
                <a:t>Creation of different Architectural Frameworks has enabled enhanced methods to process and analyze a vast amount of data and incorporate a “retention” memory factor.</a:t>
              </a:r>
              <a:endParaRPr lang="en-US" dirty="0"/>
            </a:p>
          </p:txBody>
        </p:sp>
        <p:sp>
          <p:nvSpPr>
            <p:cNvPr id="18" name="Object 3"/>
            <p:cNvSpPr/>
            <p:nvPr/>
          </p:nvSpPr>
          <p:spPr>
            <a:xfrm>
              <a:off x="365531" y="1545668"/>
              <a:ext cx="535647" cy="535647"/>
            </a:xfrm>
            <a:prstGeom prst="ellipse">
              <a:avLst/>
            </a:prstGeom>
            <a:solidFill>
              <a:srgbClr val="51237F"/>
            </a:solidFill>
          </p:spPr>
          <p:txBody>
            <a:bodyPr/>
            <a:lstStyle/>
            <a:p>
              <a:endParaRPr lang="en-US" dirty="0"/>
            </a:p>
          </p:txBody>
        </p:sp>
        <p:pic>
          <p:nvPicPr>
            <p:cNvPr id="19" name="Object 4"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457581" y="1681549"/>
              <a:ext cx="349956" cy="292820"/>
            </a:xfrm>
            <a:prstGeom prst="rect">
              <a:avLst/>
            </a:prstGeom>
          </p:spPr>
        </p:pic>
      </p:grpSp>
      <p:sp>
        <p:nvSpPr>
          <p:cNvPr id="33" name="Date Placeholder 32">
            <a:extLst>
              <a:ext uri="{FF2B5EF4-FFF2-40B4-BE49-F238E27FC236}">
                <a16:creationId xmlns:a16="http://schemas.microsoft.com/office/drawing/2014/main" id="{DA78EAC5-91DD-CDFA-FD67-921E24FF8552}"/>
              </a:ext>
            </a:extLst>
          </p:cNvPr>
          <p:cNvSpPr>
            <a:spLocks noGrp="1"/>
          </p:cNvSpPr>
          <p:nvPr>
            <p:ph type="dt" sz="half" idx="2"/>
          </p:nvPr>
        </p:nvSpPr>
        <p:spPr/>
        <p:txBody>
          <a:bodyPr/>
          <a:lstStyle/>
          <a:p>
            <a:fld id="{CA122762-75BF-4C2F-B873-9D3381F55489}" type="datetime4">
              <a:rPr lang="en-US" smtClean="0"/>
              <a:t>March 23, 2026</a:t>
            </a:fld>
            <a:endParaRPr lang="en-US" dirty="0"/>
          </a:p>
        </p:txBody>
      </p:sp>
    </p:spTree>
    <p:extLst>
      <p:ext uri="{BB962C8B-B14F-4D97-AF65-F5344CB8AC3E}">
        <p14:creationId xmlns:p14="http://schemas.microsoft.com/office/powerpoint/2010/main" val="36311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63C794E-2504-FEA4-219D-9DC5BBE41E43}"/>
              </a:ext>
            </a:extLst>
          </p:cNvPr>
          <p:cNvGrpSpPr/>
          <p:nvPr/>
        </p:nvGrpSpPr>
        <p:grpSpPr>
          <a:xfrm>
            <a:off x="291379" y="168736"/>
            <a:ext cx="7010399" cy="3930697"/>
            <a:chOff x="236066" y="538127"/>
            <a:chExt cx="4555341" cy="2576207"/>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473" y="538127"/>
              <a:ext cx="4506934" cy="2576207"/>
            </a:xfrm>
            <a:prstGeom prst="rect">
              <a:avLst/>
            </a:prstGeom>
          </p:spPr>
        </p:pic>
        <p:sp>
          <p:nvSpPr>
            <p:cNvPr id="20" name="Rectangle 19"/>
            <p:cNvSpPr/>
            <p:nvPr/>
          </p:nvSpPr>
          <p:spPr>
            <a:xfrm>
              <a:off x="236066" y="1144636"/>
              <a:ext cx="858254" cy="495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5">
              <a:extLst>
                <a:ext uri="{FF2B5EF4-FFF2-40B4-BE49-F238E27FC236}">
                  <a16:creationId xmlns:a16="http://schemas.microsoft.com/office/drawing/2014/main" id="{E3C093D1-8EC4-61AB-F390-9DFF563AFED0}"/>
                </a:ext>
              </a:extLst>
            </p:cNvPr>
            <p:cNvSpPr/>
            <p:nvPr/>
          </p:nvSpPr>
          <p:spPr>
            <a:xfrm>
              <a:off x="1402208" y="2172784"/>
              <a:ext cx="2081882" cy="218971"/>
            </a:xfrm>
            <a:prstGeom prst="rect">
              <a:avLst/>
            </a:prstGeom>
            <a:noFill/>
          </p:spPr>
          <p:txBody>
            <a:bodyPr wrap="square" lIns="0" tIns="0" rIns="0" bIns="0" rtlCol="0" anchor="t"/>
            <a:lstStyle/>
            <a:p>
              <a:pPr algn="ctr">
                <a:lnSpc>
                  <a:spcPts val="2300"/>
                </a:lnSpc>
              </a:pPr>
              <a:r>
                <a:rPr lang="en-US" sz="4800" b="1" kern="0" spc="19" dirty="0">
                  <a:solidFill>
                    <a:srgbClr val="C00000"/>
                  </a:solidFill>
                  <a:latin typeface="Roboto"/>
                  <a:ea typeface="Roboto"/>
                  <a:cs typeface="Roboto"/>
                </a:rPr>
                <a:t>~$600</a:t>
              </a:r>
              <a:endParaRPr lang="en-US" dirty="0">
                <a:solidFill>
                  <a:srgbClr val="C00000"/>
                </a:solidFill>
              </a:endParaRPr>
            </a:p>
          </p:txBody>
        </p:sp>
      </p:grpSp>
      <p:grpSp>
        <p:nvGrpSpPr>
          <p:cNvPr id="8" name="Group 7">
            <a:extLst>
              <a:ext uri="{FF2B5EF4-FFF2-40B4-BE49-F238E27FC236}">
                <a16:creationId xmlns:a16="http://schemas.microsoft.com/office/drawing/2014/main" id="{20F2FA01-374A-DFA8-5C88-D11B05A9C5D2}"/>
              </a:ext>
            </a:extLst>
          </p:cNvPr>
          <p:cNvGrpSpPr/>
          <p:nvPr/>
        </p:nvGrpSpPr>
        <p:grpSpPr>
          <a:xfrm>
            <a:off x="4988234" y="2996944"/>
            <a:ext cx="6981837" cy="3380777"/>
            <a:chOff x="4114799" y="2648167"/>
            <a:chExt cx="4855379" cy="2279171"/>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4799" y="2648167"/>
              <a:ext cx="4855379" cy="2279171"/>
            </a:xfrm>
            <a:prstGeom prst="rect">
              <a:avLst/>
            </a:prstGeom>
          </p:spPr>
        </p:pic>
        <p:sp>
          <p:nvSpPr>
            <p:cNvPr id="21" name="Rectangle 20"/>
            <p:cNvSpPr/>
            <p:nvPr/>
          </p:nvSpPr>
          <p:spPr>
            <a:xfrm>
              <a:off x="4851505" y="2948588"/>
              <a:ext cx="724811" cy="495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6125932" y="2940284"/>
              <a:ext cx="724811" cy="4953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bject 5">
              <a:extLst>
                <a:ext uri="{FF2B5EF4-FFF2-40B4-BE49-F238E27FC236}">
                  <a16:creationId xmlns:a16="http://schemas.microsoft.com/office/drawing/2014/main" id="{8DAFCB36-0F06-0944-EBE1-3D5E38656D35}"/>
                </a:ext>
              </a:extLst>
            </p:cNvPr>
            <p:cNvSpPr/>
            <p:nvPr/>
          </p:nvSpPr>
          <p:spPr>
            <a:xfrm>
              <a:off x="4766510" y="4027464"/>
              <a:ext cx="2081882" cy="218971"/>
            </a:xfrm>
            <a:prstGeom prst="rect">
              <a:avLst/>
            </a:prstGeom>
            <a:noFill/>
          </p:spPr>
          <p:txBody>
            <a:bodyPr wrap="square" lIns="0" tIns="0" rIns="0" bIns="0" rtlCol="0" anchor="t"/>
            <a:lstStyle/>
            <a:p>
              <a:pPr algn="ctr">
                <a:lnSpc>
                  <a:spcPts val="2300"/>
                </a:lnSpc>
              </a:pPr>
              <a:r>
                <a:rPr lang="en-US" sz="4800" b="1" kern="0" spc="19" dirty="0">
                  <a:solidFill>
                    <a:srgbClr val="C00000"/>
                  </a:solidFill>
                  <a:latin typeface="Roboto"/>
                  <a:ea typeface="Roboto"/>
                  <a:cs typeface="Roboto"/>
                </a:rPr>
                <a:t>~$25,000</a:t>
              </a:r>
              <a:endParaRPr lang="en-US" sz="4800" b="1" dirty="0">
                <a:solidFill>
                  <a:srgbClr val="C00000"/>
                </a:solidFill>
                <a:cs typeface="Arial"/>
              </a:endParaRPr>
            </a:p>
          </p:txBody>
        </p:sp>
      </p:grpSp>
      <p:sp>
        <p:nvSpPr>
          <p:cNvPr id="9" name="Date Placeholder 8">
            <a:extLst>
              <a:ext uri="{FF2B5EF4-FFF2-40B4-BE49-F238E27FC236}">
                <a16:creationId xmlns:a16="http://schemas.microsoft.com/office/drawing/2014/main" id="{113B72CF-889E-B301-8BDD-91A423D26143}"/>
              </a:ext>
            </a:extLst>
          </p:cNvPr>
          <p:cNvSpPr>
            <a:spLocks noGrp="1"/>
          </p:cNvSpPr>
          <p:nvPr>
            <p:ph type="dt" sz="half" idx="2"/>
          </p:nvPr>
        </p:nvSpPr>
        <p:spPr>
          <a:xfrm>
            <a:off x="1376516" y="6330593"/>
            <a:ext cx="5925262" cy="239323"/>
          </a:xfrm>
          <a:prstGeom prst="rect">
            <a:avLst/>
          </a:prstGeom>
        </p:spPr>
        <p:txBody>
          <a:bodyPr/>
          <a:lstStyle/>
          <a:p>
            <a:fld id="{3F8B5777-6183-44E2-ADCA-F0D43F28F9A1}" type="datetime4">
              <a:rPr lang="en-US" smtClean="0"/>
              <a:t>March 23, 2026</a:t>
            </a:fld>
            <a:endParaRPr lang="en-US" dirty="0"/>
          </a:p>
        </p:txBody>
      </p:sp>
      <p:sp>
        <p:nvSpPr>
          <p:cNvPr id="11" name="Slide Number Placeholder 10">
            <a:extLst>
              <a:ext uri="{FF2B5EF4-FFF2-40B4-BE49-F238E27FC236}">
                <a16:creationId xmlns:a16="http://schemas.microsoft.com/office/drawing/2014/main" id="{C10D8CA5-CD47-C274-528B-60C117073572}"/>
              </a:ext>
            </a:extLst>
          </p:cNvPr>
          <p:cNvSpPr>
            <a:spLocks noGrp="1"/>
          </p:cNvSpPr>
          <p:nvPr>
            <p:ph type="sldNum" sz="quarter" idx="12"/>
          </p:nvPr>
        </p:nvSpPr>
        <p:spPr>
          <a:xfrm>
            <a:off x="7924800" y="4767263"/>
            <a:ext cx="762000" cy="273844"/>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11</a:t>
            </a:fld>
            <a:endParaRPr lang="en-US" dirty="0"/>
          </a:p>
        </p:txBody>
      </p:sp>
    </p:spTree>
    <p:extLst>
      <p:ext uri="{BB962C8B-B14F-4D97-AF65-F5344CB8AC3E}">
        <p14:creationId xmlns:p14="http://schemas.microsoft.com/office/powerpoint/2010/main" val="3438064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975387-D157-FF46-D7EE-6447732A4053}"/>
              </a:ext>
            </a:extLst>
          </p:cNvPr>
          <p:cNvSpPr>
            <a:spLocks noGrp="1"/>
          </p:cNvSpPr>
          <p:nvPr>
            <p:ph type="title"/>
          </p:nvPr>
        </p:nvSpPr>
        <p:spPr>
          <a:xfrm>
            <a:off x="609600" y="704088"/>
            <a:ext cx="11074400" cy="718363"/>
          </a:xfrm>
        </p:spPr>
        <p:txBody>
          <a:bodyPr>
            <a:noAutofit/>
          </a:bodyPr>
          <a:lstStyle/>
          <a:p>
            <a:r>
              <a:rPr lang="en-US" sz="4800" b="1" dirty="0">
                <a:effectLst>
                  <a:outerShdw blurRad="38100" dist="38100" dir="2700000" algn="tl">
                    <a:srgbClr val="000000">
                      <a:alpha val="43137"/>
                    </a:srgbClr>
                  </a:outerShdw>
                </a:effectLst>
              </a:rPr>
              <a:t>Processing Unit Comparisons</a:t>
            </a:r>
          </a:p>
        </p:txBody>
      </p:sp>
      <p:graphicFrame>
        <p:nvGraphicFramePr>
          <p:cNvPr id="7" name="Table 6">
            <a:extLst>
              <a:ext uri="{FF2B5EF4-FFF2-40B4-BE49-F238E27FC236}">
                <a16:creationId xmlns:a16="http://schemas.microsoft.com/office/drawing/2014/main" id="{D013B075-99E9-BE64-E04D-87E01BD1D473}"/>
              </a:ext>
            </a:extLst>
          </p:cNvPr>
          <p:cNvGraphicFramePr>
            <a:graphicFrameLocks noGrp="1"/>
          </p:cNvGraphicFramePr>
          <p:nvPr>
            <p:extLst>
              <p:ext uri="{D42A27DB-BD31-4B8C-83A1-F6EECF244321}">
                <p14:modId xmlns:p14="http://schemas.microsoft.com/office/powerpoint/2010/main" val="4187135786"/>
              </p:ext>
            </p:extLst>
          </p:nvPr>
        </p:nvGraphicFramePr>
        <p:xfrm>
          <a:off x="8432801" y="1798047"/>
          <a:ext cx="3251199" cy="4355865"/>
        </p:xfrm>
        <a:graphic>
          <a:graphicData uri="http://schemas.openxmlformats.org/drawingml/2006/table">
            <a:tbl>
              <a:tblPr firstRow="1" bandRow="1">
                <a:tableStyleId>{5C22544A-7EE6-4342-B048-85BDC9FD1C3A}</a:tableStyleId>
              </a:tblPr>
              <a:tblGrid>
                <a:gridCol w="1420692">
                  <a:extLst>
                    <a:ext uri="{9D8B030D-6E8A-4147-A177-3AD203B41FA5}">
                      <a16:colId xmlns:a16="http://schemas.microsoft.com/office/drawing/2014/main" val="4113975274"/>
                    </a:ext>
                  </a:extLst>
                </a:gridCol>
                <a:gridCol w="1092840">
                  <a:extLst>
                    <a:ext uri="{9D8B030D-6E8A-4147-A177-3AD203B41FA5}">
                      <a16:colId xmlns:a16="http://schemas.microsoft.com/office/drawing/2014/main" val="828603108"/>
                    </a:ext>
                  </a:extLst>
                </a:gridCol>
                <a:gridCol w="737667">
                  <a:extLst>
                    <a:ext uri="{9D8B030D-6E8A-4147-A177-3AD203B41FA5}">
                      <a16:colId xmlns:a16="http://schemas.microsoft.com/office/drawing/2014/main" val="2494047177"/>
                    </a:ext>
                  </a:extLst>
                </a:gridCol>
              </a:tblGrid>
              <a:tr h="609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j-lt"/>
                          <a:ea typeface="+mn-ea"/>
                          <a:cs typeface="+mn-cs"/>
                        </a:rPr>
                        <a:t>Name</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j-lt"/>
                          <a:ea typeface="+mn-ea"/>
                          <a:cs typeface="+mn-cs"/>
                        </a:rPr>
                        <a:t>Unit</a:t>
                      </a:r>
                    </a:p>
                  </a:txBody>
                  <a:tcPr marL="121920" marR="121920" marT="60960" marB="6096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1"/>
                          </a:solidFill>
                          <a:effectLst/>
                          <a:uLnTx/>
                          <a:uFillTx/>
                          <a:latin typeface="+mj-lt"/>
                          <a:ea typeface="+mn-ea"/>
                          <a:cs typeface="+mn-cs"/>
                        </a:rPr>
                        <a:t>Value</a:t>
                      </a:r>
                    </a:p>
                  </a:txBody>
                  <a:tcPr marL="121920" marR="121920" marT="60960" marB="60960"/>
                </a:tc>
                <a:extLst>
                  <a:ext uri="{0D108BD9-81ED-4DB2-BD59-A6C34878D82A}">
                    <a16:rowId xmlns:a16="http://schemas.microsoft.com/office/drawing/2014/main" val="2288231896"/>
                  </a:ext>
                </a:extLst>
              </a:tr>
              <a:tr h="351905">
                <a:tc>
                  <a:txBody>
                    <a:bodyPr/>
                    <a:lstStyle/>
                    <a:p>
                      <a:pPr algn="ctr"/>
                      <a:r>
                        <a:rPr lang="en-US" sz="1500" b="1" dirty="0">
                          <a:latin typeface="+mj-lt"/>
                        </a:rPr>
                        <a:t>kiloFLOPS </a:t>
                      </a:r>
                    </a:p>
                  </a:txBody>
                  <a:tcPr marL="121920" marR="121920" marT="60960" marB="60960"/>
                </a:tc>
                <a:tc>
                  <a:txBody>
                    <a:bodyPr/>
                    <a:lstStyle/>
                    <a:p>
                      <a:pPr algn="ctr"/>
                      <a:r>
                        <a:rPr lang="en-US" sz="1500" b="1" dirty="0">
                          <a:latin typeface="+mj-lt"/>
                        </a:rPr>
                        <a:t>kFLOPS </a:t>
                      </a:r>
                    </a:p>
                  </a:txBody>
                  <a:tcPr marL="121920" marR="121920" marT="60960" marB="60960"/>
                </a:tc>
                <a:tc>
                  <a:txBody>
                    <a:bodyPr/>
                    <a:lstStyle/>
                    <a:p>
                      <a:pPr algn="ctr"/>
                      <a:r>
                        <a:rPr kumimoji="0" lang="en-US" sz="1500" b="1" kern="1200" dirty="0">
                          <a:solidFill>
                            <a:schemeClr val="dk1"/>
                          </a:solidFill>
                          <a:latin typeface="+mj-lt"/>
                          <a:ea typeface="+mn-ea"/>
                          <a:cs typeface="+mn-cs"/>
                        </a:rPr>
                        <a:t>10</a:t>
                      </a:r>
                      <a:r>
                        <a:rPr kumimoji="0" lang="en-US" sz="1500" b="1" kern="1200" baseline="30000" dirty="0">
                          <a:solidFill>
                            <a:schemeClr val="dk1"/>
                          </a:solidFill>
                          <a:latin typeface="+mj-lt"/>
                          <a:ea typeface="+mn-ea"/>
                          <a:cs typeface="+mn-cs"/>
                        </a:rPr>
                        <a:t>3</a:t>
                      </a:r>
                      <a:endParaRPr lang="en-US" sz="1500" b="1" baseline="30000" dirty="0">
                        <a:latin typeface="+mj-lt"/>
                      </a:endParaRPr>
                    </a:p>
                  </a:txBody>
                  <a:tcPr marL="121920" marR="121920" marT="60960" marB="60960"/>
                </a:tc>
                <a:extLst>
                  <a:ext uri="{0D108BD9-81ED-4DB2-BD59-A6C34878D82A}">
                    <a16:rowId xmlns:a16="http://schemas.microsoft.com/office/drawing/2014/main" val="2167844607"/>
                  </a:ext>
                </a:extLst>
              </a:tr>
              <a:tr h="351905">
                <a:tc>
                  <a:txBody>
                    <a:bodyPr/>
                    <a:lstStyle/>
                    <a:p>
                      <a:pPr algn="ctr"/>
                      <a:r>
                        <a:rPr lang="en-US" sz="1500" b="1" dirty="0">
                          <a:latin typeface="+mj-lt"/>
                        </a:rPr>
                        <a:t>megaFLOPS</a:t>
                      </a:r>
                    </a:p>
                  </a:txBody>
                  <a:tcPr marL="121920" marR="121920" marT="60960" marB="60960"/>
                </a:tc>
                <a:tc>
                  <a:txBody>
                    <a:bodyPr/>
                    <a:lstStyle/>
                    <a:p>
                      <a:pPr algn="ctr"/>
                      <a:r>
                        <a:rPr lang="en-US" sz="1500" b="1" dirty="0">
                          <a:latin typeface="+mj-lt"/>
                        </a:rPr>
                        <a:t>MFLOPS </a:t>
                      </a:r>
                    </a:p>
                  </a:txBody>
                  <a:tcPr marL="121920" marR="121920" marT="60960" marB="60960"/>
                </a:tc>
                <a:tc>
                  <a:txBody>
                    <a:bodyPr/>
                    <a:lstStyle/>
                    <a:p>
                      <a:pPr algn="ctr"/>
                      <a:r>
                        <a:rPr kumimoji="0" lang="en-US" sz="1500" b="1" kern="1200" dirty="0">
                          <a:solidFill>
                            <a:schemeClr val="dk1"/>
                          </a:solidFill>
                          <a:latin typeface="+mj-lt"/>
                          <a:ea typeface="+mn-ea"/>
                          <a:cs typeface="+mn-cs"/>
                        </a:rPr>
                        <a:t>10</a:t>
                      </a:r>
                      <a:r>
                        <a:rPr kumimoji="0" lang="en-US" sz="1500" b="1" kern="1200" baseline="30000" dirty="0">
                          <a:solidFill>
                            <a:schemeClr val="dk1"/>
                          </a:solidFill>
                          <a:latin typeface="+mj-lt"/>
                          <a:ea typeface="+mn-ea"/>
                          <a:cs typeface="+mn-cs"/>
                        </a:rPr>
                        <a:t>6</a:t>
                      </a:r>
                      <a:endParaRPr lang="en-US" sz="1500" b="1" baseline="30000" dirty="0">
                        <a:latin typeface="+mj-lt"/>
                      </a:endParaRPr>
                    </a:p>
                  </a:txBody>
                  <a:tcPr marL="121920" marR="121920" marT="60960" marB="60960"/>
                </a:tc>
                <a:extLst>
                  <a:ext uri="{0D108BD9-81ED-4DB2-BD59-A6C34878D82A}">
                    <a16:rowId xmlns:a16="http://schemas.microsoft.com/office/drawing/2014/main" val="222384250"/>
                  </a:ext>
                </a:extLst>
              </a:tr>
              <a:tr h="351905">
                <a:tc>
                  <a:txBody>
                    <a:bodyPr/>
                    <a:lstStyle/>
                    <a:p>
                      <a:pPr algn="ctr"/>
                      <a:r>
                        <a:rPr lang="en-US" sz="1500" b="1" dirty="0">
                          <a:latin typeface="+mj-lt"/>
                        </a:rPr>
                        <a:t>gigaFLOPS</a:t>
                      </a:r>
                    </a:p>
                  </a:txBody>
                  <a:tcPr marL="121920" marR="121920" marT="60960" marB="60960"/>
                </a:tc>
                <a:tc>
                  <a:txBody>
                    <a:bodyPr/>
                    <a:lstStyle/>
                    <a:p>
                      <a:pPr algn="ctr"/>
                      <a:r>
                        <a:rPr lang="en-US" sz="1500" b="1" dirty="0">
                          <a:latin typeface="+mj-lt"/>
                        </a:rPr>
                        <a:t>GFLOPS </a:t>
                      </a:r>
                    </a:p>
                  </a:txBody>
                  <a:tcPr marL="121920" marR="121920" marT="60960" marB="60960"/>
                </a:tc>
                <a:tc>
                  <a:txBody>
                    <a:bodyPr/>
                    <a:lstStyle/>
                    <a:p>
                      <a:pPr algn="ctr"/>
                      <a:r>
                        <a:rPr lang="en-US" sz="1500" b="1" dirty="0">
                          <a:latin typeface="+mj-lt"/>
                        </a:rPr>
                        <a:t>10</a:t>
                      </a:r>
                      <a:r>
                        <a:rPr lang="en-US" sz="1500" b="1" baseline="30000" dirty="0">
                          <a:latin typeface="+mj-lt"/>
                        </a:rPr>
                        <a:t>9</a:t>
                      </a:r>
                    </a:p>
                  </a:txBody>
                  <a:tcPr marL="121920" marR="121920" marT="60960" marB="60960"/>
                </a:tc>
                <a:extLst>
                  <a:ext uri="{0D108BD9-81ED-4DB2-BD59-A6C34878D82A}">
                    <a16:rowId xmlns:a16="http://schemas.microsoft.com/office/drawing/2014/main" val="2398187300"/>
                  </a:ext>
                </a:extLst>
              </a:tr>
              <a:tr h="351905">
                <a:tc>
                  <a:txBody>
                    <a:bodyPr/>
                    <a:lstStyle/>
                    <a:p>
                      <a:pPr algn="ctr"/>
                      <a:r>
                        <a:rPr lang="en-US" sz="1500" b="1" dirty="0">
                          <a:latin typeface="+mj-lt"/>
                        </a:rPr>
                        <a:t>teraFLOPS</a:t>
                      </a:r>
                    </a:p>
                  </a:txBody>
                  <a:tcPr marL="121920" marR="121920" marT="60960" marB="60960"/>
                </a:tc>
                <a:tc>
                  <a:txBody>
                    <a:bodyPr/>
                    <a:lstStyle/>
                    <a:p>
                      <a:pPr algn="ctr"/>
                      <a:r>
                        <a:rPr lang="en-US" sz="1500" b="1" dirty="0">
                          <a:latin typeface="+mj-lt"/>
                        </a:rPr>
                        <a:t>TFLOPS</a:t>
                      </a:r>
                    </a:p>
                  </a:txBody>
                  <a:tcPr marL="121920" marR="121920" marT="60960" marB="60960"/>
                </a:tc>
                <a:tc>
                  <a:txBody>
                    <a:bodyPr/>
                    <a:lstStyle/>
                    <a:p>
                      <a:pPr algn="ctr"/>
                      <a:r>
                        <a:rPr lang="en-US" sz="1500" b="1" dirty="0">
                          <a:latin typeface="+mj-lt"/>
                        </a:rPr>
                        <a:t>10</a:t>
                      </a:r>
                      <a:r>
                        <a:rPr lang="en-US" sz="1500" b="1" baseline="30000" dirty="0">
                          <a:latin typeface="+mj-lt"/>
                        </a:rPr>
                        <a:t>12</a:t>
                      </a:r>
                    </a:p>
                  </a:txBody>
                  <a:tcPr marL="121920" marR="121920" marT="60960" marB="60960"/>
                </a:tc>
                <a:extLst>
                  <a:ext uri="{0D108BD9-81ED-4DB2-BD59-A6C34878D82A}">
                    <a16:rowId xmlns:a16="http://schemas.microsoft.com/office/drawing/2014/main" val="2288502994"/>
                  </a:ext>
                </a:extLst>
              </a:tr>
              <a:tr h="351905">
                <a:tc>
                  <a:txBody>
                    <a:bodyPr/>
                    <a:lstStyle/>
                    <a:p>
                      <a:pPr algn="ctr"/>
                      <a:r>
                        <a:rPr lang="en-US" sz="1500" b="1" dirty="0">
                          <a:latin typeface="+mj-lt"/>
                        </a:rPr>
                        <a:t>petaFLOPS </a:t>
                      </a:r>
                    </a:p>
                  </a:txBody>
                  <a:tcPr marL="121920" marR="121920" marT="60960" marB="60960"/>
                </a:tc>
                <a:tc>
                  <a:txBody>
                    <a:bodyPr/>
                    <a:lstStyle/>
                    <a:p>
                      <a:pPr algn="ctr"/>
                      <a:r>
                        <a:rPr lang="en-US" sz="1500" b="1" dirty="0">
                          <a:latin typeface="+mj-lt"/>
                        </a:rPr>
                        <a:t>PFLOPS</a:t>
                      </a:r>
                    </a:p>
                  </a:txBody>
                  <a:tcPr marL="121920" marR="121920" marT="60960" marB="60960"/>
                </a:tc>
                <a:tc>
                  <a:txBody>
                    <a:bodyPr/>
                    <a:lstStyle/>
                    <a:p>
                      <a:pPr algn="ctr"/>
                      <a:r>
                        <a:rPr lang="en-US" sz="1500" b="1" dirty="0">
                          <a:latin typeface="+mj-lt"/>
                        </a:rPr>
                        <a:t>10</a:t>
                      </a:r>
                      <a:r>
                        <a:rPr lang="en-US" sz="1500" b="1" baseline="30000" dirty="0">
                          <a:latin typeface="+mj-lt"/>
                        </a:rPr>
                        <a:t>15</a:t>
                      </a:r>
                    </a:p>
                  </a:txBody>
                  <a:tcPr marL="121920" marR="121920" marT="60960" marB="60960"/>
                </a:tc>
                <a:extLst>
                  <a:ext uri="{0D108BD9-81ED-4DB2-BD59-A6C34878D82A}">
                    <a16:rowId xmlns:a16="http://schemas.microsoft.com/office/drawing/2014/main" val="768292773"/>
                  </a:ext>
                </a:extLst>
              </a:tr>
              <a:tr h="351905">
                <a:tc>
                  <a:txBody>
                    <a:bodyPr/>
                    <a:lstStyle/>
                    <a:p>
                      <a:pPr algn="ctr"/>
                      <a:r>
                        <a:rPr lang="en-US" sz="1500" b="1" dirty="0">
                          <a:latin typeface="+mj-lt"/>
                        </a:rPr>
                        <a:t>exaFLOPS </a:t>
                      </a:r>
                    </a:p>
                  </a:txBody>
                  <a:tcPr marL="121920" marR="121920" marT="60960" marB="60960"/>
                </a:tc>
                <a:tc>
                  <a:txBody>
                    <a:bodyPr/>
                    <a:lstStyle/>
                    <a:p>
                      <a:pPr algn="ctr"/>
                      <a:r>
                        <a:rPr lang="en-US" sz="1500" b="1" dirty="0">
                          <a:latin typeface="+mj-lt"/>
                        </a:rPr>
                        <a:t>EFLOPS </a:t>
                      </a:r>
                    </a:p>
                  </a:txBody>
                  <a:tcPr marL="121920" marR="121920" marT="60960" marB="60960"/>
                </a:tc>
                <a:tc>
                  <a:txBody>
                    <a:bodyPr/>
                    <a:lstStyle/>
                    <a:p>
                      <a:pPr algn="ctr"/>
                      <a:r>
                        <a:rPr lang="en-US" sz="1500" b="1" dirty="0">
                          <a:latin typeface="+mj-lt"/>
                        </a:rPr>
                        <a:t>10</a:t>
                      </a:r>
                      <a:r>
                        <a:rPr lang="en-US" sz="1500" b="1" baseline="30000" dirty="0">
                          <a:latin typeface="+mj-lt"/>
                        </a:rPr>
                        <a:t>18</a:t>
                      </a:r>
                    </a:p>
                  </a:txBody>
                  <a:tcPr marL="121920" marR="121920" marT="60960" marB="60960"/>
                </a:tc>
                <a:extLst>
                  <a:ext uri="{0D108BD9-81ED-4DB2-BD59-A6C34878D82A}">
                    <a16:rowId xmlns:a16="http://schemas.microsoft.com/office/drawing/2014/main" val="3640348373"/>
                  </a:ext>
                </a:extLst>
              </a:tr>
              <a:tr h="351905">
                <a:tc>
                  <a:txBody>
                    <a:bodyPr/>
                    <a:lstStyle/>
                    <a:p>
                      <a:pPr algn="ctr"/>
                      <a:r>
                        <a:rPr lang="en-US" sz="1500" b="1" dirty="0">
                          <a:latin typeface="+mj-lt"/>
                        </a:rPr>
                        <a:t>zettaFLOPS</a:t>
                      </a:r>
                    </a:p>
                  </a:txBody>
                  <a:tcPr marL="121920" marR="121920" marT="60960" marB="60960"/>
                </a:tc>
                <a:tc>
                  <a:txBody>
                    <a:bodyPr/>
                    <a:lstStyle/>
                    <a:p>
                      <a:pPr algn="ctr"/>
                      <a:r>
                        <a:rPr lang="en-US" sz="1500" b="1" dirty="0">
                          <a:latin typeface="+mj-lt"/>
                        </a:rPr>
                        <a:t>ZFLOPS</a:t>
                      </a:r>
                    </a:p>
                  </a:txBody>
                  <a:tcPr marL="121920" marR="121920" marT="60960" marB="60960"/>
                </a:tc>
                <a:tc>
                  <a:txBody>
                    <a:bodyPr/>
                    <a:lstStyle/>
                    <a:p>
                      <a:pPr algn="ctr"/>
                      <a:r>
                        <a:rPr lang="en-US" sz="1500" b="1" dirty="0">
                          <a:latin typeface="+mj-lt"/>
                        </a:rPr>
                        <a:t>10</a:t>
                      </a:r>
                      <a:r>
                        <a:rPr lang="en-US" sz="1500" b="1" baseline="30000" dirty="0">
                          <a:latin typeface="+mj-lt"/>
                        </a:rPr>
                        <a:t>21</a:t>
                      </a:r>
                    </a:p>
                  </a:txBody>
                  <a:tcPr marL="121920" marR="121920" marT="60960" marB="60960"/>
                </a:tc>
                <a:extLst>
                  <a:ext uri="{0D108BD9-81ED-4DB2-BD59-A6C34878D82A}">
                    <a16:rowId xmlns:a16="http://schemas.microsoft.com/office/drawing/2014/main" val="707059651"/>
                  </a:ext>
                </a:extLst>
              </a:tr>
              <a:tr h="351905">
                <a:tc>
                  <a:txBody>
                    <a:bodyPr/>
                    <a:lstStyle/>
                    <a:p>
                      <a:pPr algn="ctr"/>
                      <a:r>
                        <a:rPr lang="en-US" sz="1500" b="1" dirty="0">
                          <a:latin typeface="+mj-lt"/>
                        </a:rPr>
                        <a:t>yottaFLOPS </a:t>
                      </a:r>
                    </a:p>
                  </a:txBody>
                  <a:tcPr marL="121920" marR="121920" marT="60960" marB="60960"/>
                </a:tc>
                <a:tc>
                  <a:txBody>
                    <a:bodyPr/>
                    <a:lstStyle/>
                    <a:p>
                      <a:pPr algn="ctr"/>
                      <a:r>
                        <a:rPr lang="en-US" sz="1500" b="1" dirty="0">
                          <a:latin typeface="+mj-lt"/>
                        </a:rPr>
                        <a:t>YFLOPS</a:t>
                      </a:r>
                    </a:p>
                  </a:txBody>
                  <a:tcPr marL="121920" marR="121920" marT="60960" marB="60960"/>
                </a:tc>
                <a:tc>
                  <a:txBody>
                    <a:bodyPr/>
                    <a:lstStyle/>
                    <a:p>
                      <a:pPr algn="ctr"/>
                      <a:r>
                        <a:rPr lang="en-US" sz="1500" b="1" dirty="0">
                          <a:latin typeface="+mj-lt"/>
                        </a:rPr>
                        <a:t>10</a:t>
                      </a:r>
                      <a:r>
                        <a:rPr lang="en-US" sz="1500" b="1" baseline="30000" dirty="0">
                          <a:latin typeface="+mj-lt"/>
                        </a:rPr>
                        <a:t>24</a:t>
                      </a:r>
                    </a:p>
                  </a:txBody>
                  <a:tcPr marL="121920" marR="121920" marT="60960" marB="60960"/>
                </a:tc>
                <a:extLst>
                  <a:ext uri="{0D108BD9-81ED-4DB2-BD59-A6C34878D82A}">
                    <a16:rowId xmlns:a16="http://schemas.microsoft.com/office/drawing/2014/main" val="2659350123"/>
                  </a:ext>
                </a:extLst>
              </a:tr>
              <a:tr h="351905">
                <a:tc>
                  <a:txBody>
                    <a:bodyPr/>
                    <a:lstStyle/>
                    <a:p>
                      <a:pPr algn="ctr"/>
                      <a:r>
                        <a:rPr lang="en-US" sz="1500" b="1" dirty="0">
                          <a:latin typeface="+mj-lt"/>
                        </a:rPr>
                        <a:t>ronnaFLOPS</a:t>
                      </a:r>
                    </a:p>
                  </a:txBody>
                  <a:tcPr marL="121920" marR="121920" marT="60960" marB="60960"/>
                </a:tc>
                <a:tc>
                  <a:txBody>
                    <a:bodyPr/>
                    <a:lstStyle/>
                    <a:p>
                      <a:pPr algn="ctr"/>
                      <a:r>
                        <a:rPr lang="en-US" sz="1500" b="1" dirty="0">
                          <a:latin typeface="+mj-lt"/>
                        </a:rPr>
                        <a:t>RFLOPS</a:t>
                      </a:r>
                    </a:p>
                  </a:txBody>
                  <a:tcPr marL="121920" marR="121920" marT="60960" marB="60960"/>
                </a:tc>
                <a:tc>
                  <a:txBody>
                    <a:bodyPr/>
                    <a:lstStyle/>
                    <a:p>
                      <a:pPr algn="ctr"/>
                      <a:r>
                        <a:rPr lang="en-US" sz="1500" b="1" dirty="0">
                          <a:latin typeface="+mj-lt"/>
                        </a:rPr>
                        <a:t>10</a:t>
                      </a:r>
                      <a:r>
                        <a:rPr lang="en-US" sz="1500" b="1" baseline="30000" dirty="0">
                          <a:latin typeface="+mj-lt"/>
                        </a:rPr>
                        <a:t>27</a:t>
                      </a:r>
                    </a:p>
                  </a:txBody>
                  <a:tcPr marL="121920" marR="121920" marT="60960" marB="60960"/>
                </a:tc>
                <a:extLst>
                  <a:ext uri="{0D108BD9-81ED-4DB2-BD59-A6C34878D82A}">
                    <a16:rowId xmlns:a16="http://schemas.microsoft.com/office/drawing/2014/main" val="1296891298"/>
                  </a:ext>
                </a:extLst>
              </a:tr>
              <a:tr h="568960">
                <a:tc>
                  <a:txBody>
                    <a:bodyPr/>
                    <a:lstStyle/>
                    <a:p>
                      <a:pPr algn="ctr"/>
                      <a:r>
                        <a:rPr lang="en-US" sz="1500" b="1" dirty="0">
                          <a:latin typeface="+mj-lt"/>
                        </a:rPr>
                        <a:t>quettaFLOPS </a:t>
                      </a:r>
                    </a:p>
                  </a:txBody>
                  <a:tcPr marL="121920" marR="121920" marT="60960" marB="60960"/>
                </a:tc>
                <a:tc>
                  <a:txBody>
                    <a:bodyPr/>
                    <a:lstStyle/>
                    <a:p>
                      <a:pPr algn="ctr"/>
                      <a:r>
                        <a:rPr lang="en-US" sz="1500" b="1" dirty="0">
                          <a:latin typeface="+mj-lt"/>
                        </a:rPr>
                        <a:t>QFLOPS</a:t>
                      </a:r>
                    </a:p>
                  </a:txBody>
                  <a:tcPr marL="121920" marR="121920" marT="60960" marB="60960"/>
                </a:tc>
                <a:tc>
                  <a:txBody>
                    <a:bodyPr/>
                    <a:lstStyle/>
                    <a:p>
                      <a:pPr algn="ctr"/>
                      <a:r>
                        <a:rPr lang="en-US" sz="1500" b="1" dirty="0">
                          <a:latin typeface="+mj-lt"/>
                        </a:rPr>
                        <a:t>10</a:t>
                      </a:r>
                      <a:r>
                        <a:rPr lang="en-US" sz="1500" b="1" baseline="30000" dirty="0">
                          <a:latin typeface="+mj-lt"/>
                        </a:rPr>
                        <a:t>30</a:t>
                      </a:r>
                    </a:p>
                  </a:txBody>
                  <a:tcPr marL="121920" marR="121920" marT="60960" marB="60960"/>
                </a:tc>
                <a:extLst>
                  <a:ext uri="{0D108BD9-81ED-4DB2-BD59-A6C34878D82A}">
                    <a16:rowId xmlns:a16="http://schemas.microsoft.com/office/drawing/2014/main" val="1332907767"/>
                  </a:ext>
                </a:extLst>
              </a:tr>
            </a:tbl>
          </a:graphicData>
        </a:graphic>
      </p:graphicFrame>
      <p:graphicFrame>
        <p:nvGraphicFramePr>
          <p:cNvPr id="8" name="Table 7">
            <a:extLst>
              <a:ext uri="{FF2B5EF4-FFF2-40B4-BE49-F238E27FC236}">
                <a16:creationId xmlns:a16="http://schemas.microsoft.com/office/drawing/2014/main" id="{A6DEFCBE-C8BF-3E79-7BF5-46D8CCEAB129}"/>
              </a:ext>
            </a:extLst>
          </p:cNvPr>
          <p:cNvGraphicFramePr>
            <a:graphicFrameLocks noGrp="1"/>
          </p:cNvGraphicFramePr>
          <p:nvPr>
            <p:extLst>
              <p:ext uri="{D42A27DB-BD31-4B8C-83A1-F6EECF244321}">
                <p14:modId xmlns:p14="http://schemas.microsoft.com/office/powerpoint/2010/main" val="308345134"/>
              </p:ext>
            </p:extLst>
          </p:nvPr>
        </p:nvGraphicFramePr>
        <p:xfrm>
          <a:off x="322830" y="1807170"/>
          <a:ext cx="8026400" cy="4296304"/>
        </p:xfrm>
        <a:graphic>
          <a:graphicData uri="http://schemas.openxmlformats.org/drawingml/2006/table">
            <a:tbl>
              <a:tblPr firstRow="1" bandRow="1">
                <a:tableStyleId>{69012ECD-51FC-41F1-AA8D-1B2483CD663E}</a:tableStyleId>
              </a:tblPr>
              <a:tblGrid>
                <a:gridCol w="720317">
                  <a:extLst>
                    <a:ext uri="{9D8B030D-6E8A-4147-A177-3AD203B41FA5}">
                      <a16:colId xmlns:a16="http://schemas.microsoft.com/office/drawing/2014/main" val="3148797933"/>
                    </a:ext>
                  </a:extLst>
                </a:gridCol>
                <a:gridCol w="1616483">
                  <a:extLst>
                    <a:ext uri="{9D8B030D-6E8A-4147-A177-3AD203B41FA5}">
                      <a16:colId xmlns:a16="http://schemas.microsoft.com/office/drawing/2014/main" val="2495298497"/>
                    </a:ext>
                  </a:extLst>
                </a:gridCol>
                <a:gridCol w="1930400">
                  <a:extLst>
                    <a:ext uri="{9D8B030D-6E8A-4147-A177-3AD203B41FA5}">
                      <a16:colId xmlns:a16="http://schemas.microsoft.com/office/drawing/2014/main" val="1096355960"/>
                    </a:ext>
                  </a:extLst>
                </a:gridCol>
                <a:gridCol w="1422400">
                  <a:extLst>
                    <a:ext uri="{9D8B030D-6E8A-4147-A177-3AD203B41FA5}">
                      <a16:colId xmlns:a16="http://schemas.microsoft.com/office/drawing/2014/main" val="3653999531"/>
                    </a:ext>
                  </a:extLst>
                </a:gridCol>
                <a:gridCol w="1117600">
                  <a:extLst>
                    <a:ext uri="{9D8B030D-6E8A-4147-A177-3AD203B41FA5}">
                      <a16:colId xmlns:a16="http://schemas.microsoft.com/office/drawing/2014/main" val="3945069956"/>
                    </a:ext>
                  </a:extLst>
                </a:gridCol>
                <a:gridCol w="1219200">
                  <a:extLst>
                    <a:ext uri="{9D8B030D-6E8A-4147-A177-3AD203B41FA5}">
                      <a16:colId xmlns:a16="http://schemas.microsoft.com/office/drawing/2014/main" val="2728410615"/>
                    </a:ext>
                  </a:extLst>
                </a:gridCol>
              </a:tblGrid>
              <a:tr h="609600">
                <a:tc>
                  <a:txBody>
                    <a:bodyPr/>
                    <a:lstStyle/>
                    <a:p>
                      <a:pPr algn="ctr"/>
                      <a:r>
                        <a:rPr lang="en-US" sz="1400" dirty="0"/>
                        <a:t>Type</a:t>
                      </a:r>
                      <a:endParaRPr lang="en-US" sz="1400" dirty="0">
                        <a:latin typeface="+mj-lt"/>
                      </a:endParaRPr>
                    </a:p>
                  </a:txBody>
                  <a:tcPr marL="121920" marR="121920" marT="60960" marB="60960"/>
                </a:tc>
                <a:tc>
                  <a:txBody>
                    <a:bodyPr/>
                    <a:lstStyle/>
                    <a:p>
                      <a:pPr algn="ctr"/>
                      <a:r>
                        <a:rPr lang="en-US" sz="1400" dirty="0"/>
                        <a:t>Flops (Peak)</a:t>
                      </a:r>
                      <a:endParaRPr lang="en-US" sz="1400" dirty="0">
                        <a:latin typeface="+mj-lt"/>
                      </a:endParaRPr>
                    </a:p>
                  </a:txBody>
                  <a:tcPr marL="121920" marR="121920" marT="60960" marB="60960"/>
                </a:tc>
                <a:tc>
                  <a:txBody>
                    <a:bodyPr/>
                    <a:lstStyle/>
                    <a:p>
                      <a:pPr algn="ctr"/>
                      <a:r>
                        <a:rPr lang="en-US" sz="1400" dirty="0"/>
                        <a:t>Bandwidth</a:t>
                      </a:r>
                      <a:endParaRPr lang="en-US" sz="1400" dirty="0">
                        <a:latin typeface="+mj-lt"/>
                      </a:endParaRPr>
                    </a:p>
                  </a:txBody>
                  <a:tcPr marL="121920" marR="121920" marT="60960" marB="60960"/>
                </a:tc>
                <a:tc>
                  <a:txBody>
                    <a:bodyPr/>
                    <a:lstStyle/>
                    <a:p>
                      <a:pPr algn="ctr"/>
                      <a:r>
                        <a:rPr lang="en-US" sz="1400" dirty="0"/>
                        <a:t>Power (W)</a:t>
                      </a:r>
                      <a:endParaRPr lang="en-US" sz="1400" dirty="0">
                        <a:latin typeface="+mj-lt"/>
                      </a:endParaRPr>
                    </a:p>
                  </a:txBody>
                  <a:tcPr marL="121920" marR="121920" marT="60960" marB="60960"/>
                </a:tc>
                <a:tc>
                  <a:txBody>
                    <a:bodyPr/>
                    <a:lstStyle/>
                    <a:p>
                      <a:pPr algn="ctr"/>
                      <a:r>
                        <a:rPr lang="en-US" sz="1400" dirty="0"/>
                        <a:t>Flexibility</a:t>
                      </a:r>
                      <a:endParaRPr lang="en-US" sz="1400" dirty="0">
                        <a:latin typeface="+mj-lt"/>
                      </a:endParaRPr>
                    </a:p>
                  </a:txBody>
                  <a:tcPr marL="121920" marR="121920" marT="60960" marB="60960"/>
                </a:tc>
                <a:tc>
                  <a:txBody>
                    <a:bodyPr/>
                    <a:lstStyle/>
                    <a:p>
                      <a:pPr algn="ctr"/>
                      <a:r>
                        <a:rPr lang="en-US" sz="1400" dirty="0"/>
                        <a:t>Best For</a:t>
                      </a:r>
                      <a:endParaRPr lang="en-US" sz="1400" dirty="0">
                        <a:latin typeface="+mj-lt"/>
                      </a:endParaRPr>
                    </a:p>
                  </a:txBody>
                  <a:tcPr marL="121920" marR="121920" marT="60960" marB="60960"/>
                </a:tc>
                <a:extLst>
                  <a:ext uri="{0D108BD9-81ED-4DB2-BD59-A6C34878D82A}">
                    <a16:rowId xmlns:a16="http://schemas.microsoft.com/office/drawing/2014/main" val="1150094635"/>
                  </a:ext>
                </a:extLst>
              </a:tr>
              <a:tr h="853440">
                <a:tc>
                  <a:txBody>
                    <a:bodyPr/>
                    <a:lstStyle/>
                    <a:p>
                      <a:pPr algn="ctr"/>
                      <a:r>
                        <a:rPr lang="en-US" sz="1400" b="1" dirty="0"/>
                        <a:t>GPU</a:t>
                      </a:r>
                      <a:endParaRPr lang="en-US" sz="1400" b="1" dirty="0">
                        <a:latin typeface="+mj-lt"/>
                      </a:endParaRPr>
                    </a:p>
                  </a:txBody>
                  <a:tcPr marL="121920" marR="121920" marT="60960" marB="60960" anchor="ctr"/>
                </a:tc>
                <a:tc>
                  <a:txBody>
                    <a:bodyPr/>
                    <a:lstStyle/>
                    <a:p>
                      <a:pPr algn="ctr"/>
                      <a:r>
                        <a:rPr lang="en-US" sz="1400" dirty="0"/>
                        <a:t>19.5 – 312</a:t>
                      </a:r>
                      <a:br>
                        <a:rPr lang="en-US" sz="1400" dirty="0"/>
                      </a:br>
                      <a:r>
                        <a:rPr lang="en-US" sz="1400" dirty="0"/>
                        <a:t>TFLOPS (A100)</a:t>
                      </a:r>
                      <a:endParaRPr lang="en-US" sz="1400" dirty="0">
                        <a:latin typeface="+mj-lt"/>
                      </a:endParaRPr>
                    </a:p>
                  </a:txBody>
                  <a:tcPr marL="121920" marR="121920" marT="60960" marB="60960" anchor="ctr"/>
                </a:tc>
                <a:tc>
                  <a:txBody>
                    <a:bodyPr/>
                    <a:lstStyle/>
                    <a:p>
                      <a:pPr algn="ctr"/>
                      <a:r>
                        <a:rPr lang="en-US" sz="1400" dirty="0"/>
                        <a:t>1.6 TB/s (HBM3)</a:t>
                      </a:r>
                      <a:endParaRPr lang="en-US" sz="1400" dirty="0">
                        <a:latin typeface="+mj-lt"/>
                      </a:endParaRPr>
                    </a:p>
                  </a:txBody>
                  <a:tcPr marL="121920" marR="121920" marT="60960" marB="60960" anchor="ctr"/>
                </a:tc>
                <a:tc>
                  <a:txBody>
                    <a:bodyPr/>
                    <a:lstStyle/>
                    <a:p>
                      <a:pPr algn="ctr"/>
                      <a:r>
                        <a:rPr lang="en-US" sz="1400" dirty="0"/>
                        <a:t>400 W</a:t>
                      </a:r>
                      <a:endParaRPr lang="en-US" sz="1400" dirty="0">
                        <a:latin typeface="+mj-lt"/>
                      </a:endParaRPr>
                    </a:p>
                  </a:txBody>
                  <a:tcPr marL="121920" marR="121920" marT="60960" marB="60960" anchor="ctr"/>
                </a:tc>
                <a:tc>
                  <a:txBody>
                    <a:bodyPr/>
                    <a:lstStyle/>
                    <a:p>
                      <a:pPr algn="ctr"/>
                      <a:r>
                        <a:rPr lang="en-US" sz="1400" dirty="0"/>
                        <a:t>High</a:t>
                      </a:r>
                      <a:endParaRPr lang="en-US" sz="1400" dirty="0">
                        <a:latin typeface="+mj-lt"/>
                      </a:endParaRPr>
                    </a:p>
                  </a:txBody>
                  <a:tcPr marL="121920" marR="121920" marT="60960" marB="60960" anchor="ctr"/>
                </a:tc>
                <a:tc>
                  <a:txBody>
                    <a:bodyPr/>
                    <a:lstStyle/>
                    <a:p>
                      <a:pPr algn="ctr"/>
                      <a:r>
                        <a:rPr lang="en-US" sz="1400" dirty="0"/>
                        <a:t>AI / HPC</a:t>
                      </a:r>
                      <a:br>
                        <a:rPr lang="en-US" sz="1400" dirty="0"/>
                      </a:br>
                      <a:r>
                        <a:rPr lang="en-US" sz="1400" dirty="0"/>
                        <a:t>Gaming</a:t>
                      </a:r>
                      <a:endParaRPr lang="en-US" sz="1400" dirty="0">
                        <a:latin typeface="+mj-lt"/>
                      </a:endParaRPr>
                    </a:p>
                  </a:txBody>
                  <a:tcPr marL="121920" marR="121920" marT="60960" marB="60960" anchor="ctr"/>
                </a:tc>
                <a:extLst>
                  <a:ext uri="{0D108BD9-81ED-4DB2-BD59-A6C34878D82A}">
                    <a16:rowId xmlns:a16="http://schemas.microsoft.com/office/drawing/2014/main" val="1547021021"/>
                  </a:ext>
                </a:extLst>
              </a:tr>
              <a:tr h="609600">
                <a:tc>
                  <a:txBody>
                    <a:bodyPr/>
                    <a:lstStyle/>
                    <a:p>
                      <a:pPr algn="ctr"/>
                      <a:r>
                        <a:rPr lang="en-US" sz="1400" b="1" dirty="0"/>
                        <a:t>FPGA</a:t>
                      </a:r>
                      <a:endParaRPr lang="en-US" sz="1400" b="1" dirty="0">
                        <a:latin typeface="+mj-lt"/>
                      </a:endParaRPr>
                    </a:p>
                  </a:txBody>
                  <a:tcPr marL="121920" marR="121920" marT="60960" marB="60960" anchor="ctr"/>
                </a:tc>
                <a:tc>
                  <a:txBody>
                    <a:bodyPr/>
                    <a:lstStyle/>
                    <a:p>
                      <a:pPr algn="ctr"/>
                      <a:r>
                        <a:rPr lang="en-US" sz="1400" dirty="0"/>
                        <a:t>10-20 TFOPS</a:t>
                      </a:r>
                      <a:endParaRPr lang="en-US" sz="1400" dirty="0">
                        <a:latin typeface="+mj-lt"/>
                      </a:endParaRPr>
                    </a:p>
                  </a:txBody>
                  <a:tcPr marL="121920" marR="121920" marT="60960" marB="60960" anchor="ctr"/>
                </a:tc>
                <a:tc>
                  <a:txBody>
                    <a:bodyPr/>
                    <a:lstStyle/>
                    <a:p>
                      <a:pPr algn="ctr"/>
                      <a:r>
                        <a:rPr lang="en-US" sz="1400" dirty="0"/>
                        <a:t>100 GB/s</a:t>
                      </a:r>
                      <a:br>
                        <a:rPr lang="en-US" sz="1400" dirty="0"/>
                      </a:br>
                      <a:r>
                        <a:rPr lang="en-US" sz="1400" dirty="0"/>
                        <a:t>1 TB/s</a:t>
                      </a:r>
                      <a:endParaRPr lang="en-US" sz="1400" dirty="0">
                        <a:latin typeface="+mj-lt"/>
                      </a:endParaRPr>
                    </a:p>
                  </a:txBody>
                  <a:tcPr marL="121920" marR="121920" marT="60960" marB="60960" anchor="ctr"/>
                </a:tc>
                <a:tc>
                  <a:txBody>
                    <a:bodyPr/>
                    <a:lstStyle/>
                    <a:p>
                      <a:pPr algn="ctr"/>
                      <a:r>
                        <a:rPr lang="en-US" sz="1400" dirty="0"/>
                        <a:t>10 -50W</a:t>
                      </a:r>
                      <a:endParaRPr lang="en-US" sz="1400" dirty="0">
                        <a:latin typeface="+mj-lt"/>
                      </a:endParaRPr>
                    </a:p>
                  </a:txBody>
                  <a:tcPr marL="121920" marR="121920" marT="60960" marB="60960" anchor="ctr"/>
                </a:tc>
                <a:tc>
                  <a:txBody>
                    <a:bodyPr/>
                    <a:lstStyle/>
                    <a:p>
                      <a:pPr algn="ctr"/>
                      <a:r>
                        <a:rPr lang="en-US" sz="1400" dirty="0"/>
                        <a:t>Very High</a:t>
                      </a:r>
                      <a:endParaRPr lang="en-US" sz="1400" dirty="0">
                        <a:latin typeface="+mj-lt"/>
                      </a:endParaRPr>
                    </a:p>
                  </a:txBody>
                  <a:tcPr marL="121920" marR="121920" marT="60960" marB="60960" anchor="ctr"/>
                </a:tc>
                <a:tc>
                  <a:txBody>
                    <a:bodyPr/>
                    <a:lstStyle/>
                    <a:p>
                      <a:pPr algn="ctr"/>
                      <a:r>
                        <a:rPr lang="en-US" sz="1400" dirty="0"/>
                        <a:t>Edge /</a:t>
                      </a:r>
                      <a:br>
                        <a:rPr lang="en-US" sz="1400" dirty="0"/>
                      </a:br>
                      <a:r>
                        <a:rPr lang="en-US" sz="1400" dirty="0"/>
                        <a:t>Telecom</a:t>
                      </a:r>
                      <a:endParaRPr lang="en-US" sz="1400" dirty="0">
                        <a:latin typeface="+mj-lt"/>
                      </a:endParaRPr>
                    </a:p>
                  </a:txBody>
                  <a:tcPr marL="121920" marR="121920" marT="60960" marB="60960" anchor="ctr"/>
                </a:tc>
                <a:extLst>
                  <a:ext uri="{0D108BD9-81ED-4DB2-BD59-A6C34878D82A}">
                    <a16:rowId xmlns:a16="http://schemas.microsoft.com/office/drawing/2014/main" val="3206023862"/>
                  </a:ext>
                </a:extLst>
              </a:tr>
              <a:tr h="685112">
                <a:tc>
                  <a:txBody>
                    <a:bodyPr/>
                    <a:lstStyle/>
                    <a:p>
                      <a:pPr algn="ctr"/>
                      <a:r>
                        <a:rPr lang="en-US" sz="1400" b="1" dirty="0"/>
                        <a:t>ASIC</a:t>
                      </a:r>
                      <a:endParaRPr lang="en-US" sz="1400" b="1" dirty="0">
                        <a:latin typeface="+mj-lt"/>
                      </a:endParaRPr>
                    </a:p>
                  </a:txBody>
                  <a:tcPr marL="121920" marR="121920" marT="60960" marB="60960" anchor="ctr"/>
                </a:tc>
                <a:tc>
                  <a:txBody>
                    <a:bodyPr/>
                    <a:lstStyle/>
                    <a:p>
                      <a:pPr algn="ctr"/>
                      <a:r>
                        <a:rPr lang="en-US" sz="1400" dirty="0"/>
                        <a:t>4-1000s</a:t>
                      </a:r>
                      <a:br>
                        <a:rPr lang="en-US" sz="1400" dirty="0"/>
                      </a:br>
                      <a:r>
                        <a:rPr lang="en-US" sz="1400" dirty="0"/>
                        <a:t>TOPS (Varies)</a:t>
                      </a:r>
                      <a:endParaRPr lang="en-US" sz="1400" dirty="0">
                        <a:latin typeface="+mj-lt"/>
                      </a:endParaRPr>
                    </a:p>
                  </a:txBody>
                  <a:tcPr marL="121920" marR="121920" marT="60960" marB="60960" anchor="ctr"/>
                </a:tc>
                <a:tc>
                  <a:txBody>
                    <a:bodyPr/>
                    <a:lstStyle/>
                    <a:p>
                      <a:pPr algn="ctr"/>
                      <a:r>
                        <a:rPr lang="en-US" sz="1400" dirty="0"/>
                        <a:t>20 PB/s (WSE-2)</a:t>
                      </a:r>
                      <a:endParaRPr lang="en-US" sz="1400" dirty="0">
                        <a:latin typeface="+mj-lt"/>
                      </a:endParaRPr>
                    </a:p>
                  </a:txBody>
                  <a:tcPr marL="121920" marR="121920" marT="60960" marB="60960" anchor="ctr"/>
                </a:tc>
                <a:tc>
                  <a:txBody>
                    <a:bodyPr/>
                    <a:lstStyle/>
                    <a:p>
                      <a:pPr algn="ctr"/>
                      <a:r>
                        <a:rPr lang="en-US" sz="1400" dirty="0"/>
                        <a:t>2W – 23kW</a:t>
                      </a:r>
                      <a:endParaRPr lang="en-US" sz="1400" dirty="0">
                        <a:latin typeface="+mj-lt"/>
                      </a:endParaRPr>
                    </a:p>
                  </a:txBody>
                  <a:tcPr marL="121920" marR="121920" marT="60960" marB="60960" anchor="ctr"/>
                </a:tc>
                <a:tc>
                  <a:txBody>
                    <a:bodyPr/>
                    <a:lstStyle/>
                    <a:p>
                      <a:pPr algn="ctr"/>
                      <a:r>
                        <a:rPr lang="en-US" sz="1400" dirty="0"/>
                        <a:t>None</a:t>
                      </a:r>
                      <a:endParaRPr lang="en-US" sz="1400" dirty="0">
                        <a:latin typeface="+mj-lt"/>
                      </a:endParaRPr>
                    </a:p>
                  </a:txBody>
                  <a:tcPr marL="121920" marR="121920" marT="60960" marB="60960" anchor="ctr"/>
                </a:tc>
                <a:tc>
                  <a:txBody>
                    <a:bodyPr/>
                    <a:lstStyle/>
                    <a:p>
                      <a:pPr algn="ctr"/>
                      <a:r>
                        <a:rPr lang="en-US" sz="1400" dirty="0"/>
                        <a:t>Specific AI Crypto</a:t>
                      </a:r>
                      <a:endParaRPr lang="en-US" sz="1400" dirty="0">
                        <a:latin typeface="+mj-lt"/>
                      </a:endParaRPr>
                    </a:p>
                  </a:txBody>
                  <a:tcPr marL="121920" marR="121920" marT="60960" marB="60960" anchor="ctr"/>
                </a:tc>
                <a:extLst>
                  <a:ext uri="{0D108BD9-81ED-4DB2-BD59-A6C34878D82A}">
                    <a16:rowId xmlns:a16="http://schemas.microsoft.com/office/drawing/2014/main" val="94001284"/>
                  </a:ext>
                </a:extLst>
              </a:tr>
              <a:tr h="853440">
                <a:tc>
                  <a:txBody>
                    <a:bodyPr/>
                    <a:lstStyle/>
                    <a:p>
                      <a:pPr algn="ctr"/>
                      <a:r>
                        <a:rPr lang="en-US" sz="1400" b="1" dirty="0"/>
                        <a:t>TPU</a:t>
                      </a:r>
                      <a:endParaRPr lang="en-US" sz="1400" b="1" dirty="0">
                        <a:latin typeface="+mj-lt"/>
                      </a:endParaRPr>
                    </a:p>
                  </a:txBody>
                  <a:tcPr marL="121920" marR="121920" marT="60960" marB="60960" anchor="ctr"/>
                </a:tc>
                <a:tc>
                  <a:txBody>
                    <a:bodyPr/>
                    <a:lstStyle/>
                    <a:p>
                      <a:pPr algn="ctr"/>
                      <a:r>
                        <a:rPr lang="en-US" sz="1400" dirty="0"/>
                        <a:t>275 TOPS (v4)</a:t>
                      </a:r>
                      <a:endParaRPr lang="en-US" sz="1400" dirty="0">
                        <a:latin typeface="+mj-lt"/>
                      </a:endParaRP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rPr>
                        <a:t>1.2 TB/s (HBM3)</a:t>
                      </a:r>
                      <a:endParaRPr kumimoji="0" lang="en-US" sz="1400" kern="1200" dirty="0">
                        <a:solidFill>
                          <a:schemeClr val="dk1"/>
                        </a:solidFill>
                        <a:latin typeface="+mj-lt"/>
                        <a:ea typeface="+mn-ea"/>
                        <a:cs typeface="+mn-cs"/>
                      </a:endParaRPr>
                    </a:p>
                  </a:txBody>
                  <a:tcPr marL="121920" marR="121920" marT="60960" marB="6096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kern="1200" dirty="0">
                          <a:solidFill>
                            <a:schemeClr val="dk1"/>
                          </a:solidFill>
                        </a:rPr>
                        <a:t>100w-500kW</a:t>
                      </a:r>
                      <a:endParaRPr kumimoji="0" lang="en-US" sz="1400" kern="1200" dirty="0">
                        <a:solidFill>
                          <a:schemeClr val="dk1"/>
                        </a:solidFill>
                        <a:latin typeface="+mj-lt"/>
                        <a:ea typeface="+mn-ea"/>
                        <a:cs typeface="+mn-cs"/>
                      </a:endParaRPr>
                    </a:p>
                  </a:txBody>
                  <a:tcPr marL="121920" marR="121920" marT="60960" marB="60960" anchor="ctr"/>
                </a:tc>
                <a:tc>
                  <a:txBody>
                    <a:bodyPr/>
                    <a:lstStyle/>
                    <a:p>
                      <a:pPr algn="ctr"/>
                      <a:r>
                        <a:rPr kumimoji="0" lang="en-US" sz="1400" kern="1200" dirty="0">
                          <a:solidFill>
                            <a:schemeClr val="dk1"/>
                          </a:solidFill>
                        </a:rPr>
                        <a:t>Moderate</a:t>
                      </a:r>
                      <a:endParaRPr lang="en-US" sz="1400" dirty="0">
                        <a:latin typeface="+mj-lt"/>
                      </a:endParaRPr>
                    </a:p>
                  </a:txBody>
                  <a:tcPr marL="121920" marR="121920" marT="60960" marB="60960" anchor="ctr"/>
                </a:tc>
                <a:tc>
                  <a:txBody>
                    <a:bodyPr/>
                    <a:lstStyle/>
                    <a:p>
                      <a:pPr algn="ctr"/>
                      <a:r>
                        <a:rPr lang="en-US" sz="1400" dirty="0"/>
                        <a:t>ML Training  / Inference</a:t>
                      </a:r>
                      <a:endParaRPr lang="en-US" sz="1400" dirty="0">
                        <a:latin typeface="+mj-lt"/>
                      </a:endParaRPr>
                    </a:p>
                  </a:txBody>
                  <a:tcPr marL="121920" marR="121920" marT="60960" marB="60960" anchor="ctr"/>
                </a:tc>
                <a:extLst>
                  <a:ext uri="{0D108BD9-81ED-4DB2-BD59-A6C34878D82A}">
                    <a16:rowId xmlns:a16="http://schemas.microsoft.com/office/drawing/2014/main" val="53283997"/>
                  </a:ext>
                </a:extLst>
              </a:tr>
              <a:tr h="685112">
                <a:tc>
                  <a:txBody>
                    <a:bodyPr/>
                    <a:lstStyle/>
                    <a:p>
                      <a:pPr algn="ctr"/>
                      <a:r>
                        <a:rPr lang="en-US" sz="1400" b="1" dirty="0"/>
                        <a:t>NPU</a:t>
                      </a:r>
                      <a:endParaRPr lang="en-US" sz="1400" b="1" dirty="0">
                        <a:latin typeface="+mj-lt"/>
                      </a:endParaRPr>
                    </a:p>
                  </a:txBody>
                  <a:tcPr marL="121920" marR="121920" marT="60960" marB="60960" anchor="ctr"/>
                </a:tc>
                <a:tc>
                  <a:txBody>
                    <a:bodyPr/>
                    <a:lstStyle/>
                    <a:p>
                      <a:pPr algn="ctr"/>
                      <a:r>
                        <a:rPr lang="en-US" sz="1400" dirty="0"/>
                        <a:t>15,8 TOPS (M2)</a:t>
                      </a:r>
                      <a:endParaRPr lang="en-US" sz="1400" dirty="0">
                        <a:latin typeface="+mj-lt"/>
                      </a:endParaRPr>
                    </a:p>
                  </a:txBody>
                  <a:tcPr marL="121920" marR="121920" marT="60960" marB="60960" anchor="ctr"/>
                </a:tc>
                <a:tc>
                  <a:txBody>
                    <a:bodyPr/>
                    <a:lstStyle/>
                    <a:p>
                      <a:pPr algn="ctr"/>
                      <a:r>
                        <a:rPr lang="en-US" sz="1400" dirty="0"/>
                        <a:t>50-100 GB/s</a:t>
                      </a:r>
                      <a:endParaRPr lang="en-US" sz="1400" dirty="0">
                        <a:latin typeface="+mj-lt"/>
                      </a:endParaRPr>
                    </a:p>
                  </a:txBody>
                  <a:tcPr marL="121920" marR="121920" marT="60960" marB="60960" anchor="ctr"/>
                </a:tc>
                <a:tc>
                  <a:txBody>
                    <a:bodyPr/>
                    <a:lstStyle/>
                    <a:p>
                      <a:pPr algn="ctr"/>
                      <a:r>
                        <a:rPr lang="en-US" sz="1400" dirty="0"/>
                        <a:t>1-5W</a:t>
                      </a:r>
                      <a:endParaRPr lang="en-US" sz="1400" dirty="0">
                        <a:latin typeface="+mj-lt"/>
                      </a:endParaRPr>
                    </a:p>
                  </a:txBody>
                  <a:tcPr marL="121920" marR="121920" marT="60960" marB="60960" anchor="ctr"/>
                </a:tc>
                <a:tc>
                  <a:txBody>
                    <a:bodyPr/>
                    <a:lstStyle/>
                    <a:p>
                      <a:pPr algn="ctr"/>
                      <a:r>
                        <a:rPr lang="en-US" sz="1400" dirty="0"/>
                        <a:t>Low</a:t>
                      </a:r>
                      <a:endParaRPr lang="en-US" sz="1400" dirty="0">
                        <a:latin typeface="+mj-lt"/>
                      </a:endParaRPr>
                    </a:p>
                  </a:txBody>
                  <a:tcPr marL="121920" marR="121920" marT="60960" marB="60960" anchor="ctr"/>
                </a:tc>
                <a:tc>
                  <a:txBody>
                    <a:bodyPr/>
                    <a:lstStyle/>
                    <a:p>
                      <a:pPr algn="ctr"/>
                      <a:r>
                        <a:rPr lang="en-US" sz="1400" dirty="0"/>
                        <a:t>Edge Inference</a:t>
                      </a:r>
                      <a:endParaRPr lang="en-US" sz="1400" dirty="0">
                        <a:latin typeface="+mj-lt"/>
                      </a:endParaRPr>
                    </a:p>
                  </a:txBody>
                  <a:tcPr marL="121920" marR="121920" marT="60960" marB="60960" anchor="ctr"/>
                </a:tc>
                <a:extLst>
                  <a:ext uri="{0D108BD9-81ED-4DB2-BD59-A6C34878D82A}">
                    <a16:rowId xmlns:a16="http://schemas.microsoft.com/office/drawing/2014/main" val="3950378108"/>
                  </a:ext>
                </a:extLst>
              </a:tr>
            </a:tbl>
          </a:graphicData>
        </a:graphic>
      </p:graphicFrame>
      <p:sp>
        <p:nvSpPr>
          <p:cNvPr id="9" name="TextBox 8">
            <a:extLst>
              <a:ext uri="{FF2B5EF4-FFF2-40B4-BE49-F238E27FC236}">
                <a16:creationId xmlns:a16="http://schemas.microsoft.com/office/drawing/2014/main" id="{4E58E04A-8ED1-B3B5-970F-08718C742D1F}"/>
              </a:ext>
            </a:extLst>
          </p:cNvPr>
          <p:cNvSpPr txBox="1"/>
          <p:nvPr/>
        </p:nvSpPr>
        <p:spPr>
          <a:xfrm>
            <a:off x="2503991" y="1342830"/>
            <a:ext cx="7184018" cy="461665"/>
          </a:xfrm>
          <a:prstGeom prst="rect">
            <a:avLst/>
          </a:prstGeom>
          <a:noFill/>
        </p:spPr>
        <p:txBody>
          <a:bodyPr wrap="none" rtlCol="0">
            <a:spAutoFit/>
          </a:bodyPr>
          <a:lstStyle/>
          <a:p>
            <a:r>
              <a:rPr lang="en-US" sz="2400" dirty="0">
                <a:latin typeface="+mj-lt"/>
              </a:rPr>
              <a:t>Comparative Analysis: Power FLOPS, &amp; Bandwidth</a:t>
            </a:r>
          </a:p>
        </p:txBody>
      </p:sp>
      <p:sp>
        <p:nvSpPr>
          <p:cNvPr id="11" name="TextBox 10">
            <a:extLst>
              <a:ext uri="{FF2B5EF4-FFF2-40B4-BE49-F238E27FC236}">
                <a16:creationId xmlns:a16="http://schemas.microsoft.com/office/drawing/2014/main" id="{C9A79657-06FF-14E4-E483-5B6BCD412AD7}"/>
              </a:ext>
            </a:extLst>
          </p:cNvPr>
          <p:cNvSpPr txBox="1"/>
          <p:nvPr/>
        </p:nvSpPr>
        <p:spPr>
          <a:xfrm>
            <a:off x="322830" y="6113748"/>
            <a:ext cx="6105600" cy="215444"/>
          </a:xfrm>
          <a:prstGeom prst="rect">
            <a:avLst/>
          </a:prstGeom>
          <a:noFill/>
        </p:spPr>
        <p:txBody>
          <a:bodyPr wrap="square">
            <a:spAutoFit/>
          </a:bodyPr>
          <a:lstStyle/>
          <a:p>
            <a:r>
              <a:rPr lang="en-US" sz="800" dirty="0">
                <a:latin typeface="+mj-lt"/>
              </a:rPr>
              <a:t>https://theneildave.medium.com/gpu-vs-fpga-vs-asic-vs-tpu-vs-npu-benefits-use-cases-and-manufacturers-4419115069df</a:t>
            </a:r>
          </a:p>
        </p:txBody>
      </p:sp>
      <p:sp>
        <p:nvSpPr>
          <p:cNvPr id="12" name="Date Placeholder 11">
            <a:extLst>
              <a:ext uri="{FF2B5EF4-FFF2-40B4-BE49-F238E27FC236}">
                <a16:creationId xmlns:a16="http://schemas.microsoft.com/office/drawing/2014/main" id="{9726AB4A-376C-46DB-C74C-37D79B7D4D15}"/>
              </a:ext>
            </a:extLst>
          </p:cNvPr>
          <p:cNvSpPr>
            <a:spLocks noGrp="1"/>
          </p:cNvSpPr>
          <p:nvPr>
            <p:ph type="dt" sz="half" idx="2"/>
          </p:nvPr>
        </p:nvSpPr>
        <p:spPr>
          <a:xfrm>
            <a:off x="1592830" y="6329192"/>
            <a:ext cx="2743200" cy="209720"/>
          </a:xfrm>
        </p:spPr>
        <p:txBody>
          <a:bodyPr/>
          <a:lstStyle/>
          <a:p>
            <a:fld id="{A980B7E2-E2F3-4329-9C66-8CE26B6968DB}" type="datetime4">
              <a:rPr lang="en-US" smtClean="0"/>
              <a:t>March 23, 2026</a:t>
            </a:fld>
            <a:endParaRPr lang="en-US" dirty="0"/>
          </a:p>
        </p:txBody>
      </p:sp>
      <p:sp>
        <p:nvSpPr>
          <p:cNvPr id="14" name="Slide Number Placeholder 13">
            <a:extLst>
              <a:ext uri="{FF2B5EF4-FFF2-40B4-BE49-F238E27FC236}">
                <a16:creationId xmlns:a16="http://schemas.microsoft.com/office/drawing/2014/main" id="{B240EB5A-AA56-1E1D-7D2B-A6BB70DD4AAC}"/>
              </a:ext>
            </a:extLst>
          </p:cNvPr>
          <p:cNvSpPr>
            <a:spLocks noGrp="1"/>
          </p:cNvSpPr>
          <p:nvPr>
            <p:ph type="sldNum" sz="quarter" idx="4294967295"/>
          </p:nvPr>
        </p:nvSpPr>
        <p:spPr>
          <a:xfrm>
            <a:off x="609600" y="6329192"/>
            <a:ext cx="793072" cy="221241"/>
          </a:xfrm>
        </p:spPr>
        <p:txBody>
          <a:bodyPr/>
          <a:lstStyle/>
          <a:p>
            <a:fld id="{3D46CBA2-ECE5-4BE9-B546-6761E0E67089}" type="slidenum">
              <a:rPr lang="en-US" smtClean="0"/>
              <a:t>12</a:t>
            </a:fld>
            <a:endParaRPr lang="en-US" dirty="0"/>
          </a:p>
        </p:txBody>
      </p:sp>
    </p:spTree>
    <p:extLst>
      <p:ext uri="{BB962C8B-B14F-4D97-AF65-F5344CB8AC3E}">
        <p14:creationId xmlns:p14="http://schemas.microsoft.com/office/powerpoint/2010/main" val="1295393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Object 28"/>
          <p:cNvSpPr/>
          <p:nvPr/>
        </p:nvSpPr>
        <p:spPr>
          <a:xfrm>
            <a:off x="11769958" y="6255367"/>
            <a:ext cx="228444" cy="243356"/>
          </a:xfrm>
          <a:prstGeom prst="rect">
            <a:avLst/>
          </a:prstGeom>
          <a:noFill/>
        </p:spPr>
        <p:txBody>
          <a:bodyPr/>
          <a:lstStyle/>
          <a:p>
            <a:endParaRPr lang="en-US" dirty="0"/>
          </a:p>
        </p:txBody>
      </p:sp>
      <p:sp>
        <p:nvSpPr>
          <p:cNvPr id="4" name="Title 3">
            <a:extLst>
              <a:ext uri="{FF2B5EF4-FFF2-40B4-BE49-F238E27FC236}">
                <a16:creationId xmlns:a16="http://schemas.microsoft.com/office/drawing/2014/main" id="{8622D95C-23EF-3A3E-C1A4-03B86E5863F6}"/>
              </a:ext>
            </a:extLst>
          </p:cNvPr>
          <p:cNvSpPr>
            <a:spLocks noGrp="1"/>
          </p:cNvSpPr>
          <p:nvPr>
            <p:ph type="title"/>
          </p:nvPr>
        </p:nvSpPr>
        <p:spPr/>
        <p:txBody>
          <a:bodyPr>
            <a:noAutofit/>
          </a:bodyPr>
          <a:lstStyle/>
          <a:p>
            <a:r>
              <a:rPr lang="en-US" sz="3600" dirty="0"/>
              <a:t>Hierarchy of Intelligence</a:t>
            </a:r>
          </a:p>
        </p:txBody>
      </p:sp>
      <p:sp>
        <p:nvSpPr>
          <p:cNvPr id="2" name="Text Placeholder 1">
            <a:extLst>
              <a:ext uri="{FF2B5EF4-FFF2-40B4-BE49-F238E27FC236}">
                <a16:creationId xmlns:a16="http://schemas.microsoft.com/office/drawing/2014/main" id="{369E46CD-9F5D-BD85-165B-061BA22AB0CC}"/>
              </a:ext>
            </a:extLst>
          </p:cNvPr>
          <p:cNvSpPr>
            <a:spLocks noGrp="1"/>
          </p:cNvSpPr>
          <p:nvPr>
            <p:ph type="body" sz="quarter" idx="13"/>
          </p:nvPr>
        </p:nvSpPr>
        <p:spPr/>
        <p:txBody>
          <a:bodyPr/>
          <a:lstStyle/>
          <a:p>
            <a:endParaRPr lang="en-US"/>
          </a:p>
        </p:txBody>
      </p:sp>
      <p:sp>
        <p:nvSpPr>
          <p:cNvPr id="5" name="Content Placeholder 4">
            <a:extLst>
              <a:ext uri="{FF2B5EF4-FFF2-40B4-BE49-F238E27FC236}">
                <a16:creationId xmlns:a16="http://schemas.microsoft.com/office/drawing/2014/main" id="{7EC1425F-B0C1-3A3D-1846-4B5ACE194167}"/>
              </a:ext>
            </a:extLst>
          </p:cNvPr>
          <p:cNvSpPr>
            <a:spLocks noGrp="1"/>
          </p:cNvSpPr>
          <p:nvPr>
            <p:ph type="body" sz="quarter" idx="12"/>
          </p:nvPr>
        </p:nvSpPr>
        <p:spPr>
          <a:xfrm>
            <a:off x="609599" y="1901778"/>
            <a:ext cx="7300403" cy="3745008"/>
          </a:xfrm>
        </p:spPr>
        <p:txBody>
          <a:bodyPr>
            <a:normAutofit fontScale="85000" lnSpcReduction="20000"/>
          </a:bodyPr>
          <a:lstStyle/>
          <a:p>
            <a:r>
              <a:rPr lang="en-US" sz="3733" b="1" dirty="0">
                <a:solidFill>
                  <a:srgbClr val="7030A0"/>
                </a:solidFill>
                <a:cs typeface="Arial"/>
              </a:rPr>
              <a:t>Artificial Intelligence (AI)</a:t>
            </a:r>
          </a:p>
          <a:p>
            <a:r>
              <a:rPr lang="en-US" sz="3733" b="1" dirty="0">
                <a:solidFill>
                  <a:srgbClr val="002060"/>
                </a:solidFill>
                <a:cs typeface="Arial"/>
              </a:rPr>
              <a:t>Machine Learning (ML)</a:t>
            </a:r>
          </a:p>
          <a:p>
            <a:r>
              <a:rPr lang="en-US" sz="3733" b="1" dirty="0">
                <a:solidFill>
                  <a:srgbClr val="0070C0"/>
                </a:solidFill>
                <a:cs typeface="Arial"/>
              </a:rPr>
              <a:t>Deep Learning (DL)</a:t>
            </a:r>
          </a:p>
          <a:p>
            <a:r>
              <a:rPr lang="en-US" sz="3733" b="1" dirty="0">
                <a:solidFill>
                  <a:srgbClr val="00B050"/>
                </a:solidFill>
                <a:cs typeface="Arial"/>
              </a:rPr>
              <a:t>Neural Networks</a:t>
            </a:r>
            <a:endParaRPr lang="en-US" sz="4267" dirty="0">
              <a:solidFill>
                <a:srgbClr val="00B050"/>
              </a:solidFill>
            </a:endParaRPr>
          </a:p>
          <a:p>
            <a:r>
              <a:rPr lang="en-US" sz="3733" b="1" dirty="0">
                <a:solidFill>
                  <a:srgbClr val="C00000"/>
                </a:solidFill>
                <a:cs typeface="Arial"/>
              </a:rPr>
              <a:t>Generative AI (GenAI): </a:t>
            </a:r>
          </a:p>
          <a:p>
            <a:pPr lvl="1"/>
            <a:r>
              <a:rPr lang="en-US" sz="3467" b="1" dirty="0">
                <a:solidFill>
                  <a:srgbClr val="C00000"/>
                </a:solidFill>
                <a:cs typeface="Arial"/>
              </a:rPr>
              <a:t>U</a:t>
            </a:r>
            <a:r>
              <a:rPr lang="en-US" sz="3467" dirty="0">
                <a:solidFill>
                  <a:srgbClr val="C00000"/>
                </a:solidFill>
                <a:cs typeface="Arial"/>
              </a:rPr>
              <a:t>ses ML models</a:t>
            </a:r>
          </a:p>
          <a:p>
            <a:pPr lvl="1"/>
            <a:r>
              <a:rPr lang="en-US" sz="3467" dirty="0">
                <a:solidFill>
                  <a:srgbClr val="C00000"/>
                </a:solidFill>
                <a:cs typeface="Arial"/>
              </a:rPr>
              <a:t>Deep learning architectures</a:t>
            </a:r>
          </a:p>
          <a:p>
            <a:pPr lvl="1"/>
            <a:r>
              <a:rPr lang="en-US" sz="3467" dirty="0">
                <a:solidFill>
                  <a:srgbClr val="C00000"/>
                </a:solidFill>
                <a:cs typeface="Arial"/>
              </a:rPr>
              <a:t>Transformers and GANs</a:t>
            </a:r>
            <a:endParaRPr lang="en-US" sz="3733" dirty="0">
              <a:solidFill>
                <a:srgbClr val="0070C0"/>
              </a:solidFill>
            </a:endParaRPr>
          </a:p>
          <a:p>
            <a:endParaRPr lang="en-US" sz="2667" b="1" dirty="0">
              <a:solidFill>
                <a:srgbClr val="002060"/>
              </a:solidFill>
              <a:cs typeface="Arial"/>
            </a:endParaRPr>
          </a:p>
          <a:p>
            <a:endParaRPr lang="en-US" sz="3733" b="1" dirty="0">
              <a:solidFill>
                <a:srgbClr val="7030A0"/>
              </a:solidFill>
              <a:cs typeface="Arial"/>
            </a:endParaRPr>
          </a:p>
          <a:p>
            <a:endParaRPr lang="en-US" dirty="0"/>
          </a:p>
        </p:txBody>
      </p:sp>
      <p:sp>
        <p:nvSpPr>
          <p:cNvPr id="3" name="Date Placeholder 2">
            <a:extLst>
              <a:ext uri="{FF2B5EF4-FFF2-40B4-BE49-F238E27FC236}">
                <a16:creationId xmlns:a16="http://schemas.microsoft.com/office/drawing/2014/main" id="{DC7990E3-8276-C676-542E-56E5F5F45F38}"/>
              </a:ext>
            </a:extLst>
          </p:cNvPr>
          <p:cNvSpPr>
            <a:spLocks noGrp="1"/>
          </p:cNvSpPr>
          <p:nvPr>
            <p:ph type="dt" sz="half" idx="2"/>
          </p:nvPr>
        </p:nvSpPr>
        <p:spPr/>
        <p:txBody>
          <a:bodyPr/>
          <a:lstStyle/>
          <a:p>
            <a:fld id="{FE6E8B38-D04C-404E-89E6-3DD79720E469}" type="datetime4">
              <a:rPr lang="en-US" smtClean="0"/>
              <a:t>March 23, 2026</a:t>
            </a:fld>
            <a:endParaRPr lang="en-US" dirty="0"/>
          </a:p>
        </p:txBody>
      </p:sp>
      <p:sp>
        <p:nvSpPr>
          <p:cNvPr id="30" name="Slide Number Placeholder 24"/>
          <p:cNvSpPr>
            <a:spLocks noGrp="1"/>
          </p:cNvSpPr>
          <p:nvPr>
            <p:ph type="sldNum" sz="quarter" idx="4294967295"/>
          </p:nvPr>
        </p:nvSpPr>
        <p:spPr>
          <a:xfrm>
            <a:off x="0" y="6329363"/>
            <a:ext cx="793750" cy="220662"/>
          </a:xfrm>
          <a:prstGeom prst="rect">
            <a:avLst/>
          </a:prstGeom>
          <a:extLst>
            <a:ext uri="{C572A759-6A51-4108-AA02-DFA0A04FC94B}">
              <ma14:wrappingTextBoxFlag xmlns:ma14="http://schemas.microsoft.com/office/mac/drawingml/2011/main" xmlns="" val="0"/>
            </a:ext>
          </a:extLst>
        </p:spPr>
        <p:txBody>
          <a:bodyPr/>
          <a:lstStyle>
            <a:lvl1pPr>
              <a:defRPr sz="1100"/>
            </a:lvl1pPr>
          </a:lstStyle>
          <a:p>
            <a:fld id="{F7021451-1387-4CA6-816F-3879F97B5CBC}" type="slidenum">
              <a:rPr lang="en-US" smtClean="0"/>
              <a:t>13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8EF2D3C-F613-8B96-BEAB-ED263A73DE05}"/>
              </a:ext>
            </a:extLst>
          </p:cNvPr>
          <p:cNvSpPr>
            <a:spLocks noGrp="1"/>
          </p:cNvSpPr>
          <p:nvPr>
            <p:ph type="title"/>
          </p:nvPr>
        </p:nvSpPr>
        <p:spPr>
          <a:xfrm>
            <a:off x="609600" y="704088"/>
            <a:ext cx="10972800" cy="603602"/>
          </a:xfrm>
        </p:spPr>
        <p:txBody>
          <a:bodyPr anchor="b">
            <a:normAutofit/>
          </a:bodyPr>
          <a:lstStyle/>
          <a:p>
            <a:r>
              <a:rPr lang="en-US" dirty="0"/>
              <a:t>Neural Networks</a:t>
            </a:r>
          </a:p>
        </p:txBody>
      </p:sp>
      <p:pic>
        <p:nvPicPr>
          <p:cNvPr id="3" name="Picture 2" descr="A diagram of a network&#10;&#10;AI-generated content may be incorrect.">
            <a:hlinkClick r:id="rId3"/>
            <a:extLst>
              <a:ext uri="{FF2B5EF4-FFF2-40B4-BE49-F238E27FC236}">
                <a16:creationId xmlns:a16="http://schemas.microsoft.com/office/drawing/2014/main" id="{FF894323-A8DD-BC36-F8A4-486891FA66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 y="1665478"/>
            <a:ext cx="5384800" cy="3527043"/>
          </a:xfrm>
          <a:prstGeom prst="rect">
            <a:avLst/>
          </a:prstGeom>
          <a:noFill/>
        </p:spPr>
      </p:pic>
      <p:sp>
        <p:nvSpPr>
          <p:cNvPr id="8" name="Content Placeholder 7">
            <a:extLst>
              <a:ext uri="{FF2B5EF4-FFF2-40B4-BE49-F238E27FC236}">
                <a16:creationId xmlns:a16="http://schemas.microsoft.com/office/drawing/2014/main" id="{D13193E0-5E2F-F399-8C94-356E5353440F}"/>
              </a:ext>
            </a:extLst>
          </p:cNvPr>
          <p:cNvSpPr>
            <a:spLocks noGrp="1"/>
          </p:cNvSpPr>
          <p:nvPr>
            <p:ph sz="half" idx="2"/>
          </p:nvPr>
        </p:nvSpPr>
        <p:spPr>
          <a:xfrm>
            <a:off x="6197602" y="1307690"/>
            <a:ext cx="5384800" cy="4434840"/>
          </a:xfrm>
        </p:spPr>
        <p:txBody>
          <a:bodyPr>
            <a:normAutofit/>
          </a:bodyPr>
          <a:lstStyle/>
          <a:p>
            <a:pPr marL="0" indent="0">
              <a:buNone/>
            </a:pPr>
            <a:r>
              <a:rPr lang="en-US" sz="2667" dirty="0">
                <a:effectLst>
                  <a:outerShdw blurRad="38100" dist="38100" dir="2700000" algn="tl">
                    <a:srgbClr val="000000">
                      <a:alpha val="43137"/>
                    </a:srgbClr>
                  </a:outerShdw>
                </a:effectLst>
              </a:rPr>
              <a:t>Structure of Neural Networks</a:t>
            </a:r>
          </a:p>
          <a:p>
            <a:pPr>
              <a:lnSpc>
                <a:spcPct val="90000"/>
              </a:lnSpc>
            </a:pPr>
            <a:r>
              <a:rPr lang="en-US" sz="2667" dirty="0"/>
              <a:t>Consists of interconnected nodes called neurons, which process and transmit information. </a:t>
            </a:r>
          </a:p>
          <a:p>
            <a:pPr>
              <a:lnSpc>
                <a:spcPct val="90000"/>
              </a:lnSpc>
            </a:pPr>
            <a:r>
              <a:rPr lang="en-US" sz="2667" dirty="0"/>
              <a:t>Organized into layers, with each layer performing specific computations. Through</a:t>
            </a:r>
          </a:p>
          <a:p>
            <a:pPr>
              <a:lnSpc>
                <a:spcPct val="90000"/>
              </a:lnSpc>
            </a:pPr>
            <a:r>
              <a:rPr lang="en-US" sz="2667" dirty="0"/>
              <a:t>Neural networks recognize patterns and make accurate predictions based on vast amounts of data.</a:t>
            </a:r>
          </a:p>
          <a:p>
            <a:pPr>
              <a:lnSpc>
                <a:spcPct val="90000"/>
              </a:lnSpc>
            </a:pPr>
            <a:endParaRPr lang="en-US" sz="2667" dirty="0"/>
          </a:p>
        </p:txBody>
      </p:sp>
      <p:sp>
        <p:nvSpPr>
          <p:cNvPr id="4" name="Date Placeholder 3">
            <a:extLst>
              <a:ext uri="{FF2B5EF4-FFF2-40B4-BE49-F238E27FC236}">
                <a16:creationId xmlns:a16="http://schemas.microsoft.com/office/drawing/2014/main" id="{A45E41DE-8758-EC2D-71A0-ACFF2C3A7D16}"/>
              </a:ext>
            </a:extLst>
          </p:cNvPr>
          <p:cNvSpPr>
            <a:spLocks noGrp="1"/>
          </p:cNvSpPr>
          <p:nvPr>
            <p:ph type="dt" sz="half" idx="10"/>
          </p:nvPr>
        </p:nvSpPr>
        <p:spPr>
          <a:xfrm>
            <a:off x="1297858" y="6345160"/>
            <a:ext cx="2844800" cy="263679"/>
          </a:xfrm>
        </p:spPr>
        <p:txBody>
          <a:bodyPr anchor="b">
            <a:normAutofit lnSpcReduction="10000"/>
          </a:bodyPr>
          <a:lstStyle/>
          <a:p>
            <a:pPr>
              <a:spcAft>
                <a:spcPts val="800"/>
              </a:spcAft>
            </a:pPr>
            <a:fld id="{D51724FC-532E-4D2E-9DEA-60CA2948DDEB}" type="datetime4">
              <a:rPr lang="en-US" smtClean="0"/>
              <a:t>March 23, 2026</a:t>
            </a:fld>
            <a:endParaRPr lang="en-US" dirty="0"/>
          </a:p>
        </p:txBody>
      </p:sp>
    </p:spTree>
    <p:extLst>
      <p:ext uri="{BB962C8B-B14F-4D97-AF65-F5344CB8AC3E}">
        <p14:creationId xmlns:p14="http://schemas.microsoft.com/office/powerpoint/2010/main" val="1907395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2C290584-6CC1-5F25-25DA-0B2B29BCD9B8}"/>
              </a:ext>
            </a:extLst>
          </p:cNvPr>
          <p:cNvSpPr>
            <a:spLocks noGrp="1"/>
          </p:cNvSpPr>
          <p:nvPr>
            <p:ph type="body" sz="quarter" idx="12"/>
          </p:nvPr>
        </p:nvSpPr>
        <p:spPr>
          <a:xfrm>
            <a:off x="609600" y="1527586"/>
            <a:ext cx="7291526" cy="4339814"/>
          </a:xfrm>
        </p:spPr>
        <p:txBody>
          <a:bodyPr/>
          <a:lstStyle/>
          <a:p>
            <a:r>
              <a:rPr lang="en-US" dirty="0"/>
              <a:t>Convolutional Neural Networks (CNNs) (image and video recognition).</a:t>
            </a:r>
          </a:p>
          <a:p>
            <a:r>
              <a:rPr lang="en-US" dirty="0"/>
              <a:t>Recurrent Neural Networks (RNNs) process sequential data (speech recognition and language translation). </a:t>
            </a:r>
          </a:p>
          <a:p>
            <a:r>
              <a:rPr lang="en-US" dirty="0"/>
              <a:t>Generative Adversarial Networks (GANs) - Generate new content - Generative AI.</a:t>
            </a:r>
          </a:p>
          <a:p>
            <a:endParaRPr lang="en-US" dirty="0"/>
          </a:p>
        </p:txBody>
      </p:sp>
      <p:sp>
        <p:nvSpPr>
          <p:cNvPr id="7" name="Title 6">
            <a:extLst>
              <a:ext uri="{FF2B5EF4-FFF2-40B4-BE49-F238E27FC236}">
                <a16:creationId xmlns:a16="http://schemas.microsoft.com/office/drawing/2014/main" id="{134D1820-FF19-E43C-F917-E1B5DCF1EEEC}"/>
              </a:ext>
            </a:extLst>
          </p:cNvPr>
          <p:cNvSpPr>
            <a:spLocks noGrp="1"/>
          </p:cNvSpPr>
          <p:nvPr>
            <p:ph type="title"/>
          </p:nvPr>
        </p:nvSpPr>
        <p:spPr/>
        <p:txBody>
          <a:bodyPr>
            <a:normAutofit/>
          </a:bodyPr>
          <a:lstStyle/>
          <a:p>
            <a:r>
              <a:rPr lang="en-US" dirty="0"/>
              <a:t>Types of Neural Networks</a:t>
            </a:r>
          </a:p>
        </p:txBody>
      </p:sp>
      <p:sp>
        <p:nvSpPr>
          <p:cNvPr id="4" name="Date Placeholder 3">
            <a:extLst>
              <a:ext uri="{FF2B5EF4-FFF2-40B4-BE49-F238E27FC236}">
                <a16:creationId xmlns:a16="http://schemas.microsoft.com/office/drawing/2014/main" id="{232CF1F4-C691-7DD9-9131-BDA0094DF906}"/>
              </a:ext>
            </a:extLst>
          </p:cNvPr>
          <p:cNvSpPr>
            <a:spLocks noGrp="1"/>
          </p:cNvSpPr>
          <p:nvPr>
            <p:ph type="dt" sz="half" idx="2"/>
          </p:nvPr>
        </p:nvSpPr>
        <p:spPr/>
        <p:txBody>
          <a:bodyPr anchor="b">
            <a:normAutofit fontScale="85000" lnSpcReduction="20000"/>
          </a:bodyPr>
          <a:lstStyle/>
          <a:p>
            <a:fld id="{CAC43931-DF4C-40CA-9227-2D844A09E84A}" type="datetime4">
              <a:rPr lang="en-US" smtClean="0"/>
              <a:t>March 23, 2026</a:t>
            </a:fld>
            <a:endParaRPr lang="en-US" dirty="0"/>
          </a:p>
        </p:txBody>
      </p:sp>
      <p:sp>
        <p:nvSpPr>
          <p:cNvPr id="6" name="Slide Number Placeholder 5">
            <a:extLst>
              <a:ext uri="{FF2B5EF4-FFF2-40B4-BE49-F238E27FC236}">
                <a16:creationId xmlns:a16="http://schemas.microsoft.com/office/drawing/2014/main" id="{1CEB7C6D-AC26-0C93-2ACE-FB05C83C26CF}"/>
              </a:ext>
            </a:extLst>
          </p:cNvPr>
          <p:cNvSpPr>
            <a:spLocks noGrp="1"/>
          </p:cNvSpPr>
          <p:nvPr>
            <p:ph type="sldNum" sz="quarter" idx="4294967295"/>
          </p:nvPr>
        </p:nvSpPr>
        <p:spPr>
          <a:xfrm>
            <a:off x="11176000" y="6356350"/>
            <a:ext cx="1016000" cy="365125"/>
          </a:xfrm>
        </p:spPr>
        <p:txBody>
          <a:bodyPr anchor="b">
            <a:normAutofit/>
          </a:bodyPr>
          <a:lstStyle/>
          <a:p>
            <a:fld id="{3D46CBA2-ECE5-4BE9-B546-6761E0E67089}" type="slidenum">
              <a:rPr lang="en-US" smtClean="0"/>
              <a:pPr/>
              <a:t>15</a:t>
            </a:fld>
            <a:endParaRPr lang="en-US" dirty="0"/>
          </a:p>
        </p:txBody>
      </p:sp>
    </p:spTree>
    <p:extLst>
      <p:ext uri="{BB962C8B-B14F-4D97-AF65-F5344CB8AC3E}">
        <p14:creationId xmlns:p14="http://schemas.microsoft.com/office/powerpoint/2010/main" val="3044350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E61EE-B837-F8FB-234A-69FFD6B909CB}"/>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C1C8E7B8-CB22-345E-531B-E9418E88A465}"/>
              </a:ext>
            </a:extLst>
          </p:cNvPr>
          <p:cNvSpPr>
            <a:spLocks noGrp="1"/>
          </p:cNvSpPr>
          <p:nvPr>
            <p:ph type="title"/>
          </p:nvPr>
        </p:nvSpPr>
        <p:spPr>
          <a:xfrm>
            <a:off x="609600" y="1747776"/>
            <a:ext cx="7010400" cy="1267310"/>
          </a:xfrm>
        </p:spPr>
        <p:txBody>
          <a:bodyPr anchor="t"/>
          <a:lstStyle/>
          <a:p>
            <a: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t>Latest Trends in GenAI/AI. </a:t>
            </a:r>
            <a:b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br>
            <a:endParaRPr lang="en-US"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5A1A51CD-EFF6-D72F-1354-7F7B69C2FE41}"/>
              </a:ext>
            </a:extLst>
          </p:cNvPr>
          <p:cNvSpPr>
            <a:spLocks noGrp="1"/>
          </p:cNvSpPr>
          <p:nvPr>
            <p:ph type="body" sz="quarter" idx="10"/>
          </p:nvPr>
        </p:nvSpPr>
        <p:spPr/>
        <p:txBody>
          <a:bodyPr/>
          <a:lstStyle/>
          <a:p>
            <a:endParaRPr lang="en-US"/>
          </a:p>
        </p:txBody>
      </p:sp>
      <p:sp>
        <p:nvSpPr>
          <p:cNvPr id="3" name="Date Placeholder 2">
            <a:extLst>
              <a:ext uri="{FF2B5EF4-FFF2-40B4-BE49-F238E27FC236}">
                <a16:creationId xmlns:a16="http://schemas.microsoft.com/office/drawing/2014/main" id="{AC138DCD-592C-497E-D43C-0ADCC7081113}"/>
              </a:ext>
            </a:extLst>
          </p:cNvPr>
          <p:cNvSpPr>
            <a:spLocks noGrp="1"/>
          </p:cNvSpPr>
          <p:nvPr>
            <p:ph type="dt" sz="half" idx="4294967295"/>
          </p:nvPr>
        </p:nvSpPr>
        <p:spPr>
          <a:xfrm>
            <a:off x="0" y="6356350"/>
            <a:ext cx="2206625" cy="220663"/>
          </a:xfrm>
        </p:spPr>
        <p:txBody>
          <a:bodyPr/>
          <a:lstStyle/>
          <a:p>
            <a:fld id="{309ED666-72BB-4429-9293-D488E9143C1B}" type="datetime4">
              <a:rPr lang="en-US" smtClean="0"/>
              <a:t>March 23, 2026</a:t>
            </a:fld>
            <a:endParaRPr lang="en-US" dirty="0"/>
          </a:p>
        </p:txBody>
      </p:sp>
      <p:sp>
        <p:nvSpPr>
          <p:cNvPr id="5" name="Slide Number Placeholder 4">
            <a:extLst>
              <a:ext uri="{FF2B5EF4-FFF2-40B4-BE49-F238E27FC236}">
                <a16:creationId xmlns:a16="http://schemas.microsoft.com/office/drawing/2014/main" id="{6A56BC0D-3341-8B00-1166-8BA41F143E4A}"/>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16</a:t>
            </a:fld>
            <a:endParaRPr lang="en-US" dirty="0"/>
          </a:p>
        </p:txBody>
      </p:sp>
    </p:spTree>
    <p:extLst>
      <p:ext uri="{BB962C8B-B14F-4D97-AF65-F5344CB8AC3E}">
        <p14:creationId xmlns:p14="http://schemas.microsoft.com/office/powerpoint/2010/main" val="9924229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76131" y="386691"/>
            <a:ext cx="12188952" cy="540772"/>
          </a:xfrm>
          <a:prstGeom prst="rect">
            <a:avLst/>
          </a:prstGeom>
          <a:noFill/>
        </p:spPr>
        <p:txBody>
          <a:bodyPr wrap="square" lIns="0" tIns="0" rIns="0" bIns="0" rtlCol="0" anchor="t"/>
          <a:lstStyle/>
          <a:p>
            <a:pPr>
              <a:lnSpc>
                <a:spcPts val="4260"/>
              </a:lnSpc>
            </a:pPr>
            <a:endParaRPr lang="en-US" dirty="0"/>
          </a:p>
        </p:txBody>
      </p:sp>
      <p:sp>
        <p:nvSpPr>
          <p:cNvPr id="4" name="Object 3"/>
          <p:cNvSpPr/>
          <p:nvPr/>
        </p:nvSpPr>
        <p:spPr>
          <a:xfrm>
            <a:off x="2237815" y="1780302"/>
            <a:ext cx="8484655" cy="4031903"/>
          </a:xfrm>
          <a:prstGeom prst="rect">
            <a:avLst/>
          </a:prstGeom>
          <a:noFill/>
        </p:spPr>
        <p:txBody>
          <a:bodyPr wrap="square" lIns="0" tIns="0" rIns="0" bIns="0" rtlCol="0" anchor="t"/>
          <a:lstStyle/>
          <a:p>
            <a:pPr lvl="1">
              <a:lnSpc>
                <a:spcPts val="4537"/>
              </a:lnSpc>
            </a:pPr>
            <a:endParaRPr lang="en-US" dirty="0"/>
          </a:p>
        </p:txBody>
      </p:sp>
      <p:sp>
        <p:nvSpPr>
          <p:cNvPr id="5" name="Object 4"/>
          <p:cNvSpPr/>
          <p:nvPr/>
        </p:nvSpPr>
        <p:spPr>
          <a:xfrm>
            <a:off x="11769958" y="6499783"/>
            <a:ext cx="228444" cy="243356"/>
          </a:xfrm>
          <a:prstGeom prst="rect">
            <a:avLst/>
          </a:prstGeom>
          <a:noFill/>
        </p:spPr>
        <p:txBody>
          <a:bodyPr/>
          <a:lstStyle/>
          <a:p>
            <a:endParaRPr lang="en-US" dirty="0"/>
          </a:p>
        </p:txBody>
      </p:sp>
      <p:sp>
        <p:nvSpPr>
          <p:cNvPr id="7" name="Content Placeholder 6">
            <a:extLst>
              <a:ext uri="{FF2B5EF4-FFF2-40B4-BE49-F238E27FC236}">
                <a16:creationId xmlns:a16="http://schemas.microsoft.com/office/drawing/2014/main" id="{EB1A1A6B-14EA-507A-22AB-6ACA32A54DF9}"/>
              </a:ext>
            </a:extLst>
          </p:cNvPr>
          <p:cNvSpPr>
            <a:spLocks noGrp="1"/>
          </p:cNvSpPr>
          <p:nvPr>
            <p:ph type="body" sz="quarter" idx="12"/>
          </p:nvPr>
        </p:nvSpPr>
        <p:spPr>
          <a:xfrm>
            <a:off x="609601" y="1471607"/>
            <a:ext cx="7291526" cy="3293746"/>
          </a:xfrm>
        </p:spPr>
        <p:txBody>
          <a:bodyPr>
            <a:normAutofit fontScale="62500" lnSpcReduction="20000"/>
          </a:bodyPr>
          <a:lstStyle/>
          <a:p>
            <a:pPr marL="0" indent="0">
              <a:buNone/>
            </a:pPr>
            <a:r>
              <a:rPr lang="en-US" sz="3733" kern="0" spc="32" dirty="0">
                <a:solidFill>
                  <a:srgbClr val="000000">
                    <a:alpha val="80000"/>
                  </a:srgbClr>
                </a:solidFill>
                <a:latin typeface="Roboto" pitchFamily="34" charset="0"/>
                <a:ea typeface="Roboto" pitchFamily="34" charset="-122"/>
                <a:cs typeface="Roboto" pitchFamily="34" charset="-120"/>
              </a:rPr>
              <a:t>Generative AI (GenAI) – A type of artificial intelligence</a:t>
            </a:r>
          </a:p>
          <a:p>
            <a:pPr marL="0" indent="0">
              <a:buNone/>
            </a:pPr>
            <a:r>
              <a:rPr lang="en-US" sz="3733" kern="0" spc="32" dirty="0">
                <a:solidFill>
                  <a:srgbClr val="000000">
                    <a:alpha val="80000"/>
                  </a:srgbClr>
                </a:solidFill>
                <a:latin typeface="Roboto" pitchFamily="34" charset="0"/>
                <a:ea typeface="Roboto" pitchFamily="34" charset="-122"/>
                <a:cs typeface="Roboto" pitchFamily="34" charset="-120"/>
              </a:rPr>
              <a:t>Can create: </a:t>
            </a:r>
          </a:p>
          <a:p>
            <a:r>
              <a:rPr lang="en-US" sz="3733" kern="0" spc="32" dirty="0">
                <a:solidFill>
                  <a:srgbClr val="000000">
                    <a:alpha val="80000"/>
                  </a:srgbClr>
                </a:solidFill>
                <a:latin typeface="Roboto" pitchFamily="34" charset="0"/>
                <a:ea typeface="Roboto" pitchFamily="34" charset="-122"/>
                <a:cs typeface="Roboto" pitchFamily="34" charset="-120"/>
              </a:rPr>
              <a:t>New Text content </a:t>
            </a:r>
          </a:p>
          <a:p>
            <a:r>
              <a:rPr lang="en-US" sz="3733" kern="0" spc="32" dirty="0">
                <a:solidFill>
                  <a:srgbClr val="000000">
                    <a:alpha val="80000"/>
                  </a:srgbClr>
                </a:solidFill>
                <a:latin typeface="Roboto" pitchFamily="34" charset="0"/>
                <a:ea typeface="Roboto" pitchFamily="34" charset="-122"/>
                <a:cs typeface="Roboto" pitchFamily="34" charset="-120"/>
              </a:rPr>
              <a:t>New Images</a:t>
            </a:r>
          </a:p>
          <a:p>
            <a:r>
              <a:rPr lang="en-US" sz="3733" kern="0" spc="32" dirty="0">
                <a:solidFill>
                  <a:srgbClr val="000000">
                    <a:alpha val="80000"/>
                  </a:srgbClr>
                </a:solidFill>
                <a:latin typeface="Roboto" pitchFamily="34" charset="0"/>
                <a:ea typeface="Roboto" pitchFamily="34" charset="-122"/>
                <a:cs typeface="Roboto" pitchFamily="34" charset="-120"/>
              </a:rPr>
              <a:t>New Audio</a:t>
            </a:r>
          </a:p>
          <a:p>
            <a:r>
              <a:rPr lang="en-US" sz="3733" kern="0" spc="32" dirty="0">
                <a:solidFill>
                  <a:srgbClr val="000000">
                    <a:alpha val="80000"/>
                  </a:srgbClr>
                </a:solidFill>
                <a:latin typeface="Roboto" pitchFamily="34" charset="0"/>
                <a:ea typeface="Roboto" pitchFamily="34" charset="-122"/>
                <a:cs typeface="Roboto" pitchFamily="34" charset="-120"/>
              </a:rPr>
              <a:t>New Video</a:t>
            </a:r>
          </a:p>
          <a:p>
            <a:pPr marL="0" indent="0">
              <a:buNone/>
            </a:pPr>
            <a:r>
              <a:rPr lang="en-US" sz="3733" kern="0" spc="32" dirty="0">
                <a:solidFill>
                  <a:srgbClr val="000000">
                    <a:alpha val="80000"/>
                  </a:srgbClr>
                </a:solidFill>
                <a:latin typeface="Roboto" pitchFamily="34" charset="0"/>
                <a:ea typeface="Roboto" pitchFamily="34" charset="-122"/>
                <a:cs typeface="Roboto" pitchFamily="34" charset="-120"/>
              </a:rPr>
              <a:t>Super-powered copycat that can learn the patterns of existing creative work and use that to generate new things.    </a:t>
            </a:r>
            <a:endParaRPr lang="en-US" sz="2133" dirty="0"/>
          </a:p>
          <a:p>
            <a:pPr marL="0" indent="0">
              <a:buNone/>
            </a:pPr>
            <a:endParaRPr lang="en-US" dirty="0"/>
          </a:p>
        </p:txBody>
      </p:sp>
      <p:sp>
        <p:nvSpPr>
          <p:cNvPr id="6" name="Title 5">
            <a:extLst>
              <a:ext uri="{FF2B5EF4-FFF2-40B4-BE49-F238E27FC236}">
                <a16:creationId xmlns:a16="http://schemas.microsoft.com/office/drawing/2014/main" id="{E91E28A2-9B62-4785-2E70-4C00C22C3C25}"/>
              </a:ext>
            </a:extLst>
          </p:cNvPr>
          <p:cNvSpPr>
            <a:spLocks noGrp="1"/>
          </p:cNvSpPr>
          <p:nvPr>
            <p:ph type="title"/>
          </p:nvPr>
        </p:nvSpPr>
        <p:spPr/>
        <p:txBody>
          <a:bodyPr>
            <a:normAutofit/>
          </a:bodyPr>
          <a:lstStyle/>
          <a:p>
            <a:r>
              <a:rPr lang="en-US" dirty="0"/>
              <a:t>What is Generative AI?</a:t>
            </a:r>
          </a:p>
        </p:txBody>
      </p:sp>
      <p:sp>
        <p:nvSpPr>
          <p:cNvPr id="8" name="Date Placeholder 7">
            <a:extLst>
              <a:ext uri="{FF2B5EF4-FFF2-40B4-BE49-F238E27FC236}">
                <a16:creationId xmlns:a16="http://schemas.microsoft.com/office/drawing/2014/main" id="{9368E785-4FEF-6F30-D909-6661E6D59584}"/>
              </a:ext>
            </a:extLst>
          </p:cNvPr>
          <p:cNvSpPr>
            <a:spLocks noGrp="1"/>
          </p:cNvSpPr>
          <p:nvPr>
            <p:ph type="dt" sz="half" idx="2"/>
          </p:nvPr>
        </p:nvSpPr>
        <p:spPr/>
        <p:txBody>
          <a:bodyPr/>
          <a:lstStyle/>
          <a:p>
            <a:fld id="{FE2D9C10-68BC-4067-BAEB-32B8D659487C}" type="datetime4">
              <a:rPr lang="en-US" smtClean="0"/>
              <a:t>March 23, 2026</a:t>
            </a:fld>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76131" y="386691"/>
            <a:ext cx="12188952" cy="540772"/>
          </a:xfrm>
          <a:prstGeom prst="rect">
            <a:avLst/>
          </a:prstGeom>
          <a:noFill/>
        </p:spPr>
        <p:txBody>
          <a:bodyPr wrap="square" lIns="0" tIns="0" rIns="0" bIns="0" rtlCol="0" anchor="t"/>
          <a:lstStyle/>
          <a:p>
            <a:pPr>
              <a:lnSpc>
                <a:spcPts val="4260"/>
              </a:lnSpc>
            </a:pPr>
            <a:endParaRPr lang="en-US" dirty="0"/>
          </a:p>
        </p:txBody>
      </p:sp>
      <p:sp>
        <p:nvSpPr>
          <p:cNvPr id="4" name="Object 3"/>
          <p:cNvSpPr/>
          <p:nvPr/>
        </p:nvSpPr>
        <p:spPr>
          <a:xfrm>
            <a:off x="952261" y="1643743"/>
            <a:ext cx="5446939" cy="4279888"/>
          </a:xfrm>
          <a:prstGeom prst="rect">
            <a:avLst/>
          </a:prstGeom>
          <a:noFill/>
        </p:spPr>
        <p:txBody>
          <a:bodyPr wrap="square" lIns="0" tIns="0" rIns="0" bIns="0" rtlCol="0" anchor="t"/>
          <a:lstStyle/>
          <a:p>
            <a:pPr marL="242894" indent="-242894">
              <a:lnSpc>
                <a:spcPts val="3107"/>
              </a:lnSpc>
              <a:buSzPct val="100000"/>
              <a:buChar char="•"/>
            </a:pPr>
            <a:endParaRPr lang="en-US" dirty="0"/>
          </a:p>
        </p:txBody>
      </p:sp>
      <p:sp>
        <p:nvSpPr>
          <p:cNvPr id="5" name="Object 4"/>
          <p:cNvSpPr/>
          <p:nvPr/>
        </p:nvSpPr>
        <p:spPr>
          <a:xfrm>
            <a:off x="6284928" y="1643743"/>
            <a:ext cx="5446939" cy="2762056"/>
          </a:xfrm>
          <a:prstGeom prst="rect">
            <a:avLst/>
          </a:prstGeom>
          <a:noFill/>
        </p:spPr>
        <p:txBody>
          <a:bodyPr wrap="square" lIns="0" tIns="0" rIns="0" bIns="0" rtlCol="0" anchor="t"/>
          <a:lstStyle/>
          <a:p>
            <a:pPr>
              <a:lnSpc>
                <a:spcPts val="3107"/>
              </a:lnSpc>
              <a:buSzPct val="100000"/>
            </a:pPr>
            <a:endParaRPr lang="en-US" dirty="0"/>
          </a:p>
        </p:txBody>
      </p:sp>
      <p:sp>
        <p:nvSpPr>
          <p:cNvPr id="6" name="Object 5"/>
          <p:cNvSpPr/>
          <p:nvPr/>
        </p:nvSpPr>
        <p:spPr>
          <a:xfrm>
            <a:off x="11769958" y="6499783"/>
            <a:ext cx="228444" cy="243356"/>
          </a:xfrm>
          <a:prstGeom prst="rect">
            <a:avLst/>
          </a:prstGeom>
          <a:noFill/>
        </p:spPr>
        <p:txBody>
          <a:bodyPr/>
          <a:lstStyle/>
          <a:p>
            <a:endParaRPr lang="en-US" dirty="0"/>
          </a:p>
        </p:txBody>
      </p:sp>
      <p:sp>
        <p:nvSpPr>
          <p:cNvPr id="7" name="Title 6">
            <a:extLst>
              <a:ext uri="{FF2B5EF4-FFF2-40B4-BE49-F238E27FC236}">
                <a16:creationId xmlns:a16="http://schemas.microsoft.com/office/drawing/2014/main" id="{8B343873-B3DF-1551-D703-F163066BAEF0}"/>
              </a:ext>
            </a:extLst>
          </p:cNvPr>
          <p:cNvSpPr>
            <a:spLocks noGrp="1"/>
          </p:cNvSpPr>
          <p:nvPr>
            <p:ph type="title"/>
          </p:nvPr>
        </p:nvSpPr>
        <p:spPr>
          <a:xfrm>
            <a:off x="609600" y="704089"/>
            <a:ext cx="10972800" cy="1006476"/>
          </a:xfrm>
        </p:spPr>
        <p:txBody>
          <a:bodyPr>
            <a:normAutofit/>
          </a:bodyPr>
          <a:lstStyle/>
          <a:p>
            <a:r>
              <a:rPr lang="en-US" dirty="0"/>
              <a:t>Types of Uses</a:t>
            </a:r>
          </a:p>
        </p:txBody>
      </p:sp>
      <p:sp>
        <p:nvSpPr>
          <p:cNvPr id="8" name="Content Placeholder 7">
            <a:extLst>
              <a:ext uri="{FF2B5EF4-FFF2-40B4-BE49-F238E27FC236}">
                <a16:creationId xmlns:a16="http://schemas.microsoft.com/office/drawing/2014/main" id="{3FEBDD97-0970-2A13-2847-53B7FEB91490}"/>
              </a:ext>
            </a:extLst>
          </p:cNvPr>
          <p:cNvSpPr>
            <a:spLocks noGrp="1"/>
          </p:cNvSpPr>
          <p:nvPr>
            <p:ph sz="half" idx="1"/>
          </p:nvPr>
        </p:nvSpPr>
        <p:spPr>
          <a:xfrm>
            <a:off x="609600" y="1847088"/>
            <a:ext cx="5384800" cy="4886176"/>
          </a:xfrm>
        </p:spPr>
        <p:txBody>
          <a:bodyPr>
            <a:normAutofit/>
          </a:bodyPr>
          <a:lstStyle/>
          <a:p>
            <a:pPr>
              <a:lnSpc>
                <a:spcPts val="3107"/>
              </a:lnSpc>
              <a:buSzPct val="100000"/>
            </a:pPr>
            <a:r>
              <a:rPr lang="en-US" sz="2431" kern="0" spc="24" dirty="0">
                <a:latin typeface="Roboto" pitchFamily="34" charset="0"/>
                <a:ea typeface="Roboto" pitchFamily="34" charset="-122"/>
                <a:cs typeface="Roboto" pitchFamily="34" charset="-120"/>
              </a:rPr>
              <a:t>Content Creation</a:t>
            </a:r>
          </a:p>
          <a:p>
            <a:pPr lvl="1">
              <a:lnSpc>
                <a:spcPts val="2204"/>
              </a:lnSpc>
              <a:spcBef>
                <a:spcPts val="85"/>
              </a:spcBef>
            </a:pPr>
            <a:r>
              <a:rPr lang="en-US" sz="1552" kern="0" spc="16" dirty="0">
                <a:latin typeface="Roboto" pitchFamily="34" charset="0"/>
                <a:ea typeface="Roboto" pitchFamily="34" charset="-122"/>
                <a:cs typeface="Roboto" pitchFamily="34" charset="-120"/>
              </a:rPr>
              <a:t>Generating text, images, music, and other media using generative AI models like GPT-3, DALL-E, and Midjourney.</a:t>
            </a:r>
          </a:p>
          <a:p>
            <a:pPr>
              <a:lnSpc>
                <a:spcPts val="3107"/>
              </a:lnSpc>
              <a:spcBef>
                <a:spcPts val="2113"/>
              </a:spcBef>
              <a:buSzPct val="100000"/>
            </a:pPr>
            <a:r>
              <a:rPr lang="en-US" sz="2431" kern="0" spc="24" dirty="0">
                <a:latin typeface="Roboto" pitchFamily="34" charset="0"/>
                <a:ea typeface="Roboto" pitchFamily="34" charset="-122"/>
                <a:cs typeface="Roboto" pitchFamily="34" charset="-120"/>
              </a:rPr>
              <a:t>Automated Workflows</a:t>
            </a:r>
          </a:p>
          <a:p>
            <a:pPr lvl="1">
              <a:lnSpc>
                <a:spcPts val="2204"/>
              </a:lnSpc>
              <a:spcBef>
                <a:spcPts val="85"/>
              </a:spcBef>
            </a:pPr>
            <a:r>
              <a:rPr lang="en-US" sz="1552" kern="0" spc="16" dirty="0">
                <a:latin typeface="Roboto" pitchFamily="34" charset="0"/>
                <a:ea typeface="Roboto" pitchFamily="34" charset="-122"/>
                <a:cs typeface="Roboto" pitchFamily="34" charset="-120"/>
              </a:rPr>
              <a:t>Automating repetitive tasks and processes using language models to generate code, emails, and other documents.</a:t>
            </a:r>
          </a:p>
          <a:p>
            <a:pPr>
              <a:lnSpc>
                <a:spcPts val="3107"/>
              </a:lnSpc>
              <a:spcBef>
                <a:spcPts val="2113"/>
              </a:spcBef>
              <a:buSzPct val="100000"/>
            </a:pPr>
            <a:r>
              <a:rPr lang="en-US" sz="2431" kern="0" spc="24" dirty="0">
                <a:latin typeface="Roboto" pitchFamily="34" charset="0"/>
                <a:ea typeface="Roboto" pitchFamily="34" charset="-122"/>
                <a:cs typeface="Roboto" pitchFamily="34" charset="-120"/>
              </a:rPr>
              <a:t>Personalized Recommendations</a:t>
            </a:r>
          </a:p>
          <a:p>
            <a:pPr lvl="1">
              <a:lnSpc>
                <a:spcPts val="2204"/>
              </a:lnSpc>
              <a:spcBef>
                <a:spcPts val="85"/>
              </a:spcBef>
            </a:pPr>
            <a:r>
              <a:rPr lang="en-US" sz="1552" kern="0" spc="16" dirty="0">
                <a:latin typeface="Roboto" pitchFamily="34" charset="0"/>
                <a:ea typeface="Roboto" pitchFamily="34" charset="-122"/>
                <a:cs typeface="Roboto" pitchFamily="34" charset="-120"/>
              </a:rPr>
              <a:t>Providing personalized recommendations for products, content, and services based on user preferences and behaviors.</a:t>
            </a:r>
            <a:endParaRPr lang="en-US" sz="1800" dirty="0"/>
          </a:p>
          <a:p>
            <a:endParaRPr lang="en-US" dirty="0"/>
          </a:p>
        </p:txBody>
      </p:sp>
      <p:sp>
        <p:nvSpPr>
          <p:cNvPr id="9" name="Content Placeholder 8">
            <a:extLst>
              <a:ext uri="{FF2B5EF4-FFF2-40B4-BE49-F238E27FC236}">
                <a16:creationId xmlns:a16="http://schemas.microsoft.com/office/drawing/2014/main" id="{CD083E73-66D0-802A-C72F-9552B0CCBB47}"/>
              </a:ext>
            </a:extLst>
          </p:cNvPr>
          <p:cNvSpPr>
            <a:spLocks noGrp="1"/>
          </p:cNvSpPr>
          <p:nvPr>
            <p:ph sz="half" idx="2"/>
          </p:nvPr>
        </p:nvSpPr>
        <p:spPr>
          <a:xfrm>
            <a:off x="6182609" y="1847088"/>
            <a:ext cx="5384800" cy="5010912"/>
          </a:xfrm>
        </p:spPr>
        <p:txBody>
          <a:bodyPr>
            <a:normAutofit/>
          </a:bodyPr>
          <a:lstStyle/>
          <a:p>
            <a:pPr>
              <a:lnSpc>
                <a:spcPts val="3107"/>
              </a:lnSpc>
              <a:buSzPct val="100000"/>
            </a:pPr>
            <a:r>
              <a:rPr lang="en-US" sz="2431" kern="0" spc="24" dirty="0">
                <a:latin typeface="Roboto" pitchFamily="34" charset="0"/>
                <a:ea typeface="Roboto" pitchFamily="34" charset="-122"/>
                <a:cs typeface="Roboto" pitchFamily="34" charset="-120"/>
              </a:rPr>
              <a:t>Chatbots and Virtual Assistants</a:t>
            </a:r>
          </a:p>
          <a:p>
            <a:pPr lvl="1">
              <a:lnSpc>
                <a:spcPts val="2204"/>
              </a:lnSpc>
              <a:spcBef>
                <a:spcPts val="85"/>
              </a:spcBef>
            </a:pPr>
            <a:r>
              <a:rPr lang="en-US" sz="1552" kern="0" spc="16" dirty="0">
                <a:latin typeface="Roboto" pitchFamily="34" charset="0"/>
                <a:ea typeface="Roboto" pitchFamily="34" charset="-122"/>
                <a:cs typeface="Roboto" pitchFamily="34" charset="-120"/>
              </a:rPr>
              <a:t>Creating conversational interfaces that can engage in natural language interactions, answer questions, and assist users.</a:t>
            </a:r>
          </a:p>
          <a:p>
            <a:pPr>
              <a:lnSpc>
                <a:spcPts val="3107"/>
              </a:lnSpc>
              <a:spcBef>
                <a:spcPts val="2113"/>
              </a:spcBef>
              <a:buSzPct val="100000"/>
            </a:pPr>
            <a:r>
              <a:rPr lang="en-US" sz="2431" kern="0" spc="24" dirty="0">
                <a:latin typeface="Roboto" pitchFamily="34" charset="0"/>
                <a:ea typeface="Roboto" pitchFamily="34" charset="-122"/>
                <a:cs typeface="Roboto" pitchFamily="34" charset="-120"/>
              </a:rPr>
              <a:t>Predictive Analytics</a:t>
            </a:r>
          </a:p>
          <a:p>
            <a:pPr lvl="1">
              <a:lnSpc>
                <a:spcPts val="2204"/>
              </a:lnSpc>
              <a:spcBef>
                <a:spcPts val="85"/>
              </a:spcBef>
            </a:pPr>
            <a:r>
              <a:rPr lang="en-US" sz="1552" kern="0" spc="16" dirty="0">
                <a:latin typeface="Roboto" pitchFamily="34" charset="0"/>
                <a:ea typeface="Roboto" pitchFamily="34" charset="-122"/>
                <a:cs typeface="Roboto" pitchFamily="34" charset="-120"/>
              </a:rPr>
              <a:t>Generating insights and forecasts by analyzing data and patterns to identify trends and make predictions</a:t>
            </a:r>
            <a:endParaRPr lang="en-US" dirty="0"/>
          </a:p>
        </p:txBody>
      </p:sp>
      <p:sp>
        <p:nvSpPr>
          <p:cNvPr id="10" name="Date Placeholder 9">
            <a:extLst>
              <a:ext uri="{FF2B5EF4-FFF2-40B4-BE49-F238E27FC236}">
                <a16:creationId xmlns:a16="http://schemas.microsoft.com/office/drawing/2014/main" id="{346BAE09-41F9-9140-BFA1-D9D97D75A3E5}"/>
              </a:ext>
            </a:extLst>
          </p:cNvPr>
          <p:cNvSpPr>
            <a:spLocks noGrp="1"/>
          </p:cNvSpPr>
          <p:nvPr>
            <p:ph type="dt" sz="half" idx="10"/>
          </p:nvPr>
        </p:nvSpPr>
        <p:spPr>
          <a:xfrm>
            <a:off x="1592830" y="6329192"/>
            <a:ext cx="2743200" cy="209720"/>
          </a:xfrm>
        </p:spPr>
        <p:txBody>
          <a:bodyPr/>
          <a:lstStyle/>
          <a:p>
            <a:fld id="{3667F66C-0D02-4902-B3CE-857F7C137933}" type="datetime4">
              <a:rPr lang="en-US" smtClean="0"/>
              <a:t>March 23, 2026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 y="0"/>
            <a:ext cx="12198475" cy="76181"/>
          </a:xfrm>
          <a:prstGeom prst="rect">
            <a:avLst/>
          </a:prstGeom>
        </p:spPr>
      </p:pic>
      <p:sp>
        <p:nvSpPr>
          <p:cNvPr id="3" name="Object 2"/>
          <p:cNvSpPr/>
          <p:nvPr/>
        </p:nvSpPr>
        <p:spPr>
          <a:xfrm>
            <a:off x="476131" y="386691"/>
            <a:ext cx="12188952" cy="540772"/>
          </a:xfrm>
          <a:prstGeom prst="rect">
            <a:avLst/>
          </a:prstGeom>
          <a:noFill/>
        </p:spPr>
        <p:txBody>
          <a:bodyPr wrap="square" lIns="0" tIns="0" rIns="0" bIns="0" rtlCol="0" anchor="t"/>
          <a:lstStyle/>
          <a:p>
            <a:pPr>
              <a:lnSpc>
                <a:spcPts val="4260"/>
              </a:lnSpc>
            </a:pPr>
            <a:endParaRPr lang="en-US" dirty="0"/>
          </a:p>
        </p:txBody>
      </p:sp>
      <p:sp>
        <p:nvSpPr>
          <p:cNvPr id="4" name="Object 3"/>
          <p:cNvSpPr/>
          <p:nvPr/>
        </p:nvSpPr>
        <p:spPr>
          <a:xfrm>
            <a:off x="837989" y="3185134"/>
            <a:ext cx="5446939" cy="4042649"/>
          </a:xfrm>
          <a:prstGeom prst="rect">
            <a:avLst/>
          </a:prstGeom>
          <a:noFill/>
        </p:spPr>
        <p:txBody>
          <a:bodyPr wrap="square" lIns="0" tIns="0" rIns="0" bIns="0" rtlCol="0" anchor="t"/>
          <a:lstStyle/>
          <a:p>
            <a:pPr marL="242894" indent="-242894">
              <a:lnSpc>
                <a:spcPts val="2933"/>
              </a:lnSpc>
              <a:buSzPct val="100000"/>
              <a:buChar char="•"/>
            </a:pPr>
            <a:endParaRPr lang="en-US" dirty="0"/>
          </a:p>
        </p:txBody>
      </p:sp>
      <p:sp>
        <p:nvSpPr>
          <p:cNvPr id="5" name="Object 4"/>
          <p:cNvSpPr/>
          <p:nvPr/>
        </p:nvSpPr>
        <p:spPr>
          <a:xfrm>
            <a:off x="6284928" y="3733801"/>
            <a:ext cx="5446939" cy="2608967"/>
          </a:xfrm>
          <a:prstGeom prst="rect">
            <a:avLst/>
          </a:prstGeom>
          <a:noFill/>
        </p:spPr>
        <p:txBody>
          <a:bodyPr wrap="square" lIns="0" tIns="0" rIns="0" bIns="0" rtlCol="0" anchor="t"/>
          <a:lstStyle/>
          <a:p>
            <a:pPr marL="242894" indent="-242894">
              <a:lnSpc>
                <a:spcPts val="2933"/>
              </a:lnSpc>
              <a:buSzPct val="100000"/>
              <a:buChar char="•"/>
            </a:pPr>
            <a:endParaRPr lang="en-US" dirty="0"/>
          </a:p>
        </p:txBody>
      </p:sp>
      <p:sp>
        <p:nvSpPr>
          <p:cNvPr id="6" name="Title 5">
            <a:extLst>
              <a:ext uri="{FF2B5EF4-FFF2-40B4-BE49-F238E27FC236}">
                <a16:creationId xmlns:a16="http://schemas.microsoft.com/office/drawing/2014/main" id="{CA39BA9E-B8A8-916B-8A68-4489DB5DAA06}"/>
              </a:ext>
            </a:extLst>
          </p:cNvPr>
          <p:cNvSpPr>
            <a:spLocks noGrp="1"/>
          </p:cNvSpPr>
          <p:nvPr>
            <p:ph type="title"/>
          </p:nvPr>
        </p:nvSpPr>
        <p:spPr/>
        <p:txBody>
          <a:bodyPr>
            <a:normAutofit/>
          </a:bodyPr>
          <a:lstStyle/>
          <a:p>
            <a:r>
              <a:rPr lang="en-US" dirty="0"/>
              <a:t>Use By Industry</a:t>
            </a:r>
          </a:p>
        </p:txBody>
      </p:sp>
      <p:sp>
        <p:nvSpPr>
          <p:cNvPr id="7" name="Content Placeholder 6">
            <a:extLst>
              <a:ext uri="{FF2B5EF4-FFF2-40B4-BE49-F238E27FC236}">
                <a16:creationId xmlns:a16="http://schemas.microsoft.com/office/drawing/2014/main" id="{1E2AB727-E0CA-7834-C456-65B051432E4A}"/>
              </a:ext>
            </a:extLst>
          </p:cNvPr>
          <p:cNvSpPr>
            <a:spLocks noGrp="1"/>
          </p:cNvSpPr>
          <p:nvPr>
            <p:ph sz="half" idx="1"/>
          </p:nvPr>
        </p:nvSpPr>
        <p:spPr/>
        <p:txBody>
          <a:bodyPr>
            <a:normAutofit/>
          </a:bodyPr>
          <a:lstStyle/>
          <a:p>
            <a:pPr>
              <a:lnSpc>
                <a:spcPts val="2933"/>
              </a:lnSpc>
              <a:buSzPct val="100000"/>
            </a:pPr>
            <a:r>
              <a:rPr lang="en-US" sz="2295" kern="0" spc="23" dirty="0">
                <a:latin typeface="Roboto" pitchFamily="34" charset="0"/>
                <a:ea typeface="Roboto" pitchFamily="34" charset="-122"/>
                <a:cs typeface="Roboto" pitchFamily="34" charset="-120"/>
              </a:rPr>
              <a:t>Healthcare</a:t>
            </a:r>
          </a:p>
          <a:p>
            <a:pPr lvl="1">
              <a:lnSpc>
                <a:spcPts val="2083"/>
              </a:lnSpc>
              <a:spcBef>
                <a:spcPts val="80"/>
              </a:spcBef>
            </a:pPr>
            <a:r>
              <a:rPr lang="en-US" sz="1467" kern="0" spc="15" dirty="0">
                <a:solidFill>
                  <a:srgbClr val="000000">
                    <a:alpha val="80000"/>
                  </a:srgbClr>
                </a:solidFill>
                <a:latin typeface="Roboto" pitchFamily="34" charset="0"/>
                <a:ea typeface="Roboto" pitchFamily="34" charset="-122"/>
                <a:cs typeface="Roboto" pitchFamily="34" charset="-120"/>
              </a:rPr>
              <a:t>GenAI can assist in processing medical records, analyzing patient data, and aiding in diagnosis and treatment planning.</a:t>
            </a:r>
          </a:p>
          <a:p>
            <a:pPr>
              <a:lnSpc>
                <a:spcPts val="2933"/>
              </a:lnSpc>
              <a:spcBef>
                <a:spcPts val="1995"/>
              </a:spcBef>
              <a:buSzPct val="100000"/>
            </a:pPr>
            <a:r>
              <a:rPr lang="en-US" sz="2295" kern="0" spc="23" dirty="0">
                <a:latin typeface="Roboto" pitchFamily="34" charset="0"/>
                <a:ea typeface="Roboto" pitchFamily="34" charset="-122"/>
                <a:cs typeface="Roboto" pitchFamily="34" charset="-120"/>
              </a:rPr>
              <a:t>Finance</a:t>
            </a:r>
          </a:p>
          <a:p>
            <a:pPr lvl="1">
              <a:lnSpc>
                <a:spcPts val="2083"/>
              </a:lnSpc>
              <a:spcBef>
                <a:spcPts val="80"/>
              </a:spcBef>
            </a:pPr>
            <a:r>
              <a:rPr lang="en-US" sz="1467" kern="0" spc="15" dirty="0">
                <a:solidFill>
                  <a:srgbClr val="000000">
                    <a:alpha val="80000"/>
                  </a:srgbClr>
                </a:solidFill>
                <a:latin typeface="Roboto" pitchFamily="34" charset="0"/>
                <a:ea typeface="Roboto" pitchFamily="34" charset="-122"/>
                <a:cs typeface="Roboto" pitchFamily="34" charset="-120"/>
              </a:rPr>
              <a:t>GenAI can be used for financial analysis, fraud detection, personalized investment recommendations, and automated portfolio management.</a:t>
            </a:r>
          </a:p>
          <a:p>
            <a:pPr>
              <a:lnSpc>
                <a:spcPts val="2933"/>
              </a:lnSpc>
              <a:spcBef>
                <a:spcPts val="1995"/>
              </a:spcBef>
              <a:buSzPct val="100000"/>
            </a:pPr>
            <a:r>
              <a:rPr lang="en-US" sz="2295" kern="0" spc="23" dirty="0">
                <a:latin typeface="Roboto" pitchFamily="34" charset="0"/>
                <a:ea typeface="Roboto" pitchFamily="34" charset="-122"/>
                <a:cs typeface="Roboto" pitchFamily="34" charset="-120"/>
              </a:rPr>
              <a:t>Retail and E-commerce</a:t>
            </a:r>
          </a:p>
          <a:p>
            <a:pPr lvl="1">
              <a:lnSpc>
                <a:spcPts val="2083"/>
              </a:lnSpc>
              <a:spcBef>
                <a:spcPts val="80"/>
              </a:spcBef>
            </a:pPr>
            <a:r>
              <a:rPr lang="en-US" sz="1467" kern="0" spc="15" dirty="0">
                <a:solidFill>
                  <a:srgbClr val="000000">
                    <a:alpha val="80000"/>
                  </a:srgbClr>
                </a:solidFill>
                <a:latin typeface="Roboto" pitchFamily="34" charset="0"/>
                <a:ea typeface="Roboto" pitchFamily="34" charset="-122"/>
                <a:cs typeface="Roboto" pitchFamily="34" charset="-120"/>
              </a:rPr>
              <a:t>GenAI can optimize product recommendations, personalize customer experiences, automate customer service, and streamline inventory management.</a:t>
            </a:r>
            <a:endParaRPr lang="en-US" sz="1800" dirty="0"/>
          </a:p>
        </p:txBody>
      </p:sp>
      <p:sp>
        <p:nvSpPr>
          <p:cNvPr id="8" name="Content Placeholder 7">
            <a:extLst>
              <a:ext uri="{FF2B5EF4-FFF2-40B4-BE49-F238E27FC236}">
                <a16:creationId xmlns:a16="http://schemas.microsoft.com/office/drawing/2014/main" id="{AC800544-88B5-AD91-EEA8-3B702371066C}"/>
              </a:ext>
            </a:extLst>
          </p:cNvPr>
          <p:cNvSpPr>
            <a:spLocks noGrp="1"/>
          </p:cNvSpPr>
          <p:nvPr>
            <p:ph sz="half" idx="2"/>
          </p:nvPr>
        </p:nvSpPr>
        <p:spPr>
          <a:xfrm>
            <a:off x="6025469" y="2006599"/>
            <a:ext cx="5384800" cy="3639820"/>
          </a:xfrm>
        </p:spPr>
        <p:txBody>
          <a:bodyPr>
            <a:normAutofit/>
          </a:bodyPr>
          <a:lstStyle/>
          <a:p>
            <a:pPr>
              <a:lnSpc>
                <a:spcPts val="2933"/>
              </a:lnSpc>
              <a:buSzPct val="100000"/>
            </a:pPr>
            <a:r>
              <a:rPr lang="en-US" sz="2295" kern="0" spc="23" dirty="0">
                <a:latin typeface="Roboto" pitchFamily="34" charset="0"/>
                <a:ea typeface="Roboto" pitchFamily="34" charset="-122"/>
                <a:cs typeface="Roboto" pitchFamily="34" charset="-120"/>
              </a:rPr>
              <a:t>Education</a:t>
            </a:r>
          </a:p>
          <a:p>
            <a:pPr lvl="1">
              <a:lnSpc>
                <a:spcPts val="2083"/>
              </a:lnSpc>
              <a:spcBef>
                <a:spcPts val="80"/>
              </a:spcBef>
            </a:pPr>
            <a:r>
              <a:rPr lang="en-US" sz="1467" kern="0" spc="15" dirty="0">
                <a:solidFill>
                  <a:srgbClr val="000000">
                    <a:alpha val="80000"/>
                  </a:srgbClr>
                </a:solidFill>
                <a:latin typeface="Roboto" pitchFamily="34" charset="0"/>
                <a:ea typeface="Roboto" pitchFamily="34" charset="-122"/>
                <a:cs typeface="Roboto" pitchFamily="34" charset="-120"/>
              </a:rPr>
              <a:t>GenAI can provide personalized learning experiences, assist in grading and feedback, and create interactive educational content.</a:t>
            </a:r>
          </a:p>
          <a:p>
            <a:pPr>
              <a:lnSpc>
                <a:spcPts val="2933"/>
              </a:lnSpc>
              <a:spcBef>
                <a:spcPts val="1995"/>
              </a:spcBef>
              <a:buSzPct val="100000"/>
            </a:pPr>
            <a:r>
              <a:rPr lang="en-US" sz="2295" kern="0" spc="23" dirty="0">
                <a:latin typeface="Roboto" pitchFamily="34" charset="0"/>
                <a:ea typeface="Roboto" pitchFamily="34" charset="-122"/>
                <a:cs typeface="Roboto" pitchFamily="34" charset="-120"/>
              </a:rPr>
              <a:t>Media and Entertainment</a:t>
            </a:r>
          </a:p>
          <a:p>
            <a:pPr lvl="1">
              <a:lnSpc>
                <a:spcPts val="2083"/>
              </a:lnSpc>
              <a:spcBef>
                <a:spcPts val="80"/>
              </a:spcBef>
            </a:pPr>
            <a:r>
              <a:rPr lang="en-US" sz="1467" kern="0" spc="15" dirty="0">
                <a:solidFill>
                  <a:srgbClr val="000000">
                    <a:alpha val="80000"/>
                  </a:srgbClr>
                </a:solidFill>
                <a:latin typeface="Roboto" pitchFamily="34" charset="0"/>
                <a:ea typeface="Roboto" pitchFamily="34" charset="-122"/>
                <a:cs typeface="Roboto" pitchFamily="34" charset="-120"/>
              </a:rPr>
              <a:t>GenAI can generate personalized content recommendations, automate video editing, and create synthetic media like deepfakes and CGI.</a:t>
            </a:r>
            <a:endParaRPr lang="en-US" sz="1800" dirty="0"/>
          </a:p>
          <a:p>
            <a:endParaRPr lang="en-US" dirty="0"/>
          </a:p>
        </p:txBody>
      </p:sp>
      <p:sp>
        <p:nvSpPr>
          <p:cNvPr id="9" name="Date Placeholder 8">
            <a:extLst>
              <a:ext uri="{FF2B5EF4-FFF2-40B4-BE49-F238E27FC236}">
                <a16:creationId xmlns:a16="http://schemas.microsoft.com/office/drawing/2014/main" id="{BDCE03B1-A857-DBA0-EE0F-1AC72080516C}"/>
              </a:ext>
            </a:extLst>
          </p:cNvPr>
          <p:cNvSpPr>
            <a:spLocks noGrp="1"/>
          </p:cNvSpPr>
          <p:nvPr>
            <p:ph type="dt" sz="half" idx="10"/>
          </p:nvPr>
        </p:nvSpPr>
        <p:spPr>
          <a:xfrm>
            <a:off x="1592830" y="6329192"/>
            <a:ext cx="2743200" cy="209720"/>
          </a:xfrm>
        </p:spPr>
        <p:txBody>
          <a:bodyPr/>
          <a:lstStyle/>
          <a:p>
            <a:fld id="{726D0638-9E04-4EE0-8124-02DA08E2290F}" type="datetime4">
              <a:rPr lang="en-US" smtClean="0"/>
              <a:t>March 23, 2026</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2" end="2"/>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D3CEFA-272C-DE45-4086-18F6EE52012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610BEC5-B611-F14B-477C-7C7098E1D579}"/>
              </a:ext>
            </a:extLst>
          </p:cNvPr>
          <p:cNvSpPr>
            <a:spLocks noGrp="1"/>
          </p:cNvSpPr>
          <p:nvPr>
            <p:ph type="title"/>
          </p:nvPr>
        </p:nvSpPr>
        <p:spPr/>
        <p:txBody>
          <a:bodyPr/>
          <a:lstStyle/>
          <a:p>
            <a:r>
              <a:rPr lang="en-US" sz="3600" dirty="0"/>
              <a:t>Course Outline – Session I </a:t>
            </a:r>
          </a:p>
        </p:txBody>
      </p:sp>
      <p:sp>
        <p:nvSpPr>
          <p:cNvPr id="7" name="Content Placeholder 6">
            <a:extLst>
              <a:ext uri="{FF2B5EF4-FFF2-40B4-BE49-F238E27FC236}">
                <a16:creationId xmlns:a16="http://schemas.microsoft.com/office/drawing/2014/main" id="{C092A0B8-2FA6-AF90-C127-1E394E7E1B18}"/>
              </a:ext>
            </a:extLst>
          </p:cNvPr>
          <p:cNvSpPr>
            <a:spLocks noGrp="1"/>
          </p:cNvSpPr>
          <p:nvPr>
            <p:ph type="body" sz="quarter" idx="13"/>
          </p:nvPr>
        </p:nvSpPr>
        <p:spPr/>
        <p:txBody>
          <a:bodyPr>
            <a:normAutofit/>
          </a:bodyPr>
          <a:lstStyle/>
          <a:p>
            <a:pPr marL="624824" indent="-380990"/>
            <a:endParaRPr lang="en-US" sz="2400" dirty="0">
              <a:ea typeface="Aptos" panose="020B0004020202020204" pitchFamily="34" charset="0"/>
              <a:cs typeface="Aptos" panose="020B0004020202020204" pitchFamily="34" charset="0"/>
            </a:endParaRPr>
          </a:p>
          <a:p>
            <a:pPr marL="624824" indent="-380990"/>
            <a:endParaRPr lang="en-US" sz="2133" dirty="0">
              <a:ea typeface="Aptos" panose="020B0004020202020204" pitchFamily="34" charset="0"/>
              <a:cs typeface="Aptos" panose="020B0004020202020204" pitchFamily="34" charset="0"/>
            </a:endParaRPr>
          </a:p>
        </p:txBody>
      </p:sp>
      <p:sp>
        <p:nvSpPr>
          <p:cNvPr id="6" name="Content Placeholder 5">
            <a:extLst>
              <a:ext uri="{FF2B5EF4-FFF2-40B4-BE49-F238E27FC236}">
                <a16:creationId xmlns:a16="http://schemas.microsoft.com/office/drawing/2014/main" id="{7E896640-37A1-8BDA-711C-3579F9C159DC}"/>
              </a:ext>
            </a:extLst>
          </p:cNvPr>
          <p:cNvSpPr>
            <a:spLocks noGrp="1"/>
          </p:cNvSpPr>
          <p:nvPr>
            <p:ph type="body" sz="quarter" idx="12"/>
          </p:nvPr>
        </p:nvSpPr>
        <p:spPr>
          <a:xfrm>
            <a:off x="609600" y="1573161"/>
            <a:ext cx="7300403" cy="4294239"/>
          </a:xfrm>
        </p:spPr>
        <p:txBody>
          <a:bodyPr>
            <a:noAutofit/>
          </a:bodyPr>
          <a:lstStyle/>
          <a:p>
            <a:pPr marL="624824" indent="-380990"/>
            <a:r>
              <a:rPr lang="en-US" sz="2133" dirty="0">
                <a:ea typeface="Aptos" panose="020B0004020202020204" pitchFamily="34" charset="0"/>
                <a:cs typeface="Aptos" panose="020B0004020202020204" pitchFamily="34" charset="0"/>
              </a:rPr>
              <a:t>Define Artificial Intelligence (AI) and Generative AI (GenAI).</a:t>
            </a:r>
          </a:p>
          <a:p>
            <a:pPr marL="624824" indent="-380990"/>
            <a:r>
              <a:rPr lang="en-US" sz="2133" dirty="0">
                <a:ea typeface="Aptos" panose="020B0004020202020204" pitchFamily="34" charset="0"/>
                <a:cs typeface="Aptos" panose="020B0004020202020204" pitchFamily="34" charset="0"/>
              </a:rPr>
              <a:t>Explain the latest trends in GenAI/AI. </a:t>
            </a:r>
          </a:p>
          <a:p>
            <a:pPr marL="624824" indent="-380990"/>
            <a:r>
              <a:rPr lang="en-US" sz="2133" dirty="0">
                <a:ea typeface="Aptos" panose="020B0004020202020204" pitchFamily="34" charset="0"/>
                <a:cs typeface="Aptos" panose="020B0004020202020204" pitchFamily="34" charset="0"/>
              </a:rPr>
              <a:t>Identify and describe key concepts in GenAI/AI. </a:t>
            </a:r>
          </a:p>
          <a:p>
            <a:pPr marL="624824" indent="-380990"/>
            <a:r>
              <a:rPr lang="en-US" sz="2133" dirty="0">
                <a:ea typeface="Aptos" panose="020B0004020202020204" pitchFamily="34" charset="0"/>
                <a:cs typeface="Aptos" panose="020B0004020202020204" pitchFamily="34" charset="0"/>
              </a:rPr>
              <a:t>Understand the Building Blocks of LLMs</a:t>
            </a:r>
          </a:p>
          <a:p>
            <a:pPr marL="624824" indent="-380990"/>
            <a:r>
              <a:rPr lang="en-US" sz="2133" dirty="0">
                <a:ea typeface="Aptos" panose="020B0004020202020204" pitchFamily="34" charset="0"/>
                <a:cs typeface="Aptos" panose="020B0004020202020204" pitchFamily="34" charset="0"/>
              </a:rPr>
              <a:t>Introduction to Prompt Engineering Frameworks</a:t>
            </a:r>
            <a:endParaRPr lang="en-US" sz="1867" dirty="0">
              <a:ea typeface="Aptos" panose="020B0004020202020204" pitchFamily="34" charset="0"/>
              <a:cs typeface="Aptos" panose="020B0004020202020204" pitchFamily="34" charset="0"/>
            </a:endParaRPr>
          </a:p>
          <a:p>
            <a:pPr marL="624824" indent="-380990"/>
            <a:r>
              <a:rPr lang="en-US" sz="2133" dirty="0">
                <a:ea typeface="Aptos" panose="020B0004020202020204" pitchFamily="34" charset="0"/>
                <a:cs typeface="Aptos" panose="020B0004020202020204" pitchFamily="34" charset="0"/>
              </a:rPr>
              <a:t>AI Quiz</a:t>
            </a:r>
          </a:p>
          <a:p>
            <a:pPr marL="624824" indent="-380990"/>
            <a:r>
              <a:rPr lang="en-US" sz="2133" dirty="0">
                <a:ea typeface="Aptos" panose="020B0004020202020204" pitchFamily="34" charset="0"/>
                <a:cs typeface="Aptos" panose="020B0004020202020204" pitchFamily="34" charset="0"/>
              </a:rPr>
              <a:t>LLM Quiz</a:t>
            </a:r>
          </a:p>
          <a:p>
            <a:endParaRPr lang="en-US" sz="2400" dirty="0"/>
          </a:p>
        </p:txBody>
      </p:sp>
      <p:sp>
        <p:nvSpPr>
          <p:cNvPr id="2" name="Date Placeholder 1">
            <a:extLst>
              <a:ext uri="{FF2B5EF4-FFF2-40B4-BE49-F238E27FC236}">
                <a16:creationId xmlns:a16="http://schemas.microsoft.com/office/drawing/2014/main" id="{D19196A1-0652-1609-3966-54BDFA9BCC55}"/>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C51922-558C-47AC-95CA-DE92A801EBD7}" type="datetime4">
              <a:rPr lang="en-US" b="0" smtClean="0"/>
              <a:t>March 23, 2026</a:t>
            </a:fld>
            <a:endParaRPr lang="en-US" b="0" dirty="0"/>
          </a:p>
        </p:txBody>
      </p:sp>
    </p:spTree>
    <p:extLst>
      <p:ext uri="{BB962C8B-B14F-4D97-AF65-F5344CB8AC3E}">
        <p14:creationId xmlns:p14="http://schemas.microsoft.com/office/powerpoint/2010/main" val="6850304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4FFB7-C6C1-63E6-E414-471B25DAC84F}"/>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F3866D48-8C0D-DD07-C5D7-5B2B294FF183}"/>
              </a:ext>
            </a:extLst>
          </p:cNvPr>
          <p:cNvSpPr>
            <a:spLocks noGrp="1"/>
          </p:cNvSpPr>
          <p:nvPr>
            <p:ph type="title"/>
          </p:nvPr>
        </p:nvSpPr>
        <p:spPr>
          <a:xfrm>
            <a:off x="609600" y="1747776"/>
            <a:ext cx="7010400" cy="1267310"/>
          </a:xfrm>
        </p:spPr>
        <p:txBody>
          <a:bodyPr anchor="t"/>
          <a:lstStyle/>
          <a:p>
            <a: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t>Key Concepts in GenAI/AI. </a:t>
            </a:r>
            <a:b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br>
            <a:endParaRPr lang="en-US"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10F878AE-9548-C25C-CAE5-187FC0D2F410}"/>
              </a:ext>
            </a:extLst>
          </p:cNvPr>
          <p:cNvSpPr>
            <a:spLocks noGrp="1"/>
          </p:cNvSpPr>
          <p:nvPr>
            <p:ph type="body" sz="quarter" idx="10"/>
          </p:nvPr>
        </p:nvSpPr>
        <p:spPr/>
        <p:txBody>
          <a:bodyPr/>
          <a:lstStyle/>
          <a:p>
            <a:endParaRPr lang="en-US"/>
          </a:p>
        </p:txBody>
      </p:sp>
      <p:sp>
        <p:nvSpPr>
          <p:cNvPr id="3" name="Date Placeholder 2">
            <a:extLst>
              <a:ext uri="{FF2B5EF4-FFF2-40B4-BE49-F238E27FC236}">
                <a16:creationId xmlns:a16="http://schemas.microsoft.com/office/drawing/2014/main" id="{3A7E3526-EEE2-33C8-E10C-B62702A1DD08}"/>
              </a:ext>
            </a:extLst>
          </p:cNvPr>
          <p:cNvSpPr>
            <a:spLocks noGrp="1"/>
          </p:cNvSpPr>
          <p:nvPr>
            <p:ph type="dt" sz="half" idx="4294967295"/>
          </p:nvPr>
        </p:nvSpPr>
        <p:spPr>
          <a:xfrm>
            <a:off x="0" y="6356350"/>
            <a:ext cx="2206625" cy="220663"/>
          </a:xfrm>
        </p:spPr>
        <p:txBody>
          <a:bodyPr/>
          <a:lstStyle/>
          <a:p>
            <a:fld id="{49D68953-6965-4B69-BF13-8B034F303395}" type="datetime4">
              <a:rPr lang="en-US" smtClean="0"/>
              <a:t>March 23, 2026</a:t>
            </a:fld>
            <a:endParaRPr lang="en-US" dirty="0"/>
          </a:p>
        </p:txBody>
      </p:sp>
      <p:sp>
        <p:nvSpPr>
          <p:cNvPr id="5" name="Slide Number Placeholder 4">
            <a:extLst>
              <a:ext uri="{FF2B5EF4-FFF2-40B4-BE49-F238E27FC236}">
                <a16:creationId xmlns:a16="http://schemas.microsoft.com/office/drawing/2014/main" id="{C19D582D-CEC2-8C63-A02F-B676C6C14EA9}"/>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20</a:t>
            </a:fld>
            <a:endParaRPr lang="en-US" dirty="0"/>
          </a:p>
        </p:txBody>
      </p:sp>
    </p:spTree>
    <p:extLst>
      <p:ext uri="{BB962C8B-B14F-4D97-AF65-F5344CB8AC3E}">
        <p14:creationId xmlns:p14="http://schemas.microsoft.com/office/powerpoint/2010/main" val="2613437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536C4DF8-8D3E-BA89-DF99-6028DCDDC7C3}"/>
              </a:ext>
            </a:extLst>
          </p:cNvPr>
          <p:cNvGrpSpPr/>
          <p:nvPr/>
        </p:nvGrpSpPr>
        <p:grpSpPr>
          <a:xfrm>
            <a:off x="476131" y="1731069"/>
            <a:ext cx="3680493" cy="2466735"/>
            <a:chOff x="357098" y="1298301"/>
            <a:chExt cx="2760370" cy="1850051"/>
          </a:xfrm>
        </p:grpSpPr>
        <p:sp>
          <p:nvSpPr>
            <p:cNvPr id="4" name="Object 3"/>
            <p:cNvSpPr/>
            <p:nvPr/>
          </p:nvSpPr>
          <p:spPr>
            <a:xfrm>
              <a:off x="357098" y="1342689"/>
              <a:ext cx="535647" cy="535647"/>
            </a:xfrm>
            <a:prstGeom prst="ellipse">
              <a:avLst/>
            </a:prstGeom>
            <a:solidFill>
              <a:srgbClr val="51237F"/>
            </a:solidFill>
          </p:spPr>
          <p:txBody>
            <a:bodyPr/>
            <a:lstStyle/>
            <a:p>
              <a:endParaRPr lang="en-US" dirty="0"/>
            </a:p>
          </p:txBody>
        </p:sp>
        <p:pic>
          <p:nvPicPr>
            <p:cNvPr id="5" name="Object 4"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483668" y="1535087"/>
              <a:ext cx="271395" cy="171407"/>
            </a:xfrm>
            <a:prstGeom prst="rect">
              <a:avLst/>
            </a:prstGeom>
          </p:spPr>
        </p:pic>
        <p:sp>
          <p:nvSpPr>
            <p:cNvPr id="6" name="Object 5"/>
            <p:cNvSpPr/>
            <p:nvPr/>
          </p:nvSpPr>
          <p:spPr>
            <a:xfrm>
              <a:off x="1035586" y="1298301"/>
              <a:ext cx="2081882" cy="218971"/>
            </a:xfrm>
            <a:prstGeom prst="rect">
              <a:avLst/>
            </a:prstGeom>
            <a:noFill/>
          </p:spPr>
          <p:txBody>
            <a:bodyPr wrap="square" lIns="0" tIns="0" rIns="0" bIns="0" rtlCol="0" anchor="t"/>
            <a:lstStyle/>
            <a:p>
              <a:pPr>
                <a:lnSpc>
                  <a:spcPts val="2300"/>
                </a:lnSpc>
              </a:pPr>
              <a:r>
                <a:rPr lang="en-US" kern="0" spc="19" dirty="0">
                  <a:solidFill>
                    <a:srgbClr val="000000"/>
                  </a:solidFill>
                  <a:latin typeface="Roboto" pitchFamily="34" charset="0"/>
                  <a:ea typeface="Roboto" pitchFamily="34" charset="-122"/>
                  <a:cs typeface="Roboto" pitchFamily="34" charset="-120"/>
                </a:rPr>
                <a:t>Frameworks in GenAI</a:t>
              </a:r>
              <a:endParaRPr lang="en-US" dirty="0"/>
            </a:p>
          </p:txBody>
        </p:sp>
        <p:sp>
          <p:nvSpPr>
            <p:cNvPr id="7" name="Object 6"/>
            <p:cNvSpPr/>
            <p:nvPr/>
          </p:nvSpPr>
          <p:spPr>
            <a:xfrm>
              <a:off x="1035586" y="1729258"/>
              <a:ext cx="2081882" cy="1419094"/>
            </a:xfrm>
            <a:prstGeom prst="rect">
              <a:avLst/>
            </a:prstGeom>
            <a:noFill/>
          </p:spPr>
          <p:txBody>
            <a:bodyPr wrap="square" lIns="0" tIns="0" rIns="0" bIns="0" rtlCol="0" anchor="t"/>
            <a:lstStyle/>
            <a:p>
              <a:pPr>
                <a:lnSpc>
                  <a:spcPts val="2131"/>
                </a:lnSpc>
                <a:spcBef>
                  <a:spcPts val="440"/>
                </a:spcBef>
              </a:pPr>
              <a:r>
                <a:rPr lang="en-US" sz="1500" kern="0" spc="15" dirty="0">
                  <a:solidFill>
                    <a:srgbClr val="000000">
                      <a:alpha val="80000"/>
                    </a:srgbClr>
                  </a:solidFill>
                  <a:latin typeface="Roboto"/>
                  <a:ea typeface="Roboto"/>
                  <a:cs typeface="Roboto"/>
                </a:rPr>
                <a:t>Frameworks provide a structured approach to building and deploying generative AI models, including tools for data preprocessing, model training, security, and deployment.</a:t>
              </a:r>
              <a:endParaRPr lang="en-US" dirty="0">
                <a:latin typeface="Roboto"/>
                <a:ea typeface="Roboto"/>
                <a:cs typeface="Roboto"/>
              </a:endParaRPr>
            </a:p>
          </p:txBody>
        </p:sp>
      </p:grpSp>
      <p:grpSp>
        <p:nvGrpSpPr>
          <p:cNvPr id="23" name="Group 22">
            <a:extLst>
              <a:ext uri="{FF2B5EF4-FFF2-40B4-BE49-F238E27FC236}">
                <a16:creationId xmlns:a16="http://schemas.microsoft.com/office/drawing/2014/main" id="{1B921B79-9EA2-E432-8831-95DCA8C16642}"/>
              </a:ext>
            </a:extLst>
          </p:cNvPr>
          <p:cNvGrpSpPr/>
          <p:nvPr/>
        </p:nvGrpSpPr>
        <p:grpSpPr>
          <a:xfrm>
            <a:off x="4380405" y="1716957"/>
            <a:ext cx="3920379" cy="2817332"/>
            <a:chOff x="3285304" y="1287717"/>
            <a:chExt cx="2940284" cy="2112999"/>
          </a:xfrm>
        </p:grpSpPr>
        <p:sp>
          <p:nvSpPr>
            <p:cNvPr id="8" name="Object 7"/>
            <p:cNvSpPr/>
            <p:nvPr/>
          </p:nvSpPr>
          <p:spPr>
            <a:xfrm>
              <a:off x="3285304" y="1342689"/>
              <a:ext cx="535647" cy="535647"/>
            </a:xfrm>
            <a:prstGeom prst="ellipse">
              <a:avLst/>
            </a:prstGeom>
            <a:solidFill>
              <a:srgbClr val="51237F"/>
            </a:solidFill>
          </p:spPr>
          <p:txBody>
            <a:bodyPr/>
            <a:lstStyle/>
            <a:p>
              <a:endParaRPr lang="en-US" dirty="0"/>
            </a:p>
          </p:txBody>
        </p:sp>
        <p:pic>
          <p:nvPicPr>
            <p:cNvPr id="9" name="Object 8"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430720" y="1466041"/>
              <a:ext cx="249969" cy="292820"/>
            </a:xfrm>
            <a:prstGeom prst="rect">
              <a:avLst/>
            </a:prstGeom>
          </p:spPr>
        </p:pic>
        <p:sp>
          <p:nvSpPr>
            <p:cNvPr id="10" name="Object 9"/>
            <p:cNvSpPr/>
            <p:nvPr/>
          </p:nvSpPr>
          <p:spPr>
            <a:xfrm>
              <a:off x="3963790" y="1287717"/>
              <a:ext cx="2261798" cy="448525"/>
            </a:xfrm>
            <a:prstGeom prst="rect">
              <a:avLst/>
            </a:prstGeom>
            <a:noFill/>
          </p:spPr>
          <p:txBody>
            <a:bodyPr wrap="square" lIns="0" tIns="0" rIns="0" bIns="0" rtlCol="0" anchor="t"/>
            <a:lstStyle/>
            <a:p>
              <a:pPr>
                <a:lnSpc>
                  <a:spcPts val="2300"/>
                </a:lnSpc>
              </a:pPr>
              <a:r>
                <a:rPr lang="en-US" kern="0" spc="19" dirty="0">
                  <a:solidFill>
                    <a:srgbClr val="000000"/>
                  </a:solidFill>
                  <a:latin typeface="Roboto"/>
                  <a:ea typeface="Roboto"/>
                  <a:cs typeface="Roboto"/>
                </a:rPr>
                <a:t>Hugging Face Transformers</a:t>
              </a:r>
              <a:endParaRPr lang="en-US" dirty="0">
                <a:latin typeface="Roboto"/>
                <a:ea typeface="Roboto"/>
                <a:cs typeface="Roboto"/>
              </a:endParaRPr>
            </a:p>
          </p:txBody>
        </p:sp>
        <p:sp>
          <p:nvSpPr>
            <p:cNvPr id="11" name="Object 10"/>
            <p:cNvSpPr/>
            <p:nvPr/>
          </p:nvSpPr>
          <p:spPr>
            <a:xfrm>
              <a:off x="3963790" y="1778895"/>
              <a:ext cx="2081882" cy="1621821"/>
            </a:xfrm>
            <a:prstGeom prst="rect">
              <a:avLst/>
            </a:prstGeom>
            <a:noFill/>
          </p:spPr>
          <p:txBody>
            <a:bodyPr wrap="square" lIns="0" tIns="0" rIns="0" bIns="0" rtlCol="0" anchor="t"/>
            <a:lstStyle/>
            <a:p>
              <a:pPr>
                <a:lnSpc>
                  <a:spcPts val="2131"/>
                </a:lnSpc>
                <a:spcBef>
                  <a:spcPts val="440"/>
                </a:spcBef>
              </a:pPr>
              <a:r>
                <a:rPr lang="en-US" sz="1500" kern="0" spc="15" dirty="0">
                  <a:solidFill>
                    <a:srgbClr val="000000">
                      <a:alpha val="80000"/>
                    </a:srgbClr>
                  </a:solidFill>
                  <a:latin typeface="Roboto" pitchFamily="34" charset="0"/>
                  <a:ea typeface="Roboto" pitchFamily="34" charset="-122"/>
                  <a:cs typeface="Roboto" pitchFamily="34" charset="-120"/>
                </a:rPr>
                <a:t>The Hugging Face Transformers library is a popular framework for working with pre-trained language models, offering a wide range of models and utilities for fine-tuning and deploying these models.</a:t>
              </a:r>
              <a:endParaRPr lang="en-US" dirty="0"/>
            </a:p>
          </p:txBody>
        </p:sp>
      </p:grpSp>
      <p:grpSp>
        <p:nvGrpSpPr>
          <p:cNvPr id="24" name="Group 23">
            <a:extLst>
              <a:ext uri="{FF2B5EF4-FFF2-40B4-BE49-F238E27FC236}">
                <a16:creationId xmlns:a16="http://schemas.microsoft.com/office/drawing/2014/main" id="{DCB64030-61B0-CD7A-0AFB-6FE277D7307E}"/>
              </a:ext>
            </a:extLst>
          </p:cNvPr>
          <p:cNvGrpSpPr/>
          <p:nvPr/>
        </p:nvGrpSpPr>
        <p:grpSpPr>
          <a:xfrm>
            <a:off x="8284679" y="1731067"/>
            <a:ext cx="3680492" cy="2803221"/>
            <a:chOff x="6213509" y="1298300"/>
            <a:chExt cx="2760369" cy="2102416"/>
          </a:xfrm>
        </p:grpSpPr>
        <p:sp>
          <p:nvSpPr>
            <p:cNvPr id="12" name="Object 11"/>
            <p:cNvSpPr/>
            <p:nvPr/>
          </p:nvSpPr>
          <p:spPr>
            <a:xfrm>
              <a:off x="6213509" y="1342689"/>
              <a:ext cx="535647" cy="535647"/>
            </a:xfrm>
            <a:prstGeom prst="ellipse">
              <a:avLst/>
            </a:prstGeom>
            <a:solidFill>
              <a:srgbClr val="51237F"/>
            </a:solidFill>
          </p:spPr>
          <p:txBody>
            <a:bodyPr/>
            <a:lstStyle/>
            <a:p>
              <a:endParaRPr lang="en-US" dirty="0"/>
            </a:p>
          </p:txBody>
        </p:sp>
        <p:pic>
          <p:nvPicPr>
            <p:cNvPr id="13" name="Object 12" descr="preencoded.png"/>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6343229" y="1491149"/>
              <a:ext cx="271395" cy="242827"/>
            </a:xfrm>
            <a:prstGeom prst="rect">
              <a:avLst/>
            </a:prstGeom>
          </p:spPr>
        </p:pic>
        <p:sp>
          <p:nvSpPr>
            <p:cNvPr id="14" name="Object 13"/>
            <p:cNvSpPr/>
            <p:nvPr/>
          </p:nvSpPr>
          <p:spPr>
            <a:xfrm>
              <a:off x="6891996" y="1298300"/>
              <a:ext cx="2081882" cy="437942"/>
            </a:xfrm>
            <a:prstGeom prst="rect">
              <a:avLst/>
            </a:prstGeom>
            <a:noFill/>
          </p:spPr>
          <p:txBody>
            <a:bodyPr wrap="square" lIns="0" tIns="0" rIns="0" bIns="0" rtlCol="0" anchor="t"/>
            <a:lstStyle/>
            <a:p>
              <a:pPr>
                <a:lnSpc>
                  <a:spcPts val="2300"/>
                </a:lnSpc>
              </a:pPr>
              <a:r>
                <a:rPr lang="en-US" kern="0" spc="19" dirty="0">
                  <a:solidFill>
                    <a:srgbClr val="000000"/>
                  </a:solidFill>
                  <a:latin typeface="Roboto"/>
                  <a:ea typeface="Roboto"/>
                  <a:cs typeface="Roboto"/>
                </a:rPr>
                <a:t>Proprietary AI Platforms</a:t>
              </a:r>
              <a:endParaRPr lang="en-US" kern="0" spc="19" dirty="0">
                <a:latin typeface="Roboto"/>
                <a:ea typeface="Roboto"/>
                <a:cs typeface="Roboto"/>
              </a:endParaRPr>
            </a:p>
          </p:txBody>
        </p:sp>
        <p:sp>
          <p:nvSpPr>
            <p:cNvPr id="15" name="Object 14"/>
            <p:cNvSpPr/>
            <p:nvPr/>
          </p:nvSpPr>
          <p:spPr>
            <a:xfrm>
              <a:off x="6891996" y="1778895"/>
              <a:ext cx="2081882" cy="1621821"/>
            </a:xfrm>
            <a:prstGeom prst="rect">
              <a:avLst/>
            </a:prstGeom>
            <a:noFill/>
          </p:spPr>
          <p:txBody>
            <a:bodyPr wrap="square" lIns="0" tIns="0" rIns="0" bIns="0" rtlCol="0" anchor="t"/>
            <a:lstStyle/>
            <a:p>
              <a:pPr>
                <a:lnSpc>
                  <a:spcPts val="2131"/>
                </a:lnSpc>
                <a:spcBef>
                  <a:spcPts val="440"/>
                </a:spcBef>
              </a:pPr>
              <a:r>
                <a:rPr lang="en-US" sz="1500" kern="0" spc="15" dirty="0">
                  <a:solidFill>
                    <a:srgbClr val="000000">
                      <a:alpha val="80000"/>
                    </a:srgbClr>
                  </a:solidFill>
                  <a:latin typeface="Roboto"/>
                  <a:ea typeface="Roboto"/>
                  <a:cs typeface="Roboto"/>
                </a:rPr>
                <a:t>Offer powerful, ready-to-use genAI models that enable test generation, image creation, etc. For example:</a:t>
              </a:r>
            </a:p>
            <a:p>
              <a:pPr marL="285744" indent="-285744">
                <a:lnSpc>
                  <a:spcPts val="2131"/>
                </a:lnSpc>
                <a:spcBef>
                  <a:spcPts val="440"/>
                </a:spcBef>
                <a:buFont typeface="Calibri"/>
                <a:buChar char="-"/>
              </a:pPr>
              <a:r>
                <a:rPr lang="en-US" sz="1500" kern="0" spc="15" dirty="0">
                  <a:solidFill>
                    <a:srgbClr val="000000">
                      <a:alpha val="80000"/>
                    </a:srgbClr>
                  </a:solidFill>
                  <a:latin typeface="Roboto"/>
                  <a:ea typeface="Roboto"/>
                  <a:cs typeface="Roboto"/>
                </a:rPr>
                <a:t>OpenAI API</a:t>
              </a:r>
            </a:p>
            <a:p>
              <a:pPr marL="285744" indent="-285744">
                <a:lnSpc>
                  <a:spcPts val="2131"/>
                </a:lnSpc>
                <a:spcBef>
                  <a:spcPts val="440"/>
                </a:spcBef>
                <a:buFont typeface="Calibri"/>
                <a:buChar char="-"/>
              </a:pPr>
              <a:r>
                <a:rPr lang="en-US" sz="1500" kern="0" spc="15" dirty="0">
                  <a:solidFill>
                    <a:srgbClr val="000000">
                      <a:alpha val="80000"/>
                    </a:srgbClr>
                  </a:solidFill>
                  <a:latin typeface="Roboto"/>
                  <a:ea typeface="Roboto"/>
                  <a:cs typeface="Roboto"/>
                </a:rPr>
                <a:t>Anthropic Clause API</a:t>
              </a:r>
            </a:p>
            <a:p>
              <a:pPr marL="285744" indent="-285744">
                <a:lnSpc>
                  <a:spcPts val="2131"/>
                </a:lnSpc>
                <a:spcBef>
                  <a:spcPts val="440"/>
                </a:spcBef>
                <a:buFont typeface="Calibri"/>
                <a:buChar char="-"/>
              </a:pPr>
              <a:r>
                <a:rPr lang="en-US" sz="1500" kern="0" spc="15" dirty="0">
                  <a:solidFill>
                    <a:srgbClr val="000000">
                      <a:alpha val="80000"/>
                    </a:srgbClr>
                  </a:solidFill>
                  <a:latin typeface="Roboto"/>
                  <a:ea typeface="Roboto"/>
                  <a:cs typeface="Roboto"/>
                </a:rPr>
                <a:t>Google Gemini</a:t>
              </a:r>
            </a:p>
          </p:txBody>
        </p:sp>
      </p:grpSp>
      <p:sp>
        <p:nvSpPr>
          <p:cNvPr id="16" name="Object 15"/>
          <p:cNvSpPr/>
          <p:nvPr/>
        </p:nvSpPr>
        <p:spPr>
          <a:xfrm>
            <a:off x="0" y="4591158"/>
            <a:ext cx="12188952" cy="1511266"/>
          </a:xfrm>
          <a:prstGeom prst="rect">
            <a:avLst/>
          </a:prstGeom>
          <a:solidFill>
            <a:srgbClr val="51237F"/>
          </a:solidFill>
        </p:spPr>
        <p:txBody>
          <a:bodyPr/>
          <a:lstStyle/>
          <a:p>
            <a:endParaRPr lang="en-US" dirty="0"/>
          </a:p>
        </p:txBody>
      </p:sp>
      <p:sp>
        <p:nvSpPr>
          <p:cNvPr id="17" name="Object 16"/>
          <p:cNvSpPr/>
          <p:nvPr/>
        </p:nvSpPr>
        <p:spPr>
          <a:xfrm>
            <a:off x="1592830" y="4772299"/>
            <a:ext cx="9141516" cy="1095101"/>
          </a:xfrm>
          <a:prstGeom prst="rect">
            <a:avLst/>
          </a:prstGeom>
          <a:noFill/>
        </p:spPr>
        <p:txBody>
          <a:bodyPr wrap="square" lIns="0" tIns="0" rIns="0" bIns="0" rtlCol="0" anchor="t"/>
          <a:lstStyle/>
          <a:p>
            <a:pPr algn="ctr">
              <a:lnSpc>
                <a:spcPts val="2876"/>
              </a:lnSpc>
            </a:pPr>
            <a:r>
              <a:rPr lang="en-US" sz="2251" kern="0" spc="23" dirty="0">
                <a:solidFill>
                  <a:srgbClr val="FFFFFF"/>
                </a:solidFill>
                <a:latin typeface="Roboto" pitchFamily="34" charset="0"/>
                <a:ea typeface="Roboto" pitchFamily="34" charset="-122"/>
                <a:cs typeface="Roboto" pitchFamily="34" charset="-120"/>
              </a:rPr>
              <a:t>Generative AI frameworks provide a structured and scalable approach to building and deploying complex AI models, offering tools and utilities to streamline the development process.</a:t>
            </a:r>
            <a:endParaRPr lang="en-US" dirty="0"/>
          </a:p>
        </p:txBody>
      </p:sp>
      <p:sp>
        <p:nvSpPr>
          <p:cNvPr id="22" name="Title 21">
            <a:extLst>
              <a:ext uri="{FF2B5EF4-FFF2-40B4-BE49-F238E27FC236}">
                <a16:creationId xmlns:a16="http://schemas.microsoft.com/office/drawing/2014/main" id="{5EEDAC81-8CAE-D174-FA6F-136B6A44A863}"/>
              </a:ext>
            </a:extLst>
          </p:cNvPr>
          <p:cNvSpPr>
            <a:spLocks noGrp="1"/>
          </p:cNvSpPr>
          <p:nvPr>
            <p:ph type="title"/>
          </p:nvPr>
        </p:nvSpPr>
        <p:spPr>
          <a:xfrm>
            <a:off x="558800" y="553397"/>
            <a:ext cx="11074400" cy="817352"/>
          </a:xfrm>
        </p:spPr>
        <p:txBody>
          <a:bodyPr>
            <a:normAutofit/>
          </a:bodyPr>
          <a:lstStyle/>
          <a:p>
            <a:r>
              <a:rPr lang="en-US" sz="4800" dirty="0"/>
              <a:t>What is a "Framework"</a:t>
            </a:r>
          </a:p>
        </p:txBody>
      </p:sp>
      <p:sp>
        <p:nvSpPr>
          <p:cNvPr id="18" name="Date Placeholder 17">
            <a:extLst>
              <a:ext uri="{FF2B5EF4-FFF2-40B4-BE49-F238E27FC236}">
                <a16:creationId xmlns:a16="http://schemas.microsoft.com/office/drawing/2014/main" id="{807C4A61-C7E3-9EE6-2735-B100D83AC95E}"/>
              </a:ext>
            </a:extLst>
          </p:cNvPr>
          <p:cNvSpPr>
            <a:spLocks noGrp="1"/>
          </p:cNvSpPr>
          <p:nvPr>
            <p:ph type="dt" sz="half" idx="2"/>
          </p:nvPr>
        </p:nvSpPr>
        <p:spPr>
          <a:xfrm>
            <a:off x="1592830" y="6329192"/>
            <a:ext cx="2743200" cy="209720"/>
          </a:xfrm>
        </p:spPr>
        <p:txBody>
          <a:bodyPr/>
          <a:lstStyle/>
          <a:p>
            <a:fld id="{6EEB418A-778E-4C04-8FC2-F3E5FB335DD3}" type="datetime4">
              <a:rPr lang="en-US" smtClean="0"/>
              <a:t>March 23, 2026</a:t>
            </a:fld>
            <a:endParaRPr lang="en-US" dirty="0"/>
          </a:p>
        </p:txBody>
      </p:sp>
    </p:spTree>
    <p:extLst>
      <p:ext uri="{BB962C8B-B14F-4D97-AF65-F5344CB8AC3E}">
        <p14:creationId xmlns:p14="http://schemas.microsoft.com/office/powerpoint/2010/main" val="1469625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37C25E69-9FD8-AB2C-88FC-ED15118432FF}"/>
              </a:ext>
            </a:extLst>
          </p:cNvPr>
          <p:cNvSpPr>
            <a:spLocks noGrp="1"/>
          </p:cNvSpPr>
          <p:nvPr>
            <p:ph type="body" sz="quarter" idx="12"/>
          </p:nvPr>
        </p:nvSpPr>
        <p:spPr>
          <a:xfrm>
            <a:off x="609601" y="1776323"/>
            <a:ext cx="7291526" cy="3293746"/>
          </a:xfrm>
        </p:spPr>
        <p:txBody>
          <a:bodyPr/>
          <a:lstStyle/>
          <a:p>
            <a:r>
              <a:rPr lang="en-US" sz="3600" dirty="0"/>
              <a:t>Tools </a:t>
            </a:r>
          </a:p>
          <a:p>
            <a:r>
              <a:rPr lang="en-US" sz="3600" dirty="0"/>
              <a:t>Platform </a:t>
            </a:r>
          </a:p>
          <a:p>
            <a:r>
              <a:rPr lang="en-US" sz="3600" dirty="0"/>
              <a:t>Facilitates the Development of AI Models </a:t>
            </a:r>
          </a:p>
        </p:txBody>
      </p:sp>
      <p:sp>
        <p:nvSpPr>
          <p:cNvPr id="7" name="Title 6">
            <a:extLst>
              <a:ext uri="{FF2B5EF4-FFF2-40B4-BE49-F238E27FC236}">
                <a16:creationId xmlns:a16="http://schemas.microsoft.com/office/drawing/2014/main" id="{300D4806-2D30-8562-1CD4-B02643611CE3}"/>
              </a:ext>
            </a:extLst>
          </p:cNvPr>
          <p:cNvSpPr>
            <a:spLocks noGrp="1"/>
          </p:cNvSpPr>
          <p:nvPr>
            <p:ph type="title"/>
          </p:nvPr>
        </p:nvSpPr>
        <p:spPr/>
        <p:txBody>
          <a:bodyPr/>
          <a:lstStyle/>
          <a:p>
            <a:r>
              <a:rPr lang="en-US" dirty="0"/>
              <a:t>Generative AI Frameworks</a:t>
            </a:r>
          </a:p>
        </p:txBody>
      </p:sp>
      <p:sp>
        <p:nvSpPr>
          <p:cNvPr id="4" name="Date Placeholder 3">
            <a:extLst>
              <a:ext uri="{FF2B5EF4-FFF2-40B4-BE49-F238E27FC236}">
                <a16:creationId xmlns:a16="http://schemas.microsoft.com/office/drawing/2014/main" id="{EC3F54B5-F3F6-CC6B-0003-093ECF51FAF6}"/>
              </a:ext>
            </a:extLst>
          </p:cNvPr>
          <p:cNvSpPr>
            <a:spLocks noGrp="1"/>
          </p:cNvSpPr>
          <p:nvPr>
            <p:ph type="dt" sz="half" idx="2"/>
          </p:nvPr>
        </p:nvSpPr>
        <p:spPr/>
        <p:txBody>
          <a:bodyPr/>
          <a:lstStyle/>
          <a:p>
            <a:fld id="{EBAE0792-D0DD-4C18-9578-35E2F893FD28}" type="datetime4">
              <a:rPr lang="en-US" smtClean="0"/>
              <a:t>March 23, 2026</a:t>
            </a:fld>
            <a:endParaRPr lang="en-US" dirty="0"/>
          </a:p>
        </p:txBody>
      </p:sp>
    </p:spTree>
    <p:extLst>
      <p:ext uri="{BB962C8B-B14F-4D97-AF65-F5344CB8AC3E}">
        <p14:creationId xmlns:p14="http://schemas.microsoft.com/office/powerpoint/2010/main" val="1838382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9F77F36-60FD-923A-03AC-66B296CE7583}"/>
              </a:ext>
            </a:extLst>
          </p:cNvPr>
          <p:cNvSpPr>
            <a:spLocks noGrp="1"/>
          </p:cNvSpPr>
          <p:nvPr>
            <p:ph type="body" sz="quarter" idx="12"/>
          </p:nvPr>
        </p:nvSpPr>
        <p:spPr/>
        <p:txBody>
          <a:bodyPr>
            <a:normAutofit/>
          </a:bodyPr>
          <a:lstStyle/>
          <a:p>
            <a:r>
              <a:rPr lang="en-US" b="1" dirty="0"/>
              <a:t>Generative Adversarial Networks (GANs)</a:t>
            </a:r>
          </a:p>
          <a:p>
            <a:r>
              <a:rPr lang="en-US" b="1" dirty="0"/>
              <a:t>Variational Autoencoders (VAEs)</a:t>
            </a:r>
          </a:p>
          <a:p>
            <a:r>
              <a:rPr lang="en-US" b="1" dirty="0"/>
              <a:t>Transformer-based Language Models</a:t>
            </a:r>
          </a:p>
          <a:p>
            <a:r>
              <a:rPr lang="en-US" b="1" dirty="0"/>
              <a:t>Diffusion Models</a:t>
            </a:r>
          </a:p>
          <a:p>
            <a:r>
              <a:rPr lang="en-US" b="1" dirty="0"/>
              <a:t>Autoregressive Models</a:t>
            </a:r>
          </a:p>
          <a:p>
            <a:r>
              <a:rPr lang="en-US" b="1" dirty="0"/>
              <a:t>Flow-based Models</a:t>
            </a:r>
          </a:p>
        </p:txBody>
      </p:sp>
      <p:sp>
        <p:nvSpPr>
          <p:cNvPr id="7" name="Title 6">
            <a:extLst>
              <a:ext uri="{FF2B5EF4-FFF2-40B4-BE49-F238E27FC236}">
                <a16:creationId xmlns:a16="http://schemas.microsoft.com/office/drawing/2014/main" id="{FFAC0DA8-EC8D-6047-73AC-1799AE163470}"/>
              </a:ext>
            </a:extLst>
          </p:cNvPr>
          <p:cNvSpPr>
            <a:spLocks noGrp="1"/>
          </p:cNvSpPr>
          <p:nvPr>
            <p:ph type="title"/>
          </p:nvPr>
        </p:nvSpPr>
        <p:spPr>
          <a:xfrm>
            <a:off x="609601" y="685800"/>
            <a:ext cx="7291526" cy="1777701"/>
          </a:xfrm>
        </p:spPr>
        <p:txBody>
          <a:bodyPr>
            <a:noAutofit/>
          </a:bodyPr>
          <a:lstStyle/>
          <a:p>
            <a:r>
              <a:rPr lang="en-US" sz="4267" dirty="0"/>
              <a:t>Types of Generative AI Neural Network Models</a:t>
            </a:r>
            <a:endParaRPr lang="en-US" sz="3733" dirty="0"/>
          </a:p>
        </p:txBody>
      </p:sp>
      <p:sp>
        <p:nvSpPr>
          <p:cNvPr id="4" name="Date Placeholder 3">
            <a:extLst>
              <a:ext uri="{FF2B5EF4-FFF2-40B4-BE49-F238E27FC236}">
                <a16:creationId xmlns:a16="http://schemas.microsoft.com/office/drawing/2014/main" id="{079EEF3F-4458-F6C3-5C42-82B660F30EEE}"/>
              </a:ext>
            </a:extLst>
          </p:cNvPr>
          <p:cNvSpPr>
            <a:spLocks noGrp="1"/>
          </p:cNvSpPr>
          <p:nvPr>
            <p:ph type="dt" sz="half" idx="2"/>
          </p:nvPr>
        </p:nvSpPr>
        <p:spPr/>
        <p:txBody>
          <a:bodyPr/>
          <a:lstStyle/>
          <a:p>
            <a:fld id="{DC97710B-984A-48CD-AB1F-B4BFE3AA90C3}" type="datetime4">
              <a:rPr lang="en-US" smtClean="0"/>
              <a:t>March 23, 2026</a:t>
            </a:fld>
            <a:endParaRPr lang="en-US" dirty="0"/>
          </a:p>
        </p:txBody>
      </p:sp>
    </p:spTree>
    <p:extLst>
      <p:ext uri="{BB962C8B-B14F-4D97-AF65-F5344CB8AC3E}">
        <p14:creationId xmlns:p14="http://schemas.microsoft.com/office/powerpoint/2010/main" val="35156689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79679D22-98F8-D890-3A9E-511EF56A7876}"/>
              </a:ext>
            </a:extLst>
          </p:cNvPr>
          <p:cNvSpPr>
            <a:spLocks noGrp="1"/>
          </p:cNvSpPr>
          <p:nvPr>
            <p:ph type="body" sz="quarter" idx="12"/>
          </p:nvPr>
        </p:nvSpPr>
        <p:spPr/>
        <p:txBody>
          <a:bodyPr>
            <a:normAutofit/>
          </a:bodyPr>
          <a:lstStyle/>
          <a:p>
            <a:r>
              <a:rPr lang="en-US" dirty="0"/>
              <a:t>How they work: </a:t>
            </a:r>
          </a:p>
          <a:p>
            <a:pPr lvl="1"/>
            <a:r>
              <a:rPr lang="en-US" dirty="0"/>
              <a:t>Two neural networks</a:t>
            </a:r>
          </a:p>
          <a:p>
            <a:pPr lvl="1"/>
            <a:r>
              <a:rPr lang="en-US" dirty="0"/>
              <a:t>Generator &lt;&gt; Discriminator - Compete</a:t>
            </a:r>
          </a:p>
          <a:p>
            <a:pPr lvl="1"/>
            <a:r>
              <a:rPr lang="en-US" dirty="0"/>
              <a:t>The generator creates data, and the discriminator tries to tell if it's real or fake.</a:t>
            </a:r>
          </a:p>
          <a:p>
            <a:r>
              <a:rPr lang="en-US" dirty="0"/>
              <a:t>Use cases: Image generation, art synthesis, video upscaling, deepfakes.</a:t>
            </a:r>
          </a:p>
          <a:p>
            <a:r>
              <a:rPr lang="en-US" dirty="0"/>
              <a:t>Examples: StyleGAN, BigGAN.</a:t>
            </a:r>
          </a:p>
        </p:txBody>
      </p:sp>
      <p:sp>
        <p:nvSpPr>
          <p:cNvPr id="7" name="Title 6">
            <a:extLst>
              <a:ext uri="{FF2B5EF4-FFF2-40B4-BE49-F238E27FC236}">
                <a16:creationId xmlns:a16="http://schemas.microsoft.com/office/drawing/2014/main" id="{40761EF0-8E82-CD7F-4CAA-1547F1257C40}"/>
              </a:ext>
            </a:extLst>
          </p:cNvPr>
          <p:cNvSpPr>
            <a:spLocks noGrp="1"/>
          </p:cNvSpPr>
          <p:nvPr>
            <p:ph type="title"/>
          </p:nvPr>
        </p:nvSpPr>
        <p:spPr/>
        <p:txBody>
          <a:bodyPr>
            <a:noAutofit/>
          </a:bodyPr>
          <a:lstStyle/>
          <a:p>
            <a:r>
              <a:rPr lang="en-US" sz="4800" dirty="0"/>
              <a:t>Generative Adversarial Networks (GANs)</a:t>
            </a:r>
          </a:p>
        </p:txBody>
      </p:sp>
      <p:sp>
        <p:nvSpPr>
          <p:cNvPr id="4" name="Date Placeholder 3">
            <a:extLst>
              <a:ext uri="{FF2B5EF4-FFF2-40B4-BE49-F238E27FC236}">
                <a16:creationId xmlns:a16="http://schemas.microsoft.com/office/drawing/2014/main" id="{8EDBF9E9-F17C-9DD3-8563-DDA477D2EA08}"/>
              </a:ext>
            </a:extLst>
          </p:cNvPr>
          <p:cNvSpPr>
            <a:spLocks noGrp="1"/>
          </p:cNvSpPr>
          <p:nvPr>
            <p:ph type="dt" sz="half" idx="2"/>
          </p:nvPr>
        </p:nvSpPr>
        <p:spPr/>
        <p:txBody>
          <a:bodyPr/>
          <a:lstStyle/>
          <a:p>
            <a:fld id="{329FF202-8F62-4C39-AA8B-F0A6F54D3DA6}" type="datetime4">
              <a:rPr lang="en-US" smtClean="0"/>
              <a:t>March 23, 2026</a:t>
            </a:fld>
            <a:endParaRPr lang="en-US" dirty="0"/>
          </a:p>
        </p:txBody>
      </p:sp>
    </p:spTree>
    <p:extLst>
      <p:ext uri="{BB962C8B-B14F-4D97-AF65-F5344CB8AC3E}">
        <p14:creationId xmlns:p14="http://schemas.microsoft.com/office/powerpoint/2010/main" val="184783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4ED7E5-704A-E2DA-21F3-17EF3A0BD822}"/>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7A3A754-301D-8084-DC29-1E9113541DE8}"/>
              </a:ext>
            </a:extLst>
          </p:cNvPr>
          <p:cNvSpPr>
            <a:spLocks noGrp="1"/>
          </p:cNvSpPr>
          <p:nvPr>
            <p:ph type="body" sz="quarter" idx="12"/>
          </p:nvPr>
        </p:nvSpPr>
        <p:spPr>
          <a:xfrm>
            <a:off x="609600" y="2405970"/>
            <a:ext cx="7291526" cy="3293746"/>
          </a:xfrm>
        </p:spPr>
        <p:txBody>
          <a:bodyPr>
            <a:normAutofit/>
          </a:bodyPr>
          <a:lstStyle/>
          <a:p>
            <a:r>
              <a:rPr lang="en-US" dirty="0"/>
              <a:t>How they work: Learn to compress data into a latent space and then decode it back to generate new similar data.</a:t>
            </a:r>
          </a:p>
          <a:p>
            <a:r>
              <a:rPr lang="en-US" dirty="0"/>
              <a:t>Use cases: Image and text generation, anomaly detection.</a:t>
            </a:r>
          </a:p>
          <a:p>
            <a:r>
              <a:rPr lang="en-US" dirty="0"/>
              <a:t>Examples: </a:t>
            </a:r>
          </a:p>
          <a:p>
            <a:pPr lvl="1"/>
            <a:r>
              <a:rPr lang="en-US" dirty="0"/>
              <a:t>Vanilla VAE</a:t>
            </a:r>
          </a:p>
          <a:p>
            <a:pPr lvl="1"/>
            <a:r>
              <a:rPr lang="en-US" dirty="0"/>
              <a:t>Conditional VAE.</a:t>
            </a:r>
          </a:p>
        </p:txBody>
      </p:sp>
      <p:sp>
        <p:nvSpPr>
          <p:cNvPr id="7" name="Title 6">
            <a:extLst>
              <a:ext uri="{FF2B5EF4-FFF2-40B4-BE49-F238E27FC236}">
                <a16:creationId xmlns:a16="http://schemas.microsoft.com/office/drawing/2014/main" id="{52B4A6B7-C438-1DD3-E228-1BF730DB6EA2}"/>
              </a:ext>
            </a:extLst>
          </p:cNvPr>
          <p:cNvSpPr>
            <a:spLocks noGrp="1"/>
          </p:cNvSpPr>
          <p:nvPr>
            <p:ph type="title"/>
          </p:nvPr>
        </p:nvSpPr>
        <p:spPr/>
        <p:txBody>
          <a:bodyPr>
            <a:noAutofit/>
          </a:bodyPr>
          <a:lstStyle/>
          <a:p>
            <a:r>
              <a:rPr lang="en-US" sz="5333" dirty="0"/>
              <a:t>Variational Autoencoders (VAEs)</a:t>
            </a:r>
          </a:p>
        </p:txBody>
      </p:sp>
      <p:sp>
        <p:nvSpPr>
          <p:cNvPr id="4" name="Date Placeholder 3">
            <a:extLst>
              <a:ext uri="{FF2B5EF4-FFF2-40B4-BE49-F238E27FC236}">
                <a16:creationId xmlns:a16="http://schemas.microsoft.com/office/drawing/2014/main" id="{227E0DA4-072E-E9BA-AAB8-857132D937A0}"/>
              </a:ext>
            </a:extLst>
          </p:cNvPr>
          <p:cNvSpPr>
            <a:spLocks noGrp="1"/>
          </p:cNvSpPr>
          <p:nvPr>
            <p:ph type="dt" sz="half" idx="2"/>
          </p:nvPr>
        </p:nvSpPr>
        <p:spPr/>
        <p:txBody>
          <a:bodyPr/>
          <a:lstStyle/>
          <a:p>
            <a:fld id="{7DF6D115-904B-4776-B295-942D86A0E6D5}" type="datetime4">
              <a:rPr lang="en-US" smtClean="0"/>
              <a:t>March 23, 2026</a:t>
            </a:fld>
            <a:endParaRPr lang="en-US" dirty="0"/>
          </a:p>
        </p:txBody>
      </p:sp>
    </p:spTree>
    <p:extLst>
      <p:ext uri="{BB962C8B-B14F-4D97-AF65-F5344CB8AC3E}">
        <p14:creationId xmlns:p14="http://schemas.microsoft.com/office/powerpoint/2010/main" val="9047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50FC10-F694-11AB-18C6-719B7192712A}"/>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6B4C863C-71A1-3565-3E56-947CC925C724}"/>
              </a:ext>
            </a:extLst>
          </p:cNvPr>
          <p:cNvSpPr>
            <a:spLocks noGrp="1"/>
          </p:cNvSpPr>
          <p:nvPr>
            <p:ph type="body" sz="quarter" idx="12"/>
          </p:nvPr>
        </p:nvSpPr>
        <p:spPr>
          <a:xfrm>
            <a:off x="609600" y="2405970"/>
            <a:ext cx="7291526" cy="3293746"/>
          </a:xfrm>
        </p:spPr>
        <p:txBody>
          <a:bodyPr>
            <a:normAutofit fontScale="92500" lnSpcReduction="10000"/>
          </a:bodyPr>
          <a:lstStyle/>
          <a:p>
            <a:r>
              <a:rPr lang="en-US" dirty="0"/>
              <a:t>How they work: Use attention mechanisms to generate coherent sequences of text or code.</a:t>
            </a:r>
          </a:p>
          <a:p>
            <a:r>
              <a:rPr lang="en-US" dirty="0"/>
              <a:t>Use cases: Text completion, summarization, translation, coding assistants.</a:t>
            </a:r>
          </a:p>
          <a:p>
            <a:r>
              <a:rPr lang="en-US" dirty="0"/>
              <a:t>Examples:</a:t>
            </a:r>
          </a:p>
          <a:p>
            <a:pPr lvl="1"/>
            <a:r>
              <a:rPr lang="en-US" dirty="0"/>
              <a:t>GPT (Generative Pre-trained Transformer): </a:t>
            </a:r>
            <a:br>
              <a:rPr lang="en-US" dirty="0"/>
            </a:br>
            <a:r>
              <a:rPr lang="en-US" dirty="0"/>
              <a:t>GPT-4, GPT-3.5 (OpenAI)</a:t>
            </a:r>
          </a:p>
          <a:p>
            <a:pPr lvl="1"/>
            <a:r>
              <a:rPr lang="en-US" dirty="0"/>
              <a:t>PaLM - Pathways Language Model (Google)</a:t>
            </a:r>
          </a:p>
          <a:p>
            <a:pPr lvl="1"/>
            <a:r>
              <a:rPr lang="en-US" dirty="0"/>
              <a:t>LLaMA - </a:t>
            </a:r>
            <a:r>
              <a:rPr lang="it-IT" dirty="0"/>
              <a:t>Large Language Model Meta AI </a:t>
            </a:r>
            <a:r>
              <a:rPr lang="en-US" dirty="0"/>
              <a:t>(Meta)</a:t>
            </a:r>
          </a:p>
          <a:p>
            <a:pPr lvl="1"/>
            <a:r>
              <a:rPr lang="en-US" dirty="0"/>
              <a:t>Claude (Anthropic)</a:t>
            </a:r>
          </a:p>
          <a:p>
            <a:endParaRPr lang="en-US" dirty="0"/>
          </a:p>
        </p:txBody>
      </p:sp>
      <p:sp>
        <p:nvSpPr>
          <p:cNvPr id="7" name="Title 6">
            <a:extLst>
              <a:ext uri="{FF2B5EF4-FFF2-40B4-BE49-F238E27FC236}">
                <a16:creationId xmlns:a16="http://schemas.microsoft.com/office/drawing/2014/main" id="{54596795-7ABD-173D-9074-C0E70841C5FC}"/>
              </a:ext>
            </a:extLst>
          </p:cNvPr>
          <p:cNvSpPr>
            <a:spLocks noGrp="1"/>
          </p:cNvSpPr>
          <p:nvPr>
            <p:ph type="title"/>
          </p:nvPr>
        </p:nvSpPr>
        <p:spPr/>
        <p:txBody>
          <a:bodyPr>
            <a:noAutofit/>
          </a:bodyPr>
          <a:lstStyle/>
          <a:p>
            <a:r>
              <a:rPr lang="en-US" sz="5333" dirty="0"/>
              <a:t>Transformer-based Language Models</a:t>
            </a:r>
          </a:p>
        </p:txBody>
      </p:sp>
      <p:sp>
        <p:nvSpPr>
          <p:cNvPr id="4" name="Date Placeholder 3">
            <a:extLst>
              <a:ext uri="{FF2B5EF4-FFF2-40B4-BE49-F238E27FC236}">
                <a16:creationId xmlns:a16="http://schemas.microsoft.com/office/drawing/2014/main" id="{6837EAEB-C238-05FB-C61C-91CF413D13A3}"/>
              </a:ext>
            </a:extLst>
          </p:cNvPr>
          <p:cNvSpPr>
            <a:spLocks noGrp="1"/>
          </p:cNvSpPr>
          <p:nvPr>
            <p:ph type="dt" sz="half" idx="2"/>
          </p:nvPr>
        </p:nvSpPr>
        <p:spPr/>
        <p:txBody>
          <a:bodyPr/>
          <a:lstStyle/>
          <a:p>
            <a:fld id="{972F9CFD-F447-4D6C-9B68-9F2F3F67DE14}" type="datetime4">
              <a:rPr lang="en-US" smtClean="0"/>
              <a:t>March 23, 2026</a:t>
            </a:fld>
            <a:endParaRPr lang="en-US" dirty="0"/>
          </a:p>
        </p:txBody>
      </p:sp>
    </p:spTree>
    <p:extLst>
      <p:ext uri="{BB962C8B-B14F-4D97-AF65-F5344CB8AC3E}">
        <p14:creationId xmlns:p14="http://schemas.microsoft.com/office/powerpoint/2010/main" val="3188221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B5465-17CD-41DB-FC2B-A0F95C5BABAE}"/>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E410294-C020-1444-8FC0-0B77EA51910A}"/>
              </a:ext>
            </a:extLst>
          </p:cNvPr>
          <p:cNvSpPr>
            <a:spLocks noGrp="1"/>
          </p:cNvSpPr>
          <p:nvPr>
            <p:ph type="body" sz="quarter" idx="12"/>
          </p:nvPr>
        </p:nvSpPr>
        <p:spPr>
          <a:xfrm>
            <a:off x="609601" y="1637739"/>
            <a:ext cx="7291526" cy="3293746"/>
          </a:xfrm>
        </p:spPr>
        <p:txBody>
          <a:bodyPr>
            <a:normAutofit/>
          </a:bodyPr>
          <a:lstStyle/>
          <a:p>
            <a:r>
              <a:rPr lang="en-US" dirty="0"/>
              <a:t>How they work: Start with noise and gradually improve it to resemble training data through a learned denoising process.</a:t>
            </a:r>
          </a:p>
          <a:p>
            <a:r>
              <a:rPr lang="en-US" dirty="0"/>
              <a:t>Use cases: High-quality image and video generation.</a:t>
            </a:r>
          </a:p>
          <a:p>
            <a:r>
              <a:rPr lang="en-US" dirty="0"/>
              <a:t>Examples: </a:t>
            </a:r>
          </a:p>
          <a:p>
            <a:pPr lvl="1"/>
            <a:r>
              <a:rPr lang="en-US" dirty="0"/>
              <a:t>DALL·E 3</a:t>
            </a:r>
          </a:p>
          <a:p>
            <a:pPr lvl="1"/>
            <a:r>
              <a:rPr lang="en-US" dirty="0"/>
              <a:t>Stable Diffusion</a:t>
            </a:r>
          </a:p>
          <a:p>
            <a:pPr lvl="1"/>
            <a:r>
              <a:rPr lang="en-US" dirty="0"/>
              <a:t>Imagen</a:t>
            </a:r>
          </a:p>
        </p:txBody>
      </p:sp>
      <p:sp>
        <p:nvSpPr>
          <p:cNvPr id="7" name="Title 6">
            <a:extLst>
              <a:ext uri="{FF2B5EF4-FFF2-40B4-BE49-F238E27FC236}">
                <a16:creationId xmlns:a16="http://schemas.microsoft.com/office/drawing/2014/main" id="{2B1ADD95-9F2C-06EF-96B8-D9115CC534D3}"/>
              </a:ext>
            </a:extLst>
          </p:cNvPr>
          <p:cNvSpPr>
            <a:spLocks noGrp="1"/>
          </p:cNvSpPr>
          <p:nvPr>
            <p:ph type="title"/>
          </p:nvPr>
        </p:nvSpPr>
        <p:spPr/>
        <p:txBody>
          <a:bodyPr>
            <a:noAutofit/>
          </a:bodyPr>
          <a:lstStyle/>
          <a:p>
            <a:r>
              <a:rPr lang="en-US" sz="5333" dirty="0"/>
              <a:t>Diffusion Models</a:t>
            </a:r>
          </a:p>
        </p:txBody>
      </p:sp>
      <p:sp>
        <p:nvSpPr>
          <p:cNvPr id="4" name="Date Placeholder 3">
            <a:extLst>
              <a:ext uri="{FF2B5EF4-FFF2-40B4-BE49-F238E27FC236}">
                <a16:creationId xmlns:a16="http://schemas.microsoft.com/office/drawing/2014/main" id="{704FBFE5-C74C-116F-F6AA-1B3D619F6E25}"/>
              </a:ext>
            </a:extLst>
          </p:cNvPr>
          <p:cNvSpPr>
            <a:spLocks noGrp="1"/>
          </p:cNvSpPr>
          <p:nvPr>
            <p:ph type="dt" sz="half" idx="2"/>
          </p:nvPr>
        </p:nvSpPr>
        <p:spPr/>
        <p:txBody>
          <a:bodyPr/>
          <a:lstStyle/>
          <a:p>
            <a:fld id="{CFD57066-86F3-4D75-80C0-3BE0089CB09B}" type="datetime4">
              <a:rPr lang="en-US" smtClean="0"/>
              <a:t>March 23, 2026</a:t>
            </a:fld>
            <a:endParaRPr lang="en-US" dirty="0"/>
          </a:p>
        </p:txBody>
      </p:sp>
    </p:spTree>
    <p:extLst>
      <p:ext uri="{BB962C8B-B14F-4D97-AF65-F5344CB8AC3E}">
        <p14:creationId xmlns:p14="http://schemas.microsoft.com/office/powerpoint/2010/main" val="21425968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6642B2-7807-47A3-A69C-B24CB7438D5B}"/>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2B42F0E-82FA-32F9-12B2-325BDD3DB109}"/>
              </a:ext>
            </a:extLst>
          </p:cNvPr>
          <p:cNvSpPr>
            <a:spLocks noGrp="1"/>
          </p:cNvSpPr>
          <p:nvPr>
            <p:ph type="body" sz="quarter" idx="12"/>
          </p:nvPr>
        </p:nvSpPr>
        <p:spPr>
          <a:xfrm>
            <a:off x="609601" y="1787932"/>
            <a:ext cx="7291526" cy="3293746"/>
          </a:xfrm>
        </p:spPr>
        <p:txBody>
          <a:bodyPr>
            <a:normAutofit/>
          </a:bodyPr>
          <a:lstStyle/>
          <a:p>
            <a:r>
              <a:rPr lang="en-US" dirty="0"/>
              <a:t>How they work: Generate data one step at a time, using previous steps as context.</a:t>
            </a:r>
          </a:p>
          <a:p>
            <a:r>
              <a:rPr lang="en-US" dirty="0"/>
              <a:t>Use cases: Text, music, and code generation.</a:t>
            </a:r>
          </a:p>
          <a:p>
            <a:r>
              <a:rPr lang="en-US" dirty="0"/>
              <a:t>Examples: </a:t>
            </a:r>
          </a:p>
          <a:p>
            <a:pPr lvl="1"/>
            <a:r>
              <a:rPr lang="en-US" dirty="0"/>
              <a:t>GPT</a:t>
            </a:r>
          </a:p>
          <a:p>
            <a:pPr lvl="1"/>
            <a:r>
              <a:rPr lang="en-US" dirty="0"/>
              <a:t>PixelCNN (for images)</a:t>
            </a:r>
          </a:p>
          <a:p>
            <a:pPr lvl="1"/>
            <a:r>
              <a:rPr lang="en-US" dirty="0"/>
              <a:t>WaveNet (for audio)</a:t>
            </a:r>
          </a:p>
          <a:p>
            <a:endParaRPr lang="en-US" dirty="0"/>
          </a:p>
        </p:txBody>
      </p:sp>
      <p:sp>
        <p:nvSpPr>
          <p:cNvPr id="7" name="Title 6">
            <a:extLst>
              <a:ext uri="{FF2B5EF4-FFF2-40B4-BE49-F238E27FC236}">
                <a16:creationId xmlns:a16="http://schemas.microsoft.com/office/drawing/2014/main" id="{CFC08038-C7BB-206F-3A52-85BF4B372EF9}"/>
              </a:ext>
            </a:extLst>
          </p:cNvPr>
          <p:cNvSpPr>
            <a:spLocks noGrp="1"/>
          </p:cNvSpPr>
          <p:nvPr>
            <p:ph type="title"/>
          </p:nvPr>
        </p:nvSpPr>
        <p:spPr/>
        <p:txBody>
          <a:bodyPr>
            <a:noAutofit/>
          </a:bodyPr>
          <a:lstStyle/>
          <a:p>
            <a:r>
              <a:rPr lang="en-US" sz="5333" dirty="0"/>
              <a:t>Autoregressive Models</a:t>
            </a:r>
          </a:p>
        </p:txBody>
      </p:sp>
      <p:sp>
        <p:nvSpPr>
          <p:cNvPr id="4" name="Date Placeholder 3">
            <a:extLst>
              <a:ext uri="{FF2B5EF4-FFF2-40B4-BE49-F238E27FC236}">
                <a16:creationId xmlns:a16="http://schemas.microsoft.com/office/drawing/2014/main" id="{BF1B24D5-E2FA-3502-B16C-CA9AFF5BF0EF}"/>
              </a:ext>
            </a:extLst>
          </p:cNvPr>
          <p:cNvSpPr>
            <a:spLocks noGrp="1"/>
          </p:cNvSpPr>
          <p:nvPr>
            <p:ph type="dt" sz="half" idx="2"/>
          </p:nvPr>
        </p:nvSpPr>
        <p:spPr/>
        <p:txBody>
          <a:bodyPr/>
          <a:lstStyle/>
          <a:p>
            <a:fld id="{648FF0D5-46B2-4D2C-BBBE-303A2E09594E}" type="datetime4">
              <a:rPr lang="en-US" smtClean="0"/>
              <a:t>March 23, 2026</a:t>
            </a:fld>
            <a:endParaRPr lang="en-US" dirty="0"/>
          </a:p>
        </p:txBody>
      </p:sp>
    </p:spTree>
    <p:extLst>
      <p:ext uri="{BB962C8B-B14F-4D97-AF65-F5344CB8AC3E}">
        <p14:creationId xmlns:p14="http://schemas.microsoft.com/office/powerpoint/2010/main" val="5420028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10C45-41D5-5127-3224-18E045C5C6A3}"/>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FD38F990-CBE9-773E-D7BC-EEBECA434C42}"/>
              </a:ext>
            </a:extLst>
          </p:cNvPr>
          <p:cNvSpPr>
            <a:spLocks noGrp="1"/>
          </p:cNvSpPr>
          <p:nvPr>
            <p:ph type="body" sz="quarter" idx="12"/>
          </p:nvPr>
        </p:nvSpPr>
        <p:spPr>
          <a:xfrm>
            <a:off x="609601" y="1938953"/>
            <a:ext cx="7291526" cy="3293746"/>
          </a:xfrm>
        </p:spPr>
        <p:txBody>
          <a:bodyPr>
            <a:normAutofit fontScale="92500" lnSpcReduction="20000"/>
          </a:bodyPr>
          <a:lstStyle/>
          <a:p>
            <a:r>
              <a:rPr lang="en-US" dirty="0"/>
              <a:t>How they work: Use invertible transformations to map data to a latent space and back.</a:t>
            </a:r>
          </a:p>
          <a:p>
            <a:pPr lvl="1"/>
            <a:r>
              <a:rPr lang="en-US" dirty="0"/>
              <a:t>Invertible Transformations - Reversibility</a:t>
            </a:r>
          </a:p>
          <a:p>
            <a:pPr lvl="1"/>
            <a:r>
              <a:rPr lang="en-US" dirty="0"/>
              <a:t>Map data to a latent space – New representation</a:t>
            </a:r>
          </a:p>
          <a:p>
            <a:pPr lvl="1"/>
            <a:r>
              <a:rPr lang="en-US" dirty="0"/>
              <a:t>And back – No Data Loss</a:t>
            </a:r>
          </a:p>
          <a:p>
            <a:r>
              <a:rPr lang="en-US" dirty="0"/>
              <a:t>Use cases: Real-time data synthesis with exact likelihood estimation.</a:t>
            </a:r>
          </a:p>
          <a:p>
            <a:r>
              <a:rPr lang="en-US" dirty="0"/>
              <a:t>Examples: </a:t>
            </a:r>
          </a:p>
          <a:p>
            <a:pPr lvl="1"/>
            <a:r>
              <a:rPr lang="en-US" dirty="0"/>
              <a:t>RealNVP</a:t>
            </a:r>
          </a:p>
          <a:p>
            <a:pPr lvl="1"/>
            <a:r>
              <a:rPr lang="en-US" dirty="0"/>
              <a:t>Glow</a:t>
            </a:r>
          </a:p>
        </p:txBody>
      </p:sp>
      <p:sp>
        <p:nvSpPr>
          <p:cNvPr id="7" name="Title 6">
            <a:extLst>
              <a:ext uri="{FF2B5EF4-FFF2-40B4-BE49-F238E27FC236}">
                <a16:creationId xmlns:a16="http://schemas.microsoft.com/office/drawing/2014/main" id="{322EC255-0CFA-E376-5A4F-78A2DEA22CEC}"/>
              </a:ext>
            </a:extLst>
          </p:cNvPr>
          <p:cNvSpPr>
            <a:spLocks noGrp="1"/>
          </p:cNvSpPr>
          <p:nvPr>
            <p:ph type="title"/>
          </p:nvPr>
        </p:nvSpPr>
        <p:spPr/>
        <p:txBody>
          <a:bodyPr>
            <a:noAutofit/>
          </a:bodyPr>
          <a:lstStyle/>
          <a:p>
            <a:r>
              <a:rPr lang="en-US" sz="5333" dirty="0"/>
              <a:t>Flow-based Models</a:t>
            </a:r>
          </a:p>
        </p:txBody>
      </p:sp>
      <p:sp>
        <p:nvSpPr>
          <p:cNvPr id="4" name="Date Placeholder 3">
            <a:extLst>
              <a:ext uri="{FF2B5EF4-FFF2-40B4-BE49-F238E27FC236}">
                <a16:creationId xmlns:a16="http://schemas.microsoft.com/office/drawing/2014/main" id="{BC2D554C-1D31-F1E7-6CE7-97E656EB3ED0}"/>
              </a:ext>
            </a:extLst>
          </p:cNvPr>
          <p:cNvSpPr>
            <a:spLocks noGrp="1"/>
          </p:cNvSpPr>
          <p:nvPr>
            <p:ph type="dt" sz="half" idx="2"/>
          </p:nvPr>
        </p:nvSpPr>
        <p:spPr/>
        <p:txBody>
          <a:bodyPr/>
          <a:lstStyle/>
          <a:p>
            <a:fld id="{98CBFBC9-9607-4D0F-8BC9-6A5370EC97D4}" type="datetime4">
              <a:rPr lang="en-US" smtClean="0"/>
              <a:t>March 23, 2026</a:t>
            </a:fld>
            <a:endParaRPr lang="en-US" dirty="0"/>
          </a:p>
        </p:txBody>
      </p:sp>
    </p:spTree>
    <p:extLst>
      <p:ext uri="{BB962C8B-B14F-4D97-AF65-F5344CB8AC3E}">
        <p14:creationId xmlns:p14="http://schemas.microsoft.com/office/powerpoint/2010/main" val="1550935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FD2439BA-07F7-665E-DF83-341977F443A3}"/>
              </a:ext>
            </a:extLst>
          </p:cNvPr>
          <p:cNvSpPr>
            <a:spLocks noGrp="1"/>
          </p:cNvSpPr>
          <p:nvPr>
            <p:ph type="title"/>
          </p:nvPr>
        </p:nvSpPr>
        <p:spPr/>
        <p:txBody>
          <a:bodyPr>
            <a:noAutofit/>
          </a:bodyPr>
          <a:lstStyle/>
          <a:p>
            <a:r>
              <a:rPr lang="en-US" sz="3600" dirty="0"/>
              <a:t>Course Outline – Session II</a:t>
            </a:r>
          </a:p>
        </p:txBody>
      </p:sp>
      <p:sp>
        <p:nvSpPr>
          <p:cNvPr id="3" name="Content Placeholder 2">
            <a:extLst>
              <a:ext uri="{FF2B5EF4-FFF2-40B4-BE49-F238E27FC236}">
                <a16:creationId xmlns:a16="http://schemas.microsoft.com/office/drawing/2014/main" id="{BB8AF4C5-F55D-15A3-94CE-D2DBED8C5110}"/>
              </a:ext>
            </a:extLst>
          </p:cNvPr>
          <p:cNvSpPr>
            <a:spLocks noGrp="1"/>
          </p:cNvSpPr>
          <p:nvPr>
            <p:ph type="body" sz="quarter" idx="12"/>
          </p:nvPr>
        </p:nvSpPr>
        <p:spPr>
          <a:xfrm>
            <a:off x="609600" y="1473798"/>
            <a:ext cx="7300403" cy="4393602"/>
          </a:xfrm>
        </p:spPr>
        <p:txBody>
          <a:bodyPr>
            <a:normAutofit/>
          </a:bodyPr>
          <a:lstStyle/>
          <a:p>
            <a:r>
              <a:rPr lang="en-US" sz="2133" dirty="0"/>
              <a:t>Discover personal organization tools using Microsoft   Copilot’s task management</a:t>
            </a:r>
          </a:p>
          <a:p>
            <a:r>
              <a:rPr lang="en-US" sz="2133" dirty="0"/>
              <a:t>Discover Copilot Chat, Personal, and Enterprise Editions</a:t>
            </a:r>
          </a:p>
          <a:p>
            <a:r>
              <a:rPr lang="en-US" sz="2133" dirty="0"/>
              <a:t>Learn how to organize yourself with Microsoft Copilot AI</a:t>
            </a:r>
          </a:p>
          <a:p>
            <a:r>
              <a:rPr lang="en-US" sz="2133" dirty="0"/>
              <a:t>Prompt Engineering Exercises using Microsoft Copilot AI</a:t>
            </a:r>
          </a:p>
        </p:txBody>
      </p:sp>
      <p:sp>
        <p:nvSpPr>
          <p:cNvPr id="5" name="Date Placeholder 4">
            <a:extLst>
              <a:ext uri="{FF2B5EF4-FFF2-40B4-BE49-F238E27FC236}">
                <a16:creationId xmlns:a16="http://schemas.microsoft.com/office/drawing/2014/main" id="{4DEB6E35-8D74-DE45-248B-E9CFCB03AF97}"/>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6C40F49-63A0-4698-8290-0144369EFD44}" type="datetime4">
              <a:rPr lang="en-US" smtClean="0"/>
              <a:t>March 23, 2026</a:t>
            </a:fld>
            <a:endParaRPr lang="en-US" dirty="0"/>
          </a:p>
        </p:txBody>
      </p:sp>
    </p:spTree>
    <p:extLst>
      <p:ext uri="{BB962C8B-B14F-4D97-AF65-F5344CB8AC3E}">
        <p14:creationId xmlns:p14="http://schemas.microsoft.com/office/powerpoint/2010/main" val="25206146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87EA1-8745-F196-2627-944F36770D64}"/>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A0A371B-2BFB-F074-D866-13286A1F4A1B}"/>
              </a:ext>
            </a:extLst>
          </p:cNvPr>
          <p:cNvSpPr>
            <a:spLocks noGrp="1"/>
          </p:cNvSpPr>
          <p:nvPr>
            <p:ph type="title"/>
          </p:nvPr>
        </p:nvSpPr>
        <p:spPr>
          <a:xfrm>
            <a:off x="609600" y="1747776"/>
            <a:ext cx="7010400" cy="1267310"/>
          </a:xfrm>
        </p:spPr>
        <p:txBody>
          <a:bodyPr anchor="t"/>
          <a:lstStyle/>
          <a:p>
            <a: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t>Transformers, Encoders &amp; Decoders, RAG</a:t>
            </a:r>
            <a:endParaRPr lang="en-US"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090027A6-DD93-6FB9-45BE-3FB3D822E1D1}"/>
              </a:ext>
            </a:extLst>
          </p:cNvPr>
          <p:cNvSpPr>
            <a:spLocks noGrp="1"/>
          </p:cNvSpPr>
          <p:nvPr>
            <p:ph type="body" sz="quarter" idx="10"/>
          </p:nvPr>
        </p:nvSpPr>
        <p:spPr/>
        <p:txBody>
          <a:bodyPr/>
          <a:lstStyle/>
          <a:p>
            <a:endParaRPr lang="en-US"/>
          </a:p>
        </p:txBody>
      </p:sp>
      <p:sp>
        <p:nvSpPr>
          <p:cNvPr id="3" name="Date Placeholder 2">
            <a:extLst>
              <a:ext uri="{FF2B5EF4-FFF2-40B4-BE49-F238E27FC236}">
                <a16:creationId xmlns:a16="http://schemas.microsoft.com/office/drawing/2014/main" id="{39F678C5-E6C8-75B5-5B1D-C6DA902E8A6A}"/>
              </a:ext>
            </a:extLst>
          </p:cNvPr>
          <p:cNvSpPr>
            <a:spLocks noGrp="1"/>
          </p:cNvSpPr>
          <p:nvPr>
            <p:ph type="dt" sz="half" idx="4294967295"/>
          </p:nvPr>
        </p:nvSpPr>
        <p:spPr>
          <a:xfrm>
            <a:off x="0" y="6356350"/>
            <a:ext cx="2206625" cy="220663"/>
          </a:xfrm>
        </p:spPr>
        <p:txBody>
          <a:bodyPr/>
          <a:lstStyle/>
          <a:p>
            <a:fld id="{D65C9068-80E1-40DB-BDB1-6548AC0266C3}" type="datetime4">
              <a:rPr lang="en-US" smtClean="0"/>
              <a:t>March 23, 2026</a:t>
            </a:fld>
            <a:endParaRPr lang="en-US" dirty="0"/>
          </a:p>
        </p:txBody>
      </p:sp>
      <p:sp>
        <p:nvSpPr>
          <p:cNvPr id="5" name="Slide Number Placeholder 4">
            <a:extLst>
              <a:ext uri="{FF2B5EF4-FFF2-40B4-BE49-F238E27FC236}">
                <a16:creationId xmlns:a16="http://schemas.microsoft.com/office/drawing/2014/main" id="{62D23F3E-B405-4076-4781-ACA79EEF8085}"/>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30</a:t>
            </a:fld>
            <a:endParaRPr lang="en-US" dirty="0"/>
          </a:p>
        </p:txBody>
      </p:sp>
    </p:spTree>
    <p:extLst>
      <p:ext uri="{BB962C8B-B14F-4D97-AF65-F5344CB8AC3E}">
        <p14:creationId xmlns:p14="http://schemas.microsoft.com/office/powerpoint/2010/main" val="4468179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76131" y="431495"/>
            <a:ext cx="6734659" cy="270304"/>
          </a:xfrm>
          <a:prstGeom prst="rect">
            <a:avLst/>
          </a:prstGeom>
          <a:noFill/>
        </p:spPr>
        <p:txBody>
          <a:bodyPr wrap="square" lIns="0" tIns="0" rIns="0" bIns="0" rtlCol="0" anchor="t"/>
          <a:lstStyle/>
          <a:p>
            <a:pPr>
              <a:lnSpc>
                <a:spcPts val="2131"/>
              </a:lnSpc>
            </a:pPr>
            <a:endParaRPr lang="en-US" dirty="0"/>
          </a:p>
        </p:txBody>
      </p:sp>
      <p:sp>
        <p:nvSpPr>
          <p:cNvPr id="4" name="Object 3"/>
          <p:cNvSpPr/>
          <p:nvPr/>
        </p:nvSpPr>
        <p:spPr>
          <a:xfrm>
            <a:off x="644000" y="1436528"/>
            <a:ext cx="6734659" cy="1351683"/>
          </a:xfrm>
          <a:prstGeom prst="rect">
            <a:avLst/>
          </a:prstGeom>
          <a:noFill/>
        </p:spPr>
        <p:txBody>
          <a:bodyPr wrap="square" lIns="0" tIns="0" rIns="0" bIns="0" rtlCol="0" anchor="t"/>
          <a:lstStyle/>
          <a:p>
            <a:pPr>
              <a:lnSpc>
                <a:spcPts val="2663"/>
              </a:lnSpc>
              <a:spcBef>
                <a:spcPts val="1161"/>
              </a:spcBef>
            </a:pPr>
            <a:r>
              <a:rPr lang="en-US" sz="1875" kern="0" spc="19" dirty="0">
                <a:latin typeface="Roboto" pitchFamily="34" charset="0"/>
                <a:ea typeface="Roboto" pitchFamily="34" charset="-122"/>
                <a:cs typeface="Roboto" pitchFamily="34" charset="-120"/>
              </a:rPr>
              <a:t>A Transformer is like a super-powered party listener for computers. it can focus on what each person is saying and how it related to what others are saying, even in a big crowd.</a:t>
            </a:r>
            <a:endParaRPr lang="en-US" dirty="0"/>
          </a:p>
        </p:txBody>
      </p:sp>
      <p:sp>
        <p:nvSpPr>
          <p:cNvPr id="7" name="Object 6"/>
          <p:cNvSpPr/>
          <p:nvPr/>
        </p:nvSpPr>
        <p:spPr>
          <a:xfrm>
            <a:off x="571357" y="2598817"/>
            <a:ext cx="6525160" cy="3384663"/>
          </a:xfrm>
          <a:prstGeom prst="rect">
            <a:avLst/>
          </a:prstGeom>
          <a:noFill/>
        </p:spPr>
        <p:txBody>
          <a:bodyPr wrap="square" lIns="0" tIns="0" rIns="0" bIns="0" rtlCol="0" anchor="t"/>
          <a:lstStyle/>
          <a:p>
            <a:pPr marL="242894" indent="-242894">
              <a:lnSpc>
                <a:spcPts val="2071"/>
              </a:lnSpc>
              <a:buSzPct val="100000"/>
              <a:buFont typeface="+mj-lt"/>
              <a:buAutoNum type="arabicPeriod"/>
            </a:pPr>
            <a:endParaRPr lang="en-US" dirty="0"/>
          </a:p>
        </p:txBody>
      </p:sp>
      <p:sp>
        <p:nvSpPr>
          <p:cNvPr id="8" name="Object 7"/>
          <p:cNvSpPr/>
          <p:nvPr/>
        </p:nvSpPr>
        <p:spPr>
          <a:xfrm>
            <a:off x="11769958" y="6499783"/>
            <a:ext cx="228444" cy="243356"/>
          </a:xfrm>
          <a:prstGeom prst="rect">
            <a:avLst/>
          </a:prstGeom>
          <a:noFill/>
        </p:spPr>
        <p:txBody>
          <a:bodyPr/>
          <a:lstStyle/>
          <a:p>
            <a:endParaRPr lang="en-US" dirty="0"/>
          </a:p>
        </p:txBody>
      </p:sp>
      <p:sp>
        <p:nvSpPr>
          <p:cNvPr id="10" name="Content Placeholder 9">
            <a:extLst>
              <a:ext uri="{FF2B5EF4-FFF2-40B4-BE49-F238E27FC236}">
                <a16:creationId xmlns:a16="http://schemas.microsoft.com/office/drawing/2014/main" id="{AB921798-C42B-6F24-E56C-3398F688AD24}"/>
              </a:ext>
            </a:extLst>
          </p:cNvPr>
          <p:cNvSpPr>
            <a:spLocks noGrp="1"/>
          </p:cNvSpPr>
          <p:nvPr>
            <p:ph type="body" sz="quarter" idx="12"/>
          </p:nvPr>
        </p:nvSpPr>
        <p:spPr/>
        <p:txBody>
          <a:bodyPr>
            <a:normAutofit fontScale="62500" lnSpcReduction="20000"/>
          </a:bodyPr>
          <a:lstStyle/>
          <a:p>
            <a:pPr>
              <a:lnSpc>
                <a:spcPts val="2071"/>
              </a:lnSpc>
              <a:buSzPct val="100000"/>
            </a:pPr>
            <a:r>
              <a:rPr lang="en-US" sz="2667" kern="0" spc="17" dirty="0">
                <a:ea typeface="Roboto" pitchFamily="34" charset="-122"/>
                <a:cs typeface="Roboto" pitchFamily="34" charset="-120"/>
              </a:rPr>
              <a:t>Listen to Everyone (Attention)</a:t>
            </a:r>
          </a:p>
          <a:p>
            <a:pPr lvl="1">
              <a:lnSpc>
                <a:spcPts val="1471"/>
              </a:lnSpc>
              <a:spcBef>
                <a:spcPts val="57"/>
              </a:spcBef>
            </a:pPr>
            <a:r>
              <a:rPr lang="en-US" sz="1400" kern="0" spc="11" dirty="0">
                <a:ea typeface="Roboto" pitchFamily="34" charset="-122"/>
                <a:cs typeface="Roboto" pitchFamily="34" charset="-120"/>
              </a:rPr>
              <a:t>Pays attention to all the information. It treats each information like a friend at a party</a:t>
            </a:r>
          </a:p>
          <a:p>
            <a:pPr>
              <a:lnSpc>
                <a:spcPts val="2071"/>
              </a:lnSpc>
              <a:spcBef>
                <a:spcPts val="1408"/>
              </a:spcBef>
              <a:buSzPct val="100000"/>
            </a:pPr>
            <a:r>
              <a:rPr lang="en-US" sz="2667" kern="0" spc="17" dirty="0">
                <a:ea typeface="Roboto" pitchFamily="34" charset="-122"/>
                <a:cs typeface="Roboto" pitchFamily="34" charset="-120"/>
              </a:rPr>
              <a:t>Who's Important Now</a:t>
            </a:r>
          </a:p>
          <a:p>
            <a:pPr lvl="1">
              <a:lnSpc>
                <a:spcPts val="1471"/>
              </a:lnSpc>
              <a:spcBef>
                <a:spcPts val="57"/>
              </a:spcBef>
            </a:pPr>
            <a:r>
              <a:rPr lang="en-US" sz="1400" kern="0" spc="11" dirty="0">
                <a:ea typeface="Roboto" pitchFamily="34" charset="-122"/>
                <a:cs typeface="Roboto" pitchFamily="34" charset="-120"/>
              </a:rPr>
              <a:t>Not all friends are equally important in every conversation. The Transformer can focus on the most relevant information for the task at hand.</a:t>
            </a:r>
          </a:p>
          <a:p>
            <a:pPr>
              <a:lnSpc>
                <a:spcPts val="2071"/>
              </a:lnSpc>
              <a:spcBef>
                <a:spcPts val="1408"/>
              </a:spcBef>
              <a:buSzPct val="100000"/>
            </a:pPr>
            <a:r>
              <a:rPr lang="en-US" sz="2667" kern="0" spc="17" dirty="0">
                <a:ea typeface="Roboto" pitchFamily="34" charset="-122"/>
                <a:cs typeface="Roboto" pitchFamily="34" charset="-120"/>
              </a:rPr>
              <a:t>Talk Back</a:t>
            </a:r>
          </a:p>
          <a:p>
            <a:pPr lvl="1">
              <a:lnSpc>
                <a:spcPts val="1471"/>
              </a:lnSpc>
              <a:spcBef>
                <a:spcPts val="57"/>
              </a:spcBef>
            </a:pPr>
            <a:r>
              <a:rPr lang="en-US" sz="1400" kern="0" spc="11" dirty="0">
                <a:ea typeface="Roboto" pitchFamily="34" charset="-122"/>
                <a:cs typeface="Roboto" pitchFamily="34" charset="-120"/>
              </a:rPr>
              <a:t>Once the Transformer understand the information, it can use it to do something cool, like write a poem or answer you question.</a:t>
            </a:r>
          </a:p>
          <a:p>
            <a:pPr>
              <a:lnSpc>
                <a:spcPts val="2071"/>
              </a:lnSpc>
              <a:spcBef>
                <a:spcPts val="1408"/>
              </a:spcBef>
              <a:buSzPct val="100000"/>
            </a:pPr>
            <a:r>
              <a:rPr lang="en-US" sz="2667" kern="0" spc="17" dirty="0">
                <a:ea typeface="Roboto" pitchFamily="34" charset="-122"/>
                <a:cs typeface="Roboto" pitchFamily="34" charset="-120"/>
              </a:rPr>
              <a:t>Encoder</a:t>
            </a:r>
          </a:p>
          <a:p>
            <a:pPr lvl="1">
              <a:lnSpc>
                <a:spcPts val="1471"/>
              </a:lnSpc>
              <a:spcBef>
                <a:spcPts val="57"/>
              </a:spcBef>
            </a:pPr>
            <a:r>
              <a:rPr lang="en-US" sz="1400" kern="0" spc="11" dirty="0">
                <a:ea typeface="Roboto" pitchFamily="34" charset="-122"/>
                <a:cs typeface="Roboto" pitchFamily="34" charset="-120"/>
              </a:rPr>
              <a:t>Part of your brain that figures out what everyone is saying.</a:t>
            </a:r>
          </a:p>
          <a:p>
            <a:pPr>
              <a:lnSpc>
                <a:spcPts val="2071"/>
              </a:lnSpc>
              <a:spcBef>
                <a:spcPts val="1408"/>
              </a:spcBef>
              <a:buSzPct val="100000"/>
            </a:pPr>
            <a:r>
              <a:rPr lang="en-US" sz="2667" kern="0" spc="17" dirty="0">
                <a:ea typeface="Roboto" pitchFamily="34" charset="-122"/>
                <a:cs typeface="Roboto" pitchFamily="34" charset="-120"/>
              </a:rPr>
              <a:t>Decoder</a:t>
            </a:r>
          </a:p>
          <a:p>
            <a:pPr lvl="1">
              <a:lnSpc>
                <a:spcPts val="1471"/>
              </a:lnSpc>
              <a:spcBef>
                <a:spcPts val="57"/>
              </a:spcBef>
            </a:pPr>
            <a:r>
              <a:rPr lang="en-US" sz="1400" kern="0" spc="11" dirty="0">
                <a:ea typeface="Roboto" pitchFamily="34" charset="-122"/>
                <a:cs typeface="Roboto" pitchFamily="34" charset="-120"/>
              </a:rPr>
              <a:t>Part of your brain that uses what you heard to say something new.</a:t>
            </a:r>
            <a:endParaRPr lang="en-US" sz="2667" dirty="0"/>
          </a:p>
        </p:txBody>
      </p:sp>
      <p:sp>
        <p:nvSpPr>
          <p:cNvPr id="9" name="Title 8">
            <a:extLst>
              <a:ext uri="{FF2B5EF4-FFF2-40B4-BE49-F238E27FC236}">
                <a16:creationId xmlns:a16="http://schemas.microsoft.com/office/drawing/2014/main" id="{B701C90C-E405-36A7-CEF7-45B420303DD8}"/>
              </a:ext>
            </a:extLst>
          </p:cNvPr>
          <p:cNvSpPr>
            <a:spLocks noGrp="1"/>
          </p:cNvSpPr>
          <p:nvPr>
            <p:ph type="title"/>
          </p:nvPr>
        </p:nvSpPr>
        <p:spPr/>
        <p:txBody>
          <a:bodyPr>
            <a:normAutofit/>
          </a:bodyPr>
          <a:lstStyle/>
          <a:p>
            <a:r>
              <a:rPr lang="en-US" dirty="0"/>
              <a:t>Transformer Explained</a:t>
            </a:r>
          </a:p>
        </p:txBody>
      </p:sp>
      <p:sp>
        <p:nvSpPr>
          <p:cNvPr id="2" name="Date Placeholder 1">
            <a:extLst>
              <a:ext uri="{FF2B5EF4-FFF2-40B4-BE49-F238E27FC236}">
                <a16:creationId xmlns:a16="http://schemas.microsoft.com/office/drawing/2014/main" id="{0309A879-F6D4-3BD0-35FB-1EEB73D6D4BE}"/>
              </a:ext>
            </a:extLst>
          </p:cNvPr>
          <p:cNvSpPr>
            <a:spLocks noGrp="1"/>
          </p:cNvSpPr>
          <p:nvPr>
            <p:ph type="dt" sz="half" idx="2"/>
          </p:nvPr>
        </p:nvSpPr>
        <p:spPr/>
        <p:txBody>
          <a:bodyPr/>
          <a:lstStyle/>
          <a:p>
            <a:fld id="{99D1B330-DE60-44EF-A48F-91F1D3F2F970}" type="datetime4">
              <a:rPr lang="en-US" smtClean="0"/>
              <a:t>March 23, 2026</a:t>
            </a:fld>
            <a:endParaRPr lang="en-US" dirty="0"/>
          </a:p>
        </p:txBody>
      </p:sp>
    </p:spTree>
    <p:extLst>
      <p:ext uri="{BB962C8B-B14F-4D97-AF65-F5344CB8AC3E}">
        <p14:creationId xmlns:p14="http://schemas.microsoft.com/office/powerpoint/2010/main" val="2016865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build="allAtOnce"/>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E0027342-B176-CAAF-FA08-9D46F1F0E8ED}"/>
              </a:ext>
            </a:extLst>
          </p:cNvPr>
          <p:cNvGrpSpPr/>
          <p:nvPr/>
        </p:nvGrpSpPr>
        <p:grpSpPr>
          <a:xfrm>
            <a:off x="476132" y="1580757"/>
            <a:ext cx="3742389" cy="4418495"/>
            <a:chOff x="357099" y="1185567"/>
            <a:chExt cx="2806792" cy="3313871"/>
          </a:xfrm>
        </p:grpSpPr>
        <p:sp>
          <p:nvSpPr>
            <p:cNvPr id="4" name="Object 3"/>
            <p:cNvSpPr/>
            <p:nvPr/>
          </p:nvSpPr>
          <p:spPr>
            <a:xfrm>
              <a:off x="357099" y="1185567"/>
              <a:ext cx="2713946" cy="3313871"/>
            </a:xfrm>
            <a:prstGeom prst="rect">
              <a:avLst/>
            </a:prstGeom>
            <a:solidFill>
              <a:srgbClr val="51237F"/>
            </a:solidFill>
          </p:spPr>
          <p:txBody>
            <a:bodyPr/>
            <a:lstStyle/>
            <a:p>
              <a:endParaRPr lang="en-US" dirty="0"/>
            </a:p>
          </p:txBody>
        </p:sp>
        <p:sp>
          <p:nvSpPr>
            <p:cNvPr id="5" name="Object 4"/>
            <p:cNvSpPr/>
            <p:nvPr/>
          </p:nvSpPr>
          <p:spPr>
            <a:xfrm>
              <a:off x="571358" y="1340185"/>
              <a:ext cx="2592533" cy="294730"/>
            </a:xfrm>
            <a:prstGeom prst="rect">
              <a:avLst/>
            </a:prstGeom>
            <a:noFill/>
          </p:spPr>
          <p:txBody>
            <a:bodyPr wrap="square" lIns="0" tIns="0" rIns="0" bIns="0" rtlCol="0" anchor="t"/>
            <a:lstStyle/>
            <a:p>
              <a:pPr>
                <a:lnSpc>
                  <a:spcPts val="3096"/>
                </a:lnSpc>
              </a:pPr>
              <a:r>
                <a:rPr lang="en-US" sz="2423" kern="0" spc="24" dirty="0">
                  <a:solidFill>
                    <a:srgbClr val="FFFFFF"/>
                  </a:solidFill>
                  <a:latin typeface="Roboto" pitchFamily="34" charset="0"/>
                  <a:ea typeface="Roboto" pitchFamily="34" charset="-122"/>
                  <a:cs typeface="Roboto" pitchFamily="34" charset="-120"/>
                </a:rPr>
                <a:t>Encoder</a:t>
              </a:r>
              <a:endParaRPr lang="en-US" dirty="0"/>
            </a:p>
          </p:txBody>
        </p:sp>
        <p:sp>
          <p:nvSpPr>
            <p:cNvPr id="6" name="Object 5"/>
            <p:cNvSpPr/>
            <p:nvPr/>
          </p:nvSpPr>
          <p:spPr>
            <a:xfrm>
              <a:off x="571358" y="1646472"/>
              <a:ext cx="2430788" cy="2472632"/>
            </a:xfrm>
            <a:prstGeom prst="rect">
              <a:avLst/>
            </a:prstGeom>
            <a:noFill/>
          </p:spPr>
          <p:txBody>
            <a:bodyPr wrap="square" lIns="0" tIns="0" rIns="0" bIns="0" rtlCol="0" anchor="t"/>
            <a:lstStyle/>
            <a:p>
              <a:pPr>
                <a:lnSpc>
                  <a:spcPts val="2531"/>
                </a:lnSpc>
                <a:spcBef>
                  <a:spcPts val="785"/>
                </a:spcBef>
              </a:pPr>
              <a:r>
                <a:rPr lang="en-US" sz="1781" kern="0" spc="19" dirty="0">
                  <a:solidFill>
                    <a:srgbClr val="FFFFFF">
                      <a:alpha val="80000"/>
                    </a:srgbClr>
                  </a:solidFill>
                  <a:latin typeface="Roboto" pitchFamily="34" charset="0"/>
                  <a:ea typeface="Roboto" pitchFamily="34" charset="-122"/>
                  <a:cs typeface="Roboto" pitchFamily="34" charset="-120"/>
                </a:rPr>
                <a:t>An encoder is responsible for converting the input data (e.g., text, image, or audio) into a numerical representation, often in the form of a fixed-length vector. This numerical representation is then used by the language model to understand and process the input.</a:t>
              </a:r>
              <a:endParaRPr lang="en-US" dirty="0"/>
            </a:p>
          </p:txBody>
        </p:sp>
      </p:grpSp>
      <p:grpSp>
        <p:nvGrpSpPr>
          <p:cNvPr id="16" name="Group 15">
            <a:extLst>
              <a:ext uri="{FF2B5EF4-FFF2-40B4-BE49-F238E27FC236}">
                <a16:creationId xmlns:a16="http://schemas.microsoft.com/office/drawing/2014/main" id="{934365C0-8C1C-2532-4525-279A985A65BC}"/>
              </a:ext>
            </a:extLst>
          </p:cNvPr>
          <p:cNvGrpSpPr/>
          <p:nvPr/>
        </p:nvGrpSpPr>
        <p:grpSpPr>
          <a:xfrm>
            <a:off x="4285179" y="1580757"/>
            <a:ext cx="3742389" cy="4418495"/>
            <a:chOff x="3213884" y="1185567"/>
            <a:chExt cx="2806792" cy="3313871"/>
          </a:xfrm>
        </p:grpSpPr>
        <p:sp>
          <p:nvSpPr>
            <p:cNvPr id="7" name="Object 6"/>
            <p:cNvSpPr/>
            <p:nvPr/>
          </p:nvSpPr>
          <p:spPr>
            <a:xfrm>
              <a:off x="3213884" y="1185567"/>
              <a:ext cx="2713946" cy="3313871"/>
            </a:xfrm>
            <a:prstGeom prst="rect">
              <a:avLst/>
            </a:prstGeom>
            <a:solidFill>
              <a:srgbClr val="51237F"/>
            </a:solidFill>
          </p:spPr>
          <p:txBody>
            <a:bodyPr/>
            <a:lstStyle/>
            <a:p>
              <a:endParaRPr lang="en-US" dirty="0"/>
            </a:p>
          </p:txBody>
        </p:sp>
        <p:sp>
          <p:nvSpPr>
            <p:cNvPr id="8" name="Object 7"/>
            <p:cNvSpPr/>
            <p:nvPr/>
          </p:nvSpPr>
          <p:spPr>
            <a:xfrm>
              <a:off x="3428143" y="1340185"/>
              <a:ext cx="2592533" cy="294730"/>
            </a:xfrm>
            <a:prstGeom prst="rect">
              <a:avLst/>
            </a:prstGeom>
            <a:noFill/>
          </p:spPr>
          <p:txBody>
            <a:bodyPr wrap="square" lIns="0" tIns="0" rIns="0" bIns="0" rtlCol="0" anchor="t"/>
            <a:lstStyle/>
            <a:p>
              <a:pPr>
                <a:lnSpc>
                  <a:spcPts val="3096"/>
                </a:lnSpc>
              </a:pPr>
              <a:r>
                <a:rPr lang="en-US" sz="2423" kern="0" spc="24" dirty="0">
                  <a:solidFill>
                    <a:srgbClr val="FFFFFF"/>
                  </a:solidFill>
                  <a:latin typeface="Roboto" pitchFamily="34" charset="0"/>
                  <a:ea typeface="Roboto" pitchFamily="34" charset="-122"/>
                  <a:cs typeface="Roboto" pitchFamily="34" charset="-120"/>
                </a:rPr>
                <a:t>Decoder</a:t>
              </a:r>
              <a:endParaRPr lang="en-US" dirty="0"/>
            </a:p>
          </p:txBody>
        </p:sp>
        <p:sp>
          <p:nvSpPr>
            <p:cNvPr id="9" name="Object 8"/>
            <p:cNvSpPr/>
            <p:nvPr/>
          </p:nvSpPr>
          <p:spPr>
            <a:xfrm>
              <a:off x="3428143" y="1646472"/>
              <a:ext cx="2506270" cy="1991045"/>
            </a:xfrm>
            <a:prstGeom prst="rect">
              <a:avLst/>
            </a:prstGeom>
            <a:noFill/>
          </p:spPr>
          <p:txBody>
            <a:bodyPr wrap="square" lIns="0" tIns="0" rIns="0" bIns="0" rtlCol="0" anchor="t"/>
            <a:lstStyle/>
            <a:p>
              <a:pPr>
                <a:lnSpc>
                  <a:spcPts val="2531"/>
                </a:lnSpc>
                <a:spcBef>
                  <a:spcPts val="785"/>
                </a:spcBef>
              </a:pPr>
              <a:r>
                <a:rPr lang="en-US" sz="1781" kern="0" spc="19" dirty="0">
                  <a:solidFill>
                    <a:srgbClr val="FFFFFF">
                      <a:alpha val="80000"/>
                    </a:srgbClr>
                  </a:solidFill>
                  <a:latin typeface="Roboto" pitchFamily="34" charset="0"/>
                  <a:ea typeface="Roboto" pitchFamily="34" charset="-122"/>
                  <a:cs typeface="Roboto" pitchFamily="34" charset="-120"/>
                </a:rPr>
                <a:t>A decoder is responsible for generating the output data, such as text, from the internal representation of the language model. The decoder takes the numerical representation generated by the encoder and produces the desired output.</a:t>
              </a:r>
              <a:endParaRPr lang="en-US" dirty="0"/>
            </a:p>
          </p:txBody>
        </p:sp>
      </p:grpSp>
      <p:grpSp>
        <p:nvGrpSpPr>
          <p:cNvPr id="17" name="Group 16">
            <a:extLst>
              <a:ext uri="{FF2B5EF4-FFF2-40B4-BE49-F238E27FC236}">
                <a16:creationId xmlns:a16="http://schemas.microsoft.com/office/drawing/2014/main" id="{9114E470-7713-0EC9-B12F-90F0D4051507}"/>
              </a:ext>
            </a:extLst>
          </p:cNvPr>
          <p:cNvGrpSpPr/>
          <p:nvPr/>
        </p:nvGrpSpPr>
        <p:grpSpPr>
          <a:xfrm>
            <a:off x="8094227" y="1580757"/>
            <a:ext cx="3742389" cy="4418495"/>
            <a:chOff x="6070670" y="1185567"/>
            <a:chExt cx="2806792" cy="3313871"/>
          </a:xfrm>
        </p:grpSpPr>
        <p:sp>
          <p:nvSpPr>
            <p:cNvPr id="10" name="Object 9"/>
            <p:cNvSpPr/>
            <p:nvPr/>
          </p:nvSpPr>
          <p:spPr>
            <a:xfrm>
              <a:off x="6070670" y="1185567"/>
              <a:ext cx="2713946" cy="3313871"/>
            </a:xfrm>
            <a:prstGeom prst="rect">
              <a:avLst/>
            </a:prstGeom>
            <a:solidFill>
              <a:srgbClr val="51237F"/>
            </a:solidFill>
          </p:spPr>
          <p:txBody>
            <a:bodyPr/>
            <a:lstStyle/>
            <a:p>
              <a:endParaRPr lang="en-US" dirty="0"/>
            </a:p>
          </p:txBody>
        </p:sp>
        <p:sp>
          <p:nvSpPr>
            <p:cNvPr id="11" name="Object 10"/>
            <p:cNvSpPr/>
            <p:nvPr/>
          </p:nvSpPr>
          <p:spPr>
            <a:xfrm>
              <a:off x="6284929" y="1340185"/>
              <a:ext cx="2592533" cy="294730"/>
            </a:xfrm>
            <a:prstGeom prst="rect">
              <a:avLst/>
            </a:prstGeom>
            <a:noFill/>
          </p:spPr>
          <p:txBody>
            <a:bodyPr wrap="square" lIns="0" tIns="0" rIns="0" bIns="0" rtlCol="0" anchor="t"/>
            <a:lstStyle/>
            <a:p>
              <a:pPr>
                <a:lnSpc>
                  <a:spcPts val="3096"/>
                </a:lnSpc>
              </a:pPr>
              <a:r>
                <a:rPr lang="en-US" sz="2423" kern="0" spc="24" dirty="0">
                  <a:solidFill>
                    <a:srgbClr val="FFFFFF"/>
                  </a:solidFill>
                  <a:latin typeface="Roboto" pitchFamily="34" charset="0"/>
                  <a:ea typeface="Roboto" pitchFamily="34" charset="-122"/>
                  <a:cs typeface="Roboto" pitchFamily="34" charset="-120"/>
                </a:rPr>
                <a:t>Bidirectionality</a:t>
              </a:r>
              <a:endParaRPr lang="en-US" dirty="0"/>
            </a:p>
          </p:txBody>
        </p:sp>
        <p:sp>
          <p:nvSpPr>
            <p:cNvPr id="12" name="Object 11"/>
            <p:cNvSpPr/>
            <p:nvPr/>
          </p:nvSpPr>
          <p:spPr>
            <a:xfrm>
              <a:off x="6284929" y="1646472"/>
              <a:ext cx="2506270" cy="2231838"/>
            </a:xfrm>
            <a:prstGeom prst="rect">
              <a:avLst/>
            </a:prstGeom>
            <a:noFill/>
          </p:spPr>
          <p:txBody>
            <a:bodyPr wrap="square" lIns="0" tIns="0" rIns="0" bIns="0" rtlCol="0" anchor="t"/>
            <a:lstStyle/>
            <a:p>
              <a:pPr>
                <a:lnSpc>
                  <a:spcPts val="2531"/>
                </a:lnSpc>
                <a:spcBef>
                  <a:spcPts val="785"/>
                </a:spcBef>
              </a:pPr>
              <a:r>
                <a:rPr lang="en-US" sz="1781" kern="0" spc="19" dirty="0">
                  <a:solidFill>
                    <a:srgbClr val="FFFFFF">
                      <a:alpha val="80000"/>
                    </a:srgbClr>
                  </a:solidFill>
                  <a:latin typeface="Roboto" pitchFamily="34" charset="0"/>
                  <a:ea typeface="Roboto" pitchFamily="34" charset="-122"/>
                  <a:cs typeface="Roboto" pitchFamily="34" charset="-120"/>
                </a:rPr>
                <a:t>Some language models, like BERT, use a bidirectional encoder, which allows the model to understand the context of the input from both the left and right sides. This can lead to more accurate and contextual understanding of the input.</a:t>
              </a:r>
              <a:endParaRPr lang="en-US" dirty="0"/>
            </a:p>
          </p:txBody>
        </p:sp>
      </p:grpSp>
      <p:sp>
        <p:nvSpPr>
          <p:cNvPr id="13" name="Object 12"/>
          <p:cNvSpPr/>
          <p:nvPr/>
        </p:nvSpPr>
        <p:spPr>
          <a:xfrm>
            <a:off x="11769958" y="6499783"/>
            <a:ext cx="228444" cy="243356"/>
          </a:xfrm>
          <a:prstGeom prst="rect">
            <a:avLst/>
          </a:prstGeom>
          <a:noFill/>
        </p:spPr>
        <p:txBody>
          <a:bodyPr/>
          <a:lstStyle/>
          <a:p>
            <a:endParaRPr lang="en-US" dirty="0"/>
          </a:p>
        </p:txBody>
      </p:sp>
      <p:sp>
        <p:nvSpPr>
          <p:cNvPr id="14" name="Title 13">
            <a:extLst>
              <a:ext uri="{FF2B5EF4-FFF2-40B4-BE49-F238E27FC236}">
                <a16:creationId xmlns:a16="http://schemas.microsoft.com/office/drawing/2014/main" id="{DE221D33-967D-C3D3-CE65-1459DD80CFD5}"/>
              </a:ext>
            </a:extLst>
          </p:cNvPr>
          <p:cNvSpPr>
            <a:spLocks noGrp="1"/>
          </p:cNvSpPr>
          <p:nvPr>
            <p:ph type="title"/>
          </p:nvPr>
        </p:nvSpPr>
        <p:spPr>
          <a:xfrm>
            <a:off x="610421" y="387243"/>
            <a:ext cx="11074400" cy="1143000"/>
          </a:xfrm>
        </p:spPr>
        <p:txBody>
          <a:bodyPr>
            <a:normAutofit fontScale="90000"/>
          </a:bodyPr>
          <a:lstStyle/>
          <a:p>
            <a:r>
              <a:rPr lang="en-US" b="1" dirty="0">
                <a:effectLst>
                  <a:outerShdw blurRad="38100" dist="38100" dir="2700000" algn="tl">
                    <a:srgbClr val="000000">
                      <a:alpha val="43137"/>
                    </a:srgbClr>
                  </a:outerShdw>
                </a:effectLst>
              </a:rPr>
              <a:t>Encoders and Decoders</a:t>
            </a:r>
          </a:p>
        </p:txBody>
      </p:sp>
      <p:sp>
        <p:nvSpPr>
          <p:cNvPr id="2" name="Date Placeholder 1">
            <a:extLst>
              <a:ext uri="{FF2B5EF4-FFF2-40B4-BE49-F238E27FC236}">
                <a16:creationId xmlns:a16="http://schemas.microsoft.com/office/drawing/2014/main" id="{2220F1E3-3F62-BAC8-6394-001776D91AD7}"/>
              </a:ext>
            </a:extLst>
          </p:cNvPr>
          <p:cNvSpPr>
            <a:spLocks noGrp="1"/>
          </p:cNvSpPr>
          <p:nvPr>
            <p:ph type="dt" sz="half" idx="2"/>
          </p:nvPr>
        </p:nvSpPr>
        <p:spPr>
          <a:xfrm>
            <a:off x="1592830" y="6329192"/>
            <a:ext cx="2743200" cy="209720"/>
          </a:xfrm>
        </p:spPr>
        <p:txBody>
          <a:bodyPr/>
          <a:lstStyle/>
          <a:p>
            <a:fld id="{2FB64009-9851-40DC-AF90-0C756246B0F0}" type="datetime4">
              <a:rPr lang="en-US" smtClean="0"/>
              <a:t>March 23, 2026</a:t>
            </a:fld>
            <a:endParaRPr lang="en-US" dirty="0"/>
          </a:p>
        </p:txBody>
      </p:sp>
    </p:spTree>
    <p:extLst>
      <p:ext uri="{BB962C8B-B14F-4D97-AF65-F5344CB8AC3E}">
        <p14:creationId xmlns:p14="http://schemas.microsoft.com/office/powerpoint/2010/main" val="158433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C2A5B8-7B82-9222-B49D-978B75D4A430}"/>
            </a:ext>
          </a:extLst>
        </p:cNvPr>
        <p:cNvGrpSpPr/>
        <p:nvPr/>
      </p:nvGrpSpPr>
      <p:grpSpPr>
        <a:xfrm>
          <a:off x="0" y="0"/>
          <a:ext cx="0" cy="0"/>
          <a:chOff x="0" y="0"/>
          <a:chExt cx="0" cy="0"/>
        </a:xfrm>
      </p:grpSpPr>
      <p:pic>
        <p:nvPicPr>
          <p:cNvPr id="3" name="Picture 2" descr="A diagram of a process&#10;&#10;AI-generated content may be incorrect.">
            <a:extLst>
              <a:ext uri="{FF2B5EF4-FFF2-40B4-BE49-F238E27FC236}">
                <a16:creationId xmlns:a16="http://schemas.microsoft.com/office/drawing/2014/main" id="{67E22452-0966-B279-2158-266E3C9736EA}"/>
              </a:ext>
            </a:extLst>
          </p:cNvPr>
          <p:cNvPicPr>
            <a:picLocks noChangeAspect="1"/>
          </p:cNvPicPr>
          <p:nvPr/>
        </p:nvPicPr>
        <p:blipFill>
          <a:blip r:embed="rId3"/>
          <a:stretch>
            <a:fillRect/>
          </a:stretch>
        </p:blipFill>
        <p:spPr>
          <a:xfrm>
            <a:off x="1188821" y="471289"/>
            <a:ext cx="9275497" cy="5607171"/>
          </a:xfrm>
          <a:prstGeom prst="rect">
            <a:avLst/>
          </a:prstGeom>
        </p:spPr>
      </p:pic>
      <p:sp>
        <p:nvSpPr>
          <p:cNvPr id="2" name="Date Placeholder 1">
            <a:extLst>
              <a:ext uri="{FF2B5EF4-FFF2-40B4-BE49-F238E27FC236}">
                <a16:creationId xmlns:a16="http://schemas.microsoft.com/office/drawing/2014/main" id="{FD0BB71E-E3E4-4E9D-DC8C-5A68EE01E189}"/>
              </a:ext>
            </a:extLst>
          </p:cNvPr>
          <p:cNvSpPr>
            <a:spLocks noGrp="1"/>
          </p:cNvSpPr>
          <p:nvPr>
            <p:ph type="dt" sz="half" idx="2"/>
          </p:nvPr>
        </p:nvSpPr>
        <p:spPr>
          <a:xfrm>
            <a:off x="1285640" y="6353071"/>
            <a:ext cx="5061372" cy="247857"/>
          </a:xfrm>
          <a:prstGeom prst="rect">
            <a:avLst/>
          </a:prstGeom>
        </p:spPr>
        <p:txBody>
          <a:bodyPr/>
          <a:lstStyle/>
          <a:p>
            <a:fld id="{C93401DB-3F7A-4C09-BAC2-F5C1CF6026AA}" type="datetime4">
              <a:rPr lang="en-US" smtClean="0"/>
              <a:t>March 23, 2026</a:t>
            </a:fld>
            <a:endParaRPr lang="en-US" dirty="0"/>
          </a:p>
        </p:txBody>
      </p:sp>
      <p:sp>
        <p:nvSpPr>
          <p:cNvPr id="6" name="Slide Number Placeholder 5">
            <a:extLst>
              <a:ext uri="{FF2B5EF4-FFF2-40B4-BE49-F238E27FC236}">
                <a16:creationId xmlns:a16="http://schemas.microsoft.com/office/drawing/2014/main" id="{194879CC-3E45-58B7-A6C8-0295B0EDB01E}"/>
              </a:ext>
            </a:extLst>
          </p:cNvPr>
          <p:cNvSpPr>
            <a:spLocks noGrp="1"/>
          </p:cNvSpPr>
          <p:nvPr>
            <p:ph type="sldNum" sz="quarter" idx="12"/>
          </p:nvPr>
        </p:nvSpPr>
        <p:spPr>
          <a:xfrm>
            <a:off x="7924800" y="4767263"/>
            <a:ext cx="762000" cy="273844"/>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33</a:t>
            </a:fld>
            <a:endParaRPr lang="en-US" dirty="0"/>
          </a:p>
        </p:txBody>
      </p:sp>
    </p:spTree>
    <p:extLst>
      <p:ext uri="{BB962C8B-B14F-4D97-AF65-F5344CB8AC3E}">
        <p14:creationId xmlns:p14="http://schemas.microsoft.com/office/powerpoint/2010/main" val="14455741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AAFF0BA-4928-F5C3-1634-02628122042F}"/>
              </a:ext>
            </a:extLst>
          </p:cNvPr>
          <p:cNvGrpSpPr/>
          <p:nvPr/>
        </p:nvGrpSpPr>
        <p:grpSpPr>
          <a:xfrm>
            <a:off x="304800" y="1818777"/>
            <a:ext cx="4182896" cy="3743963"/>
            <a:chOff x="228600" y="1364083"/>
            <a:chExt cx="3137172" cy="2807972"/>
          </a:xfrm>
        </p:grpSpPr>
        <p:grpSp>
          <p:nvGrpSpPr>
            <p:cNvPr id="13" name="Group 12">
              <a:extLst>
                <a:ext uri="{FF2B5EF4-FFF2-40B4-BE49-F238E27FC236}">
                  <a16:creationId xmlns:a16="http://schemas.microsoft.com/office/drawing/2014/main" id="{D2098E48-6794-6ACF-D2E5-1B894335E9E5}"/>
                </a:ext>
              </a:extLst>
            </p:cNvPr>
            <p:cNvGrpSpPr/>
            <p:nvPr/>
          </p:nvGrpSpPr>
          <p:grpSpPr>
            <a:xfrm>
              <a:off x="1295400" y="1364083"/>
              <a:ext cx="1071295" cy="1071295"/>
              <a:chOff x="2071170" y="1553378"/>
              <a:chExt cx="1071295" cy="1071295"/>
            </a:xfrm>
          </p:grpSpPr>
          <p:sp>
            <p:nvSpPr>
              <p:cNvPr id="4" name="Object 3"/>
              <p:cNvSpPr/>
              <p:nvPr/>
            </p:nvSpPr>
            <p:spPr>
              <a:xfrm>
                <a:off x="2071170" y="1553378"/>
                <a:ext cx="1071295" cy="1071295"/>
              </a:xfrm>
              <a:prstGeom prst="ellipse">
                <a:avLst/>
              </a:prstGeom>
              <a:solidFill>
                <a:srgbClr val="51237F"/>
              </a:solidFill>
            </p:spPr>
            <p:txBody>
              <a:bodyPr/>
              <a:lstStyle/>
              <a:p>
                <a:endParaRPr lang="en-US" dirty="0"/>
              </a:p>
            </p:txBody>
          </p:sp>
          <p:pic>
            <p:nvPicPr>
              <p:cNvPr id="5" name="Object 4" descr="preencoded.png"/>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355736" y="1844089"/>
                <a:ext cx="499937" cy="485654"/>
              </a:xfrm>
              <a:prstGeom prst="rect">
                <a:avLst/>
              </a:prstGeom>
            </p:spPr>
          </p:pic>
        </p:grpSp>
        <p:sp>
          <p:nvSpPr>
            <p:cNvPr id="6" name="Object 5"/>
            <p:cNvSpPr/>
            <p:nvPr/>
          </p:nvSpPr>
          <p:spPr>
            <a:xfrm>
              <a:off x="228600" y="2577926"/>
              <a:ext cx="3071677" cy="437942"/>
            </a:xfrm>
            <a:prstGeom prst="rect">
              <a:avLst/>
            </a:prstGeom>
            <a:noFill/>
          </p:spPr>
          <p:txBody>
            <a:bodyPr wrap="square" lIns="0" tIns="0" rIns="0" bIns="0" rtlCol="0" anchor="t"/>
            <a:lstStyle/>
            <a:p>
              <a:pPr algn="ctr">
                <a:lnSpc>
                  <a:spcPts val="2300"/>
                </a:lnSpc>
              </a:pPr>
              <a:r>
                <a:rPr lang="en-US" kern="0" spc="19" dirty="0">
                  <a:latin typeface="Roboto" pitchFamily="34" charset="0"/>
                  <a:ea typeface="Roboto" pitchFamily="34" charset="-122"/>
                  <a:cs typeface="Roboto" pitchFamily="34" charset="-120"/>
                </a:rPr>
                <a:t>What is Retrieval Augmented Generation?</a:t>
              </a:r>
              <a:endParaRPr lang="en-US" dirty="0"/>
            </a:p>
          </p:txBody>
        </p:sp>
        <p:sp>
          <p:nvSpPr>
            <p:cNvPr id="7" name="Object 6"/>
            <p:cNvSpPr/>
            <p:nvPr/>
          </p:nvSpPr>
          <p:spPr>
            <a:xfrm>
              <a:off x="294095" y="3158416"/>
              <a:ext cx="3071677" cy="1013639"/>
            </a:xfrm>
            <a:prstGeom prst="rect">
              <a:avLst/>
            </a:prstGeom>
            <a:noFill/>
          </p:spPr>
          <p:txBody>
            <a:bodyPr wrap="square" lIns="0" tIns="0" rIns="0" bIns="0" rtlCol="0" anchor="t"/>
            <a:lstStyle/>
            <a:p>
              <a:pPr algn="ctr">
                <a:lnSpc>
                  <a:spcPts val="2131"/>
                </a:lnSpc>
                <a:spcBef>
                  <a:spcPts val="440"/>
                </a:spcBef>
              </a:pPr>
              <a:r>
                <a:rPr lang="en-US" sz="1500" kern="0" spc="15" dirty="0">
                  <a:latin typeface="Roboto" pitchFamily="34" charset="0"/>
                  <a:ea typeface="Roboto" pitchFamily="34" charset="-122"/>
                  <a:cs typeface="Roboto" pitchFamily="34" charset="-120"/>
                </a:rPr>
                <a:t>Retrieval-Augmented Generation (RAG) is an AI framework that combines large language models (LLMs) with external information retrieval to produce more accurate and contextually relevant outputs. </a:t>
              </a:r>
              <a:endParaRPr lang="en-US" dirty="0"/>
            </a:p>
          </p:txBody>
        </p:sp>
      </p:grpSp>
      <p:grpSp>
        <p:nvGrpSpPr>
          <p:cNvPr id="17" name="Group 16">
            <a:extLst>
              <a:ext uri="{FF2B5EF4-FFF2-40B4-BE49-F238E27FC236}">
                <a16:creationId xmlns:a16="http://schemas.microsoft.com/office/drawing/2014/main" id="{1F188E36-19F1-18FA-F770-F88A48B4EFE3}"/>
              </a:ext>
            </a:extLst>
          </p:cNvPr>
          <p:cNvGrpSpPr/>
          <p:nvPr/>
        </p:nvGrpSpPr>
        <p:grpSpPr>
          <a:xfrm>
            <a:off x="5001085" y="1717224"/>
            <a:ext cx="6111776" cy="4556577"/>
            <a:chOff x="3750814" y="1287917"/>
            <a:chExt cx="4583832" cy="3417433"/>
          </a:xfrm>
        </p:grpSpPr>
        <p:grpSp>
          <p:nvGrpSpPr>
            <p:cNvPr id="15" name="Group 14">
              <a:extLst>
                <a:ext uri="{FF2B5EF4-FFF2-40B4-BE49-F238E27FC236}">
                  <a16:creationId xmlns:a16="http://schemas.microsoft.com/office/drawing/2014/main" id="{216BF8F7-2BAA-70E7-DDBF-8F8E6FC7BF2E}"/>
                </a:ext>
              </a:extLst>
            </p:cNvPr>
            <p:cNvGrpSpPr/>
            <p:nvPr/>
          </p:nvGrpSpPr>
          <p:grpSpPr>
            <a:xfrm>
              <a:off x="5508198" y="1287917"/>
              <a:ext cx="1071295" cy="1071295"/>
              <a:chOff x="5999250" y="1553378"/>
              <a:chExt cx="1071295" cy="1071295"/>
            </a:xfrm>
          </p:grpSpPr>
          <p:sp>
            <p:nvSpPr>
              <p:cNvPr id="8" name="Object 7"/>
              <p:cNvSpPr/>
              <p:nvPr/>
            </p:nvSpPr>
            <p:spPr>
              <a:xfrm>
                <a:off x="5999250" y="1553378"/>
                <a:ext cx="1071295" cy="1071295"/>
              </a:xfrm>
              <a:prstGeom prst="ellipse">
                <a:avLst/>
              </a:prstGeom>
              <a:solidFill>
                <a:srgbClr val="51237F"/>
              </a:solidFill>
            </p:spPr>
            <p:txBody>
              <a:bodyPr/>
              <a:lstStyle/>
              <a:p>
                <a:endParaRPr lang="en-US" dirty="0"/>
              </a:p>
            </p:txBody>
          </p:sp>
          <p:pic>
            <p:nvPicPr>
              <p:cNvPr id="9" name="Object 8" descr="preencoded.png"/>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6359141" y="1844090"/>
                <a:ext cx="349956" cy="499937"/>
              </a:xfrm>
              <a:prstGeom prst="rect">
                <a:avLst/>
              </a:prstGeom>
            </p:spPr>
          </p:pic>
        </p:grpSp>
        <p:sp>
          <p:nvSpPr>
            <p:cNvPr id="10" name="Object 9"/>
            <p:cNvSpPr/>
            <p:nvPr/>
          </p:nvSpPr>
          <p:spPr>
            <a:xfrm>
              <a:off x="4561857" y="2502095"/>
              <a:ext cx="2961746" cy="218971"/>
            </a:xfrm>
            <a:prstGeom prst="rect">
              <a:avLst/>
            </a:prstGeom>
            <a:noFill/>
          </p:spPr>
          <p:txBody>
            <a:bodyPr wrap="square" lIns="0" tIns="0" rIns="0" bIns="0" rtlCol="0" anchor="t"/>
            <a:lstStyle/>
            <a:p>
              <a:pPr algn="ctr">
                <a:lnSpc>
                  <a:spcPts val="2300"/>
                </a:lnSpc>
              </a:pPr>
              <a:r>
                <a:rPr lang="en-US" kern="0" spc="19" dirty="0">
                  <a:latin typeface="Roboto" pitchFamily="34" charset="0"/>
                  <a:ea typeface="Roboto" pitchFamily="34" charset="-122"/>
                  <a:cs typeface="Roboto" pitchFamily="34" charset="-120"/>
                </a:rPr>
                <a:t>How does RAG work?</a:t>
              </a:r>
              <a:endParaRPr lang="en-US" dirty="0"/>
            </a:p>
          </p:txBody>
        </p:sp>
        <p:sp>
          <p:nvSpPr>
            <p:cNvPr id="11" name="Object 10"/>
            <p:cNvSpPr/>
            <p:nvPr/>
          </p:nvSpPr>
          <p:spPr>
            <a:xfrm>
              <a:off x="3750814" y="2796897"/>
              <a:ext cx="4583832" cy="1908453"/>
            </a:xfrm>
            <a:prstGeom prst="rect">
              <a:avLst/>
            </a:prstGeom>
            <a:noFill/>
          </p:spPr>
          <p:txBody>
            <a:bodyPr wrap="square" lIns="0" tIns="0" rIns="0" bIns="0" rtlCol="0" anchor="t"/>
            <a:lstStyle/>
            <a:p>
              <a:pPr algn="ctr">
                <a:lnSpc>
                  <a:spcPts val="2131"/>
                </a:lnSpc>
                <a:spcBef>
                  <a:spcPts val="440"/>
                </a:spcBef>
              </a:pPr>
              <a:r>
                <a:rPr lang="en-US" sz="1500" kern="0" spc="15" dirty="0">
                  <a:latin typeface="Roboto" pitchFamily="34" charset="0"/>
                  <a:ea typeface="Roboto" pitchFamily="34" charset="-122"/>
                  <a:cs typeface="Roboto" pitchFamily="34" charset="-120"/>
                </a:rPr>
                <a:t>RAG is fundamentally an </a:t>
              </a:r>
              <a:r>
                <a:rPr lang="en-US" sz="1500" b="1" kern="0" spc="15" dirty="0">
                  <a:latin typeface="Roboto" pitchFamily="34" charset="0"/>
                  <a:ea typeface="Roboto" pitchFamily="34" charset="-122"/>
                  <a:cs typeface="Roboto" pitchFamily="34" charset="-120"/>
                </a:rPr>
                <a:t>architectural pattern </a:t>
              </a:r>
              <a:r>
                <a:rPr lang="en-US" sz="1500" kern="0" spc="15" dirty="0">
                  <a:latin typeface="Roboto" pitchFamily="34" charset="0"/>
                  <a:ea typeface="Roboto" pitchFamily="34" charset="-122"/>
                  <a:cs typeface="Roboto" pitchFamily="34" charset="-120"/>
                </a:rPr>
                <a:t>that integrates a retrieval system with a generation system. In practice, a RAG pipeline consists of two primary components – a </a:t>
              </a:r>
              <a:r>
                <a:rPr lang="en-US" sz="1500" b="1" kern="0" spc="15" dirty="0">
                  <a:latin typeface="Roboto" pitchFamily="34" charset="0"/>
                  <a:ea typeface="Roboto" pitchFamily="34" charset="-122"/>
                  <a:cs typeface="Roboto" pitchFamily="34" charset="-120"/>
                </a:rPr>
                <a:t>retriever</a:t>
              </a:r>
              <a:r>
                <a:rPr lang="en-US" sz="1500" kern="0" spc="15" dirty="0">
                  <a:latin typeface="Roboto" pitchFamily="34" charset="0"/>
                  <a:ea typeface="Roboto" pitchFamily="34" charset="-122"/>
                  <a:cs typeface="Roboto" pitchFamily="34" charset="-120"/>
                </a:rPr>
                <a:t> and a </a:t>
              </a:r>
              <a:r>
                <a:rPr lang="en-US" sz="1500" b="1" kern="0" spc="15" dirty="0">
                  <a:latin typeface="Roboto" pitchFamily="34" charset="0"/>
                  <a:ea typeface="Roboto" pitchFamily="34" charset="-122"/>
                  <a:cs typeface="Roboto" pitchFamily="34" charset="-120"/>
                </a:rPr>
                <a:t>generator </a:t>
              </a:r>
              <a:r>
                <a:rPr lang="en-US" sz="1500" kern="0" spc="15" dirty="0">
                  <a:latin typeface="Roboto" pitchFamily="34" charset="0"/>
                  <a:ea typeface="Roboto" pitchFamily="34" charset="-122"/>
                  <a:cs typeface="Roboto" pitchFamily="34" charset="-120"/>
                </a:rPr>
                <a:t>– working together. </a:t>
              </a:r>
            </a:p>
            <a:p>
              <a:pPr algn="ctr">
                <a:lnSpc>
                  <a:spcPts val="2131"/>
                </a:lnSpc>
                <a:spcBef>
                  <a:spcPts val="440"/>
                </a:spcBef>
              </a:pPr>
              <a:r>
                <a:rPr lang="en-US" sz="1500" kern="0" spc="15" dirty="0">
                  <a:latin typeface="Roboto" pitchFamily="34" charset="0"/>
                  <a:ea typeface="Roboto" pitchFamily="34" charset="-122"/>
                  <a:cs typeface="Roboto" pitchFamily="34" charset="-120"/>
                </a:rPr>
                <a:t>The retriever is responsible for finding relevant information from an external knowledge source (e.g., a set of documents or a database) given a user query, and the generator is a language model that produces the final output (answer or text) conditioned on both the user’s input and the retrieved information.</a:t>
              </a:r>
              <a:endParaRPr lang="en-US" dirty="0"/>
            </a:p>
          </p:txBody>
        </p:sp>
      </p:grpSp>
      <p:sp>
        <p:nvSpPr>
          <p:cNvPr id="12" name="Object 11"/>
          <p:cNvSpPr/>
          <p:nvPr/>
        </p:nvSpPr>
        <p:spPr>
          <a:xfrm>
            <a:off x="11769958" y="6499783"/>
            <a:ext cx="228444" cy="243356"/>
          </a:xfrm>
          <a:prstGeom prst="rect">
            <a:avLst/>
          </a:prstGeom>
          <a:noFill/>
        </p:spPr>
        <p:txBody>
          <a:bodyPr/>
          <a:lstStyle/>
          <a:p>
            <a:endParaRPr lang="en-US" dirty="0"/>
          </a:p>
        </p:txBody>
      </p:sp>
      <p:sp>
        <p:nvSpPr>
          <p:cNvPr id="16" name="Title 15">
            <a:extLst>
              <a:ext uri="{FF2B5EF4-FFF2-40B4-BE49-F238E27FC236}">
                <a16:creationId xmlns:a16="http://schemas.microsoft.com/office/drawing/2014/main" id="{C94E6896-30C6-6128-3C94-227B846824EA}"/>
              </a:ext>
            </a:extLst>
          </p:cNvPr>
          <p:cNvSpPr>
            <a:spLocks noGrp="1"/>
          </p:cNvSpPr>
          <p:nvPr>
            <p:ph type="title"/>
          </p:nvPr>
        </p:nvSpPr>
        <p:spPr>
          <a:xfrm>
            <a:off x="609600" y="704089"/>
            <a:ext cx="11074400" cy="924625"/>
          </a:xfrm>
        </p:spPr>
        <p:txBody>
          <a:bodyPr>
            <a:noAutofit/>
          </a:bodyPr>
          <a:lstStyle/>
          <a:p>
            <a:r>
              <a:rPr lang="en-US" sz="5333" dirty="0"/>
              <a:t>Retrieval Augmented Generation (RAG)</a:t>
            </a:r>
          </a:p>
        </p:txBody>
      </p:sp>
      <p:sp>
        <p:nvSpPr>
          <p:cNvPr id="2" name="Date Placeholder 1">
            <a:extLst>
              <a:ext uri="{FF2B5EF4-FFF2-40B4-BE49-F238E27FC236}">
                <a16:creationId xmlns:a16="http://schemas.microsoft.com/office/drawing/2014/main" id="{CFF6CAAB-8C05-C9FB-C6EF-8E44C9253C9E}"/>
              </a:ext>
            </a:extLst>
          </p:cNvPr>
          <p:cNvSpPr>
            <a:spLocks noGrp="1"/>
          </p:cNvSpPr>
          <p:nvPr>
            <p:ph type="dt" sz="half" idx="2"/>
          </p:nvPr>
        </p:nvSpPr>
        <p:spPr>
          <a:xfrm>
            <a:off x="1592830" y="6329192"/>
            <a:ext cx="2743200" cy="209720"/>
          </a:xfrm>
        </p:spPr>
        <p:txBody>
          <a:bodyPr/>
          <a:lstStyle/>
          <a:p>
            <a:fld id="{3082B176-9F16-4689-9EE4-058221778430}" type="datetime4">
              <a:rPr lang="en-US" smtClean="0"/>
              <a:t>March 23, 2026</a:t>
            </a:fld>
            <a:endParaRPr lang="en-US" dirty="0"/>
          </a:p>
        </p:txBody>
      </p:sp>
    </p:spTree>
    <p:extLst>
      <p:ext uri="{BB962C8B-B14F-4D97-AF65-F5344CB8AC3E}">
        <p14:creationId xmlns:p14="http://schemas.microsoft.com/office/powerpoint/2010/main" val="21356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9C27680-B8E0-B9A3-9971-D7F3842AFFCF}"/>
              </a:ext>
            </a:extLst>
          </p:cNvPr>
          <p:cNvSpPr>
            <a:spLocks noGrp="1"/>
          </p:cNvSpPr>
          <p:nvPr>
            <p:ph type="title"/>
          </p:nvPr>
        </p:nvSpPr>
        <p:spPr/>
        <p:txBody>
          <a:bodyPr anchor="ctr">
            <a:noAutofit/>
          </a:bodyPr>
          <a:lstStyle/>
          <a:p>
            <a:pPr>
              <a:lnSpc>
                <a:spcPts val="4260"/>
              </a:lnSpc>
            </a:pPr>
            <a:r>
              <a:rPr lang="en-US" sz="4800" dirty="0">
                <a:latin typeface="Roboto" pitchFamily="34" charset="0"/>
                <a:ea typeface="Roboto" pitchFamily="34" charset="-122"/>
                <a:cs typeface="Roboto" pitchFamily="34" charset="-120"/>
              </a:rPr>
              <a:t>Retrieval Augmented Generation (RAG)</a:t>
            </a:r>
            <a:endParaRPr lang="en-US" sz="2133" dirty="0"/>
          </a:p>
        </p:txBody>
      </p:sp>
      <p:sp>
        <p:nvSpPr>
          <p:cNvPr id="2" name="Date Placeholder 1">
            <a:extLst>
              <a:ext uri="{FF2B5EF4-FFF2-40B4-BE49-F238E27FC236}">
                <a16:creationId xmlns:a16="http://schemas.microsoft.com/office/drawing/2014/main" id="{9B4B28B2-F053-7468-F205-28228573F35F}"/>
              </a:ext>
            </a:extLst>
          </p:cNvPr>
          <p:cNvSpPr>
            <a:spLocks noGrp="1"/>
          </p:cNvSpPr>
          <p:nvPr>
            <p:ph type="dt" sz="half" idx="2"/>
          </p:nvPr>
        </p:nvSpPr>
        <p:spPr>
          <a:xfrm>
            <a:off x="1592830" y="6329192"/>
            <a:ext cx="2743200" cy="209720"/>
          </a:xfrm>
        </p:spPr>
        <p:txBody>
          <a:bodyPr/>
          <a:lstStyle/>
          <a:p>
            <a:fld id="{9D0F7BFF-1FD9-48B2-A30B-CF77FFDED8BF}" type="datetime4">
              <a:rPr lang="en-US" smtClean="0"/>
              <a:t>March 23, 2026</a:t>
            </a:fld>
            <a:endParaRPr lang="en-US" dirty="0"/>
          </a:p>
        </p:txBody>
      </p:sp>
      <p:pic>
        <p:nvPicPr>
          <p:cNvPr id="6" name="Picture 5" descr="Diagram of a diagram of data&#10;&#10;AI-generated content may be incorrect.">
            <a:extLst>
              <a:ext uri="{FF2B5EF4-FFF2-40B4-BE49-F238E27FC236}">
                <a16:creationId xmlns:a16="http://schemas.microsoft.com/office/drawing/2014/main" id="{5F5D6410-2649-B1B3-64DF-168963444A4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82240" y="1455505"/>
            <a:ext cx="7606043" cy="4278400"/>
          </a:xfrm>
          <a:prstGeom prst="rect">
            <a:avLst/>
          </a:prstGeom>
        </p:spPr>
      </p:pic>
      <p:sp>
        <p:nvSpPr>
          <p:cNvPr id="8" name="TextBox 7">
            <a:extLst>
              <a:ext uri="{FF2B5EF4-FFF2-40B4-BE49-F238E27FC236}">
                <a16:creationId xmlns:a16="http://schemas.microsoft.com/office/drawing/2014/main" id="{D2D64B73-E245-3A7B-34E0-FF32B6C5C6FA}"/>
              </a:ext>
            </a:extLst>
          </p:cNvPr>
          <p:cNvSpPr txBox="1"/>
          <p:nvPr/>
        </p:nvSpPr>
        <p:spPr>
          <a:xfrm>
            <a:off x="2531784" y="5564628"/>
            <a:ext cx="7128432" cy="338554"/>
          </a:xfrm>
          <a:prstGeom prst="rect">
            <a:avLst/>
          </a:prstGeom>
          <a:noFill/>
        </p:spPr>
        <p:txBody>
          <a:bodyPr wrap="square">
            <a:spAutoFit/>
          </a:bodyPr>
          <a:lstStyle/>
          <a:p>
            <a:pPr algn="ctr"/>
            <a:r>
              <a:rPr lang="en-US" sz="1600" dirty="0">
                <a:latin typeface="+mj-lt"/>
                <a:hlinkClick r:id="rId3"/>
              </a:rPr>
              <a:t>https://www.datacamp.com/blog/what-is-retrieval-augmented-generation-rag</a:t>
            </a:r>
            <a:r>
              <a:rPr lang="en-US" sz="1600" dirty="0">
                <a:latin typeface="+mj-lt"/>
              </a:rPr>
              <a:t> </a:t>
            </a:r>
          </a:p>
        </p:txBody>
      </p:sp>
    </p:spTree>
    <p:extLst>
      <p:ext uri="{BB962C8B-B14F-4D97-AF65-F5344CB8AC3E}">
        <p14:creationId xmlns:p14="http://schemas.microsoft.com/office/powerpoint/2010/main" val="24696389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6174C-0101-19FA-723F-C70531B7AE7E}"/>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54D7D606-A72A-FEA9-3B6C-F4A36650BD59}"/>
              </a:ext>
            </a:extLst>
          </p:cNvPr>
          <p:cNvSpPr>
            <a:spLocks noGrp="1"/>
          </p:cNvSpPr>
          <p:nvPr>
            <p:ph type="title"/>
          </p:nvPr>
        </p:nvSpPr>
        <p:spPr>
          <a:xfrm>
            <a:off x="609600" y="1747776"/>
            <a:ext cx="7010400" cy="1267310"/>
          </a:xfrm>
        </p:spPr>
        <p:txBody>
          <a:bodyPr anchor="t"/>
          <a:lstStyle/>
          <a:p>
            <a:r>
              <a:rPr lang="en-US" dirty="0"/>
              <a:t>Large Language Models (LLMs)</a:t>
            </a:r>
            <a:endParaRPr lang="en-US"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D0B2A810-EE43-4018-F1C7-5124205EE35F}"/>
              </a:ext>
            </a:extLst>
          </p:cNvPr>
          <p:cNvSpPr>
            <a:spLocks noGrp="1"/>
          </p:cNvSpPr>
          <p:nvPr>
            <p:ph type="body" sz="quarter" idx="10"/>
          </p:nvPr>
        </p:nvSpPr>
        <p:spPr/>
        <p:txBody>
          <a:bodyPr/>
          <a:lstStyle/>
          <a:p>
            <a:endParaRPr lang="en-US"/>
          </a:p>
        </p:txBody>
      </p:sp>
      <p:sp>
        <p:nvSpPr>
          <p:cNvPr id="3" name="Date Placeholder 2">
            <a:extLst>
              <a:ext uri="{FF2B5EF4-FFF2-40B4-BE49-F238E27FC236}">
                <a16:creationId xmlns:a16="http://schemas.microsoft.com/office/drawing/2014/main" id="{67182CBA-084E-78EB-D442-BF5DC82A2F93}"/>
              </a:ext>
            </a:extLst>
          </p:cNvPr>
          <p:cNvSpPr>
            <a:spLocks noGrp="1"/>
          </p:cNvSpPr>
          <p:nvPr>
            <p:ph type="dt" sz="half" idx="4294967295"/>
          </p:nvPr>
        </p:nvSpPr>
        <p:spPr>
          <a:xfrm>
            <a:off x="0" y="6356350"/>
            <a:ext cx="2206625" cy="220663"/>
          </a:xfrm>
        </p:spPr>
        <p:txBody>
          <a:bodyPr/>
          <a:lstStyle/>
          <a:p>
            <a:fld id="{5113FCA4-7385-4CA3-8E21-07E0CCB96304}" type="datetime4">
              <a:rPr lang="en-US" smtClean="0"/>
              <a:t>March 23, 2026</a:t>
            </a:fld>
            <a:endParaRPr lang="en-US" dirty="0"/>
          </a:p>
        </p:txBody>
      </p:sp>
      <p:sp>
        <p:nvSpPr>
          <p:cNvPr id="5" name="Slide Number Placeholder 4">
            <a:extLst>
              <a:ext uri="{FF2B5EF4-FFF2-40B4-BE49-F238E27FC236}">
                <a16:creationId xmlns:a16="http://schemas.microsoft.com/office/drawing/2014/main" id="{C792DA85-F48F-1610-F9F2-4448A2F75A83}"/>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36</a:t>
            </a:fld>
            <a:endParaRPr lang="en-US" dirty="0"/>
          </a:p>
        </p:txBody>
      </p:sp>
    </p:spTree>
    <p:extLst>
      <p:ext uri="{BB962C8B-B14F-4D97-AF65-F5344CB8AC3E}">
        <p14:creationId xmlns:p14="http://schemas.microsoft.com/office/powerpoint/2010/main" val="5580265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86EBDC69-A0CA-EFEE-23C8-5F902CAB80BE}"/>
              </a:ext>
            </a:extLst>
          </p:cNvPr>
          <p:cNvSpPr>
            <a:spLocks noGrp="1"/>
          </p:cNvSpPr>
          <p:nvPr>
            <p:ph type="body" sz="quarter" idx="12"/>
          </p:nvPr>
        </p:nvSpPr>
        <p:spPr>
          <a:xfrm>
            <a:off x="609600" y="1594708"/>
            <a:ext cx="7291526" cy="3293746"/>
          </a:xfrm>
        </p:spPr>
        <p:txBody>
          <a:bodyPr/>
          <a:lstStyle/>
          <a:p>
            <a:r>
              <a:rPr lang="en-US" dirty="0"/>
              <a:t>Understand, generate, and translate human language.</a:t>
            </a:r>
          </a:p>
          <a:p>
            <a:r>
              <a:rPr lang="en-US" dirty="0"/>
              <a:t>Trained on massive datasets of text</a:t>
            </a:r>
          </a:p>
          <a:p>
            <a:r>
              <a:rPr lang="en-US" dirty="0"/>
              <a:t>Learns patterns and relationships in language</a:t>
            </a:r>
          </a:p>
          <a:p>
            <a:r>
              <a:rPr lang="en-US" dirty="0"/>
              <a:t>Uses machine learning</a:t>
            </a:r>
          </a:p>
          <a:p>
            <a:r>
              <a:rPr lang="en-US" dirty="0"/>
              <a:t>Neural Network </a:t>
            </a:r>
          </a:p>
          <a:p>
            <a:r>
              <a:rPr lang="en-US" dirty="0"/>
              <a:t>Transformer Model</a:t>
            </a:r>
          </a:p>
        </p:txBody>
      </p:sp>
      <p:sp>
        <p:nvSpPr>
          <p:cNvPr id="6" name="Title 5">
            <a:extLst>
              <a:ext uri="{FF2B5EF4-FFF2-40B4-BE49-F238E27FC236}">
                <a16:creationId xmlns:a16="http://schemas.microsoft.com/office/drawing/2014/main" id="{5350BA68-7B47-5130-5C9F-2FE1E7E74DE3}"/>
              </a:ext>
            </a:extLst>
          </p:cNvPr>
          <p:cNvSpPr>
            <a:spLocks noGrp="1"/>
          </p:cNvSpPr>
          <p:nvPr>
            <p:ph type="title"/>
          </p:nvPr>
        </p:nvSpPr>
        <p:spPr/>
        <p:txBody>
          <a:bodyPr/>
          <a:lstStyle/>
          <a:p>
            <a:r>
              <a:rPr lang="en-US" dirty="0"/>
              <a:t>Large Language Model (LLM) </a:t>
            </a:r>
          </a:p>
        </p:txBody>
      </p:sp>
      <p:sp>
        <p:nvSpPr>
          <p:cNvPr id="3" name="Date Placeholder 2">
            <a:extLst>
              <a:ext uri="{FF2B5EF4-FFF2-40B4-BE49-F238E27FC236}">
                <a16:creationId xmlns:a16="http://schemas.microsoft.com/office/drawing/2014/main" id="{10166AD5-9538-4572-ED48-9E1691FF49D1}"/>
              </a:ext>
            </a:extLst>
          </p:cNvPr>
          <p:cNvSpPr>
            <a:spLocks noGrp="1"/>
          </p:cNvSpPr>
          <p:nvPr>
            <p:ph type="dt" sz="half" idx="2"/>
          </p:nvPr>
        </p:nvSpPr>
        <p:spPr/>
        <p:txBody>
          <a:bodyPr/>
          <a:lstStyle/>
          <a:p>
            <a:fld id="{2AEBA6BE-A340-4BB4-BE0C-285495599D25}" type="datetime4">
              <a:rPr lang="en-US" smtClean="0"/>
              <a:t>March 23, 2026</a:t>
            </a:fld>
            <a:endParaRPr lang="en-US" dirty="0"/>
          </a:p>
        </p:txBody>
      </p:sp>
    </p:spTree>
    <p:extLst>
      <p:ext uri="{BB962C8B-B14F-4D97-AF65-F5344CB8AC3E}">
        <p14:creationId xmlns:p14="http://schemas.microsoft.com/office/powerpoint/2010/main" val="391450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7EFA26-CC03-B6DA-B0B9-19666085A68B}"/>
              </a:ext>
            </a:extLst>
          </p:cNvPr>
          <p:cNvSpPr>
            <a:spLocks noGrp="1"/>
          </p:cNvSpPr>
          <p:nvPr>
            <p:ph type="body" sz="quarter" idx="12"/>
          </p:nvPr>
        </p:nvSpPr>
        <p:spPr>
          <a:xfrm>
            <a:off x="609601" y="1626981"/>
            <a:ext cx="7010399" cy="3293746"/>
          </a:xfrm>
        </p:spPr>
        <p:txBody>
          <a:bodyPr/>
          <a:lstStyle/>
          <a:p>
            <a:r>
              <a:rPr lang="en-US" dirty="0"/>
              <a:t>Vectors, Tokens, and Embeddings </a:t>
            </a:r>
          </a:p>
          <a:p>
            <a:r>
              <a:rPr lang="en-US" dirty="0"/>
              <a:t>Tokens are the representations of text in the form of a vector.</a:t>
            </a:r>
          </a:p>
          <a:p>
            <a:r>
              <a:rPr lang="en-US" dirty="0"/>
              <a:t>Embeddings: The Semantic Space </a:t>
            </a:r>
            <a:br>
              <a:rPr lang="en-US" dirty="0"/>
            </a:br>
            <a:r>
              <a:rPr lang="en-US" b="1" dirty="0"/>
              <a:t>- </a:t>
            </a:r>
            <a:r>
              <a:rPr lang="en-US" dirty="0"/>
              <a:t>Embeddings are the foundational aspect of LLMs</a:t>
            </a:r>
            <a:endParaRPr lang="en-US" b="1" dirty="0"/>
          </a:p>
        </p:txBody>
      </p:sp>
      <p:sp>
        <p:nvSpPr>
          <p:cNvPr id="2" name="Title 1">
            <a:extLst>
              <a:ext uri="{FF2B5EF4-FFF2-40B4-BE49-F238E27FC236}">
                <a16:creationId xmlns:a16="http://schemas.microsoft.com/office/drawing/2014/main" id="{FC83274A-9B14-B565-20AA-176D486E949F}"/>
              </a:ext>
            </a:extLst>
          </p:cNvPr>
          <p:cNvSpPr>
            <a:spLocks noGrp="1"/>
          </p:cNvSpPr>
          <p:nvPr>
            <p:ph type="title"/>
          </p:nvPr>
        </p:nvSpPr>
        <p:spPr/>
        <p:txBody>
          <a:bodyPr/>
          <a:lstStyle/>
          <a:p>
            <a:r>
              <a:rPr lang="en-US" dirty="0"/>
              <a:t>Building Blocks of an LLM</a:t>
            </a:r>
          </a:p>
        </p:txBody>
      </p:sp>
      <p:sp>
        <p:nvSpPr>
          <p:cNvPr id="4" name="Date Placeholder 3">
            <a:extLst>
              <a:ext uri="{FF2B5EF4-FFF2-40B4-BE49-F238E27FC236}">
                <a16:creationId xmlns:a16="http://schemas.microsoft.com/office/drawing/2014/main" id="{9EED6BE1-C9C7-2C97-1622-2E066B9065D2}"/>
              </a:ext>
            </a:extLst>
          </p:cNvPr>
          <p:cNvSpPr>
            <a:spLocks noGrp="1"/>
          </p:cNvSpPr>
          <p:nvPr>
            <p:ph type="dt" sz="half" idx="2"/>
          </p:nvPr>
        </p:nvSpPr>
        <p:spPr/>
        <p:txBody>
          <a:bodyPr/>
          <a:lstStyle/>
          <a:p>
            <a:fld id="{56535CCB-66C9-4B3F-9616-A5E55F10FE38}" type="datetime4">
              <a:rPr lang="en-US" smtClean="0"/>
              <a:t>March 23, 2026</a:t>
            </a:fld>
            <a:endParaRPr lang="en-US" dirty="0"/>
          </a:p>
        </p:txBody>
      </p:sp>
    </p:spTree>
    <p:extLst>
      <p:ext uri="{BB962C8B-B14F-4D97-AF65-F5344CB8AC3E}">
        <p14:creationId xmlns:p14="http://schemas.microsoft.com/office/powerpoint/2010/main" val="40998987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19B7CC-844D-89FE-CB66-041A5EC42C31}"/>
              </a:ext>
            </a:extLst>
          </p:cNvPr>
          <p:cNvSpPr>
            <a:spLocks noGrp="1"/>
          </p:cNvSpPr>
          <p:nvPr>
            <p:ph type="body" sz="quarter" idx="12"/>
          </p:nvPr>
        </p:nvSpPr>
        <p:spPr>
          <a:xfrm>
            <a:off x="609600" y="1928194"/>
            <a:ext cx="7010400" cy="4053057"/>
          </a:xfrm>
        </p:spPr>
        <p:txBody>
          <a:bodyPr>
            <a:noAutofit/>
          </a:bodyPr>
          <a:lstStyle/>
          <a:p>
            <a:r>
              <a:rPr lang="en-US" sz="1400" dirty="0"/>
              <a:t>Tokens vs. Vectors: </a:t>
            </a:r>
          </a:p>
          <a:p>
            <a:pPr lvl="1"/>
            <a:r>
              <a:rPr lang="en-US" sz="1400" dirty="0"/>
              <a:t>Tokens are the linguistic units</a:t>
            </a:r>
          </a:p>
          <a:p>
            <a:pPr lvl="1"/>
            <a:r>
              <a:rPr lang="en-US" sz="1400" dirty="0"/>
              <a:t>Vectors are the mathematical representations of these units. </a:t>
            </a:r>
          </a:p>
          <a:p>
            <a:pPr lvl="1"/>
            <a:r>
              <a:rPr lang="en-US" sz="1400" dirty="0"/>
              <a:t>Every token is mapped to a vector in the LLM’s processing pipeline.</a:t>
            </a:r>
            <a:br>
              <a:rPr lang="en-US" sz="1400" dirty="0"/>
            </a:br>
            <a:endParaRPr lang="en-US" sz="1400" dirty="0"/>
          </a:p>
          <a:p>
            <a:r>
              <a:rPr lang="en-US" sz="1400" dirty="0"/>
              <a:t>Vectors vs. Embeddings: </a:t>
            </a:r>
          </a:p>
          <a:p>
            <a:pPr lvl="1"/>
            <a:r>
              <a:rPr lang="en-US" sz="1400" dirty="0"/>
              <a:t>All embeddings are vectors</a:t>
            </a:r>
          </a:p>
          <a:p>
            <a:pPr lvl="1"/>
            <a:r>
              <a:rPr lang="en-US" sz="1400" dirty="0"/>
              <a:t>Not all vectors are embeddings. </a:t>
            </a:r>
          </a:p>
          <a:p>
            <a:pPr lvl="1"/>
            <a:r>
              <a:rPr lang="en-US" sz="1400" dirty="0"/>
              <a:t>Embeddings are vectors specifically trained to capture deep semantic relationships.</a:t>
            </a:r>
            <a:br>
              <a:rPr lang="en-US" sz="1400" dirty="0"/>
            </a:br>
            <a:endParaRPr lang="en-US" sz="1400" dirty="0"/>
          </a:p>
          <a:p>
            <a:r>
              <a:rPr lang="en-US" sz="1400" dirty="0"/>
              <a:t>Tokens and Embeddings: </a:t>
            </a:r>
          </a:p>
          <a:p>
            <a:pPr lvl="1"/>
            <a:r>
              <a:rPr lang="en-US" sz="1400" dirty="0"/>
              <a:t>The transition from tokens to embeddings </a:t>
            </a:r>
          </a:p>
          <a:p>
            <a:pPr lvl="1"/>
            <a:r>
              <a:rPr lang="en-US" sz="1400" dirty="0"/>
              <a:t>Movement from a discrete representation of language to a Nuanced, continuous, and contextually aware semantic space.	</a:t>
            </a:r>
          </a:p>
        </p:txBody>
      </p:sp>
      <p:sp>
        <p:nvSpPr>
          <p:cNvPr id="2" name="Title 1">
            <a:extLst>
              <a:ext uri="{FF2B5EF4-FFF2-40B4-BE49-F238E27FC236}">
                <a16:creationId xmlns:a16="http://schemas.microsoft.com/office/drawing/2014/main" id="{8C380613-7A5A-7FF0-7529-FD045CD5BE2B}"/>
              </a:ext>
            </a:extLst>
          </p:cNvPr>
          <p:cNvSpPr>
            <a:spLocks noGrp="1"/>
          </p:cNvSpPr>
          <p:nvPr>
            <p:ph type="title"/>
          </p:nvPr>
        </p:nvSpPr>
        <p:spPr/>
        <p:txBody>
          <a:bodyPr>
            <a:normAutofit/>
          </a:bodyPr>
          <a:lstStyle/>
          <a:p>
            <a:r>
              <a:rPr lang="en-US" dirty="0"/>
              <a:t>LLM Building Blocks Comparisons</a:t>
            </a:r>
          </a:p>
        </p:txBody>
      </p:sp>
      <p:sp>
        <p:nvSpPr>
          <p:cNvPr id="4" name="Date Placeholder 3">
            <a:extLst>
              <a:ext uri="{FF2B5EF4-FFF2-40B4-BE49-F238E27FC236}">
                <a16:creationId xmlns:a16="http://schemas.microsoft.com/office/drawing/2014/main" id="{BE50A432-DA00-0C01-668E-BA608170DCB4}"/>
              </a:ext>
            </a:extLst>
          </p:cNvPr>
          <p:cNvSpPr>
            <a:spLocks noGrp="1"/>
          </p:cNvSpPr>
          <p:nvPr>
            <p:ph type="dt" sz="half" idx="2"/>
          </p:nvPr>
        </p:nvSpPr>
        <p:spPr/>
        <p:txBody>
          <a:bodyPr/>
          <a:lstStyle/>
          <a:p>
            <a:fld id="{8850AB56-A666-486F-8835-6A99611E5513}" type="datetime4">
              <a:rPr lang="en-US" smtClean="0"/>
              <a:t>March 23, 2026</a:t>
            </a:fld>
            <a:endParaRPr lang="en-US" dirty="0"/>
          </a:p>
        </p:txBody>
      </p:sp>
    </p:spTree>
    <p:extLst>
      <p:ext uri="{BB962C8B-B14F-4D97-AF65-F5344CB8AC3E}">
        <p14:creationId xmlns:p14="http://schemas.microsoft.com/office/powerpoint/2010/main" val="390229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A01E9-2722-58D7-6588-04E2492E6DC0}"/>
              </a:ext>
            </a:extLst>
          </p:cNvPr>
          <p:cNvSpPr>
            <a:spLocks noGrp="1"/>
          </p:cNvSpPr>
          <p:nvPr>
            <p:ph type="title"/>
          </p:nvPr>
        </p:nvSpPr>
        <p:spPr/>
        <p:txBody>
          <a:bodyPr>
            <a:noAutofit/>
          </a:bodyPr>
          <a:lstStyle/>
          <a:p>
            <a:r>
              <a:rPr lang="en-US" sz="3600" dirty="0"/>
              <a:t>Course Outline – Session III</a:t>
            </a:r>
          </a:p>
        </p:txBody>
      </p:sp>
      <p:sp>
        <p:nvSpPr>
          <p:cNvPr id="10" name="Content Placeholder 9">
            <a:extLst>
              <a:ext uri="{FF2B5EF4-FFF2-40B4-BE49-F238E27FC236}">
                <a16:creationId xmlns:a16="http://schemas.microsoft.com/office/drawing/2014/main" id="{38C3CEC5-796B-FDB4-5210-3E776F29BF25}"/>
              </a:ext>
            </a:extLst>
          </p:cNvPr>
          <p:cNvSpPr>
            <a:spLocks noGrp="1"/>
          </p:cNvSpPr>
          <p:nvPr>
            <p:ph type="body" sz="quarter" idx="12"/>
          </p:nvPr>
        </p:nvSpPr>
        <p:spPr>
          <a:xfrm>
            <a:off x="609600" y="1452282"/>
            <a:ext cx="7300403" cy="4415118"/>
          </a:xfrm>
        </p:spPr>
        <p:txBody>
          <a:bodyPr>
            <a:normAutofit/>
          </a:bodyPr>
          <a:lstStyle/>
          <a:p>
            <a:r>
              <a:rPr lang="en-US" sz="2667" dirty="0"/>
              <a:t>Introduction to the Major LLMs </a:t>
            </a:r>
          </a:p>
          <a:p>
            <a:pPr lvl="1"/>
            <a:r>
              <a:rPr lang="en-US" dirty="0"/>
              <a:t>ChatGPT 5.1</a:t>
            </a:r>
          </a:p>
          <a:p>
            <a:pPr lvl="1"/>
            <a:r>
              <a:rPr lang="en-US" dirty="0"/>
              <a:t>Gemini 2.5 Pro</a:t>
            </a:r>
          </a:p>
          <a:p>
            <a:pPr lvl="1"/>
            <a:r>
              <a:rPr lang="en-US" dirty="0"/>
              <a:t>Claude Sonnet 4.5</a:t>
            </a:r>
          </a:p>
          <a:p>
            <a:pPr lvl="1"/>
            <a:r>
              <a:rPr lang="en-US" dirty="0"/>
              <a:t>Grok 4</a:t>
            </a:r>
          </a:p>
          <a:p>
            <a:pPr lvl="1"/>
            <a:r>
              <a:rPr lang="en-US" dirty="0"/>
              <a:t>Kimi K2 Thinking (Moonshot)</a:t>
            </a:r>
          </a:p>
          <a:p>
            <a:r>
              <a:rPr lang="en-US" sz="2667" dirty="0"/>
              <a:t>Advanced Prompt Engineering Techniques</a:t>
            </a:r>
          </a:p>
          <a:p>
            <a:r>
              <a:rPr lang="en-US" sz="2667" dirty="0"/>
              <a:t>LLM Prompt Engineering Exercises</a:t>
            </a:r>
          </a:p>
        </p:txBody>
      </p:sp>
      <p:sp>
        <p:nvSpPr>
          <p:cNvPr id="5" name="Date Placeholder 4">
            <a:extLst>
              <a:ext uri="{FF2B5EF4-FFF2-40B4-BE49-F238E27FC236}">
                <a16:creationId xmlns:a16="http://schemas.microsoft.com/office/drawing/2014/main" id="{AE0BB916-ABB2-7C87-446D-7657001554AC}"/>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263C09A-39D4-4E7B-A20B-0C057DF3AC2B}" type="datetime4">
              <a:rPr lang="en-US" b="0" smtClean="0"/>
              <a:t>March 23, 2026</a:t>
            </a:fld>
            <a:endParaRPr lang="en-US" b="0" dirty="0"/>
          </a:p>
        </p:txBody>
      </p:sp>
    </p:spTree>
    <p:extLst>
      <p:ext uri="{BB962C8B-B14F-4D97-AF65-F5344CB8AC3E}">
        <p14:creationId xmlns:p14="http://schemas.microsoft.com/office/powerpoint/2010/main" val="25515815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4804AC-7460-6C82-BC44-A5D5985F0428}"/>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1976DA6-84EA-23BD-1020-21F91EF3C5FC}"/>
              </a:ext>
            </a:extLst>
          </p:cNvPr>
          <p:cNvSpPr>
            <a:spLocks noGrp="1"/>
          </p:cNvSpPr>
          <p:nvPr>
            <p:ph type="title"/>
          </p:nvPr>
        </p:nvSpPr>
        <p:spPr>
          <a:xfrm>
            <a:off x="609600" y="1747776"/>
            <a:ext cx="7010400" cy="1267310"/>
          </a:xfrm>
        </p:spPr>
        <p:txBody>
          <a:bodyPr anchor="t"/>
          <a:lstStyle/>
          <a:p>
            <a:r>
              <a:rPr lang="en-US" dirty="0"/>
              <a:t>GPT, Bert, Bart, Gemini</a:t>
            </a:r>
            <a:endParaRPr lang="en-US"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15A0289A-C1AC-CBF5-7C31-52E75D58D5BB}"/>
              </a:ext>
            </a:extLst>
          </p:cNvPr>
          <p:cNvSpPr>
            <a:spLocks noGrp="1"/>
          </p:cNvSpPr>
          <p:nvPr>
            <p:ph type="body" sz="quarter" idx="10"/>
          </p:nvPr>
        </p:nvSpPr>
        <p:spPr/>
        <p:txBody>
          <a:bodyPr/>
          <a:lstStyle/>
          <a:p>
            <a:endParaRPr lang="en-US"/>
          </a:p>
        </p:txBody>
      </p:sp>
      <p:sp>
        <p:nvSpPr>
          <p:cNvPr id="3" name="Date Placeholder 2">
            <a:extLst>
              <a:ext uri="{FF2B5EF4-FFF2-40B4-BE49-F238E27FC236}">
                <a16:creationId xmlns:a16="http://schemas.microsoft.com/office/drawing/2014/main" id="{AFCF40B1-2CED-B0BB-7D11-5EF66391047B}"/>
              </a:ext>
            </a:extLst>
          </p:cNvPr>
          <p:cNvSpPr>
            <a:spLocks noGrp="1"/>
          </p:cNvSpPr>
          <p:nvPr>
            <p:ph type="dt" sz="half" idx="4294967295"/>
          </p:nvPr>
        </p:nvSpPr>
        <p:spPr>
          <a:xfrm>
            <a:off x="0" y="6356350"/>
            <a:ext cx="2206625" cy="220663"/>
          </a:xfrm>
        </p:spPr>
        <p:txBody>
          <a:bodyPr/>
          <a:lstStyle/>
          <a:p>
            <a:fld id="{F6D778EB-4931-438C-9B66-6A68D7BE754F}" type="datetime4">
              <a:rPr lang="en-US" smtClean="0"/>
              <a:t>March 23, 2026</a:t>
            </a:fld>
            <a:endParaRPr lang="en-US" dirty="0"/>
          </a:p>
        </p:txBody>
      </p:sp>
      <p:sp>
        <p:nvSpPr>
          <p:cNvPr id="5" name="Slide Number Placeholder 4">
            <a:extLst>
              <a:ext uri="{FF2B5EF4-FFF2-40B4-BE49-F238E27FC236}">
                <a16:creationId xmlns:a16="http://schemas.microsoft.com/office/drawing/2014/main" id="{3BA4A4C9-84F3-CACF-7BB7-DD270F53F531}"/>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40</a:t>
            </a:fld>
            <a:endParaRPr lang="en-US" dirty="0"/>
          </a:p>
        </p:txBody>
      </p:sp>
    </p:spTree>
    <p:extLst>
      <p:ext uri="{BB962C8B-B14F-4D97-AF65-F5344CB8AC3E}">
        <p14:creationId xmlns:p14="http://schemas.microsoft.com/office/powerpoint/2010/main" val="7160556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2"/>
          <p:cNvSpPr/>
          <p:nvPr/>
        </p:nvSpPr>
        <p:spPr>
          <a:xfrm>
            <a:off x="476131" y="386691"/>
            <a:ext cx="12188952" cy="540772"/>
          </a:xfrm>
          <a:prstGeom prst="rect">
            <a:avLst/>
          </a:prstGeom>
          <a:noFill/>
        </p:spPr>
        <p:txBody>
          <a:bodyPr wrap="square" lIns="0" tIns="0" rIns="0" bIns="0" rtlCol="0" anchor="t"/>
          <a:lstStyle/>
          <a:p>
            <a:pPr>
              <a:lnSpc>
                <a:spcPts val="4260"/>
              </a:lnSpc>
            </a:pPr>
            <a:endParaRPr lang="en-US" dirty="0"/>
          </a:p>
        </p:txBody>
      </p:sp>
      <p:sp>
        <p:nvSpPr>
          <p:cNvPr id="4" name="Object 3"/>
          <p:cNvSpPr/>
          <p:nvPr/>
        </p:nvSpPr>
        <p:spPr>
          <a:xfrm>
            <a:off x="952261" y="1562801"/>
            <a:ext cx="5446939" cy="4160691"/>
          </a:xfrm>
          <a:prstGeom prst="rect">
            <a:avLst/>
          </a:prstGeom>
          <a:noFill/>
        </p:spPr>
        <p:txBody>
          <a:bodyPr wrap="square" lIns="0" tIns="0" rIns="0" bIns="0" rtlCol="0" anchor="t"/>
          <a:lstStyle/>
          <a:p>
            <a:pPr marL="242894" indent="-242894">
              <a:lnSpc>
                <a:spcPts val="3107"/>
              </a:lnSpc>
              <a:buSzPct val="100000"/>
              <a:buChar char="•"/>
            </a:pPr>
            <a:r>
              <a:rPr lang="en-US" sz="2431" kern="0" spc="24" dirty="0">
                <a:solidFill>
                  <a:srgbClr val="000000"/>
                </a:solidFill>
                <a:latin typeface="Roboto" pitchFamily="34" charset="0"/>
                <a:ea typeface="Roboto" pitchFamily="34" charset="-122"/>
                <a:cs typeface="Roboto" pitchFamily="34" charset="-120"/>
              </a:rPr>
              <a:t>GPT</a:t>
            </a:r>
          </a:p>
          <a:p>
            <a:pPr lvl="1">
              <a:lnSpc>
                <a:spcPts val="2204"/>
              </a:lnSpc>
              <a:spcBef>
                <a:spcPts val="85"/>
              </a:spcBef>
            </a:pPr>
            <a:r>
              <a:rPr lang="en-US" sz="1552" kern="0" spc="16" dirty="0">
                <a:solidFill>
                  <a:srgbClr val="000000">
                    <a:alpha val="80000"/>
                  </a:srgbClr>
                </a:solidFill>
                <a:latin typeface="Roboto" pitchFamily="34" charset="0"/>
                <a:ea typeface="Roboto" pitchFamily="34" charset="-122"/>
                <a:cs typeface="Roboto" pitchFamily="34" charset="-120"/>
              </a:rPr>
              <a:t>GPT stands for Generative Pre-trained Transformer, which is a type of large language model developed by OpenAI. It is a neural network-based architecture that can generate human-like text, answer questions, and perform a variety of other language-related tasks. (OpenAI, Gemini, Apple Intelligence)</a:t>
            </a:r>
          </a:p>
          <a:p>
            <a:pPr marL="242894" indent="-242894">
              <a:lnSpc>
                <a:spcPts val="3107"/>
              </a:lnSpc>
              <a:spcBef>
                <a:spcPts val="2113"/>
              </a:spcBef>
              <a:buSzPct val="100000"/>
              <a:buChar char="•"/>
            </a:pPr>
            <a:r>
              <a:rPr lang="en-US" sz="2431" kern="0" spc="24" dirty="0">
                <a:solidFill>
                  <a:srgbClr val="000000"/>
                </a:solidFill>
                <a:latin typeface="Roboto" pitchFamily="34" charset="0"/>
                <a:ea typeface="Roboto" pitchFamily="34" charset="-122"/>
                <a:cs typeface="Roboto" pitchFamily="34" charset="-120"/>
              </a:rPr>
              <a:t>Generative</a:t>
            </a:r>
          </a:p>
          <a:p>
            <a:pPr lvl="1">
              <a:lnSpc>
                <a:spcPts val="2204"/>
              </a:lnSpc>
              <a:spcBef>
                <a:spcPts val="85"/>
              </a:spcBef>
            </a:pPr>
            <a:r>
              <a:rPr lang="en-US" sz="1552" kern="0" spc="16" dirty="0">
                <a:solidFill>
                  <a:srgbClr val="000000">
                    <a:alpha val="80000"/>
                  </a:srgbClr>
                </a:solidFill>
                <a:latin typeface="Roboto" pitchFamily="34" charset="0"/>
                <a:ea typeface="Roboto" pitchFamily="34" charset="-122"/>
                <a:cs typeface="Roboto" pitchFamily="34" charset="-120"/>
              </a:rPr>
              <a:t>Generative models are a type of machine learning model that can generate new data, such as text, images, or audio, based on the patterns in the training data. GPT is a generative model that can generate coherent and contextually relevant text.</a:t>
            </a:r>
            <a:endParaRPr lang="en-US" dirty="0"/>
          </a:p>
        </p:txBody>
      </p:sp>
      <p:sp>
        <p:nvSpPr>
          <p:cNvPr id="5" name="Object 4"/>
          <p:cNvSpPr/>
          <p:nvPr/>
        </p:nvSpPr>
        <p:spPr>
          <a:xfrm>
            <a:off x="6284928" y="1562802"/>
            <a:ext cx="5446939" cy="4440417"/>
          </a:xfrm>
          <a:prstGeom prst="rect">
            <a:avLst/>
          </a:prstGeom>
          <a:noFill/>
        </p:spPr>
        <p:txBody>
          <a:bodyPr wrap="square" lIns="0" tIns="0" rIns="0" bIns="0" rtlCol="0" anchor="t"/>
          <a:lstStyle/>
          <a:p>
            <a:pPr marL="242894" indent="-242894">
              <a:lnSpc>
                <a:spcPts val="3107"/>
              </a:lnSpc>
              <a:buSzPct val="100000"/>
              <a:buChar char="•"/>
            </a:pPr>
            <a:r>
              <a:rPr lang="en-US" sz="2431" kern="0" spc="24" dirty="0">
                <a:solidFill>
                  <a:srgbClr val="000000"/>
                </a:solidFill>
                <a:latin typeface="Roboto" pitchFamily="34" charset="0"/>
                <a:ea typeface="Roboto" pitchFamily="34" charset="-122"/>
                <a:cs typeface="Roboto" pitchFamily="34" charset="-120"/>
              </a:rPr>
              <a:t>Pre-trained</a:t>
            </a:r>
          </a:p>
          <a:p>
            <a:pPr lvl="1">
              <a:lnSpc>
                <a:spcPts val="2204"/>
              </a:lnSpc>
              <a:spcBef>
                <a:spcPts val="85"/>
              </a:spcBef>
            </a:pPr>
            <a:r>
              <a:rPr lang="en-US" sz="1552" kern="0" spc="16" dirty="0">
                <a:solidFill>
                  <a:srgbClr val="000000">
                    <a:alpha val="80000"/>
                  </a:srgbClr>
                </a:solidFill>
                <a:latin typeface="Roboto" pitchFamily="34" charset="0"/>
                <a:ea typeface="Roboto" pitchFamily="34" charset="-122"/>
                <a:cs typeface="Roboto" pitchFamily="34" charset="-120"/>
              </a:rPr>
              <a:t>GPT models are pre-trained on a large corpus of text data, which allows them to learn the patterns and structures of natural language. This pre-training enables the models to be applied to a variety of language-related tasks, even with limited task-specific training data.</a:t>
            </a:r>
          </a:p>
          <a:p>
            <a:pPr marL="242894" indent="-242894">
              <a:lnSpc>
                <a:spcPts val="3107"/>
              </a:lnSpc>
              <a:spcBef>
                <a:spcPts val="2113"/>
              </a:spcBef>
              <a:buSzPct val="100000"/>
              <a:buChar char="•"/>
            </a:pPr>
            <a:r>
              <a:rPr lang="en-US" sz="2431" kern="0" spc="24" dirty="0">
                <a:solidFill>
                  <a:srgbClr val="000000"/>
                </a:solidFill>
                <a:latin typeface="Roboto" pitchFamily="34" charset="0"/>
                <a:ea typeface="Roboto" pitchFamily="34" charset="-122"/>
                <a:cs typeface="Roboto" pitchFamily="34" charset="-120"/>
              </a:rPr>
              <a:t>Transformer</a:t>
            </a:r>
          </a:p>
          <a:p>
            <a:pPr lvl="1">
              <a:lnSpc>
                <a:spcPts val="2204"/>
              </a:lnSpc>
              <a:spcBef>
                <a:spcPts val="85"/>
              </a:spcBef>
            </a:pPr>
            <a:r>
              <a:rPr lang="en-US" sz="1552" kern="0" spc="16" dirty="0">
                <a:solidFill>
                  <a:srgbClr val="000000">
                    <a:alpha val="80000"/>
                  </a:srgbClr>
                </a:solidFill>
                <a:latin typeface="Roboto" pitchFamily="34" charset="0"/>
                <a:ea typeface="Roboto" pitchFamily="34" charset="-122"/>
                <a:cs typeface="Roboto" pitchFamily="34" charset="-120"/>
              </a:rPr>
              <a:t>The Transformer is a neural network architecture that uses attention mechanisms to capture the relationships between different parts of the input sequence. This allows the model to better understand the context and generate more coherent and relevant output.</a:t>
            </a:r>
            <a:endParaRPr lang="en-US" dirty="0"/>
          </a:p>
        </p:txBody>
      </p:sp>
      <p:sp>
        <p:nvSpPr>
          <p:cNvPr id="6" name="Object 5"/>
          <p:cNvSpPr/>
          <p:nvPr/>
        </p:nvSpPr>
        <p:spPr>
          <a:xfrm>
            <a:off x="11769958" y="6499783"/>
            <a:ext cx="228444" cy="243356"/>
          </a:xfrm>
          <a:prstGeom prst="rect">
            <a:avLst/>
          </a:prstGeom>
          <a:noFill/>
        </p:spPr>
        <p:txBody>
          <a:bodyPr/>
          <a:lstStyle/>
          <a:p>
            <a:endParaRPr lang="en-US" dirty="0"/>
          </a:p>
        </p:txBody>
      </p:sp>
      <p:sp>
        <p:nvSpPr>
          <p:cNvPr id="9" name="Title 8">
            <a:extLst>
              <a:ext uri="{FF2B5EF4-FFF2-40B4-BE49-F238E27FC236}">
                <a16:creationId xmlns:a16="http://schemas.microsoft.com/office/drawing/2014/main" id="{5A19D3D6-6A64-B1FB-02FF-1840531CA712}"/>
              </a:ext>
            </a:extLst>
          </p:cNvPr>
          <p:cNvSpPr>
            <a:spLocks noGrp="1"/>
          </p:cNvSpPr>
          <p:nvPr>
            <p:ph type="title"/>
          </p:nvPr>
        </p:nvSpPr>
        <p:spPr>
          <a:xfrm>
            <a:off x="609600" y="417321"/>
            <a:ext cx="11074400" cy="1143000"/>
          </a:xfrm>
        </p:spPr>
        <p:txBody>
          <a:bodyPr>
            <a:normAutofit/>
          </a:bodyPr>
          <a:lstStyle/>
          <a:p>
            <a:r>
              <a:rPr lang="en-US" b="1" dirty="0">
                <a:effectLst>
                  <a:outerShdw blurRad="38100" dist="38100" dir="2700000" algn="tl">
                    <a:srgbClr val="000000">
                      <a:alpha val="43137"/>
                    </a:srgbClr>
                  </a:outerShdw>
                </a:effectLst>
              </a:rPr>
              <a:t>What is GPT?</a:t>
            </a:r>
          </a:p>
        </p:txBody>
      </p:sp>
      <p:sp>
        <p:nvSpPr>
          <p:cNvPr id="7" name="Date Placeholder 6">
            <a:extLst>
              <a:ext uri="{FF2B5EF4-FFF2-40B4-BE49-F238E27FC236}">
                <a16:creationId xmlns:a16="http://schemas.microsoft.com/office/drawing/2014/main" id="{0440D661-B537-EB7B-4EB7-32324014CEA8}"/>
              </a:ext>
            </a:extLst>
          </p:cNvPr>
          <p:cNvSpPr>
            <a:spLocks noGrp="1"/>
          </p:cNvSpPr>
          <p:nvPr>
            <p:ph type="dt" sz="half" idx="2"/>
          </p:nvPr>
        </p:nvSpPr>
        <p:spPr>
          <a:xfrm>
            <a:off x="1592830" y="6329192"/>
            <a:ext cx="2743200" cy="209720"/>
          </a:xfrm>
        </p:spPr>
        <p:txBody>
          <a:bodyPr/>
          <a:lstStyle/>
          <a:p>
            <a:fld id="{D1DF7013-44A3-46C5-BD4B-F9F9F704A97B}" type="datetime4">
              <a:rPr lang="en-US" smtClean="0"/>
              <a:t>March 23, 2026</a:t>
            </a:fld>
            <a:endParaRPr lang="en-US" dirty="0"/>
          </a:p>
        </p:txBody>
      </p:sp>
    </p:spTree>
    <p:extLst>
      <p:ext uri="{BB962C8B-B14F-4D97-AF65-F5344CB8AC3E}">
        <p14:creationId xmlns:p14="http://schemas.microsoft.com/office/powerpoint/2010/main" val="1995999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1BE014D6-13E9-AA72-8AD6-808ED802B8E1}"/>
              </a:ext>
            </a:extLst>
          </p:cNvPr>
          <p:cNvSpPr>
            <a:spLocks noGrp="1"/>
          </p:cNvSpPr>
          <p:nvPr>
            <p:ph type="body" sz="quarter" idx="12"/>
          </p:nvPr>
        </p:nvSpPr>
        <p:spPr>
          <a:xfrm>
            <a:off x="609600" y="1387736"/>
            <a:ext cx="7291526" cy="4479664"/>
          </a:xfrm>
        </p:spPr>
        <p:txBody>
          <a:bodyPr>
            <a:normAutofit fontScale="77500" lnSpcReduction="20000"/>
          </a:bodyPr>
          <a:lstStyle/>
          <a:p>
            <a:r>
              <a:rPr lang="en-US" dirty="0"/>
              <a:t>BERT (Bidirectional Encoder Representations from Transformers)</a:t>
            </a:r>
            <a:br>
              <a:rPr lang="en-US" dirty="0"/>
            </a:br>
            <a:endParaRPr lang="en-US" dirty="0"/>
          </a:p>
          <a:p>
            <a:r>
              <a:rPr lang="en-US" dirty="0"/>
              <a:t>Purpose: Primarily a language representation model focused on understanding the meaning and context of words within sentence.</a:t>
            </a:r>
            <a:br>
              <a:rPr lang="en-US" dirty="0"/>
            </a:br>
            <a:endParaRPr lang="en-US" dirty="0"/>
          </a:p>
          <a:p>
            <a:r>
              <a:rPr lang="en-US" dirty="0"/>
              <a:t>Function: Analyzes text bidirectionally (both forward and backward) to understand relationships between words and their context.</a:t>
            </a:r>
            <a:br>
              <a:rPr lang="en-US" dirty="0"/>
            </a:br>
            <a:endParaRPr lang="en-US" dirty="0"/>
          </a:p>
          <a:p>
            <a:r>
              <a:rPr lang="en-US" dirty="0"/>
              <a:t>Use cases: Used in various applications, including improving search engine algorithms, language translation, text classification, and other NLP tasks where understanding the meaning of text is crucial.</a:t>
            </a:r>
            <a:br>
              <a:rPr lang="en-US" dirty="0"/>
            </a:br>
            <a:endParaRPr lang="en-US" dirty="0"/>
          </a:p>
          <a:p>
            <a:r>
              <a:rPr lang="en-US" dirty="0"/>
              <a:t>Architecture: An encoder-only Transformer model, meaning it processes input and generates a rich vector representation of the text, but doesn't generate new text directly.</a:t>
            </a:r>
            <a:br>
              <a:rPr lang="en-US" dirty="0"/>
            </a:br>
            <a:endParaRPr lang="en-US" dirty="0"/>
          </a:p>
          <a:p>
            <a:r>
              <a:rPr lang="en-US" dirty="0"/>
              <a:t>Training: Pre-trained on massive amounts of unlabeled text data, enabling it to learn general language patterns and context. </a:t>
            </a:r>
          </a:p>
        </p:txBody>
      </p:sp>
      <p:sp>
        <p:nvSpPr>
          <p:cNvPr id="5" name="Title 4">
            <a:extLst>
              <a:ext uri="{FF2B5EF4-FFF2-40B4-BE49-F238E27FC236}">
                <a16:creationId xmlns:a16="http://schemas.microsoft.com/office/drawing/2014/main" id="{4F5117F9-81BC-AA15-2438-E76FDEC0FD8E}"/>
              </a:ext>
            </a:extLst>
          </p:cNvPr>
          <p:cNvSpPr>
            <a:spLocks noGrp="1"/>
          </p:cNvSpPr>
          <p:nvPr>
            <p:ph type="title"/>
          </p:nvPr>
        </p:nvSpPr>
        <p:spPr/>
        <p:txBody>
          <a:bodyPr/>
          <a:lstStyle/>
          <a:p>
            <a:r>
              <a:rPr lang="en-US" dirty="0"/>
              <a:t>What is Bert?</a:t>
            </a:r>
          </a:p>
        </p:txBody>
      </p:sp>
      <p:sp>
        <p:nvSpPr>
          <p:cNvPr id="2" name="Date Placeholder 1">
            <a:extLst>
              <a:ext uri="{FF2B5EF4-FFF2-40B4-BE49-F238E27FC236}">
                <a16:creationId xmlns:a16="http://schemas.microsoft.com/office/drawing/2014/main" id="{EC0322C9-B909-A95D-47AC-0C8388884144}"/>
              </a:ext>
            </a:extLst>
          </p:cNvPr>
          <p:cNvSpPr>
            <a:spLocks noGrp="1"/>
          </p:cNvSpPr>
          <p:nvPr>
            <p:ph type="dt" sz="half" idx="2"/>
          </p:nvPr>
        </p:nvSpPr>
        <p:spPr/>
        <p:txBody>
          <a:bodyPr/>
          <a:lstStyle/>
          <a:p>
            <a:fld id="{34947A81-55BE-4D0C-B834-802131C9B735}" type="datetime4">
              <a:rPr lang="en-US" smtClean="0"/>
              <a:t>March 23, 2026</a:t>
            </a:fld>
            <a:endParaRPr lang="en-US" dirty="0"/>
          </a:p>
        </p:txBody>
      </p:sp>
    </p:spTree>
    <p:extLst>
      <p:ext uri="{BB962C8B-B14F-4D97-AF65-F5344CB8AC3E}">
        <p14:creationId xmlns:p14="http://schemas.microsoft.com/office/powerpoint/2010/main" val="1220087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299A5C-73FD-36A5-4862-96694120CA6B}"/>
              </a:ext>
            </a:extLst>
          </p:cNvPr>
          <p:cNvSpPr>
            <a:spLocks noGrp="1"/>
          </p:cNvSpPr>
          <p:nvPr>
            <p:ph type="body" sz="quarter" idx="12"/>
          </p:nvPr>
        </p:nvSpPr>
        <p:spPr>
          <a:xfrm>
            <a:off x="609600" y="1290917"/>
            <a:ext cx="7291526" cy="4733365"/>
          </a:xfrm>
        </p:spPr>
        <p:txBody>
          <a:bodyPr>
            <a:noAutofit/>
          </a:bodyPr>
          <a:lstStyle/>
          <a:p>
            <a:r>
              <a:rPr lang="en-US" sz="2000" dirty="0"/>
              <a:t>Generative artificial intelligence chatbot</a:t>
            </a:r>
            <a:br>
              <a:rPr lang="en-US" sz="2000" dirty="0"/>
            </a:br>
            <a:r>
              <a:rPr lang="en-US" sz="2000" dirty="0"/>
              <a:t>Engaging in natural language conversations with users.</a:t>
            </a:r>
          </a:p>
          <a:p>
            <a:r>
              <a:rPr lang="en-US" sz="2000" dirty="0"/>
              <a:t>Architecture: specifically fine-tuned for conversational tasks. </a:t>
            </a:r>
          </a:p>
          <a:p>
            <a:r>
              <a:rPr lang="en-US" sz="2000" dirty="0"/>
              <a:t>Applications:</a:t>
            </a:r>
          </a:p>
          <a:p>
            <a:pPr lvl="1"/>
            <a:r>
              <a:rPr lang="en-US" sz="2000" dirty="0"/>
              <a:t>Chatbots </a:t>
            </a:r>
          </a:p>
          <a:p>
            <a:pPr lvl="1"/>
            <a:r>
              <a:rPr lang="en-US" sz="2000" dirty="0"/>
              <a:t>Customer service bots </a:t>
            </a:r>
          </a:p>
          <a:p>
            <a:pPr lvl="1"/>
            <a:r>
              <a:rPr lang="en-US" sz="2000" dirty="0"/>
              <a:t>educational chatbots </a:t>
            </a:r>
          </a:p>
          <a:p>
            <a:pPr lvl="1"/>
            <a:r>
              <a:rPr lang="en-US" sz="2000" dirty="0"/>
              <a:t>Open-domain conversations </a:t>
            </a:r>
          </a:p>
          <a:p>
            <a:r>
              <a:rPr lang="en-US" sz="2000" dirty="0"/>
              <a:t>Training: Trained on labeled conversational data, allowing it to learn how to respond to different user prompts and maintain context in a conversation.</a:t>
            </a:r>
          </a:p>
          <a:p>
            <a:r>
              <a:rPr lang="en-US" sz="2000" dirty="0"/>
              <a:t>Now Gemini </a:t>
            </a:r>
          </a:p>
        </p:txBody>
      </p:sp>
      <p:sp>
        <p:nvSpPr>
          <p:cNvPr id="2" name="Title 1">
            <a:extLst>
              <a:ext uri="{FF2B5EF4-FFF2-40B4-BE49-F238E27FC236}">
                <a16:creationId xmlns:a16="http://schemas.microsoft.com/office/drawing/2014/main" id="{7A93C308-A5C7-BA5D-4621-C4CBD81E310E}"/>
              </a:ext>
            </a:extLst>
          </p:cNvPr>
          <p:cNvSpPr>
            <a:spLocks noGrp="1"/>
          </p:cNvSpPr>
          <p:nvPr>
            <p:ph type="title"/>
          </p:nvPr>
        </p:nvSpPr>
        <p:spPr/>
        <p:txBody>
          <a:bodyPr/>
          <a:lstStyle/>
          <a:p>
            <a:r>
              <a:rPr lang="en-US" dirty="0"/>
              <a:t>What is Bard?</a:t>
            </a:r>
          </a:p>
        </p:txBody>
      </p:sp>
      <p:sp>
        <p:nvSpPr>
          <p:cNvPr id="4" name="Date Placeholder 3">
            <a:extLst>
              <a:ext uri="{FF2B5EF4-FFF2-40B4-BE49-F238E27FC236}">
                <a16:creationId xmlns:a16="http://schemas.microsoft.com/office/drawing/2014/main" id="{C80725A6-F78C-EB40-B418-4266C4214FB7}"/>
              </a:ext>
            </a:extLst>
          </p:cNvPr>
          <p:cNvSpPr>
            <a:spLocks noGrp="1"/>
          </p:cNvSpPr>
          <p:nvPr>
            <p:ph type="dt" sz="half" idx="2"/>
          </p:nvPr>
        </p:nvSpPr>
        <p:spPr/>
        <p:txBody>
          <a:bodyPr/>
          <a:lstStyle/>
          <a:p>
            <a:fld id="{7A8D1C33-94FA-4CCA-ACB4-A433203BF2CF}" type="datetime4">
              <a:rPr lang="en-US" smtClean="0"/>
              <a:t>March 23, 2026</a:t>
            </a:fld>
            <a:endParaRPr lang="en-US" dirty="0"/>
          </a:p>
        </p:txBody>
      </p:sp>
    </p:spTree>
    <p:extLst>
      <p:ext uri="{BB962C8B-B14F-4D97-AF65-F5344CB8AC3E}">
        <p14:creationId xmlns:p14="http://schemas.microsoft.com/office/powerpoint/2010/main" val="299734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B3C99D56-A692-9870-2DB2-A73AFB907069}"/>
              </a:ext>
            </a:extLst>
          </p:cNvPr>
          <p:cNvSpPr>
            <a:spLocks noGrp="1"/>
          </p:cNvSpPr>
          <p:nvPr>
            <p:ph type="body" sz="quarter" idx="12"/>
          </p:nvPr>
        </p:nvSpPr>
        <p:spPr>
          <a:xfrm>
            <a:off x="609600" y="1398494"/>
            <a:ext cx="7291526" cy="4468906"/>
          </a:xfrm>
        </p:spPr>
        <p:txBody>
          <a:bodyPr>
            <a:normAutofit lnSpcReduction="10000"/>
          </a:bodyPr>
          <a:lstStyle/>
          <a:p>
            <a:r>
              <a:rPr lang="en-US" dirty="0"/>
              <a:t>BART: Bidirectional Encoder-Decoder model</a:t>
            </a:r>
          </a:p>
          <a:p>
            <a:r>
              <a:rPr lang="en-US" dirty="0"/>
              <a:t>Combining the strengths of both BERT and GPT (Generative Pre-trained Transformer). It uses a bidirectional encoder for understanding text and an autoregressive decoder for generating new text. </a:t>
            </a:r>
          </a:p>
          <a:p>
            <a:r>
              <a:rPr lang="en-US" dirty="0"/>
              <a:t>Training: BART is pre-trained using a denoising autoencoder approach, where text is corrupted with random noise and the model is trained to reconstruct the original text. This training objective allows BART to learn both context and generation. </a:t>
            </a:r>
          </a:p>
          <a:p>
            <a:r>
              <a:rPr lang="en-US" dirty="0"/>
              <a:t>Strengths: BART is particularly effective for text generation tasks, such as summarization, translation, and dialogue generation. </a:t>
            </a:r>
          </a:p>
          <a:p>
            <a:endParaRPr lang="en-US" dirty="0"/>
          </a:p>
        </p:txBody>
      </p:sp>
      <p:sp>
        <p:nvSpPr>
          <p:cNvPr id="5" name="Title 4">
            <a:extLst>
              <a:ext uri="{FF2B5EF4-FFF2-40B4-BE49-F238E27FC236}">
                <a16:creationId xmlns:a16="http://schemas.microsoft.com/office/drawing/2014/main" id="{BCC50A81-4A0F-3A01-AFD9-7F2637F39DF0}"/>
              </a:ext>
            </a:extLst>
          </p:cNvPr>
          <p:cNvSpPr>
            <a:spLocks noGrp="1"/>
          </p:cNvSpPr>
          <p:nvPr>
            <p:ph type="title"/>
          </p:nvPr>
        </p:nvSpPr>
        <p:spPr/>
        <p:txBody>
          <a:bodyPr>
            <a:normAutofit/>
          </a:bodyPr>
          <a:lstStyle/>
          <a:p>
            <a:r>
              <a:rPr lang="en-US" dirty="0"/>
              <a:t>What is Bart?</a:t>
            </a:r>
          </a:p>
        </p:txBody>
      </p:sp>
      <p:sp>
        <p:nvSpPr>
          <p:cNvPr id="2" name="Date Placeholder 1">
            <a:extLst>
              <a:ext uri="{FF2B5EF4-FFF2-40B4-BE49-F238E27FC236}">
                <a16:creationId xmlns:a16="http://schemas.microsoft.com/office/drawing/2014/main" id="{21335CEC-BD00-420F-F411-DF97DFDE7F7F}"/>
              </a:ext>
            </a:extLst>
          </p:cNvPr>
          <p:cNvSpPr>
            <a:spLocks noGrp="1"/>
          </p:cNvSpPr>
          <p:nvPr>
            <p:ph type="dt" sz="half" idx="2"/>
          </p:nvPr>
        </p:nvSpPr>
        <p:spPr/>
        <p:txBody>
          <a:bodyPr/>
          <a:lstStyle/>
          <a:p>
            <a:fld id="{53411870-F417-46EC-AA5B-BCAB939016DD}" type="datetime4">
              <a:rPr lang="en-US" smtClean="0"/>
              <a:t>March 23, 2026</a:t>
            </a:fld>
            <a:endParaRPr lang="en-US" dirty="0"/>
          </a:p>
        </p:txBody>
      </p:sp>
    </p:spTree>
    <p:extLst>
      <p:ext uri="{BB962C8B-B14F-4D97-AF65-F5344CB8AC3E}">
        <p14:creationId xmlns:p14="http://schemas.microsoft.com/office/powerpoint/2010/main" val="3242876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787962-46B5-5536-0EDD-55FD12E6AF3B}"/>
              </a:ext>
            </a:extLst>
          </p:cNvPr>
          <p:cNvSpPr>
            <a:spLocks noGrp="1"/>
          </p:cNvSpPr>
          <p:nvPr>
            <p:ph type="body" sz="quarter" idx="12"/>
          </p:nvPr>
        </p:nvSpPr>
        <p:spPr>
          <a:xfrm>
            <a:off x="609600" y="1280160"/>
            <a:ext cx="7291526" cy="4587240"/>
          </a:xfrm>
        </p:spPr>
        <p:txBody>
          <a:bodyPr>
            <a:normAutofit fontScale="92500"/>
          </a:bodyPr>
          <a:lstStyle/>
          <a:p>
            <a:r>
              <a:rPr lang="en-US" dirty="0"/>
              <a:t>Previously based on the </a:t>
            </a:r>
            <a:r>
              <a:rPr lang="en-US" dirty="0">
                <a:hlinkClick r:id="rId2" tooltip="LaMDA"/>
              </a:rPr>
              <a:t>LaMDA</a:t>
            </a:r>
            <a:r>
              <a:rPr lang="en-US" dirty="0"/>
              <a:t> and </a:t>
            </a:r>
            <a:r>
              <a:rPr lang="en-US" dirty="0">
                <a:hlinkClick r:id="rId3" tooltip="PaLM"/>
              </a:rPr>
              <a:t>PaLM</a:t>
            </a:r>
            <a:r>
              <a:rPr lang="en-US" dirty="0"/>
              <a:t> LLMs.</a:t>
            </a:r>
          </a:p>
          <a:p>
            <a:r>
              <a:rPr lang="en-US" dirty="0"/>
              <a:t>Multimodal: Can process and generate text, images, audio, and code. </a:t>
            </a:r>
          </a:p>
          <a:p>
            <a:r>
              <a:rPr lang="en-US" dirty="0"/>
              <a:t>Transformer Architecture:</a:t>
            </a:r>
          </a:p>
          <a:p>
            <a:pPr lvl="1"/>
            <a:r>
              <a:rPr lang="en-US" dirty="0"/>
              <a:t>It uses a more advanced neural network architecture to understand language and context better. </a:t>
            </a:r>
          </a:p>
          <a:p>
            <a:r>
              <a:rPr lang="en-US" dirty="0"/>
              <a:t>Advanced Capabilities:</a:t>
            </a:r>
          </a:p>
          <a:p>
            <a:pPr lvl="1"/>
            <a:r>
              <a:rPr lang="en-US" dirty="0"/>
              <a:t>Capable of more complex tasks like image generation, code writing, and more nuanced language understanding. </a:t>
            </a:r>
          </a:p>
          <a:p>
            <a:r>
              <a:rPr lang="en-US" dirty="0"/>
              <a:t>Updated Name:	</a:t>
            </a:r>
          </a:p>
          <a:p>
            <a:pPr lvl="1"/>
            <a:r>
              <a:rPr lang="en-US" dirty="0"/>
              <a:t>Bard was rebranded to Gemini to reflect the more advanced capabilities of the underlying AI model. </a:t>
            </a:r>
          </a:p>
          <a:p>
            <a:endParaRPr lang="en-US" dirty="0"/>
          </a:p>
        </p:txBody>
      </p:sp>
      <p:sp>
        <p:nvSpPr>
          <p:cNvPr id="2" name="Title 1">
            <a:extLst>
              <a:ext uri="{FF2B5EF4-FFF2-40B4-BE49-F238E27FC236}">
                <a16:creationId xmlns:a16="http://schemas.microsoft.com/office/drawing/2014/main" id="{87E857D0-3AE4-E378-3041-DC30C6856E7D}"/>
              </a:ext>
            </a:extLst>
          </p:cNvPr>
          <p:cNvSpPr>
            <a:spLocks noGrp="1"/>
          </p:cNvSpPr>
          <p:nvPr>
            <p:ph type="title"/>
          </p:nvPr>
        </p:nvSpPr>
        <p:spPr/>
        <p:txBody>
          <a:bodyPr/>
          <a:lstStyle/>
          <a:p>
            <a:r>
              <a:rPr lang="en-US" dirty="0"/>
              <a:t>Gemini</a:t>
            </a:r>
          </a:p>
        </p:txBody>
      </p:sp>
      <p:sp>
        <p:nvSpPr>
          <p:cNvPr id="4" name="Date Placeholder 3">
            <a:extLst>
              <a:ext uri="{FF2B5EF4-FFF2-40B4-BE49-F238E27FC236}">
                <a16:creationId xmlns:a16="http://schemas.microsoft.com/office/drawing/2014/main" id="{BA7AA622-C183-6807-9F38-0637386DF93C}"/>
              </a:ext>
            </a:extLst>
          </p:cNvPr>
          <p:cNvSpPr>
            <a:spLocks noGrp="1"/>
          </p:cNvSpPr>
          <p:nvPr>
            <p:ph type="dt" sz="half" idx="2"/>
          </p:nvPr>
        </p:nvSpPr>
        <p:spPr/>
        <p:txBody>
          <a:bodyPr/>
          <a:lstStyle/>
          <a:p>
            <a:fld id="{ECE0366E-03D5-403C-8360-1DB591B29163}" type="datetime4">
              <a:rPr lang="en-US" smtClean="0"/>
              <a:t>March 23, 2026</a:t>
            </a:fld>
            <a:endParaRPr lang="en-US" dirty="0"/>
          </a:p>
        </p:txBody>
      </p:sp>
    </p:spTree>
    <p:extLst>
      <p:ext uri="{BB962C8B-B14F-4D97-AF65-F5344CB8AC3E}">
        <p14:creationId xmlns:p14="http://schemas.microsoft.com/office/powerpoint/2010/main" val="3106799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ACF90B-35E1-CD96-7947-E3E9CDCD64A5}"/>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5FB76DF-9613-0909-D886-2D7704A1FDEA}"/>
              </a:ext>
            </a:extLst>
          </p:cNvPr>
          <p:cNvSpPr>
            <a:spLocks noGrp="1"/>
          </p:cNvSpPr>
          <p:nvPr>
            <p:ph type="title"/>
          </p:nvPr>
        </p:nvSpPr>
        <p:spPr>
          <a:xfrm>
            <a:off x="609600" y="1747776"/>
            <a:ext cx="7010400" cy="1267310"/>
          </a:xfrm>
        </p:spPr>
        <p:txBody>
          <a:bodyPr anchor="t"/>
          <a:lstStyle/>
          <a:p>
            <a:r>
              <a:rPr lang="en-US" dirty="0"/>
              <a:t>Introduction to Prompt Engineering</a:t>
            </a:r>
          </a:p>
        </p:txBody>
      </p:sp>
      <p:sp>
        <p:nvSpPr>
          <p:cNvPr id="3" name="Date Placeholder 2">
            <a:extLst>
              <a:ext uri="{FF2B5EF4-FFF2-40B4-BE49-F238E27FC236}">
                <a16:creationId xmlns:a16="http://schemas.microsoft.com/office/drawing/2014/main" id="{35F02A2F-7477-8177-DE71-3718210C64DE}"/>
              </a:ext>
            </a:extLst>
          </p:cNvPr>
          <p:cNvSpPr>
            <a:spLocks noGrp="1"/>
          </p:cNvSpPr>
          <p:nvPr>
            <p:ph type="dt" sz="half" idx="4294967295"/>
          </p:nvPr>
        </p:nvSpPr>
        <p:spPr>
          <a:xfrm>
            <a:off x="0" y="6356350"/>
            <a:ext cx="2206625" cy="220663"/>
          </a:xfrm>
        </p:spPr>
        <p:txBody>
          <a:bodyPr/>
          <a:lstStyle/>
          <a:p>
            <a:fld id="{20D48C27-3AC5-4AFF-9BD6-EAEA675C6261}" type="datetime4">
              <a:rPr lang="en-US" smtClean="0"/>
              <a:t>March 23, 2026</a:t>
            </a:fld>
            <a:endParaRPr lang="en-US" dirty="0"/>
          </a:p>
        </p:txBody>
      </p:sp>
      <p:sp>
        <p:nvSpPr>
          <p:cNvPr id="5" name="Slide Number Placeholder 4">
            <a:extLst>
              <a:ext uri="{FF2B5EF4-FFF2-40B4-BE49-F238E27FC236}">
                <a16:creationId xmlns:a16="http://schemas.microsoft.com/office/drawing/2014/main" id="{DDFBE476-35A3-9219-9EEE-8A35C62C9950}"/>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46</a:t>
            </a:fld>
            <a:endParaRPr lang="en-US" dirty="0"/>
          </a:p>
        </p:txBody>
      </p:sp>
    </p:spTree>
    <p:extLst>
      <p:ext uri="{BB962C8B-B14F-4D97-AF65-F5344CB8AC3E}">
        <p14:creationId xmlns:p14="http://schemas.microsoft.com/office/powerpoint/2010/main" val="5050039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1A050C74-0E8F-1FCE-A02B-C29066271EEE}"/>
              </a:ext>
            </a:extLst>
          </p:cNvPr>
          <p:cNvSpPr>
            <a:spLocks noGrp="1"/>
          </p:cNvSpPr>
          <p:nvPr>
            <p:ph type="body" sz="quarter" idx="12"/>
          </p:nvPr>
        </p:nvSpPr>
        <p:spPr>
          <a:xfrm>
            <a:off x="609600" y="1420009"/>
            <a:ext cx="7291526" cy="4447391"/>
          </a:xfrm>
        </p:spPr>
        <p:txBody>
          <a:bodyPr>
            <a:normAutofit/>
          </a:bodyPr>
          <a:lstStyle/>
          <a:p>
            <a:r>
              <a:rPr lang="en-US" sz="2400" dirty="0"/>
              <a:t>The process of crafting, refining, and optimizing instructions to guide generative AI models. </a:t>
            </a:r>
          </a:p>
          <a:p>
            <a:r>
              <a:rPr lang="en-US" sz="2400" dirty="0"/>
              <a:t>It involves selecting the most appropriate: </a:t>
            </a:r>
          </a:p>
          <a:p>
            <a:pPr lvl="1"/>
            <a:r>
              <a:rPr lang="en-US" sz="2400" dirty="0"/>
              <a:t>Formats</a:t>
            </a:r>
          </a:p>
          <a:p>
            <a:pPr lvl="1"/>
            <a:r>
              <a:rPr lang="en-US" sz="2400" dirty="0"/>
              <a:t>Phrases</a:t>
            </a:r>
          </a:p>
          <a:p>
            <a:pPr lvl="1"/>
            <a:r>
              <a:rPr lang="en-US" sz="2400" dirty="0"/>
              <a:t>Words</a:t>
            </a:r>
          </a:p>
          <a:p>
            <a:pPr lvl="1"/>
            <a:r>
              <a:rPr lang="en-US" sz="2400" dirty="0"/>
              <a:t>Symbols </a:t>
            </a:r>
          </a:p>
          <a:p>
            <a:r>
              <a:rPr lang="en-US" sz="2400" dirty="0"/>
              <a:t>Helps AI systems understand user intent and respond meaningfully. </a:t>
            </a:r>
          </a:p>
          <a:p>
            <a:endParaRPr lang="en-US" sz="2800" dirty="0"/>
          </a:p>
          <a:p>
            <a:endParaRPr lang="en-US" sz="2400" dirty="0"/>
          </a:p>
          <a:p>
            <a:endParaRPr lang="en-US" sz="2400" dirty="0"/>
          </a:p>
          <a:p>
            <a:endParaRPr lang="en-US" sz="2400" dirty="0"/>
          </a:p>
        </p:txBody>
      </p:sp>
      <p:sp>
        <p:nvSpPr>
          <p:cNvPr id="7" name="Title 6">
            <a:extLst>
              <a:ext uri="{FF2B5EF4-FFF2-40B4-BE49-F238E27FC236}">
                <a16:creationId xmlns:a16="http://schemas.microsoft.com/office/drawing/2014/main" id="{F0785052-92E9-05FB-00AC-F184D9D86595}"/>
              </a:ext>
            </a:extLst>
          </p:cNvPr>
          <p:cNvSpPr>
            <a:spLocks noGrp="1"/>
          </p:cNvSpPr>
          <p:nvPr>
            <p:ph type="title"/>
          </p:nvPr>
        </p:nvSpPr>
        <p:spPr>
          <a:xfrm>
            <a:off x="609601" y="685800"/>
            <a:ext cx="7291526" cy="572845"/>
          </a:xfrm>
        </p:spPr>
        <p:txBody>
          <a:bodyPr/>
          <a:lstStyle/>
          <a:p>
            <a:r>
              <a:rPr lang="en-US" dirty="0"/>
              <a:t>What is Prompt Engineering?</a:t>
            </a:r>
          </a:p>
        </p:txBody>
      </p:sp>
      <p:sp>
        <p:nvSpPr>
          <p:cNvPr id="4" name="Date Placeholder 3">
            <a:extLst>
              <a:ext uri="{FF2B5EF4-FFF2-40B4-BE49-F238E27FC236}">
                <a16:creationId xmlns:a16="http://schemas.microsoft.com/office/drawing/2014/main" id="{761545AF-C339-44EF-D182-88AD9EC8747F}"/>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1B447EB-408C-4249-BAF6-568C33532432}" type="datetime4">
              <a:rPr lang="en-US" smtClean="0"/>
              <a:t>March 23, 2026</a:t>
            </a:fld>
            <a:endParaRPr lang="en-US"/>
          </a:p>
        </p:txBody>
      </p:sp>
      <p:sp>
        <p:nvSpPr>
          <p:cNvPr id="6" name="Slide Number Placeholder 5">
            <a:extLst>
              <a:ext uri="{FF2B5EF4-FFF2-40B4-BE49-F238E27FC236}">
                <a16:creationId xmlns:a16="http://schemas.microsoft.com/office/drawing/2014/main" id="{DFD74F94-8CC8-B508-E7A3-7292221B1CE9}"/>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47</a:t>
            </a:fld>
            <a:endParaRPr lang="en-US"/>
          </a:p>
        </p:txBody>
      </p:sp>
    </p:spTree>
    <p:extLst>
      <p:ext uri="{BB962C8B-B14F-4D97-AF65-F5344CB8AC3E}">
        <p14:creationId xmlns:p14="http://schemas.microsoft.com/office/powerpoint/2010/main" val="4230886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3F379AF-6108-7791-3311-01100DA3663F}"/>
              </a:ext>
            </a:extLst>
          </p:cNvPr>
          <p:cNvSpPr>
            <a:spLocks noGrp="1"/>
          </p:cNvSpPr>
          <p:nvPr>
            <p:ph type="body" sz="quarter" idx="12"/>
          </p:nvPr>
        </p:nvSpPr>
        <p:spPr>
          <a:xfrm>
            <a:off x="609600" y="1957892"/>
            <a:ext cx="7291526" cy="3909508"/>
          </a:xfrm>
        </p:spPr>
        <p:txBody>
          <a:bodyPr>
            <a:normAutofit/>
          </a:bodyPr>
          <a:lstStyle/>
          <a:p>
            <a:pPr marL="0" indent="0">
              <a:buNone/>
            </a:pPr>
            <a:r>
              <a:rPr lang="en-US" sz="2400" dirty="0"/>
              <a:t>Addresses a fundamental challenge: </a:t>
            </a:r>
          </a:p>
          <a:p>
            <a:pPr lvl="1">
              <a:lnSpc>
                <a:spcPct val="90000"/>
              </a:lnSpc>
            </a:pPr>
            <a:r>
              <a:rPr lang="en-US" sz="2400" dirty="0"/>
              <a:t>Search Engines find information by Keyword</a:t>
            </a:r>
          </a:p>
          <a:p>
            <a:pPr lvl="1">
              <a:lnSpc>
                <a:spcPct val="90000"/>
              </a:lnSpc>
            </a:pPr>
            <a:r>
              <a:rPr lang="en-US" sz="2400" dirty="0"/>
              <a:t>AI provides information by Concept </a:t>
            </a:r>
          </a:p>
          <a:p>
            <a:pPr lvl="1">
              <a:lnSpc>
                <a:spcPct val="90000"/>
              </a:lnSpc>
            </a:pPr>
            <a:r>
              <a:rPr lang="en-US" sz="2400" dirty="0"/>
              <a:t>AI can provide output in specific Format</a:t>
            </a:r>
          </a:p>
          <a:p>
            <a:pPr lvl="1">
              <a:lnSpc>
                <a:spcPct val="90000"/>
              </a:lnSpc>
            </a:pPr>
            <a:r>
              <a:rPr lang="en-US" sz="2400" dirty="0"/>
              <a:t>AI requires detailed, well-structured instructions</a:t>
            </a:r>
          </a:p>
          <a:p>
            <a:pPr lvl="1">
              <a:lnSpc>
                <a:spcPct val="90000"/>
              </a:lnSpc>
            </a:pPr>
            <a:r>
              <a:rPr lang="en-US" sz="2400" dirty="0"/>
              <a:t>Prompt engineering uses specified frameworks to query AI models with relevant conceptual context. </a:t>
            </a:r>
          </a:p>
          <a:p>
            <a:pPr lvl="1">
              <a:lnSpc>
                <a:spcPct val="90000"/>
              </a:lnSpc>
            </a:pPr>
            <a:r>
              <a:rPr lang="en-US" sz="2400" dirty="0"/>
              <a:t>Crucial for the quality and relevance of the AI's response. </a:t>
            </a:r>
          </a:p>
        </p:txBody>
      </p:sp>
      <p:sp>
        <p:nvSpPr>
          <p:cNvPr id="2" name="Title 1">
            <a:extLst>
              <a:ext uri="{FF2B5EF4-FFF2-40B4-BE49-F238E27FC236}">
                <a16:creationId xmlns:a16="http://schemas.microsoft.com/office/drawing/2014/main" id="{50AB2962-2E96-56C9-4A6C-2E6DC845C045}"/>
              </a:ext>
            </a:extLst>
          </p:cNvPr>
          <p:cNvSpPr>
            <a:spLocks noGrp="1"/>
          </p:cNvSpPr>
          <p:nvPr>
            <p:ph type="title"/>
          </p:nvPr>
        </p:nvSpPr>
        <p:spPr/>
        <p:txBody>
          <a:bodyPr anchor="b">
            <a:noAutofit/>
          </a:bodyPr>
          <a:lstStyle/>
          <a:p>
            <a:r>
              <a:rPr lang="en-US" sz="4400" dirty="0"/>
              <a:t>Prompt Engineering Purpose</a:t>
            </a:r>
          </a:p>
        </p:txBody>
      </p:sp>
      <p:sp>
        <p:nvSpPr>
          <p:cNvPr id="4" name="Date Placeholder 3">
            <a:extLst>
              <a:ext uri="{FF2B5EF4-FFF2-40B4-BE49-F238E27FC236}">
                <a16:creationId xmlns:a16="http://schemas.microsoft.com/office/drawing/2014/main" id="{5DFADAB2-CC4D-2AAE-F675-97A763034831}"/>
              </a:ext>
            </a:extLst>
          </p:cNvPr>
          <p:cNvSpPr>
            <a:spLocks noGrp="1"/>
          </p:cNvSpPr>
          <p:nvPr>
            <p:ph type="dt" sz="half" idx="2"/>
          </p:nvPr>
        </p:nvSpPr>
        <p:spPr/>
        <p:txBody>
          <a:bodyPr anchor="b">
            <a:normAutofit fontScale="85000" lnSpcReduction="20000"/>
          </a:bodyPr>
          <a:lstStyle/>
          <a:p>
            <a:pPr>
              <a:spcAft>
                <a:spcPts val="800"/>
              </a:spcAft>
            </a:pPr>
            <a:fld id="{83E9DC74-63A6-4D5C-BBFD-20FA40B00E4A}" type="datetime4">
              <a:rPr lang="en-US" smtClean="0"/>
              <a:t>March 23, 2026</a:t>
            </a:fld>
            <a:endParaRPr lang="en-US"/>
          </a:p>
        </p:txBody>
      </p:sp>
      <p:sp>
        <p:nvSpPr>
          <p:cNvPr id="6" name="Slide Number Placeholder 5">
            <a:extLst>
              <a:ext uri="{FF2B5EF4-FFF2-40B4-BE49-F238E27FC236}">
                <a16:creationId xmlns:a16="http://schemas.microsoft.com/office/drawing/2014/main" id="{E9FAB8D0-364A-2F4C-1718-DAA3AB019336}"/>
              </a:ext>
            </a:extLst>
          </p:cNvPr>
          <p:cNvSpPr>
            <a:spLocks noGrp="1"/>
          </p:cNvSpPr>
          <p:nvPr>
            <p:ph type="sldNum" sz="quarter" idx="4294967295"/>
          </p:nvPr>
        </p:nvSpPr>
        <p:spPr>
          <a:xfrm>
            <a:off x="11430000" y="4767263"/>
            <a:ext cx="762000" cy="274637"/>
          </a:xfrm>
          <a:prstGeom prst="rect">
            <a:avLst/>
          </a:prstGeom>
        </p:spPr>
        <p:txBody>
          <a:bodyPr vert="horz" lIns="0" tIns="0" rIns="0" bIns="0" anchor="b">
            <a:normAutofit/>
          </a:bodyPr>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fld id="{3D46CBA2-ECE5-4BE9-B546-6761E0E67089}" type="slidenum">
              <a:rPr lang="en-US" smtClean="0"/>
              <a:pPr>
                <a:spcAft>
                  <a:spcPts val="800"/>
                </a:spcAft>
              </a:pPr>
              <a:t>48</a:t>
            </a:fld>
            <a:endParaRPr lang="en-US"/>
          </a:p>
        </p:txBody>
      </p:sp>
    </p:spTree>
    <p:extLst>
      <p:ext uri="{BB962C8B-B14F-4D97-AF65-F5344CB8AC3E}">
        <p14:creationId xmlns:p14="http://schemas.microsoft.com/office/powerpoint/2010/main" val="4070537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52B06A-756D-22F9-3DD8-98494586A1B6}"/>
              </a:ext>
            </a:extLst>
          </p:cNvPr>
          <p:cNvSpPr>
            <a:spLocks noGrp="1"/>
          </p:cNvSpPr>
          <p:nvPr>
            <p:ph type="body" sz="quarter" idx="12"/>
          </p:nvPr>
        </p:nvSpPr>
        <p:spPr>
          <a:xfrm>
            <a:off x="609600" y="1904104"/>
            <a:ext cx="7291526" cy="3963296"/>
          </a:xfrm>
        </p:spPr>
        <p:txBody>
          <a:bodyPr>
            <a:noAutofit/>
          </a:bodyPr>
          <a:lstStyle/>
          <a:p>
            <a:pPr>
              <a:lnSpc>
                <a:spcPct val="90000"/>
              </a:lnSpc>
            </a:pPr>
            <a:r>
              <a:rPr lang="en-US" sz="2000" dirty="0"/>
              <a:t>Design and testing of prompts for AI applications</a:t>
            </a:r>
          </a:p>
          <a:p>
            <a:pPr>
              <a:lnSpc>
                <a:spcPct val="90000"/>
              </a:lnSpc>
            </a:pPr>
            <a:r>
              <a:rPr lang="en-US" sz="2000" dirty="0"/>
              <a:t>Used across various industries: </a:t>
            </a:r>
          </a:p>
          <a:p>
            <a:pPr lvl="1">
              <a:lnSpc>
                <a:spcPct val="90000"/>
              </a:lnSpc>
            </a:pPr>
            <a:r>
              <a:rPr lang="en-US" sz="2000" dirty="0"/>
              <a:t>Healthcare</a:t>
            </a:r>
          </a:p>
          <a:p>
            <a:pPr lvl="1">
              <a:lnSpc>
                <a:spcPct val="90000"/>
              </a:lnSpc>
            </a:pPr>
            <a:r>
              <a:rPr lang="en-US" sz="2000" dirty="0"/>
              <a:t>Cybersecurity</a:t>
            </a:r>
          </a:p>
          <a:p>
            <a:pPr lvl="1">
              <a:lnSpc>
                <a:spcPct val="90000"/>
              </a:lnSpc>
            </a:pPr>
            <a:r>
              <a:rPr lang="en-US" sz="2000" dirty="0"/>
              <a:t>Business</a:t>
            </a:r>
          </a:p>
          <a:p>
            <a:pPr lvl="1">
              <a:lnSpc>
                <a:spcPct val="90000"/>
              </a:lnSpc>
            </a:pPr>
            <a:r>
              <a:rPr lang="en-US" sz="2000" dirty="0"/>
              <a:t>Education. </a:t>
            </a:r>
          </a:p>
          <a:p>
            <a:pPr>
              <a:lnSpc>
                <a:spcPct val="90000"/>
              </a:lnSpc>
            </a:pPr>
            <a:r>
              <a:rPr lang="en-US" sz="2000" dirty="0"/>
              <a:t>Example - A physician prompts a medical LLM to generate differential diagnoses by providing:  </a:t>
            </a:r>
          </a:p>
          <a:p>
            <a:pPr lvl="1">
              <a:lnSpc>
                <a:spcPct val="90000"/>
              </a:lnSpc>
            </a:pPr>
            <a:r>
              <a:rPr lang="en-US" sz="2000" dirty="0"/>
              <a:t>Symptoms</a:t>
            </a:r>
          </a:p>
          <a:p>
            <a:pPr lvl="1">
              <a:lnSpc>
                <a:spcPct val="90000"/>
              </a:lnSpc>
            </a:pPr>
            <a:r>
              <a:rPr lang="en-US" sz="2000" dirty="0"/>
              <a:t>Patient details</a:t>
            </a:r>
          </a:p>
          <a:p>
            <a:pPr lvl="1">
              <a:lnSpc>
                <a:spcPct val="90000"/>
              </a:lnSpc>
            </a:pPr>
            <a:r>
              <a:rPr lang="en-US" sz="2000" dirty="0"/>
              <a:t>Medical test results</a:t>
            </a:r>
          </a:p>
        </p:txBody>
      </p:sp>
      <p:sp>
        <p:nvSpPr>
          <p:cNvPr id="2" name="Title 1">
            <a:extLst>
              <a:ext uri="{FF2B5EF4-FFF2-40B4-BE49-F238E27FC236}">
                <a16:creationId xmlns:a16="http://schemas.microsoft.com/office/drawing/2014/main" id="{63D2BE4A-EC9C-E0E1-BAA0-7484FE22C882}"/>
              </a:ext>
            </a:extLst>
          </p:cNvPr>
          <p:cNvSpPr>
            <a:spLocks noGrp="1"/>
          </p:cNvSpPr>
          <p:nvPr>
            <p:ph type="title"/>
          </p:nvPr>
        </p:nvSpPr>
        <p:spPr/>
        <p:txBody>
          <a:bodyPr anchor="b">
            <a:noAutofit/>
          </a:bodyPr>
          <a:lstStyle/>
          <a:p>
            <a:pPr>
              <a:lnSpc>
                <a:spcPct val="90000"/>
              </a:lnSpc>
            </a:pPr>
            <a:r>
              <a:rPr lang="en-US" sz="4000" dirty="0"/>
              <a:t>Prompt Engineering Key Applications</a:t>
            </a:r>
          </a:p>
        </p:txBody>
      </p:sp>
      <p:sp>
        <p:nvSpPr>
          <p:cNvPr id="4" name="Date Placeholder 3">
            <a:extLst>
              <a:ext uri="{FF2B5EF4-FFF2-40B4-BE49-F238E27FC236}">
                <a16:creationId xmlns:a16="http://schemas.microsoft.com/office/drawing/2014/main" id="{3D415617-8DA8-0F12-27ED-E16DEA87296A}"/>
              </a:ext>
            </a:extLst>
          </p:cNvPr>
          <p:cNvSpPr>
            <a:spLocks noGrp="1"/>
          </p:cNvSpPr>
          <p:nvPr>
            <p:ph type="dt" sz="half" idx="2"/>
          </p:nvPr>
        </p:nvSpPr>
        <p:spPr/>
        <p:txBody>
          <a:bodyPr anchor="b">
            <a:normAutofit fontScale="85000" lnSpcReduction="20000"/>
          </a:bodyPr>
          <a:lstStyle/>
          <a:p>
            <a:pPr>
              <a:spcAft>
                <a:spcPts val="800"/>
              </a:spcAft>
            </a:pPr>
            <a:fld id="{7C99E07D-26AC-4441-8C75-AE82FCA9B41B}" type="datetime4">
              <a:rPr lang="en-US" smtClean="0"/>
              <a:t>March 23, 2026</a:t>
            </a:fld>
            <a:endParaRPr lang="en-US"/>
          </a:p>
        </p:txBody>
      </p:sp>
      <p:sp>
        <p:nvSpPr>
          <p:cNvPr id="6" name="Slide Number Placeholder 5">
            <a:extLst>
              <a:ext uri="{FF2B5EF4-FFF2-40B4-BE49-F238E27FC236}">
                <a16:creationId xmlns:a16="http://schemas.microsoft.com/office/drawing/2014/main" id="{C611BA9A-FF97-A9B5-FA5B-DC6CA631B464}"/>
              </a:ext>
            </a:extLst>
          </p:cNvPr>
          <p:cNvSpPr>
            <a:spLocks noGrp="1"/>
          </p:cNvSpPr>
          <p:nvPr>
            <p:ph type="sldNum" sz="quarter" idx="4294967295"/>
          </p:nvPr>
        </p:nvSpPr>
        <p:spPr>
          <a:xfrm>
            <a:off x="11430000" y="4767263"/>
            <a:ext cx="762000" cy="274637"/>
          </a:xfrm>
          <a:prstGeom prst="rect">
            <a:avLst/>
          </a:prstGeom>
        </p:spPr>
        <p:txBody>
          <a:bodyPr vert="horz" lIns="0" tIns="0" rIns="0" bIns="0" anchor="b">
            <a:normAutofit/>
          </a:bodyPr>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fld id="{3D46CBA2-ECE5-4BE9-B546-6761E0E67089}" type="slidenum">
              <a:rPr lang="en-US" smtClean="0"/>
              <a:pPr>
                <a:spcAft>
                  <a:spcPts val="800"/>
                </a:spcAft>
              </a:pPr>
              <a:t>49</a:t>
            </a:fld>
            <a:endParaRPr lang="en-US"/>
          </a:p>
        </p:txBody>
      </p:sp>
    </p:spTree>
    <p:extLst>
      <p:ext uri="{BB962C8B-B14F-4D97-AF65-F5344CB8AC3E}">
        <p14:creationId xmlns:p14="http://schemas.microsoft.com/office/powerpoint/2010/main" val="1082728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E791D5-C445-0E10-D85F-B2216A8FC056}"/>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137A475-FC94-9B8B-E6CA-16EBA60C79FB}"/>
              </a:ext>
            </a:extLst>
          </p:cNvPr>
          <p:cNvSpPr>
            <a:spLocks noGrp="1"/>
          </p:cNvSpPr>
          <p:nvPr>
            <p:ph type="title"/>
          </p:nvPr>
        </p:nvSpPr>
        <p:spPr/>
        <p:txBody>
          <a:bodyPr/>
          <a:lstStyle/>
          <a:p>
            <a:r>
              <a:rPr lang="en-US" sz="3600" dirty="0"/>
              <a:t>Course Outline – Session IV</a:t>
            </a:r>
          </a:p>
        </p:txBody>
      </p:sp>
      <p:sp>
        <p:nvSpPr>
          <p:cNvPr id="6" name="Content Placeholder 5">
            <a:extLst>
              <a:ext uri="{FF2B5EF4-FFF2-40B4-BE49-F238E27FC236}">
                <a16:creationId xmlns:a16="http://schemas.microsoft.com/office/drawing/2014/main" id="{C529F301-BB72-A03E-EE8F-DF989E81C0BB}"/>
              </a:ext>
            </a:extLst>
          </p:cNvPr>
          <p:cNvSpPr>
            <a:spLocks noGrp="1"/>
          </p:cNvSpPr>
          <p:nvPr>
            <p:ph type="body" sz="quarter" idx="12"/>
          </p:nvPr>
        </p:nvSpPr>
        <p:spPr>
          <a:xfrm>
            <a:off x="609600" y="1441525"/>
            <a:ext cx="7300403" cy="4425875"/>
          </a:xfrm>
        </p:spPr>
        <p:txBody>
          <a:bodyPr>
            <a:noAutofit/>
          </a:bodyPr>
          <a:lstStyle/>
          <a:p>
            <a:pPr marL="624824" indent="-380990"/>
            <a:r>
              <a:rPr lang="en-US" sz="2400" dirty="0">
                <a:ea typeface="Aptos" panose="020B0004020202020204" pitchFamily="34" charset="0"/>
                <a:cs typeface="Aptos" panose="020B0004020202020204" pitchFamily="34" charset="0"/>
              </a:rPr>
              <a:t>Industry Risks and Concerns</a:t>
            </a:r>
          </a:p>
          <a:p>
            <a:pPr marL="624824" indent="-380990"/>
            <a:r>
              <a:rPr lang="en-US" sz="2400" dirty="0">
                <a:ea typeface="Aptos" panose="020B0004020202020204" pitchFamily="34" charset="0"/>
                <a:cs typeface="Aptos" panose="020B0004020202020204" pitchFamily="34" charset="0"/>
              </a:rPr>
              <a:t>AI Technology Concerns</a:t>
            </a:r>
          </a:p>
          <a:p>
            <a:pPr marL="624824" indent="-380990"/>
            <a:r>
              <a:rPr lang="en-US" sz="2400" dirty="0"/>
              <a:t>AI Future</a:t>
            </a:r>
          </a:p>
          <a:p>
            <a:pPr marL="624824" indent="-380990"/>
            <a:r>
              <a:rPr lang="en-US" sz="2400" dirty="0">
                <a:ea typeface="Aptos" panose="020B0004020202020204" pitchFamily="34" charset="0"/>
                <a:cs typeface="Aptos" panose="020B0004020202020204" pitchFamily="34" charset="0"/>
              </a:rPr>
              <a:t>Job Market</a:t>
            </a:r>
          </a:p>
          <a:p>
            <a:pPr marL="624824" indent="-380990"/>
            <a:r>
              <a:rPr lang="en-US" sz="2400" dirty="0">
                <a:ea typeface="Aptos" panose="020B0004020202020204" pitchFamily="34" charset="0"/>
                <a:cs typeface="Aptos" panose="020B0004020202020204" pitchFamily="34" charset="0"/>
              </a:rPr>
              <a:t>Creator Warning</a:t>
            </a:r>
          </a:p>
          <a:p>
            <a:pPr marL="624824" indent="-380990"/>
            <a:r>
              <a:rPr lang="en-US" sz="2400" dirty="0">
                <a:ea typeface="Aptos" panose="020B0004020202020204" pitchFamily="34" charset="0"/>
                <a:cs typeface="Aptos" panose="020B0004020202020204" pitchFamily="34" charset="0"/>
              </a:rPr>
              <a:t>AI technology Concern Quiz</a:t>
            </a:r>
          </a:p>
          <a:p>
            <a:pPr marL="624824" indent="-380990"/>
            <a:r>
              <a:rPr lang="en-US" sz="2400" dirty="0">
                <a:ea typeface="Aptos" panose="020B0004020202020204" pitchFamily="34" charset="0"/>
                <a:cs typeface="Aptos" panose="020B0004020202020204" pitchFamily="34" charset="0"/>
              </a:rPr>
              <a:t>Course Review</a:t>
            </a:r>
          </a:p>
          <a:p>
            <a:pPr marL="624824" indent="-380990"/>
            <a:r>
              <a:rPr lang="en-US" sz="2400" dirty="0">
                <a:ea typeface="Aptos" panose="020B0004020202020204" pitchFamily="34" charset="0"/>
                <a:cs typeface="Aptos" panose="020B0004020202020204" pitchFamily="34" charset="0"/>
              </a:rPr>
              <a:t>Course Evaluation</a:t>
            </a:r>
          </a:p>
          <a:p>
            <a:pPr marL="624824" indent="-380990"/>
            <a:endParaRPr lang="en-US" sz="2400" dirty="0">
              <a:ea typeface="Aptos" panose="020B0004020202020204" pitchFamily="34" charset="0"/>
              <a:cs typeface="Aptos" panose="020B0004020202020204" pitchFamily="34" charset="0"/>
            </a:endParaRPr>
          </a:p>
          <a:p>
            <a:pPr marL="624824" indent="-380990"/>
            <a:endParaRPr lang="en-US" sz="2400" dirty="0"/>
          </a:p>
        </p:txBody>
      </p:sp>
      <p:sp>
        <p:nvSpPr>
          <p:cNvPr id="2" name="Date Placeholder 1">
            <a:extLst>
              <a:ext uri="{FF2B5EF4-FFF2-40B4-BE49-F238E27FC236}">
                <a16:creationId xmlns:a16="http://schemas.microsoft.com/office/drawing/2014/main" id="{DDF0A5ED-BA81-5BF6-E0CC-16201C56FC54}"/>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3AF944A-CCDD-46F0-8024-D6FFDD114178}" type="datetime4">
              <a:rPr lang="en-US" smtClean="0"/>
              <a:t>March 23, 2026</a:t>
            </a:fld>
            <a:endParaRPr lang="en-US" dirty="0"/>
          </a:p>
        </p:txBody>
      </p:sp>
      <p:sp>
        <p:nvSpPr>
          <p:cNvPr id="8" name="Content Placeholder 6">
            <a:extLst>
              <a:ext uri="{FF2B5EF4-FFF2-40B4-BE49-F238E27FC236}">
                <a16:creationId xmlns:a16="http://schemas.microsoft.com/office/drawing/2014/main" id="{112D9925-693D-740C-2D4E-30D815328EBF}"/>
              </a:ext>
            </a:extLst>
          </p:cNvPr>
          <p:cNvSpPr txBox="1">
            <a:spLocks/>
          </p:cNvSpPr>
          <p:nvPr/>
        </p:nvSpPr>
        <p:spPr>
          <a:xfrm>
            <a:off x="508000" y="4111598"/>
            <a:ext cx="5588000" cy="2278457"/>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b="1" kern="1200">
                <a:solidFill>
                  <a:schemeClr val="tx1"/>
                </a:solidFill>
                <a:latin typeface="+mj-lt"/>
                <a:ea typeface="Verdana" panose="020B0604030504040204" pitchFamily="34" charset="0"/>
                <a:cs typeface="Verdana" panose="020B0604030504040204" pitchFamily="34" charset="0"/>
              </a:defRPr>
            </a:lvl1pPr>
            <a:lvl2pPr marL="640080" indent="-246888" algn="l" rtl="0" eaLnBrk="1" latinLnBrk="0" hangingPunct="1">
              <a:spcBef>
                <a:spcPct val="20000"/>
              </a:spcBef>
              <a:buClr>
                <a:schemeClr val="accent1"/>
              </a:buClr>
              <a:buSzPct val="85000"/>
              <a:buFont typeface="Wingdings 2"/>
              <a:buChar char=""/>
              <a:defRPr kumimoji="0" sz="2400" b="1" kern="1200">
                <a:solidFill>
                  <a:schemeClr val="tx1"/>
                </a:solidFill>
                <a:latin typeface="+mj-lt"/>
                <a:ea typeface="Verdana" panose="020B0604030504040204" pitchFamily="34" charset="0"/>
                <a:cs typeface="Verdana" panose="020B0604030504040204" pitchFamily="34" charset="0"/>
              </a:defRPr>
            </a:lvl2pPr>
            <a:lvl3pPr marL="914400" indent="-246888" algn="l" rtl="0" eaLnBrk="1" latinLnBrk="0" hangingPunct="1">
              <a:spcBef>
                <a:spcPct val="20000"/>
              </a:spcBef>
              <a:buClr>
                <a:schemeClr val="accent2"/>
              </a:buClr>
              <a:buSzPct val="70000"/>
              <a:buFont typeface="Wingdings 2"/>
              <a:buChar char=""/>
              <a:defRPr kumimoji="0" sz="2000" b="1" kern="1200">
                <a:solidFill>
                  <a:schemeClr val="tx1"/>
                </a:solidFill>
                <a:latin typeface="+mj-lt"/>
                <a:ea typeface="Verdana" panose="020B0604030504040204" pitchFamily="34" charset="0"/>
                <a:cs typeface="Verdana" panose="020B0604030504040204" pitchFamily="34" charset="0"/>
              </a:defRPr>
            </a:lvl3pPr>
            <a:lvl4pPr marL="1188720" indent="-210312" algn="l" rtl="0" eaLnBrk="1" latinLnBrk="0" hangingPunct="1">
              <a:spcBef>
                <a:spcPct val="20000"/>
              </a:spcBef>
              <a:buClr>
                <a:schemeClr val="accent3"/>
              </a:buClr>
              <a:buSzPct val="65000"/>
              <a:buFont typeface="Wingdings 2"/>
              <a:buChar char=""/>
              <a:defRPr kumimoji="0" sz="1800" b="1" kern="1200">
                <a:solidFill>
                  <a:schemeClr val="tx1"/>
                </a:solidFill>
                <a:latin typeface="+mj-lt"/>
                <a:ea typeface="Verdana" panose="020B0604030504040204" pitchFamily="34" charset="0"/>
                <a:cs typeface="Verdana" panose="020B0604030504040204" pitchFamily="34" charset="0"/>
              </a:defRPr>
            </a:lvl4pPr>
            <a:lvl5pPr marL="1463040" indent="-210312" algn="l" rtl="0" eaLnBrk="1" latinLnBrk="0" hangingPunct="1">
              <a:spcBef>
                <a:spcPct val="20000"/>
              </a:spcBef>
              <a:buClr>
                <a:schemeClr val="accent4"/>
              </a:buClr>
              <a:buSzPct val="65000"/>
              <a:buFont typeface="Wingdings 2"/>
              <a:buChar char=""/>
              <a:defRPr kumimoji="0" sz="1800" b="1" kern="1200">
                <a:solidFill>
                  <a:schemeClr val="tx1"/>
                </a:solidFill>
                <a:latin typeface="+mj-lt"/>
                <a:ea typeface="Verdana" panose="020B0604030504040204" pitchFamily="34" charset="0"/>
                <a:cs typeface="Verdana" panose="020B0604030504040204" pitchFamily="34" charset="0"/>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624824" indent="-380990"/>
            <a:endParaRPr lang="en-US" sz="2133" dirty="0">
              <a:ea typeface="Aptos" panose="020B0004020202020204" pitchFamily="34" charset="0"/>
              <a:cs typeface="Aptos" panose="020B0004020202020204" pitchFamily="34" charset="0"/>
            </a:endParaRPr>
          </a:p>
        </p:txBody>
      </p:sp>
    </p:spTree>
    <p:extLst>
      <p:ext uri="{BB962C8B-B14F-4D97-AF65-F5344CB8AC3E}">
        <p14:creationId xmlns:p14="http://schemas.microsoft.com/office/powerpoint/2010/main" val="191650957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7E794-B280-4DA2-4F89-1BEF86654DAA}"/>
              </a:ext>
            </a:extLst>
          </p:cNvPr>
          <p:cNvSpPr>
            <a:spLocks noGrp="1"/>
          </p:cNvSpPr>
          <p:nvPr>
            <p:ph type="body" sz="quarter" idx="12"/>
          </p:nvPr>
        </p:nvSpPr>
        <p:spPr>
          <a:xfrm>
            <a:off x="609600" y="1904104"/>
            <a:ext cx="7291526" cy="3963296"/>
          </a:xfrm>
        </p:spPr>
        <p:txBody>
          <a:bodyPr>
            <a:normAutofit/>
          </a:bodyPr>
          <a:lstStyle/>
          <a:p>
            <a:pPr>
              <a:lnSpc>
                <a:spcPct val="90000"/>
              </a:lnSpc>
            </a:pPr>
            <a:r>
              <a:rPr lang="en-US" sz="2400" dirty="0"/>
              <a:t>Chain-of-thought (</a:t>
            </a:r>
            <a:r>
              <a:rPr lang="en-US" sz="2400" dirty="0" err="1"/>
              <a:t>CoT</a:t>
            </a:r>
            <a:r>
              <a:rPr lang="en-US" sz="2400" dirty="0"/>
              <a:t>): Breaks down complex reasoning into intermediate steps to help models produce more accurate results </a:t>
            </a:r>
          </a:p>
          <a:p>
            <a:pPr>
              <a:lnSpc>
                <a:spcPct val="90000"/>
              </a:lnSpc>
            </a:pPr>
            <a:r>
              <a:rPr lang="en-US" sz="2400" dirty="0"/>
              <a:t>Prompt Chaining: Splits complex tasks into smaller subtasks, using the AI's outputs to accomplish overarching goals</a:t>
            </a:r>
          </a:p>
          <a:p>
            <a:pPr>
              <a:lnSpc>
                <a:spcPct val="90000"/>
              </a:lnSpc>
            </a:pPr>
            <a:r>
              <a:rPr lang="en-US" sz="2400" dirty="0"/>
              <a:t>Complexity-based Prompting: Performs multiple reasoning rollouts and selects the most commonly reached conclusion from the longest chains of thought</a:t>
            </a:r>
          </a:p>
        </p:txBody>
      </p:sp>
      <p:sp>
        <p:nvSpPr>
          <p:cNvPr id="2" name="Title 1">
            <a:extLst>
              <a:ext uri="{FF2B5EF4-FFF2-40B4-BE49-F238E27FC236}">
                <a16:creationId xmlns:a16="http://schemas.microsoft.com/office/drawing/2014/main" id="{42DB1A12-B330-5CD7-9D8A-0B343B245250}"/>
              </a:ext>
            </a:extLst>
          </p:cNvPr>
          <p:cNvSpPr>
            <a:spLocks noGrp="1"/>
          </p:cNvSpPr>
          <p:nvPr>
            <p:ph type="title"/>
          </p:nvPr>
        </p:nvSpPr>
        <p:spPr/>
        <p:txBody>
          <a:bodyPr anchor="b">
            <a:normAutofit fontScale="90000"/>
          </a:bodyPr>
          <a:lstStyle/>
          <a:p>
            <a:pPr>
              <a:lnSpc>
                <a:spcPct val="90000"/>
              </a:lnSpc>
            </a:pPr>
            <a:r>
              <a:rPr lang="en-US" sz="4667" dirty="0"/>
              <a:t>Prompt Engineering Common Techniques </a:t>
            </a:r>
          </a:p>
        </p:txBody>
      </p:sp>
      <p:sp>
        <p:nvSpPr>
          <p:cNvPr id="4" name="Date Placeholder 3">
            <a:extLst>
              <a:ext uri="{FF2B5EF4-FFF2-40B4-BE49-F238E27FC236}">
                <a16:creationId xmlns:a16="http://schemas.microsoft.com/office/drawing/2014/main" id="{90F653BB-124F-0905-90E4-D8180DDEE135}"/>
              </a:ext>
            </a:extLst>
          </p:cNvPr>
          <p:cNvSpPr>
            <a:spLocks noGrp="1"/>
          </p:cNvSpPr>
          <p:nvPr>
            <p:ph type="dt" sz="half" idx="2"/>
          </p:nvPr>
        </p:nvSpPr>
        <p:spPr/>
        <p:txBody>
          <a:bodyPr anchor="b">
            <a:normAutofit fontScale="85000" lnSpcReduction="20000"/>
          </a:bodyPr>
          <a:lstStyle/>
          <a:p>
            <a:pPr>
              <a:spcAft>
                <a:spcPts val="800"/>
              </a:spcAft>
            </a:pPr>
            <a:fld id="{E9566149-A4D7-425D-9878-D8FA92C49793}" type="datetime4">
              <a:rPr lang="en-US" smtClean="0"/>
              <a:t>March 23, 2026</a:t>
            </a:fld>
            <a:endParaRPr lang="en-US"/>
          </a:p>
        </p:txBody>
      </p:sp>
      <p:sp>
        <p:nvSpPr>
          <p:cNvPr id="6" name="Slide Number Placeholder 5">
            <a:extLst>
              <a:ext uri="{FF2B5EF4-FFF2-40B4-BE49-F238E27FC236}">
                <a16:creationId xmlns:a16="http://schemas.microsoft.com/office/drawing/2014/main" id="{69F5E359-F390-0D26-4233-862B2C2F7D1C}"/>
              </a:ext>
            </a:extLst>
          </p:cNvPr>
          <p:cNvSpPr>
            <a:spLocks noGrp="1"/>
          </p:cNvSpPr>
          <p:nvPr>
            <p:ph type="sldNum" sz="quarter" idx="4294967295"/>
          </p:nvPr>
        </p:nvSpPr>
        <p:spPr>
          <a:xfrm>
            <a:off x="11430000" y="4767263"/>
            <a:ext cx="762000" cy="274637"/>
          </a:xfrm>
          <a:prstGeom prst="rect">
            <a:avLst/>
          </a:prstGeom>
        </p:spPr>
        <p:txBody>
          <a:bodyPr vert="horz" lIns="0" tIns="0" rIns="0" bIns="0" anchor="b">
            <a:normAutofit/>
          </a:bodyPr>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800"/>
              </a:spcAft>
            </a:pPr>
            <a:fld id="{3D46CBA2-ECE5-4BE9-B546-6761E0E67089}" type="slidenum">
              <a:rPr lang="en-US" smtClean="0"/>
              <a:pPr>
                <a:spcAft>
                  <a:spcPts val="800"/>
                </a:spcAft>
              </a:pPr>
              <a:t>50</a:t>
            </a:fld>
            <a:endParaRPr lang="en-US"/>
          </a:p>
        </p:txBody>
      </p:sp>
    </p:spTree>
    <p:extLst>
      <p:ext uri="{BB962C8B-B14F-4D97-AF65-F5344CB8AC3E}">
        <p14:creationId xmlns:p14="http://schemas.microsoft.com/office/powerpoint/2010/main" val="38551121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F82F04-397B-1564-2207-4B0F9F30159A}"/>
              </a:ext>
            </a:extLst>
          </p:cNvPr>
          <p:cNvSpPr>
            <a:spLocks noGrp="1"/>
          </p:cNvSpPr>
          <p:nvPr>
            <p:ph type="body" sz="quarter" idx="12"/>
          </p:nvPr>
        </p:nvSpPr>
        <p:spPr>
          <a:xfrm>
            <a:off x="609600" y="1968649"/>
            <a:ext cx="7291526" cy="3898751"/>
          </a:xfrm>
        </p:spPr>
        <p:txBody>
          <a:bodyPr/>
          <a:lstStyle/>
          <a:p>
            <a:r>
              <a:rPr lang="en-US" sz="2800" dirty="0"/>
              <a:t>Enables prompt creation</a:t>
            </a:r>
          </a:p>
          <a:p>
            <a:r>
              <a:rPr lang="en-US" sz="2800" dirty="0"/>
              <a:t>Management</a:t>
            </a:r>
          </a:p>
          <a:p>
            <a:r>
              <a:rPr lang="en-US" sz="2800" dirty="0"/>
              <a:t>Testing</a:t>
            </a:r>
          </a:p>
          <a:p>
            <a:r>
              <a:rPr lang="en-US" sz="2800" dirty="0"/>
              <a:t>Evaluation</a:t>
            </a:r>
          </a:p>
          <a:p>
            <a:r>
              <a:rPr lang="en-US" sz="2800" dirty="0"/>
              <a:t>Workflow automation for large language models. </a:t>
            </a:r>
          </a:p>
        </p:txBody>
      </p:sp>
      <p:sp>
        <p:nvSpPr>
          <p:cNvPr id="2" name="Title 1">
            <a:extLst>
              <a:ext uri="{FF2B5EF4-FFF2-40B4-BE49-F238E27FC236}">
                <a16:creationId xmlns:a16="http://schemas.microsoft.com/office/drawing/2014/main" id="{51ED4839-7B8A-7F3C-6D7D-2D0060390E7D}"/>
              </a:ext>
            </a:extLst>
          </p:cNvPr>
          <p:cNvSpPr>
            <a:spLocks noGrp="1"/>
          </p:cNvSpPr>
          <p:nvPr>
            <p:ph type="title"/>
          </p:nvPr>
        </p:nvSpPr>
        <p:spPr/>
        <p:txBody>
          <a:bodyPr>
            <a:noAutofit/>
          </a:bodyPr>
          <a:lstStyle/>
          <a:p>
            <a:r>
              <a:rPr lang="en-US" sz="4000" dirty="0"/>
              <a:t>Open-source Tools for Prompt Engineering</a:t>
            </a:r>
          </a:p>
        </p:txBody>
      </p:sp>
      <p:sp>
        <p:nvSpPr>
          <p:cNvPr id="4" name="Date Placeholder 3">
            <a:extLst>
              <a:ext uri="{FF2B5EF4-FFF2-40B4-BE49-F238E27FC236}">
                <a16:creationId xmlns:a16="http://schemas.microsoft.com/office/drawing/2014/main" id="{1D710B60-536B-14D8-971F-6E9D5032B313}"/>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1B57FAF-3C72-4466-96BF-8CC77D1ABA79}" type="datetime4">
              <a:rPr lang="en-US" smtClean="0"/>
              <a:t>March 23, 2026</a:t>
            </a:fld>
            <a:endParaRPr lang="en-US"/>
          </a:p>
        </p:txBody>
      </p:sp>
      <p:sp>
        <p:nvSpPr>
          <p:cNvPr id="6" name="Slide Number Placeholder 5">
            <a:extLst>
              <a:ext uri="{FF2B5EF4-FFF2-40B4-BE49-F238E27FC236}">
                <a16:creationId xmlns:a16="http://schemas.microsoft.com/office/drawing/2014/main" id="{A3811671-888A-91D9-4CB4-27709B90DBF9}"/>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51</a:t>
            </a:fld>
            <a:endParaRPr lang="en-US"/>
          </a:p>
        </p:txBody>
      </p:sp>
    </p:spTree>
    <p:extLst>
      <p:ext uri="{BB962C8B-B14F-4D97-AF65-F5344CB8AC3E}">
        <p14:creationId xmlns:p14="http://schemas.microsoft.com/office/powerpoint/2010/main" val="11261204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E2E685-404D-A1B5-7B22-81E1FB0A37DC}"/>
              </a:ext>
            </a:extLst>
          </p:cNvPr>
          <p:cNvSpPr>
            <a:spLocks noGrp="1"/>
          </p:cNvSpPr>
          <p:nvPr>
            <p:ph type="body" sz="quarter" idx="12"/>
          </p:nvPr>
        </p:nvSpPr>
        <p:spPr>
          <a:xfrm>
            <a:off x="609600" y="1947134"/>
            <a:ext cx="7291526" cy="3920266"/>
          </a:xfrm>
        </p:spPr>
        <p:txBody>
          <a:bodyPr>
            <a:noAutofit/>
          </a:bodyPr>
          <a:lstStyle/>
          <a:p>
            <a:r>
              <a:rPr lang="en-US" sz="1800" dirty="0" err="1">
                <a:hlinkClick r:id="rId2"/>
              </a:rPr>
              <a:t>PromptLayer</a:t>
            </a:r>
            <a:r>
              <a:rPr lang="en-US" sz="1800" dirty="0"/>
              <a:t>: Provides versioning, tracking, and analytics for prompt management at enterprise scale.​</a:t>
            </a:r>
          </a:p>
          <a:p>
            <a:r>
              <a:rPr lang="en-US" sz="1800" dirty="0" err="1">
                <a:hlinkClick r:id="rId3"/>
              </a:rPr>
              <a:t>OpenPrompt</a:t>
            </a:r>
            <a:r>
              <a:rPr lang="en-US" sz="1800" dirty="0"/>
              <a:t>: Advanced template system with evaluation tools and dynamic context management, suited for complex prompt workflows.​</a:t>
            </a:r>
          </a:p>
          <a:p>
            <a:r>
              <a:rPr lang="en-US" sz="1800" dirty="0">
                <a:hlinkClick r:id="rId4"/>
              </a:rPr>
              <a:t>Agenta</a:t>
            </a:r>
            <a:r>
              <a:rPr lang="en-US" sz="1800" dirty="0"/>
              <a:t>: Simplifies prompt testing and version control, enables rapid development and multi-model comparison.​</a:t>
            </a:r>
          </a:p>
          <a:p>
            <a:r>
              <a:rPr lang="en-US" sz="1800" dirty="0" err="1">
                <a:hlinkClick r:id="rId5"/>
              </a:rPr>
              <a:t>PromptAppGPT</a:t>
            </a:r>
            <a:r>
              <a:rPr lang="en-US" sz="1800" dirty="0"/>
              <a:t>: Low-code platform for easy team collaboration and prototyping LLM-enabled applications.​</a:t>
            </a:r>
          </a:p>
          <a:p>
            <a:r>
              <a:rPr lang="en-US" sz="1800" dirty="0" err="1">
                <a:hlinkClick r:id="rId6"/>
              </a:rPr>
              <a:t>PromptTools</a:t>
            </a:r>
            <a:r>
              <a:rPr lang="en-US" sz="1800" dirty="0"/>
              <a:t>: CLI-based open-source tool for flexible, hands-on prompt management and testing.​</a:t>
            </a:r>
          </a:p>
          <a:p>
            <a:r>
              <a:rPr lang="en-US" sz="1800" dirty="0">
                <a:hlinkClick r:id="rId7"/>
              </a:rPr>
              <a:t>Prompt Engine</a:t>
            </a:r>
            <a:r>
              <a:rPr lang="en-US" sz="1800" dirty="0"/>
              <a:t>: Targets bias reduction and precision, provides analytics and real-time feedback for prompt improvement.​</a:t>
            </a:r>
          </a:p>
          <a:p>
            <a:endParaRPr lang="en-US" sz="1800" dirty="0"/>
          </a:p>
        </p:txBody>
      </p:sp>
      <p:sp>
        <p:nvSpPr>
          <p:cNvPr id="2" name="Title 1">
            <a:extLst>
              <a:ext uri="{FF2B5EF4-FFF2-40B4-BE49-F238E27FC236}">
                <a16:creationId xmlns:a16="http://schemas.microsoft.com/office/drawing/2014/main" id="{6B9AE821-6E66-8DE0-0244-CEB4102C4AC3}"/>
              </a:ext>
            </a:extLst>
          </p:cNvPr>
          <p:cNvSpPr>
            <a:spLocks noGrp="1"/>
          </p:cNvSpPr>
          <p:nvPr>
            <p:ph type="title"/>
          </p:nvPr>
        </p:nvSpPr>
        <p:spPr/>
        <p:txBody>
          <a:bodyPr>
            <a:noAutofit/>
          </a:bodyPr>
          <a:lstStyle/>
          <a:p>
            <a:r>
              <a:rPr lang="en-US" sz="4000" dirty="0"/>
              <a:t>Top Open-Source Prompt Engineering Tools</a:t>
            </a:r>
          </a:p>
        </p:txBody>
      </p:sp>
      <p:sp>
        <p:nvSpPr>
          <p:cNvPr id="4" name="Date Placeholder 3">
            <a:extLst>
              <a:ext uri="{FF2B5EF4-FFF2-40B4-BE49-F238E27FC236}">
                <a16:creationId xmlns:a16="http://schemas.microsoft.com/office/drawing/2014/main" id="{07052824-1617-D4CE-ABD4-3115D9445CDB}"/>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331E853-DF25-43DA-9357-752F385BB0A5}" type="datetime4">
              <a:rPr lang="en-US" smtClean="0"/>
              <a:t>March 23, 2026</a:t>
            </a:fld>
            <a:endParaRPr lang="en-US"/>
          </a:p>
        </p:txBody>
      </p:sp>
      <p:sp>
        <p:nvSpPr>
          <p:cNvPr id="6" name="Slide Number Placeholder 5">
            <a:extLst>
              <a:ext uri="{FF2B5EF4-FFF2-40B4-BE49-F238E27FC236}">
                <a16:creationId xmlns:a16="http://schemas.microsoft.com/office/drawing/2014/main" id="{413D510C-66DF-B653-6857-31744AF197E8}"/>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52</a:t>
            </a:fld>
            <a:endParaRPr lang="en-US"/>
          </a:p>
        </p:txBody>
      </p:sp>
    </p:spTree>
    <p:extLst>
      <p:ext uri="{BB962C8B-B14F-4D97-AF65-F5344CB8AC3E}">
        <p14:creationId xmlns:p14="http://schemas.microsoft.com/office/powerpoint/2010/main" val="5083051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6BDB0-1014-DEB0-7053-67DD3F40B22B}"/>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3A3238-A973-1FE7-D0B7-A63ADAB49F3A}"/>
              </a:ext>
            </a:extLst>
          </p:cNvPr>
          <p:cNvSpPr>
            <a:spLocks noGrp="1"/>
          </p:cNvSpPr>
          <p:nvPr>
            <p:ph type="body" sz="quarter" idx="12"/>
          </p:nvPr>
        </p:nvSpPr>
        <p:spPr>
          <a:xfrm>
            <a:off x="609600" y="1914861"/>
            <a:ext cx="7291526" cy="3952539"/>
          </a:xfrm>
        </p:spPr>
        <p:txBody>
          <a:bodyPr>
            <a:normAutofit fontScale="85000" lnSpcReduction="20000"/>
          </a:bodyPr>
          <a:lstStyle/>
          <a:p>
            <a:r>
              <a:rPr lang="en-US" sz="2133" dirty="0" err="1">
                <a:hlinkClick r:id="rId2"/>
              </a:rPr>
              <a:t>LangSmith</a:t>
            </a:r>
            <a:r>
              <a:rPr lang="en-US" sz="2133" dirty="0"/>
              <a:t>: Specialized for chain tracing, debugging, and prompt experimentation within </a:t>
            </a:r>
            <a:r>
              <a:rPr lang="en-US" sz="2133" dirty="0" err="1"/>
              <a:t>LangChain</a:t>
            </a:r>
            <a:r>
              <a:rPr lang="en-US" sz="2133" dirty="0"/>
              <a:t> workflows.​</a:t>
            </a:r>
          </a:p>
          <a:p>
            <a:r>
              <a:rPr lang="en-US" sz="2133" dirty="0" err="1">
                <a:hlinkClick r:id="rId3"/>
              </a:rPr>
              <a:t>LangChain</a:t>
            </a:r>
            <a:r>
              <a:rPr lang="en-US" sz="2133" dirty="0"/>
              <a:t>: Modular framework for building advanced LLM workflows, supporting reusable prompts, memory, and agent-based multi-step tasks.​</a:t>
            </a:r>
          </a:p>
          <a:p>
            <a:r>
              <a:rPr lang="en-US" sz="2133" dirty="0" err="1">
                <a:hlinkClick r:id="rId4"/>
              </a:rPr>
              <a:t>Langfuse</a:t>
            </a:r>
            <a:r>
              <a:rPr lang="en-US" sz="2133" dirty="0"/>
              <a:t>: Platform for monitoring, evaluating, and debugging prompts, integrates with popular frameworks like </a:t>
            </a:r>
            <a:r>
              <a:rPr lang="en-US" sz="2133" dirty="0" err="1"/>
              <a:t>LangChain</a:t>
            </a:r>
            <a:r>
              <a:rPr lang="en-US" sz="2133" dirty="0"/>
              <a:t> and OpenAI SDKs.​</a:t>
            </a:r>
          </a:p>
          <a:p>
            <a:r>
              <a:rPr lang="en-US" sz="2133" dirty="0">
                <a:hlinkClick r:id="rId5"/>
              </a:rPr>
              <a:t>Haystack</a:t>
            </a:r>
            <a:r>
              <a:rPr lang="en-US" sz="2133" dirty="0"/>
              <a:t>: Orchestration framework for customizable, production-ready LLM applications; includes prompt pipelines and context-enrichment for RAG tasks.​</a:t>
            </a:r>
          </a:p>
          <a:p>
            <a:r>
              <a:rPr lang="en-US" sz="2133" dirty="0">
                <a:hlinkClick r:id="rId6"/>
              </a:rPr>
              <a:t>Latitude</a:t>
            </a:r>
            <a:r>
              <a:rPr lang="en-US" sz="2133" dirty="0"/>
              <a:t>: Focuses on scalable, production-ready LLM solutions with collaborative development features.​</a:t>
            </a:r>
          </a:p>
          <a:p>
            <a:r>
              <a:rPr lang="en-US" sz="2133" dirty="0" err="1">
                <a:hlinkClick r:id="rId7"/>
              </a:rPr>
              <a:t>Flowise</a:t>
            </a:r>
            <a:r>
              <a:rPr lang="en-US" sz="2133" dirty="0"/>
              <a:t>: Visual low-code tool for chaining models and prototyping prompt workflows.​</a:t>
            </a:r>
          </a:p>
          <a:p>
            <a:endParaRPr lang="en-US" sz="2133" dirty="0"/>
          </a:p>
        </p:txBody>
      </p:sp>
      <p:sp>
        <p:nvSpPr>
          <p:cNvPr id="2" name="Title 1">
            <a:extLst>
              <a:ext uri="{FF2B5EF4-FFF2-40B4-BE49-F238E27FC236}">
                <a16:creationId xmlns:a16="http://schemas.microsoft.com/office/drawing/2014/main" id="{FC4D8303-8B57-F22E-5F79-064798FE2D0F}"/>
              </a:ext>
            </a:extLst>
          </p:cNvPr>
          <p:cNvSpPr>
            <a:spLocks noGrp="1"/>
          </p:cNvSpPr>
          <p:nvPr>
            <p:ph type="title"/>
          </p:nvPr>
        </p:nvSpPr>
        <p:spPr/>
        <p:txBody>
          <a:bodyPr>
            <a:noAutofit/>
          </a:bodyPr>
          <a:lstStyle/>
          <a:p>
            <a:r>
              <a:rPr lang="en-US" sz="3600" dirty="0"/>
              <a:t>Top Open-Source Agentic AI &amp; </a:t>
            </a:r>
            <a:br>
              <a:rPr lang="en-US" sz="3600" dirty="0"/>
            </a:br>
            <a:r>
              <a:rPr lang="en-US" sz="3600" dirty="0"/>
              <a:t>Prompt Engineering Tools</a:t>
            </a:r>
          </a:p>
        </p:txBody>
      </p:sp>
      <p:sp>
        <p:nvSpPr>
          <p:cNvPr id="4" name="Date Placeholder 3">
            <a:extLst>
              <a:ext uri="{FF2B5EF4-FFF2-40B4-BE49-F238E27FC236}">
                <a16:creationId xmlns:a16="http://schemas.microsoft.com/office/drawing/2014/main" id="{21126AF3-85D1-D3B2-0E4D-0FD0C1E9023C}"/>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043D989-7B8A-41DE-8121-6B3C44A39208}" type="datetime4">
              <a:rPr lang="en-US" smtClean="0"/>
              <a:t>March 23, 2026</a:t>
            </a:fld>
            <a:endParaRPr lang="en-US"/>
          </a:p>
        </p:txBody>
      </p:sp>
      <p:sp>
        <p:nvSpPr>
          <p:cNvPr id="6" name="Slide Number Placeholder 5">
            <a:extLst>
              <a:ext uri="{FF2B5EF4-FFF2-40B4-BE49-F238E27FC236}">
                <a16:creationId xmlns:a16="http://schemas.microsoft.com/office/drawing/2014/main" id="{08D8415E-882D-191A-858F-2BD5D4409870}"/>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53</a:t>
            </a:fld>
            <a:endParaRPr lang="en-US"/>
          </a:p>
        </p:txBody>
      </p:sp>
    </p:spTree>
    <p:extLst>
      <p:ext uri="{BB962C8B-B14F-4D97-AF65-F5344CB8AC3E}">
        <p14:creationId xmlns:p14="http://schemas.microsoft.com/office/powerpoint/2010/main" val="2057973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B5AAF7-A014-0000-1DFF-BA01969769DA}"/>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A7E0FB13-29E0-B778-453A-736E81BC7C40}"/>
              </a:ext>
            </a:extLst>
          </p:cNvPr>
          <p:cNvSpPr>
            <a:spLocks noGrp="1"/>
          </p:cNvSpPr>
          <p:nvPr>
            <p:ph type="title"/>
          </p:nvPr>
        </p:nvSpPr>
        <p:spPr>
          <a:xfrm>
            <a:off x="609600" y="1747776"/>
            <a:ext cx="7010400" cy="1267310"/>
          </a:xfrm>
        </p:spPr>
        <p:txBody>
          <a:bodyPr anchor="t"/>
          <a:lstStyle/>
          <a:p>
            <a:r>
              <a:rPr lang="en-US" dirty="0"/>
              <a:t>Prompt Engineering Frameworks</a:t>
            </a:r>
          </a:p>
        </p:txBody>
      </p:sp>
      <p:sp>
        <p:nvSpPr>
          <p:cNvPr id="3" name="Date Placeholder 2">
            <a:extLst>
              <a:ext uri="{FF2B5EF4-FFF2-40B4-BE49-F238E27FC236}">
                <a16:creationId xmlns:a16="http://schemas.microsoft.com/office/drawing/2014/main" id="{602118B9-99B8-D137-9E68-032E3179CB23}"/>
              </a:ext>
            </a:extLst>
          </p:cNvPr>
          <p:cNvSpPr>
            <a:spLocks noGrp="1"/>
          </p:cNvSpPr>
          <p:nvPr>
            <p:ph type="dt" sz="half" idx="4294967295"/>
          </p:nvPr>
        </p:nvSpPr>
        <p:spPr>
          <a:xfrm>
            <a:off x="0" y="6356350"/>
            <a:ext cx="2206625" cy="220663"/>
          </a:xfrm>
        </p:spPr>
        <p:txBody>
          <a:bodyPr/>
          <a:lstStyle/>
          <a:p>
            <a:fld id="{68CD9350-9422-4760-A57C-52737DA1B2AA}" type="datetime4">
              <a:rPr lang="en-US" smtClean="0"/>
              <a:t>March 23, 2026</a:t>
            </a:fld>
            <a:endParaRPr lang="en-US" dirty="0"/>
          </a:p>
        </p:txBody>
      </p:sp>
      <p:sp>
        <p:nvSpPr>
          <p:cNvPr id="5" name="Slide Number Placeholder 4">
            <a:extLst>
              <a:ext uri="{FF2B5EF4-FFF2-40B4-BE49-F238E27FC236}">
                <a16:creationId xmlns:a16="http://schemas.microsoft.com/office/drawing/2014/main" id="{024F3B65-0797-9233-23A4-B076A50D73F5}"/>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54</a:t>
            </a:fld>
            <a:endParaRPr lang="en-US" dirty="0"/>
          </a:p>
        </p:txBody>
      </p:sp>
    </p:spTree>
    <p:extLst>
      <p:ext uri="{BB962C8B-B14F-4D97-AF65-F5344CB8AC3E}">
        <p14:creationId xmlns:p14="http://schemas.microsoft.com/office/powerpoint/2010/main" val="25254062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4DDB0D38-E581-81B8-20B3-461A62CD1290}"/>
              </a:ext>
            </a:extLst>
          </p:cNvPr>
          <p:cNvSpPr>
            <a:spLocks noGrp="1"/>
          </p:cNvSpPr>
          <p:nvPr>
            <p:ph type="body" sz="quarter" idx="12"/>
          </p:nvPr>
        </p:nvSpPr>
        <p:spPr>
          <a:xfrm>
            <a:off x="609600" y="1549101"/>
            <a:ext cx="7291526" cy="4318299"/>
          </a:xfrm>
        </p:spPr>
        <p:txBody>
          <a:bodyPr>
            <a:normAutofit fontScale="92500" lnSpcReduction="10000"/>
          </a:bodyPr>
          <a:lstStyle/>
          <a:p>
            <a:r>
              <a:rPr lang="en-US" b="1" dirty="0"/>
              <a:t>SPEAR</a:t>
            </a:r>
            <a:r>
              <a:rPr lang="en-US" b="0" dirty="0"/>
              <a:t> (Start, Provide, Explain, Ask, Rinse &amp; Repeat): A beginner-friendly, five-step method focused on clarity and repeatability.​</a:t>
            </a:r>
          </a:p>
          <a:p>
            <a:r>
              <a:rPr lang="en-US" b="1" dirty="0"/>
              <a:t>CRISPE</a:t>
            </a:r>
            <a:r>
              <a:rPr lang="en-US" b="0" dirty="0"/>
              <a:t> (Capacity/role, Insight, Statement, Personality, Experiment): Balanced for both analysis and creativity, commonly used in enterprise settings for thorough prompt evaluation and iteration.​</a:t>
            </a:r>
          </a:p>
          <a:p>
            <a:r>
              <a:rPr lang="en-US" b="1" dirty="0"/>
              <a:t>ICE</a:t>
            </a:r>
            <a:r>
              <a:rPr lang="en-US" b="0" dirty="0"/>
              <a:t> (Instruction, Context, Examples): A template-based approach, ideal for detailed, explicit prompt creation, especially for complex or technical tasks.​</a:t>
            </a:r>
          </a:p>
          <a:p>
            <a:r>
              <a:rPr lang="en-US" b="1" dirty="0"/>
              <a:t>CRAFT</a:t>
            </a:r>
            <a:r>
              <a:rPr lang="en-US" b="0" dirty="0"/>
              <a:t> (Capability, Role, Action, Format, Tone): Gives granular control over model behavior, especially in specialized AI applications.​</a:t>
            </a:r>
          </a:p>
        </p:txBody>
      </p:sp>
      <p:sp>
        <p:nvSpPr>
          <p:cNvPr id="8" name="Title 7">
            <a:extLst>
              <a:ext uri="{FF2B5EF4-FFF2-40B4-BE49-F238E27FC236}">
                <a16:creationId xmlns:a16="http://schemas.microsoft.com/office/drawing/2014/main" id="{40E89810-7A88-128E-F968-2E5791CF8331}"/>
              </a:ext>
            </a:extLst>
          </p:cNvPr>
          <p:cNvSpPr>
            <a:spLocks noGrp="1"/>
          </p:cNvSpPr>
          <p:nvPr>
            <p:ph type="title"/>
          </p:nvPr>
        </p:nvSpPr>
        <p:spPr>
          <a:xfrm>
            <a:off x="609601" y="685801"/>
            <a:ext cx="7291526" cy="605118"/>
          </a:xfrm>
        </p:spPr>
        <p:txBody>
          <a:bodyPr>
            <a:normAutofit/>
          </a:bodyPr>
          <a:lstStyle/>
          <a:p>
            <a:r>
              <a:rPr lang="en-US" sz="2800" dirty="0"/>
              <a:t>Prompt Engineering Frameworks</a:t>
            </a:r>
          </a:p>
        </p:txBody>
      </p:sp>
      <p:sp>
        <p:nvSpPr>
          <p:cNvPr id="5" name="Date Placeholder 4">
            <a:extLst>
              <a:ext uri="{FF2B5EF4-FFF2-40B4-BE49-F238E27FC236}">
                <a16:creationId xmlns:a16="http://schemas.microsoft.com/office/drawing/2014/main" id="{1A93A0EB-11BE-671E-0EFC-EBE4C00D0496}"/>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B5C7873-3DEF-4FB2-92BF-CC251389C118}" type="datetime4">
              <a:rPr lang="en-US" b="0" smtClean="0"/>
              <a:t>March 23, 2026</a:t>
            </a:fld>
            <a:endParaRPr lang="en-US" b="0"/>
          </a:p>
        </p:txBody>
      </p:sp>
      <p:sp>
        <p:nvSpPr>
          <p:cNvPr id="7" name="Slide Number Placeholder 6">
            <a:extLst>
              <a:ext uri="{FF2B5EF4-FFF2-40B4-BE49-F238E27FC236}">
                <a16:creationId xmlns:a16="http://schemas.microsoft.com/office/drawing/2014/main" id="{422CC870-F2B4-50AD-EA06-F137F3C72298}"/>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55</a:t>
            </a:fld>
            <a:endParaRPr lang="en-US"/>
          </a:p>
        </p:txBody>
      </p:sp>
    </p:spTree>
    <p:extLst>
      <p:ext uri="{BB962C8B-B14F-4D97-AF65-F5344CB8AC3E}">
        <p14:creationId xmlns:p14="http://schemas.microsoft.com/office/powerpoint/2010/main" val="317823099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8752AD-4D88-A0AF-1D6D-FF241A315946}"/>
            </a:ext>
          </a:extLst>
        </p:cNvPr>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4B8E722-B8C4-6B2F-063F-596BB5715DCF}"/>
              </a:ext>
            </a:extLst>
          </p:cNvPr>
          <p:cNvSpPr>
            <a:spLocks noGrp="1"/>
          </p:cNvSpPr>
          <p:nvPr>
            <p:ph type="body" sz="quarter" idx="12"/>
          </p:nvPr>
        </p:nvSpPr>
        <p:spPr>
          <a:xfrm>
            <a:off x="609600" y="1441525"/>
            <a:ext cx="7291526" cy="4425875"/>
          </a:xfrm>
        </p:spPr>
        <p:txBody>
          <a:bodyPr>
            <a:normAutofit fontScale="92500" lnSpcReduction="10000"/>
          </a:bodyPr>
          <a:lstStyle/>
          <a:p>
            <a:r>
              <a:rPr lang="en-US" b="1" dirty="0"/>
              <a:t>BAB</a:t>
            </a:r>
            <a:r>
              <a:rPr lang="en-US" b="0" dirty="0"/>
              <a:t> (Before, After, Bridge): Adapted from copywriting, useful for narrative prompts, customer service, and marketing tasks needing emotional resonance.​</a:t>
            </a:r>
          </a:p>
          <a:p>
            <a:r>
              <a:rPr lang="en-US" b="1" dirty="0"/>
              <a:t>CIDI</a:t>
            </a:r>
            <a:r>
              <a:rPr lang="en-US" b="0" dirty="0"/>
              <a:t> (Context, Instructions, Details, Input): Breaks down tasks for precision and actionable AI results, aiding project/content management.​</a:t>
            </a:r>
          </a:p>
          <a:p>
            <a:r>
              <a:rPr lang="en-US" b="1" dirty="0"/>
              <a:t>SIX THINKING HATS</a:t>
            </a:r>
            <a:r>
              <a:rPr lang="en-US" dirty="0"/>
              <a:t>: </a:t>
            </a:r>
            <a:r>
              <a:rPr lang="en-US" b="0" dirty="0"/>
              <a:t>Encourages prompts from six perspectives—facts, emotions, risks, benefits, creativity, process—for decision making and creativity.​</a:t>
            </a:r>
          </a:p>
          <a:p>
            <a:r>
              <a:rPr lang="en-US" b="1" dirty="0"/>
              <a:t>CLEAR</a:t>
            </a:r>
            <a:r>
              <a:rPr lang="en-US" b="0" dirty="0"/>
              <a:t> (used in academics): Structures prompts for logical, coherent outputs in teaching and research.​</a:t>
            </a:r>
          </a:p>
          <a:p>
            <a:r>
              <a:rPr lang="en-US" b="1" dirty="0"/>
              <a:t>Tree of Thought</a:t>
            </a:r>
            <a:r>
              <a:rPr lang="en-US" b="0" dirty="0"/>
              <a:t>: Maps reasoning step-by-step, supporting complex problem-solving and brainstorming.​</a:t>
            </a:r>
          </a:p>
        </p:txBody>
      </p:sp>
      <p:sp>
        <p:nvSpPr>
          <p:cNvPr id="8" name="Title 7">
            <a:extLst>
              <a:ext uri="{FF2B5EF4-FFF2-40B4-BE49-F238E27FC236}">
                <a16:creationId xmlns:a16="http://schemas.microsoft.com/office/drawing/2014/main" id="{1A46D11F-75ED-FE74-4527-79DA0E6A8BC8}"/>
              </a:ext>
            </a:extLst>
          </p:cNvPr>
          <p:cNvSpPr>
            <a:spLocks noGrp="1"/>
          </p:cNvSpPr>
          <p:nvPr>
            <p:ph type="title"/>
          </p:nvPr>
        </p:nvSpPr>
        <p:spPr>
          <a:xfrm>
            <a:off x="609601" y="685800"/>
            <a:ext cx="7291526" cy="562087"/>
          </a:xfrm>
        </p:spPr>
        <p:txBody>
          <a:bodyPr>
            <a:normAutofit/>
          </a:bodyPr>
          <a:lstStyle/>
          <a:p>
            <a:r>
              <a:rPr lang="en-US" dirty="0"/>
              <a:t>Prompt Engineering Framework</a:t>
            </a:r>
          </a:p>
        </p:txBody>
      </p:sp>
      <p:sp>
        <p:nvSpPr>
          <p:cNvPr id="5" name="Date Placeholder 4">
            <a:extLst>
              <a:ext uri="{FF2B5EF4-FFF2-40B4-BE49-F238E27FC236}">
                <a16:creationId xmlns:a16="http://schemas.microsoft.com/office/drawing/2014/main" id="{E98BEECB-CF66-1F69-561E-AE1543119A99}"/>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F848BC2-FCAA-4FB0-8412-5AC26022B563}" type="datetime4">
              <a:rPr lang="en-US" b="0" smtClean="0"/>
              <a:t>March 23, 2026</a:t>
            </a:fld>
            <a:endParaRPr lang="en-US" b="0"/>
          </a:p>
        </p:txBody>
      </p:sp>
      <p:sp>
        <p:nvSpPr>
          <p:cNvPr id="7" name="Slide Number Placeholder 6">
            <a:extLst>
              <a:ext uri="{FF2B5EF4-FFF2-40B4-BE49-F238E27FC236}">
                <a16:creationId xmlns:a16="http://schemas.microsoft.com/office/drawing/2014/main" id="{B44AC99F-648B-DF66-C8B2-45E4FB7E2CFA}"/>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56</a:t>
            </a:fld>
            <a:endParaRPr lang="en-US"/>
          </a:p>
        </p:txBody>
      </p:sp>
    </p:spTree>
    <p:extLst>
      <p:ext uri="{BB962C8B-B14F-4D97-AF65-F5344CB8AC3E}">
        <p14:creationId xmlns:p14="http://schemas.microsoft.com/office/powerpoint/2010/main" val="10314240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B1C57-278C-43FA-A082-9D67D2C44B0F}"/>
              </a:ext>
            </a:extLst>
          </p:cNvPr>
          <p:cNvSpPr>
            <a:spLocks noGrp="1"/>
          </p:cNvSpPr>
          <p:nvPr>
            <p:ph type="title"/>
          </p:nvPr>
        </p:nvSpPr>
        <p:spPr/>
        <p:txBody>
          <a:bodyPr/>
          <a:lstStyle/>
          <a:p>
            <a:r>
              <a:rPr lang="en-US" dirty="0"/>
              <a:t>Framework Comparison</a:t>
            </a:r>
          </a:p>
        </p:txBody>
      </p:sp>
      <p:graphicFrame>
        <p:nvGraphicFramePr>
          <p:cNvPr id="7" name="Content Placeholder 6">
            <a:extLst>
              <a:ext uri="{FF2B5EF4-FFF2-40B4-BE49-F238E27FC236}">
                <a16:creationId xmlns:a16="http://schemas.microsoft.com/office/drawing/2014/main" id="{FA52EF10-CD39-F2E5-68AE-03B492F1E00C}"/>
              </a:ext>
            </a:extLst>
          </p:cNvPr>
          <p:cNvGraphicFramePr>
            <a:graphicFrameLocks noGrp="1"/>
          </p:cNvGraphicFramePr>
          <p:nvPr>
            <p:ph idx="1"/>
            <p:extLst>
              <p:ext uri="{D42A27DB-BD31-4B8C-83A1-F6EECF244321}">
                <p14:modId xmlns:p14="http://schemas.microsoft.com/office/powerpoint/2010/main" val="2851853097"/>
              </p:ext>
            </p:extLst>
          </p:nvPr>
        </p:nvGraphicFramePr>
        <p:xfrm>
          <a:off x="609600" y="1441525"/>
          <a:ext cx="11048999" cy="4730674"/>
        </p:xfrm>
        <a:graphic>
          <a:graphicData uri="http://schemas.openxmlformats.org/drawingml/2006/table">
            <a:tbl>
              <a:tblPr/>
              <a:tblGrid>
                <a:gridCol w="1636888">
                  <a:extLst>
                    <a:ext uri="{9D8B030D-6E8A-4147-A177-3AD203B41FA5}">
                      <a16:colId xmlns:a16="http://schemas.microsoft.com/office/drawing/2014/main" val="2129137222"/>
                    </a:ext>
                  </a:extLst>
                </a:gridCol>
                <a:gridCol w="2782711">
                  <a:extLst>
                    <a:ext uri="{9D8B030D-6E8A-4147-A177-3AD203B41FA5}">
                      <a16:colId xmlns:a16="http://schemas.microsoft.com/office/drawing/2014/main" val="3353361877"/>
                    </a:ext>
                  </a:extLst>
                </a:gridCol>
                <a:gridCol w="2209800">
                  <a:extLst>
                    <a:ext uri="{9D8B030D-6E8A-4147-A177-3AD203B41FA5}">
                      <a16:colId xmlns:a16="http://schemas.microsoft.com/office/drawing/2014/main" val="309079346"/>
                    </a:ext>
                  </a:extLst>
                </a:gridCol>
                <a:gridCol w="2209800">
                  <a:extLst>
                    <a:ext uri="{9D8B030D-6E8A-4147-A177-3AD203B41FA5}">
                      <a16:colId xmlns:a16="http://schemas.microsoft.com/office/drawing/2014/main" val="3465657728"/>
                    </a:ext>
                  </a:extLst>
                </a:gridCol>
                <a:gridCol w="2209800">
                  <a:extLst>
                    <a:ext uri="{9D8B030D-6E8A-4147-A177-3AD203B41FA5}">
                      <a16:colId xmlns:a16="http://schemas.microsoft.com/office/drawing/2014/main" val="2955249345"/>
                    </a:ext>
                  </a:extLst>
                </a:gridCol>
              </a:tblGrid>
              <a:tr h="984415">
                <a:tc>
                  <a:txBody>
                    <a:bodyPr/>
                    <a:lstStyle/>
                    <a:p>
                      <a:pPr algn="ctr">
                        <a:buNone/>
                      </a:pPr>
                      <a:r>
                        <a:rPr lang="en-US" sz="2100" b="1" dirty="0">
                          <a:effectLst/>
                          <a:latin typeface="+mj-lt"/>
                        </a:rPr>
                        <a:t>Framework</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n-US" sz="2100" b="1" dirty="0">
                          <a:effectLst/>
                          <a:latin typeface="+mj-lt"/>
                        </a:rPr>
                        <a:t>Core Components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n-US" sz="2100" b="1" dirty="0">
                          <a:effectLst/>
                          <a:latin typeface="+mj-lt"/>
                        </a:rPr>
                        <a:t>Best For</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n-US" sz="2100" b="1" dirty="0">
                          <a:effectLst/>
                          <a:latin typeface="+mj-lt"/>
                        </a:rPr>
                        <a:t>Key Advantage</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tc>
                  <a:txBody>
                    <a:bodyPr/>
                    <a:lstStyle/>
                    <a:p>
                      <a:pPr algn="ctr">
                        <a:buNone/>
                      </a:pPr>
                      <a:r>
                        <a:rPr lang="en-US" sz="2100" b="1" dirty="0">
                          <a:effectLst/>
                          <a:latin typeface="+mj-lt"/>
                        </a:rPr>
                        <a:t>Evaluation Capability</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2F2F2"/>
                    </a:solidFill>
                  </a:tcPr>
                </a:tc>
                <a:extLst>
                  <a:ext uri="{0D108BD9-81ED-4DB2-BD59-A6C34878D82A}">
                    <a16:rowId xmlns:a16="http://schemas.microsoft.com/office/drawing/2014/main" val="3281464879"/>
                  </a:ext>
                </a:extLst>
              </a:tr>
              <a:tr h="821097">
                <a:tc>
                  <a:txBody>
                    <a:bodyPr/>
                    <a:lstStyle/>
                    <a:p>
                      <a:pPr algn="ctr">
                        <a:buNone/>
                      </a:pPr>
                      <a:r>
                        <a:rPr lang="en-US" sz="1600" b="0" dirty="0">
                          <a:effectLst/>
                          <a:latin typeface="+mj-lt"/>
                        </a:rPr>
                        <a:t>SPEAR</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Start, Provide, Explain, Ask, Rinse &amp; Repeat</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Beginners, quick setups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a:effectLst/>
                          <a:latin typeface="+mj-lt"/>
                        </a:rPr>
                        <a:t>Simple, repeatable process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a:effectLst/>
                          <a:latin typeface="+mj-lt"/>
                        </a:rPr>
                        <a:t>Basic feedback built-in</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2767215850"/>
                  </a:ext>
                </a:extLst>
              </a:tr>
              <a:tr h="821097">
                <a:tc>
                  <a:txBody>
                    <a:bodyPr/>
                    <a:lstStyle/>
                    <a:p>
                      <a:pPr algn="ctr">
                        <a:buNone/>
                      </a:pPr>
                      <a:r>
                        <a:rPr lang="en-US" sz="1600" b="0" dirty="0">
                          <a:effectLst/>
                          <a:latin typeface="+mj-lt"/>
                        </a:rPr>
                        <a:t>ICE</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Instruction, Context, Examples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Detailed, complex tasks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a:effectLst/>
                          <a:latin typeface="+mj-lt"/>
                        </a:rPr>
                        <a:t>Clear structure for detailed prompts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a:effectLst/>
                          <a:latin typeface="+mj-lt"/>
                        </a:rPr>
                        <a:t>Manual evaluation</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643182433"/>
                  </a:ext>
                </a:extLst>
              </a:tr>
              <a:tr h="1282968">
                <a:tc>
                  <a:txBody>
                    <a:bodyPr/>
                    <a:lstStyle/>
                    <a:p>
                      <a:pPr algn="ctr">
                        <a:buNone/>
                      </a:pPr>
                      <a:r>
                        <a:rPr lang="en-US" sz="1600" b="0" dirty="0">
                          <a:effectLst/>
                          <a:latin typeface="+mj-lt"/>
                        </a:rPr>
                        <a:t>CRISPE</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Capacity/role, Insight, Statement, Personality, Experiment</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Enterprise use, team projects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Fine-tuned style and deep customization</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Built-in evaluation tools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562964584"/>
                  </a:ext>
                </a:extLst>
              </a:tr>
              <a:tr h="821097">
                <a:tc>
                  <a:txBody>
                    <a:bodyPr/>
                    <a:lstStyle/>
                    <a:p>
                      <a:pPr algn="ctr">
                        <a:buNone/>
                      </a:pPr>
                      <a:r>
                        <a:rPr lang="en-US" sz="1600" b="0" dirty="0">
                          <a:effectLst/>
                          <a:latin typeface="+mj-lt"/>
                        </a:rPr>
                        <a:t>CRAFT</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Context, Role, Action, Format, Target Audience</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a:effectLst/>
                          <a:latin typeface="+mj-lt"/>
                        </a:rPr>
                        <a:t>Specialized AI interactions</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Precise control and role definition</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tc>
                  <a:txBody>
                    <a:bodyPr/>
                    <a:lstStyle/>
                    <a:p>
                      <a:pPr algn="l">
                        <a:buNone/>
                      </a:pPr>
                      <a:r>
                        <a:rPr lang="en-US" sz="1600" b="0" dirty="0">
                          <a:effectLst/>
                          <a:latin typeface="+mj-lt"/>
                        </a:rPr>
                        <a:t>Supports metric-driven testing</a:t>
                      </a:r>
                    </a:p>
                  </a:txBody>
                  <a:tcPr marL="64940" marR="64940" marT="64940" marB="6494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noFill/>
                  </a:tcPr>
                </a:tc>
                <a:extLst>
                  <a:ext uri="{0D108BD9-81ED-4DB2-BD59-A6C34878D82A}">
                    <a16:rowId xmlns:a16="http://schemas.microsoft.com/office/drawing/2014/main" val="3542583738"/>
                  </a:ext>
                </a:extLst>
              </a:tr>
            </a:tbl>
          </a:graphicData>
        </a:graphic>
      </p:graphicFrame>
      <p:sp>
        <p:nvSpPr>
          <p:cNvPr id="3" name="Date Placeholder 2">
            <a:extLst>
              <a:ext uri="{FF2B5EF4-FFF2-40B4-BE49-F238E27FC236}">
                <a16:creationId xmlns:a16="http://schemas.microsoft.com/office/drawing/2014/main" id="{99960CE7-72D2-B7FE-D19E-53C0756E69C9}"/>
              </a:ext>
            </a:extLst>
          </p:cNvPr>
          <p:cNvSpPr>
            <a:spLocks noGrp="1"/>
          </p:cNvSpPr>
          <p:nvPr>
            <p:ph type="dt" sz="half" idx="2"/>
          </p:nvPr>
        </p:nvSpPr>
        <p:spPr/>
        <p:txBody>
          <a:bodyPr/>
          <a:lstStyle/>
          <a:p>
            <a:fld id="{AD675B58-C360-4060-96DF-9BEAA58E067C}" type="datetime4">
              <a:rPr lang="en-US" smtClean="0"/>
              <a:t>March 23, 2026</a:t>
            </a:fld>
            <a:endParaRPr lang="en-US" dirty="0"/>
          </a:p>
        </p:txBody>
      </p:sp>
    </p:spTree>
    <p:extLst>
      <p:ext uri="{BB962C8B-B14F-4D97-AF65-F5344CB8AC3E}">
        <p14:creationId xmlns:p14="http://schemas.microsoft.com/office/powerpoint/2010/main" val="31687478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114C879-BD50-AC17-B982-4DD490F83A29}"/>
              </a:ext>
            </a:extLst>
          </p:cNvPr>
          <p:cNvSpPr>
            <a:spLocks noGrp="1"/>
          </p:cNvSpPr>
          <p:nvPr>
            <p:ph type="body" sz="quarter" idx="12"/>
          </p:nvPr>
        </p:nvSpPr>
        <p:spPr>
          <a:xfrm>
            <a:off x="609600" y="1871831"/>
            <a:ext cx="7291526" cy="3995569"/>
          </a:xfrm>
        </p:spPr>
        <p:txBody>
          <a:bodyPr>
            <a:normAutofit/>
          </a:bodyPr>
          <a:lstStyle/>
          <a:p>
            <a:r>
              <a:rPr lang="en-US" dirty="0"/>
              <a:t>SPEAR</a:t>
            </a:r>
            <a:r>
              <a:rPr lang="en-US" b="0" dirty="0"/>
              <a:t>: Favored for fast implementation and clear results, especially in training and onboarding scenarios.​</a:t>
            </a:r>
          </a:p>
          <a:p>
            <a:r>
              <a:rPr lang="en-US" dirty="0"/>
              <a:t>ICE</a:t>
            </a:r>
            <a:r>
              <a:rPr lang="en-US" b="0" dirty="0"/>
              <a:t>: Useful where a nuanced prompt is needed; popular for technical support and customer engagement flows.​</a:t>
            </a:r>
          </a:p>
          <a:p>
            <a:r>
              <a:rPr lang="en-US" dirty="0"/>
              <a:t>CRISPE</a:t>
            </a:r>
            <a:r>
              <a:rPr lang="en-US" b="0" dirty="0"/>
              <a:t>: Tailored for organizational use, allowing in-depth personality and experimentation; often selected for iterative, scalable model builds.​</a:t>
            </a:r>
          </a:p>
          <a:p>
            <a:r>
              <a:rPr lang="en-US" dirty="0"/>
              <a:t>CRAFT</a:t>
            </a:r>
            <a:r>
              <a:rPr lang="en-US" b="0" dirty="0"/>
              <a:t>: Chosen when granular output control, such as specific formatting or response tone, is critical for specialized domains like finance or healthcare.​</a:t>
            </a:r>
          </a:p>
          <a:p>
            <a:endParaRPr lang="en-US" dirty="0"/>
          </a:p>
        </p:txBody>
      </p:sp>
      <p:sp>
        <p:nvSpPr>
          <p:cNvPr id="2" name="Title 1">
            <a:extLst>
              <a:ext uri="{FF2B5EF4-FFF2-40B4-BE49-F238E27FC236}">
                <a16:creationId xmlns:a16="http://schemas.microsoft.com/office/drawing/2014/main" id="{F77C8CDE-0E07-6E1F-1AF8-13771DD4AB86}"/>
              </a:ext>
            </a:extLst>
          </p:cNvPr>
          <p:cNvSpPr>
            <a:spLocks noGrp="1"/>
          </p:cNvSpPr>
          <p:nvPr>
            <p:ph type="title"/>
          </p:nvPr>
        </p:nvSpPr>
        <p:spPr/>
        <p:txBody>
          <a:bodyPr>
            <a:noAutofit/>
          </a:bodyPr>
          <a:lstStyle/>
          <a:p>
            <a:r>
              <a:rPr lang="en-US" sz="4400" dirty="0"/>
              <a:t>Framework Strengths and Use Cases</a:t>
            </a:r>
          </a:p>
        </p:txBody>
      </p:sp>
      <p:sp>
        <p:nvSpPr>
          <p:cNvPr id="4" name="Date Placeholder 3">
            <a:extLst>
              <a:ext uri="{FF2B5EF4-FFF2-40B4-BE49-F238E27FC236}">
                <a16:creationId xmlns:a16="http://schemas.microsoft.com/office/drawing/2014/main" id="{1FF38972-D510-940A-261E-E193975B2A22}"/>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DEF916-3521-43AC-80D2-4EAFF20094CA}"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40FCD27E-61F0-9BA4-9D87-28D390AE09AF}"/>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58</a:t>
            </a:fld>
            <a:endParaRPr lang="en-US"/>
          </a:p>
        </p:txBody>
      </p:sp>
    </p:spTree>
    <p:extLst>
      <p:ext uri="{BB962C8B-B14F-4D97-AF65-F5344CB8AC3E}">
        <p14:creationId xmlns:p14="http://schemas.microsoft.com/office/powerpoint/2010/main" val="692368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21202D9-D422-77E9-9C47-FB28AF5A2565}"/>
              </a:ext>
            </a:extLst>
          </p:cNvPr>
          <p:cNvSpPr>
            <a:spLocks noGrp="1"/>
          </p:cNvSpPr>
          <p:nvPr>
            <p:ph type="body" sz="quarter" idx="12"/>
          </p:nvPr>
        </p:nvSpPr>
        <p:spPr>
          <a:xfrm>
            <a:off x="609600" y="1452282"/>
            <a:ext cx="7291526" cy="4415118"/>
          </a:xfrm>
        </p:spPr>
        <p:txBody>
          <a:bodyPr>
            <a:normAutofit/>
          </a:bodyPr>
          <a:lstStyle/>
          <a:p>
            <a:r>
              <a:rPr lang="en-US" dirty="0"/>
              <a:t>Content Strategy Development</a:t>
            </a:r>
            <a:r>
              <a:rPr lang="en-US" b="0" dirty="0"/>
              <a:t>: Applied to blog ideation, SEO strategies, and editorial planning owing to its clarity and simplicity.​</a:t>
            </a:r>
          </a:p>
          <a:p>
            <a:r>
              <a:rPr lang="en-US" dirty="0"/>
              <a:t>Market Research</a:t>
            </a:r>
            <a:r>
              <a:rPr lang="en-US" b="0" dirty="0"/>
              <a:t>: Used for concise survey generation and competitive analysis, prioritizing actionable insights.​</a:t>
            </a:r>
          </a:p>
          <a:p>
            <a:r>
              <a:rPr lang="en-US" dirty="0"/>
              <a:t>Customer Support Prompts</a:t>
            </a:r>
            <a:r>
              <a:rPr lang="en-US" b="0" dirty="0"/>
              <a:t>: Delivers fast, accurate responses to support tickets, FAQs, and basic troubleshooting.​</a:t>
            </a:r>
          </a:p>
          <a:p>
            <a:r>
              <a:rPr lang="en-US" dirty="0"/>
              <a:t>Basic Analytical Requests</a:t>
            </a:r>
            <a:r>
              <a:rPr lang="en-US" b="0" dirty="0"/>
              <a:t>: Ideal for summary generation and single-step data interpretation tasks.​</a:t>
            </a:r>
          </a:p>
          <a:p>
            <a:endParaRPr lang="en-US" dirty="0"/>
          </a:p>
        </p:txBody>
      </p:sp>
      <p:sp>
        <p:nvSpPr>
          <p:cNvPr id="2" name="Title 1">
            <a:extLst>
              <a:ext uri="{FF2B5EF4-FFF2-40B4-BE49-F238E27FC236}">
                <a16:creationId xmlns:a16="http://schemas.microsoft.com/office/drawing/2014/main" id="{B9687708-82B8-C250-CE75-0F96AAE81230}"/>
              </a:ext>
            </a:extLst>
          </p:cNvPr>
          <p:cNvSpPr>
            <a:spLocks noGrp="1"/>
          </p:cNvSpPr>
          <p:nvPr>
            <p:ph type="title"/>
          </p:nvPr>
        </p:nvSpPr>
        <p:spPr/>
        <p:txBody>
          <a:bodyPr>
            <a:normAutofit/>
          </a:bodyPr>
          <a:lstStyle/>
          <a:p>
            <a:r>
              <a:rPr lang="en-US" dirty="0"/>
              <a:t>SPEAR Framework Use Case</a:t>
            </a:r>
          </a:p>
        </p:txBody>
      </p:sp>
      <p:sp>
        <p:nvSpPr>
          <p:cNvPr id="4" name="Date Placeholder 3">
            <a:extLst>
              <a:ext uri="{FF2B5EF4-FFF2-40B4-BE49-F238E27FC236}">
                <a16:creationId xmlns:a16="http://schemas.microsoft.com/office/drawing/2014/main" id="{B565567C-8B1D-FC34-B188-16A7380D3E50}"/>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330EA5-24C0-46C9-9459-761F9C742BE5}"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1602B6F6-13F1-D28F-8C04-A83E1D365EAD}"/>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59</a:t>
            </a:fld>
            <a:endParaRPr lang="en-US"/>
          </a:p>
        </p:txBody>
      </p:sp>
    </p:spTree>
    <p:extLst>
      <p:ext uri="{BB962C8B-B14F-4D97-AF65-F5344CB8AC3E}">
        <p14:creationId xmlns:p14="http://schemas.microsoft.com/office/powerpoint/2010/main" val="4052676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3D0001-938A-34A5-6EB7-FDEF796E5FD2}"/>
              </a:ext>
            </a:extLst>
          </p:cNvPr>
          <p:cNvSpPr>
            <a:spLocks noGrp="1"/>
          </p:cNvSpPr>
          <p:nvPr>
            <p:ph type="title"/>
          </p:nvPr>
        </p:nvSpPr>
        <p:spPr>
          <a:xfrm>
            <a:off x="609600" y="1747776"/>
            <a:ext cx="7010400" cy="1267310"/>
          </a:xfrm>
        </p:spPr>
        <p:txBody>
          <a:bodyPr anchor="t"/>
          <a:lstStyle/>
          <a:p>
            <a: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t>Define Artificial Intelligence (AI) and Generative AI (GenAI) </a:t>
            </a:r>
            <a:br>
              <a:rPr lang="en-US" dirty="0">
                <a:effectLst>
                  <a:outerShdw blurRad="38100" dist="38100" dir="2700000" algn="tl">
                    <a:srgbClr val="000000">
                      <a:alpha val="43137"/>
                    </a:srgbClr>
                  </a:outerShdw>
                </a:effectLst>
                <a:ea typeface="Aptos" panose="020B0004020202020204" pitchFamily="34" charset="0"/>
                <a:cs typeface="Aptos" panose="020B0004020202020204" pitchFamily="34" charset="0"/>
              </a:rPr>
            </a:br>
            <a:endParaRPr lang="en-US" dirty="0">
              <a:effectLst>
                <a:outerShdw blurRad="38100" dist="38100" dir="2700000" algn="tl">
                  <a:srgbClr val="000000">
                    <a:alpha val="43137"/>
                  </a:srgbClr>
                </a:outerShdw>
              </a:effectLst>
            </a:endParaRPr>
          </a:p>
        </p:txBody>
      </p:sp>
      <p:sp>
        <p:nvSpPr>
          <p:cNvPr id="10" name="Text Placeholder 9">
            <a:extLst>
              <a:ext uri="{FF2B5EF4-FFF2-40B4-BE49-F238E27FC236}">
                <a16:creationId xmlns:a16="http://schemas.microsoft.com/office/drawing/2014/main" id="{8C72A62F-4F59-0C84-FDCB-2A622735FE7E}"/>
              </a:ext>
            </a:extLst>
          </p:cNvPr>
          <p:cNvSpPr>
            <a:spLocks noGrp="1"/>
          </p:cNvSpPr>
          <p:nvPr>
            <p:ph type="body" sz="quarter" idx="10"/>
          </p:nvPr>
        </p:nvSpPr>
        <p:spPr/>
        <p:txBody>
          <a:bodyPr/>
          <a:lstStyle/>
          <a:p>
            <a:endParaRPr lang="en-US"/>
          </a:p>
        </p:txBody>
      </p:sp>
      <p:sp>
        <p:nvSpPr>
          <p:cNvPr id="3" name="Date Placeholder 2">
            <a:extLst>
              <a:ext uri="{FF2B5EF4-FFF2-40B4-BE49-F238E27FC236}">
                <a16:creationId xmlns:a16="http://schemas.microsoft.com/office/drawing/2014/main" id="{3134C35F-CBB2-DD55-1141-1EFA77BC7265}"/>
              </a:ext>
            </a:extLst>
          </p:cNvPr>
          <p:cNvSpPr>
            <a:spLocks noGrp="1"/>
          </p:cNvSpPr>
          <p:nvPr>
            <p:ph type="dt" sz="half" idx="4294967295"/>
          </p:nvPr>
        </p:nvSpPr>
        <p:spPr>
          <a:xfrm>
            <a:off x="0" y="6356350"/>
            <a:ext cx="2206625" cy="220663"/>
          </a:xfrm>
        </p:spPr>
        <p:txBody>
          <a:bodyPr/>
          <a:lstStyle/>
          <a:p>
            <a:fld id="{868ED3AA-47E5-4E18-9ACB-15BC802B3430}" type="datetime4">
              <a:rPr lang="en-US" smtClean="0"/>
              <a:t>March 23, 2026</a:t>
            </a:fld>
            <a:endParaRPr lang="en-US" dirty="0"/>
          </a:p>
        </p:txBody>
      </p:sp>
      <p:sp>
        <p:nvSpPr>
          <p:cNvPr id="5" name="Slide Number Placeholder 4">
            <a:extLst>
              <a:ext uri="{FF2B5EF4-FFF2-40B4-BE49-F238E27FC236}">
                <a16:creationId xmlns:a16="http://schemas.microsoft.com/office/drawing/2014/main" id="{C5401D60-A289-F8B9-41B7-CE71A6DB1280}"/>
              </a:ext>
            </a:extLst>
          </p:cNvPr>
          <p:cNvSpPr>
            <a:spLocks noGrp="1"/>
          </p:cNvSpPr>
          <p:nvPr>
            <p:ph type="sldNum" sz="quarter" idx="4294967295"/>
          </p:nvPr>
        </p:nvSpPr>
        <p:spPr>
          <a:xfrm>
            <a:off x="0" y="6329363"/>
            <a:ext cx="793750" cy="220662"/>
          </a:xfrm>
        </p:spPr>
        <p:txBody>
          <a:bodyPr/>
          <a:lstStyle/>
          <a:p>
            <a:fld id="{3D46CBA2-ECE5-4BE9-B546-6761E0E67089}" type="slidenum">
              <a:rPr lang="en-US" smtClean="0"/>
              <a:t>6</a:t>
            </a:fld>
            <a:endParaRPr lang="en-US" dirty="0"/>
          </a:p>
        </p:txBody>
      </p:sp>
    </p:spTree>
    <p:extLst>
      <p:ext uri="{BB962C8B-B14F-4D97-AF65-F5344CB8AC3E}">
        <p14:creationId xmlns:p14="http://schemas.microsoft.com/office/powerpoint/2010/main" val="17018624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2EDB86E-A4CB-F94A-9958-05456A991F7F}"/>
              </a:ext>
            </a:extLst>
          </p:cNvPr>
          <p:cNvSpPr>
            <a:spLocks noGrp="1"/>
          </p:cNvSpPr>
          <p:nvPr>
            <p:ph type="body" sz="quarter" idx="12"/>
          </p:nvPr>
        </p:nvSpPr>
        <p:spPr>
          <a:xfrm>
            <a:off x="609600" y="1452282"/>
            <a:ext cx="7291526" cy="4415118"/>
          </a:xfrm>
        </p:spPr>
        <p:txBody>
          <a:bodyPr>
            <a:normAutofit/>
          </a:bodyPr>
          <a:lstStyle/>
          <a:p>
            <a:r>
              <a:rPr lang="en-US" b="1" dirty="0"/>
              <a:t>Start</a:t>
            </a:r>
            <a:r>
              <a:rPr lang="en-US" dirty="0"/>
              <a:t>:</a:t>
            </a:r>
            <a:r>
              <a:rPr lang="en-US" b="0" dirty="0"/>
              <a:t> Define the problem or task you want the AI to help with.</a:t>
            </a:r>
          </a:p>
          <a:p>
            <a:r>
              <a:rPr lang="en-US" b="1" dirty="0"/>
              <a:t>Provide</a:t>
            </a:r>
            <a:r>
              <a:rPr lang="en-US" dirty="0"/>
              <a:t>:</a:t>
            </a:r>
            <a:r>
              <a:rPr lang="en-US" b="0" dirty="0"/>
              <a:t> Include specific examples or format guidance to shape the AI’s response.</a:t>
            </a:r>
          </a:p>
          <a:p>
            <a:r>
              <a:rPr lang="en-US" b="1" dirty="0"/>
              <a:t>Explain</a:t>
            </a:r>
            <a:r>
              <a:rPr lang="en-US" dirty="0"/>
              <a:t>:</a:t>
            </a:r>
            <a:r>
              <a:rPr lang="en-US" b="0" dirty="0"/>
              <a:t> Describe the situation as if explaining it to a person, giving necessary context.</a:t>
            </a:r>
          </a:p>
          <a:p>
            <a:r>
              <a:rPr lang="en-US" b="1" dirty="0"/>
              <a:t>Ask</a:t>
            </a:r>
            <a:r>
              <a:rPr lang="en-US" dirty="0"/>
              <a:t>:</a:t>
            </a:r>
            <a:r>
              <a:rPr lang="en-US" b="0" dirty="0"/>
              <a:t> State the precise question or main request for the AI to focus on.</a:t>
            </a:r>
          </a:p>
          <a:p>
            <a:r>
              <a:rPr lang="en-US" b="1" dirty="0"/>
              <a:t>Rinse &amp; Repeat</a:t>
            </a:r>
            <a:r>
              <a:rPr lang="en-US" dirty="0"/>
              <a:t>:</a:t>
            </a:r>
            <a:r>
              <a:rPr lang="en-US" b="0" dirty="0"/>
              <a:t> Review and adjust the prompt as needed to achieve the desired outcome.</a:t>
            </a:r>
          </a:p>
          <a:p>
            <a:endParaRPr lang="en-US" dirty="0"/>
          </a:p>
        </p:txBody>
      </p:sp>
      <p:sp>
        <p:nvSpPr>
          <p:cNvPr id="2" name="Title 1">
            <a:extLst>
              <a:ext uri="{FF2B5EF4-FFF2-40B4-BE49-F238E27FC236}">
                <a16:creationId xmlns:a16="http://schemas.microsoft.com/office/drawing/2014/main" id="{DA0E9328-40D0-B7D6-D688-DA5B5F64FDA8}"/>
              </a:ext>
            </a:extLst>
          </p:cNvPr>
          <p:cNvSpPr>
            <a:spLocks noGrp="1"/>
          </p:cNvSpPr>
          <p:nvPr>
            <p:ph type="title"/>
          </p:nvPr>
        </p:nvSpPr>
        <p:spPr>
          <a:xfrm>
            <a:off x="609601" y="685801"/>
            <a:ext cx="7291526" cy="594360"/>
          </a:xfrm>
        </p:spPr>
        <p:txBody>
          <a:bodyPr>
            <a:normAutofit/>
          </a:bodyPr>
          <a:lstStyle/>
          <a:p>
            <a:r>
              <a:rPr lang="en-US" dirty="0"/>
              <a:t>SPEAR Framework Components</a:t>
            </a:r>
          </a:p>
        </p:txBody>
      </p:sp>
      <p:sp>
        <p:nvSpPr>
          <p:cNvPr id="4" name="Date Placeholder 3">
            <a:extLst>
              <a:ext uri="{FF2B5EF4-FFF2-40B4-BE49-F238E27FC236}">
                <a16:creationId xmlns:a16="http://schemas.microsoft.com/office/drawing/2014/main" id="{F0D2F66D-04B2-05FF-EAD3-8E56F20FE591}"/>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0D8611E-25FF-4910-8917-6F954CA8FCC7}" type="datetime4">
              <a:rPr lang="en-US" b="0" smtClean="0"/>
              <a:t>March 23, 2026</a:t>
            </a:fld>
            <a:endParaRPr lang="en-US" b="0"/>
          </a:p>
        </p:txBody>
      </p:sp>
      <p:sp>
        <p:nvSpPr>
          <p:cNvPr id="6" name="Slide Number Placeholder 5">
            <a:extLst>
              <a:ext uri="{FF2B5EF4-FFF2-40B4-BE49-F238E27FC236}">
                <a16:creationId xmlns:a16="http://schemas.microsoft.com/office/drawing/2014/main" id="{880DEAD6-2595-798E-5505-3EF0B6854854}"/>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60</a:t>
            </a:fld>
            <a:endParaRPr lang="en-US"/>
          </a:p>
        </p:txBody>
      </p:sp>
    </p:spTree>
    <p:extLst>
      <p:ext uri="{BB962C8B-B14F-4D97-AF65-F5344CB8AC3E}">
        <p14:creationId xmlns:p14="http://schemas.microsoft.com/office/powerpoint/2010/main" val="409152053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BF40A6-804E-51B8-E009-A82E37DB8472}"/>
              </a:ext>
            </a:extLst>
          </p:cNvPr>
          <p:cNvSpPr>
            <a:spLocks noGrp="1"/>
          </p:cNvSpPr>
          <p:nvPr>
            <p:ph type="body" sz="quarter" idx="12"/>
          </p:nvPr>
        </p:nvSpPr>
        <p:spPr>
          <a:xfrm>
            <a:off x="609600" y="1430766"/>
            <a:ext cx="7291526" cy="4436633"/>
          </a:xfrm>
        </p:spPr>
        <p:txBody>
          <a:bodyPr>
            <a:normAutofit fontScale="85000" lnSpcReduction="20000"/>
          </a:bodyPr>
          <a:lstStyle/>
          <a:p>
            <a:r>
              <a:rPr lang="en-US" b="1" dirty="0"/>
              <a:t>Start</a:t>
            </a:r>
            <a:r>
              <a:rPr lang="en-US" b="0" dirty="0"/>
              <a:t>: You're a corporate trainer specializing in AI skills for tech teams. </a:t>
            </a:r>
          </a:p>
          <a:p>
            <a:r>
              <a:rPr lang="en-US" b="1" dirty="0"/>
              <a:t>Provide</a:t>
            </a:r>
            <a:r>
              <a:rPr lang="en-US" b="0" dirty="0"/>
              <a:t>: </a:t>
            </a:r>
          </a:p>
          <a:p>
            <a:pPr lvl="1"/>
            <a:r>
              <a:rPr lang="en-US" b="0" dirty="0"/>
              <a:t>Create a 4-module training plan on prompt engineering using SPEAR framework;</a:t>
            </a:r>
          </a:p>
          <a:p>
            <a:pPr lvl="1"/>
            <a:r>
              <a:rPr lang="en-US" b="0" dirty="0"/>
              <a:t>Format training plan as a table with week, objectives, activities, and assessments; </a:t>
            </a:r>
          </a:p>
          <a:p>
            <a:pPr lvl="1"/>
            <a:r>
              <a:rPr lang="en-US" b="0" dirty="0"/>
              <a:t>Target early-career AI/ML researchers (desk-based, prefer web tools like Perplexity); </a:t>
            </a:r>
          </a:p>
          <a:p>
            <a:pPr lvl="1"/>
            <a:r>
              <a:rPr lang="en-US" b="0" dirty="0"/>
              <a:t>budget-free;</a:t>
            </a:r>
          </a:p>
          <a:p>
            <a:pPr lvl="1"/>
            <a:r>
              <a:rPr lang="en-US" b="0" dirty="0"/>
              <a:t>2 hours/week </a:t>
            </a:r>
          </a:p>
          <a:p>
            <a:r>
              <a:rPr lang="en-US" b="1" dirty="0"/>
              <a:t>Explain</a:t>
            </a:r>
            <a:r>
              <a:rPr lang="en-US" b="0" dirty="0"/>
              <a:t>: New hires need practical skills for climate/space AI projects, building on basic LLM knowledge; align with hands-on, iterative learning. </a:t>
            </a:r>
          </a:p>
          <a:p>
            <a:r>
              <a:rPr lang="en-US" b="1" dirty="0"/>
              <a:t>Ask</a:t>
            </a:r>
            <a:r>
              <a:rPr lang="en-US" b="0" dirty="0"/>
              <a:t>: Generate the plan and suggest 2 quiz questions per module.</a:t>
            </a:r>
            <a:endParaRPr lang="en-US" dirty="0"/>
          </a:p>
        </p:txBody>
      </p:sp>
      <p:sp>
        <p:nvSpPr>
          <p:cNvPr id="2" name="Title 1">
            <a:extLst>
              <a:ext uri="{FF2B5EF4-FFF2-40B4-BE49-F238E27FC236}">
                <a16:creationId xmlns:a16="http://schemas.microsoft.com/office/drawing/2014/main" id="{81EDAD9A-B67C-E9DE-B3DA-C0E1906B6FF7}"/>
              </a:ext>
            </a:extLst>
          </p:cNvPr>
          <p:cNvSpPr>
            <a:spLocks noGrp="1"/>
          </p:cNvSpPr>
          <p:nvPr>
            <p:ph type="title"/>
          </p:nvPr>
        </p:nvSpPr>
        <p:spPr>
          <a:xfrm>
            <a:off x="609601" y="685800"/>
            <a:ext cx="7291526" cy="508299"/>
          </a:xfrm>
        </p:spPr>
        <p:txBody>
          <a:bodyPr/>
          <a:lstStyle/>
          <a:p>
            <a:r>
              <a:rPr lang="en-US" dirty="0"/>
              <a:t>SPEAR Components Example</a:t>
            </a:r>
          </a:p>
        </p:txBody>
      </p:sp>
      <p:sp>
        <p:nvSpPr>
          <p:cNvPr id="4" name="Date Placeholder 3">
            <a:extLst>
              <a:ext uri="{FF2B5EF4-FFF2-40B4-BE49-F238E27FC236}">
                <a16:creationId xmlns:a16="http://schemas.microsoft.com/office/drawing/2014/main" id="{251C4B49-70EE-6852-9A89-74F49E46B9F7}"/>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B42A68-24C8-49A7-A27E-9E08A92F74BA}"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3C089709-DEB6-8596-890B-AAAB7E62D458}"/>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61</a:t>
            </a:fld>
            <a:endParaRPr lang="en-US"/>
          </a:p>
        </p:txBody>
      </p:sp>
    </p:spTree>
    <p:extLst>
      <p:ext uri="{BB962C8B-B14F-4D97-AF65-F5344CB8AC3E}">
        <p14:creationId xmlns:p14="http://schemas.microsoft.com/office/powerpoint/2010/main" val="1321685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3E3F810-D73D-DD2D-678B-7346F4C28764}"/>
              </a:ext>
            </a:extLst>
          </p:cNvPr>
          <p:cNvSpPr>
            <a:spLocks noGrp="1"/>
          </p:cNvSpPr>
          <p:nvPr>
            <p:ph type="body" sz="quarter" idx="12"/>
          </p:nvPr>
        </p:nvSpPr>
        <p:spPr>
          <a:xfrm>
            <a:off x="609600" y="1344706"/>
            <a:ext cx="7291526" cy="4522694"/>
          </a:xfrm>
        </p:spPr>
        <p:txBody>
          <a:bodyPr>
            <a:normAutofit fontScale="92500"/>
          </a:bodyPr>
          <a:lstStyle/>
          <a:p>
            <a:pPr marL="0" indent="0">
              <a:buNone/>
            </a:pPr>
            <a:r>
              <a:rPr lang="en-US" sz="2800" b="0" dirty="0"/>
              <a:t>You're a corporate trainer specializing in Microsoft 365 for HR personnel. Create a 4-module training plan on Microsoft 365; Create a training plan in a table format with columns for week, objectives, activities, and assessments; Target early-career HR personnel; 2 hours/week. New hires need practical skills for using Microsoft 365 to complete projects; align training plan with hands-on, iterative learning. Generate the plan and in a table format and suggest 2 quiz questions per module.</a:t>
            </a:r>
            <a:endParaRPr lang="en-US" sz="2800" dirty="0"/>
          </a:p>
          <a:p>
            <a:endParaRPr lang="en-US" sz="2800" dirty="0"/>
          </a:p>
        </p:txBody>
      </p:sp>
      <p:sp>
        <p:nvSpPr>
          <p:cNvPr id="2" name="Title 1">
            <a:extLst>
              <a:ext uri="{FF2B5EF4-FFF2-40B4-BE49-F238E27FC236}">
                <a16:creationId xmlns:a16="http://schemas.microsoft.com/office/drawing/2014/main" id="{9B70EB1A-FB6A-8BDE-E289-E35EB3B18DD9}"/>
              </a:ext>
            </a:extLst>
          </p:cNvPr>
          <p:cNvSpPr>
            <a:spLocks noGrp="1"/>
          </p:cNvSpPr>
          <p:nvPr>
            <p:ph type="title"/>
          </p:nvPr>
        </p:nvSpPr>
        <p:spPr>
          <a:xfrm>
            <a:off x="609601" y="685801"/>
            <a:ext cx="7291526" cy="540572"/>
          </a:xfrm>
        </p:spPr>
        <p:txBody>
          <a:bodyPr/>
          <a:lstStyle/>
          <a:p>
            <a:r>
              <a:rPr lang="en-US" dirty="0"/>
              <a:t>SPEAR Prompt</a:t>
            </a:r>
          </a:p>
        </p:txBody>
      </p:sp>
      <p:sp>
        <p:nvSpPr>
          <p:cNvPr id="4" name="Date Placeholder 3">
            <a:extLst>
              <a:ext uri="{FF2B5EF4-FFF2-40B4-BE49-F238E27FC236}">
                <a16:creationId xmlns:a16="http://schemas.microsoft.com/office/drawing/2014/main" id="{9A27D0B6-4E69-BCD4-6043-10D91200B56B}"/>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8316C0-0800-4D9A-970F-071CF039EA0E}"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1F2860D5-7C7E-F036-4918-A0F0C95EF778}"/>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62</a:t>
            </a:fld>
            <a:endParaRPr lang="en-US"/>
          </a:p>
        </p:txBody>
      </p:sp>
    </p:spTree>
    <p:extLst>
      <p:ext uri="{BB962C8B-B14F-4D97-AF65-F5344CB8AC3E}">
        <p14:creationId xmlns:p14="http://schemas.microsoft.com/office/powerpoint/2010/main" val="37510118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F4A8B04-515B-1E9D-A8C2-3F5AE30C77C6}"/>
              </a:ext>
            </a:extLst>
          </p:cNvPr>
          <p:cNvSpPr>
            <a:spLocks noGrp="1"/>
          </p:cNvSpPr>
          <p:nvPr>
            <p:ph type="body" sz="quarter" idx="12"/>
          </p:nvPr>
        </p:nvSpPr>
        <p:spPr>
          <a:xfrm>
            <a:off x="609600" y="1581374"/>
            <a:ext cx="7291526" cy="4286026"/>
          </a:xfrm>
        </p:spPr>
        <p:txBody>
          <a:bodyPr/>
          <a:lstStyle/>
          <a:p>
            <a:r>
              <a:rPr lang="en-US" dirty="0">
                <a:hlinkClick r:id="rId2"/>
              </a:rPr>
              <a:t>SPEAR Prompt Results using Comet and ChatGPT 5.2 LLM</a:t>
            </a:r>
            <a:endParaRPr lang="en-US" dirty="0"/>
          </a:p>
        </p:txBody>
      </p:sp>
      <p:sp>
        <p:nvSpPr>
          <p:cNvPr id="2" name="Title 1">
            <a:extLst>
              <a:ext uri="{FF2B5EF4-FFF2-40B4-BE49-F238E27FC236}">
                <a16:creationId xmlns:a16="http://schemas.microsoft.com/office/drawing/2014/main" id="{E9245A22-BF0E-0410-E869-FA2937CEAB75}"/>
              </a:ext>
            </a:extLst>
          </p:cNvPr>
          <p:cNvSpPr>
            <a:spLocks noGrp="1"/>
          </p:cNvSpPr>
          <p:nvPr>
            <p:ph type="title"/>
          </p:nvPr>
        </p:nvSpPr>
        <p:spPr/>
        <p:txBody>
          <a:bodyPr/>
          <a:lstStyle/>
          <a:p>
            <a:r>
              <a:rPr lang="en-US" dirty="0"/>
              <a:t>SPEAR Results</a:t>
            </a:r>
          </a:p>
        </p:txBody>
      </p:sp>
      <p:sp>
        <p:nvSpPr>
          <p:cNvPr id="4" name="Date Placeholder 3">
            <a:extLst>
              <a:ext uri="{FF2B5EF4-FFF2-40B4-BE49-F238E27FC236}">
                <a16:creationId xmlns:a16="http://schemas.microsoft.com/office/drawing/2014/main" id="{358F7D9F-10C6-1FF8-FCE8-A34D579CE9FD}"/>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855D0F9-B761-4174-958F-47123A2F93F4}"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623E4B62-07F5-3112-3EB8-1BC31A288D98}"/>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63</a:t>
            </a:fld>
            <a:endParaRPr lang="en-US"/>
          </a:p>
        </p:txBody>
      </p:sp>
    </p:spTree>
    <p:extLst>
      <p:ext uri="{BB962C8B-B14F-4D97-AF65-F5344CB8AC3E}">
        <p14:creationId xmlns:p14="http://schemas.microsoft.com/office/powerpoint/2010/main" val="29356441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82D4054-EC1F-2DD8-F0CE-15B21E3BDF1A}"/>
              </a:ext>
            </a:extLst>
          </p:cNvPr>
          <p:cNvSpPr>
            <a:spLocks noGrp="1"/>
          </p:cNvSpPr>
          <p:nvPr>
            <p:ph type="body" sz="quarter" idx="12"/>
          </p:nvPr>
        </p:nvSpPr>
        <p:spPr>
          <a:xfrm>
            <a:off x="609600" y="1344706"/>
            <a:ext cx="7291526" cy="4522694"/>
          </a:xfrm>
        </p:spPr>
        <p:txBody>
          <a:bodyPr>
            <a:normAutofit lnSpcReduction="10000"/>
          </a:bodyPr>
          <a:lstStyle/>
          <a:p>
            <a:r>
              <a:rPr lang="en-US" dirty="0"/>
              <a:t>Strategic Planning &amp; Execution</a:t>
            </a:r>
            <a:r>
              <a:rPr lang="en-US" b="0" dirty="0"/>
              <a:t>: Powers business strategy sessions, campaign management, and organizational goal setting by supporting iterative feedback and adaptation.​</a:t>
            </a:r>
          </a:p>
          <a:p>
            <a:r>
              <a:rPr lang="en-US" dirty="0"/>
              <a:t>Educational Content Creation</a:t>
            </a:r>
            <a:r>
              <a:rPr lang="en-US" b="0" dirty="0"/>
              <a:t>: Tailors content for diverse audiences, from syllabi to assessment item generation.​</a:t>
            </a:r>
          </a:p>
          <a:p>
            <a:r>
              <a:rPr lang="en-US" dirty="0"/>
              <a:t>Product Feature Prioritization</a:t>
            </a:r>
            <a:r>
              <a:rPr lang="en-US" b="0" dirty="0"/>
              <a:t>: Guides decision-making for tech product development and roadmap planning.​</a:t>
            </a:r>
          </a:p>
          <a:p>
            <a:r>
              <a:rPr lang="en-US" dirty="0"/>
              <a:t>Healthcare &amp; Policy Analysis</a:t>
            </a:r>
            <a:r>
              <a:rPr lang="en-US" b="0" dirty="0"/>
              <a:t>: Ensures precision and compliance in regulated sectors, suitable for complex report writing and recommendations.​</a:t>
            </a:r>
          </a:p>
          <a:p>
            <a:r>
              <a:rPr lang="en-US" dirty="0"/>
              <a:t>Enterprise Team Collaboration</a:t>
            </a:r>
            <a:r>
              <a:rPr lang="en-US" b="0" dirty="0"/>
              <a:t>: Facilitates coordination and continuous improvement in cross-functional teams.​</a:t>
            </a:r>
          </a:p>
          <a:p>
            <a:endParaRPr lang="en-US" dirty="0"/>
          </a:p>
        </p:txBody>
      </p:sp>
      <p:sp>
        <p:nvSpPr>
          <p:cNvPr id="2" name="Title 1">
            <a:extLst>
              <a:ext uri="{FF2B5EF4-FFF2-40B4-BE49-F238E27FC236}">
                <a16:creationId xmlns:a16="http://schemas.microsoft.com/office/drawing/2014/main" id="{0CC18D96-31C3-C202-2568-8EABD00D5FAA}"/>
              </a:ext>
            </a:extLst>
          </p:cNvPr>
          <p:cNvSpPr>
            <a:spLocks noGrp="1"/>
          </p:cNvSpPr>
          <p:nvPr>
            <p:ph type="title"/>
          </p:nvPr>
        </p:nvSpPr>
        <p:spPr>
          <a:xfrm>
            <a:off x="609601" y="685800"/>
            <a:ext cx="7291526" cy="551329"/>
          </a:xfrm>
        </p:spPr>
        <p:txBody>
          <a:bodyPr>
            <a:normAutofit/>
          </a:bodyPr>
          <a:lstStyle/>
          <a:p>
            <a:r>
              <a:rPr lang="en-US" dirty="0"/>
              <a:t>CRISPE Framework Use Case</a:t>
            </a:r>
          </a:p>
        </p:txBody>
      </p:sp>
      <p:sp>
        <p:nvSpPr>
          <p:cNvPr id="4" name="Date Placeholder 3">
            <a:extLst>
              <a:ext uri="{FF2B5EF4-FFF2-40B4-BE49-F238E27FC236}">
                <a16:creationId xmlns:a16="http://schemas.microsoft.com/office/drawing/2014/main" id="{2CEE054D-6313-597F-4818-D934E449D9A6}"/>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1E4041C-57E0-4357-8D62-74758DD3CE5B}" type="datetime4">
              <a:rPr lang="en-US" b="0" smtClean="0"/>
              <a:t>March 23, 2026</a:t>
            </a:fld>
            <a:endParaRPr lang="en-US" b="0"/>
          </a:p>
        </p:txBody>
      </p:sp>
      <p:sp>
        <p:nvSpPr>
          <p:cNvPr id="6" name="Slide Number Placeholder 5">
            <a:extLst>
              <a:ext uri="{FF2B5EF4-FFF2-40B4-BE49-F238E27FC236}">
                <a16:creationId xmlns:a16="http://schemas.microsoft.com/office/drawing/2014/main" id="{C2D33CC8-6063-8E9B-EB21-9C174D2A6CEE}"/>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64</a:t>
            </a:fld>
            <a:endParaRPr lang="en-US"/>
          </a:p>
        </p:txBody>
      </p:sp>
    </p:spTree>
    <p:extLst>
      <p:ext uri="{BB962C8B-B14F-4D97-AF65-F5344CB8AC3E}">
        <p14:creationId xmlns:p14="http://schemas.microsoft.com/office/powerpoint/2010/main" val="15315107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0933C4-E2AC-B07B-B995-7DF687636F1E}"/>
              </a:ext>
            </a:extLst>
          </p:cNvPr>
          <p:cNvSpPr>
            <a:spLocks noGrp="1"/>
          </p:cNvSpPr>
          <p:nvPr>
            <p:ph type="body" sz="quarter" idx="12"/>
          </p:nvPr>
        </p:nvSpPr>
        <p:spPr>
          <a:xfrm>
            <a:off x="609600" y="1312433"/>
            <a:ext cx="7291526" cy="4554967"/>
          </a:xfrm>
        </p:spPr>
        <p:txBody>
          <a:bodyPr>
            <a:normAutofit lnSpcReduction="10000"/>
          </a:bodyPr>
          <a:lstStyle/>
          <a:p>
            <a:r>
              <a:rPr lang="en-US" sz="1800" b="1" dirty="0"/>
              <a:t>Clarity</a:t>
            </a:r>
            <a:r>
              <a:rPr lang="en-US" sz="1800" b="0" dirty="0"/>
              <a:t>: Ensure the prompt is unambiguous and the AI clearly understands the task or question, minimizing confusion.​</a:t>
            </a:r>
          </a:p>
          <a:p>
            <a:r>
              <a:rPr lang="en-US" sz="1800" b="1" dirty="0"/>
              <a:t>Relevance</a:t>
            </a:r>
            <a:r>
              <a:rPr lang="en-US" sz="1800" b="0" dirty="0"/>
              <a:t>: Align the prompt closely with the task's objectives and the intended context, ensuring responses are suitable and on-topic.​</a:t>
            </a:r>
          </a:p>
          <a:p>
            <a:r>
              <a:rPr lang="en-US" sz="1800" b="1" dirty="0"/>
              <a:t>Iteration</a:t>
            </a:r>
            <a:r>
              <a:rPr lang="en-US" sz="1800" b="0" dirty="0"/>
              <a:t>: Encourage refinement by allowing prompts to be adjusted based on feedback, supporting continual improvement and more effective outputs.​</a:t>
            </a:r>
          </a:p>
          <a:p>
            <a:r>
              <a:rPr lang="en-US" sz="1800" b="1" dirty="0"/>
              <a:t>Specificity</a:t>
            </a:r>
            <a:r>
              <a:rPr lang="en-US" sz="1800" b="0" dirty="0"/>
              <a:t>: Add detailed information, constraints, or requirements to guide the AI toward highly tailored, precise responses.​</a:t>
            </a:r>
          </a:p>
          <a:p>
            <a:r>
              <a:rPr lang="en-US" sz="1800" b="1" dirty="0"/>
              <a:t>Parameters</a:t>
            </a:r>
            <a:r>
              <a:rPr lang="en-US" sz="1800" b="0" dirty="0"/>
              <a:t>: Define explicit boundaries or conditions (such as tone, format, or content limits), shaping the scope and style of the response.​</a:t>
            </a:r>
          </a:p>
          <a:p>
            <a:r>
              <a:rPr lang="en-US" sz="1800" b="1" dirty="0"/>
              <a:t>Examples</a:t>
            </a:r>
            <a:r>
              <a:rPr lang="en-US" sz="1800" b="0" dirty="0"/>
              <a:t>: Provide sample inputs/outputs or reference formats to illustrate expectations and help the AI understand the desired outcome.​</a:t>
            </a:r>
          </a:p>
          <a:p>
            <a:endParaRPr lang="en-US" sz="1800" dirty="0"/>
          </a:p>
        </p:txBody>
      </p:sp>
      <p:sp>
        <p:nvSpPr>
          <p:cNvPr id="2" name="Title 1">
            <a:extLst>
              <a:ext uri="{FF2B5EF4-FFF2-40B4-BE49-F238E27FC236}">
                <a16:creationId xmlns:a16="http://schemas.microsoft.com/office/drawing/2014/main" id="{6C92C5CE-B665-81E0-1DC7-D8C364B12742}"/>
              </a:ext>
            </a:extLst>
          </p:cNvPr>
          <p:cNvSpPr>
            <a:spLocks noGrp="1"/>
          </p:cNvSpPr>
          <p:nvPr>
            <p:ph type="title"/>
          </p:nvPr>
        </p:nvSpPr>
        <p:spPr>
          <a:xfrm>
            <a:off x="609601" y="685800"/>
            <a:ext cx="7291526" cy="497541"/>
          </a:xfrm>
        </p:spPr>
        <p:txBody>
          <a:bodyPr>
            <a:normAutofit/>
          </a:bodyPr>
          <a:lstStyle/>
          <a:p>
            <a:r>
              <a:rPr lang="en-US" dirty="0"/>
              <a:t>CRISPE Framework Components</a:t>
            </a:r>
          </a:p>
        </p:txBody>
      </p:sp>
      <p:sp>
        <p:nvSpPr>
          <p:cNvPr id="4" name="Date Placeholder 3">
            <a:extLst>
              <a:ext uri="{FF2B5EF4-FFF2-40B4-BE49-F238E27FC236}">
                <a16:creationId xmlns:a16="http://schemas.microsoft.com/office/drawing/2014/main" id="{1672B0A6-D5C0-3577-E980-AE115CDEC013}"/>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1CD4BA2-2C52-4D4C-90D0-AC3090AEEA6B}"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EF7F4E7D-49E5-4AF4-2426-237A7501B4D3}"/>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65</a:t>
            </a:fld>
            <a:endParaRPr lang="en-US"/>
          </a:p>
        </p:txBody>
      </p:sp>
    </p:spTree>
    <p:extLst>
      <p:ext uri="{BB962C8B-B14F-4D97-AF65-F5344CB8AC3E}">
        <p14:creationId xmlns:p14="http://schemas.microsoft.com/office/powerpoint/2010/main" val="297074902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73C36C-ACA2-EC1B-7A04-C491AB4A926D}"/>
              </a:ext>
            </a:extLst>
          </p:cNvPr>
          <p:cNvSpPr>
            <a:spLocks noGrp="1"/>
          </p:cNvSpPr>
          <p:nvPr>
            <p:ph type="body" sz="quarter" idx="12"/>
          </p:nvPr>
        </p:nvSpPr>
        <p:spPr>
          <a:xfrm>
            <a:off x="609600" y="1376979"/>
            <a:ext cx="7291526" cy="4490421"/>
          </a:xfrm>
        </p:spPr>
        <p:txBody>
          <a:bodyPr>
            <a:normAutofit fontScale="92500" lnSpcReduction="20000"/>
          </a:bodyPr>
          <a:lstStyle/>
          <a:p>
            <a:pPr marL="0" indent="0">
              <a:buNone/>
            </a:pPr>
            <a:r>
              <a:rPr lang="en-US" b="1" dirty="0">
                <a:solidFill>
                  <a:srgbClr val="FF0000"/>
                </a:solidFill>
              </a:rPr>
              <a:t>Context: </a:t>
            </a:r>
          </a:p>
          <a:p>
            <a:r>
              <a:rPr lang="en-US" b="0" dirty="0"/>
              <a:t>You are building an internal training syllabus to onboard entry-level personnel to Microsoft Office 365 (Microsoft 365) for everyday office work (email, files, collaboration, meetings, and basic document/spreadsheet/presentation tasks). </a:t>
            </a:r>
          </a:p>
          <a:p>
            <a:r>
              <a:rPr lang="en-US" b="0" dirty="0"/>
              <a:t>The learners have mixed computer experience, limited formal IT background, and will use Windows 11 laptops plus the Microsoft 365 web apps. Training must be practical, task-based, and aligned to common workplace workflows (not “feature tours”).​</a:t>
            </a:r>
            <a:br>
              <a:rPr lang="en-US" b="0" dirty="0"/>
            </a:br>
            <a:endParaRPr lang="en-US" b="0" dirty="0"/>
          </a:p>
          <a:p>
            <a:pPr marL="0" indent="0">
              <a:buNone/>
            </a:pPr>
            <a:r>
              <a:rPr lang="en-US" b="1" dirty="0">
                <a:solidFill>
                  <a:srgbClr val="FF0000"/>
                </a:solidFill>
              </a:rPr>
              <a:t>Role: </a:t>
            </a:r>
          </a:p>
          <a:p>
            <a:r>
              <a:rPr lang="en-US" b="0" dirty="0"/>
              <a:t>Act as a corporate instructional designer and Microsoft 365 trainer with experience designing onboarding programs for entry-level staff. Write in clear, plain language and assume learners may be anxious about technology.​</a:t>
            </a:r>
          </a:p>
          <a:p>
            <a:endParaRPr lang="en-US" dirty="0"/>
          </a:p>
        </p:txBody>
      </p:sp>
      <p:sp>
        <p:nvSpPr>
          <p:cNvPr id="2" name="Title 1">
            <a:extLst>
              <a:ext uri="{FF2B5EF4-FFF2-40B4-BE49-F238E27FC236}">
                <a16:creationId xmlns:a16="http://schemas.microsoft.com/office/drawing/2014/main" id="{0F1B565B-151D-E064-06C3-D2EB23A09697}"/>
              </a:ext>
            </a:extLst>
          </p:cNvPr>
          <p:cNvSpPr>
            <a:spLocks noGrp="1"/>
          </p:cNvSpPr>
          <p:nvPr>
            <p:ph type="title"/>
          </p:nvPr>
        </p:nvSpPr>
        <p:spPr>
          <a:xfrm>
            <a:off x="609601" y="685801"/>
            <a:ext cx="7291526" cy="583602"/>
          </a:xfrm>
        </p:spPr>
        <p:txBody>
          <a:bodyPr/>
          <a:lstStyle/>
          <a:p>
            <a:r>
              <a:rPr lang="en-US" dirty="0">
                <a:solidFill>
                  <a:srgbClr val="FF0000"/>
                </a:solidFill>
              </a:rPr>
              <a:t>CR</a:t>
            </a:r>
            <a:r>
              <a:rPr lang="en-US" dirty="0"/>
              <a:t>ISPE Components Example</a:t>
            </a:r>
          </a:p>
        </p:txBody>
      </p:sp>
      <p:sp>
        <p:nvSpPr>
          <p:cNvPr id="4" name="Date Placeholder 3">
            <a:extLst>
              <a:ext uri="{FF2B5EF4-FFF2-40B4-BE49-F238E27FC236}">
                <a16:creationId xmlns:a16="http://schemas.microsoft.com/office/drawing/2014/main" id="{71F59B6D-BACB-6681-8DC4-02221E45B9AF}"/>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515814A-E51E-4400-9229-E127E0AA3B2D}"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5E1E5D00-06B0-8D94-919C-079CE9659D35}"/>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66</a:t>
            </a:fld>
            <a:endParaRPr lang="en-US"/>
          </a:p>
        </p:txBody>
      </p:sp>
    </p:spTree>
    <p:extLst>
      <p:ext uri="{BB962C8B-B14F-4D97-AF65-F5344CB8AC3E}">
        <p14:creationId xmlns:p14="http://schemas.microsoft.com/office/powerpoint/2010/main" val="31391927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0CD60F-6068-3BF0-3C07-B1F1E417A7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C26013B-6607-8F03-954E-A2302AADE2A2}"/>
              </a:ext>
            </a:extLst>
          </p:cNvPr>
          <p:cNvSpPr>
            <a:spLocks noGrp="1"/>
          </p:cNvSpPr>
          <p:nvPr>
            <p:ph type="title"/>
          </p:nvPr>
        </p:nvSpPr>
        <p:spPr/>
        <p:txBody>
          <a:bodyPr/>
          <a:lstStyle/>
          <a:p>
            <a:r>
              <a:rPr lang="en-US" dirty="0"/>
              <a:t>CR</a:t>
            </a:r>
            <a:r>
              <a:rPr lang="en-US" dirty="0">
                <a:solidFill>
                  <a:srgbClr val="FF0000"/>
                </a:solidFill>
              </a:rPr>
              <a:t>IS</a:t>
            </a:r>
            <a:r>
              <a:rPr lang="en-US" dirty="0"/>
              <a:t>PE Components Example</a:t>
            </a:r>
          </a:p>
        </p:txBody>
      </p:sp>
      <p:sp>
        <p:nvSpPr>
          <p:cNvPr id="3" name="Content Placeholder 2">
            <a:extLst>
              <a:ext uri="{FF2B5EF4-FFF2-40B4-BE49-F238E27FC236}">
                <a16:creationId xmlns:a16="http://schemas.microsoft.com/office/drawing/2014/main" id="{E852F587-7827-1915-83C4-7575A2573485}"/>
              </a:ext>
            </a:extLst>
          </p:cNvPr>
          <p:cNvSpPr>
            <a:spLocks noGrp="1"/>
          </p:cNvSpPr>
          <p:nvPr>
            <p:ph sz="half" idx="1"/>
          </p:nvPr>
        </p:nvSpPr>
        <p:spPr>
          <a:xfrm>
            <a:off x="609600" y="1463040"/>
            <a:ext cx="5384800" cy="4978400"/>
          </a:xfrm>
        </p:spPr>
        <p:txBody>
          <a:bodyPr>
            <a:normAutofit lnSpcReduction="10000"/>
          </a:bodyPr>
          <a:lstStyle/>
          <a:p>
            <a:pPr marL="0" indent="0">
              <a:buNone/>
            </a:pPr>
            <a:r>
              <a:rPr lang="en-US" sz="2667" b="1" dirty="0">
                <a:solidFill>
                  <a:srgbClr val="FF0000"/>
                </a:solidFill>
              </a:rPr>
              <a:t>Instructions: </a:t>
            </a:r>
          </a:p>
          <a:p>
            <a:r>
              <a:rPr lang="en-US" sz="2133" dirty="0"/>
              <a:t>Create a complete syllabus for a short course titled: “Microsoft 365 Essentials for Entry-Level Staff.”</a:t>
            </a:r>
          </a:p>
          <a:p>
            <a:r>
              <a:rPr lang="en-US" sz="2133" dirty="0"/>
              <a:t>The syllabus must include: </a:t>
            </a:r>
          </a:p>
          <a:p>
            <a:pPr lvl="1"/>
            <a:r>
              <a:rPr lang="en-US" sz="1867" dirty="0"/>
              <a:t>learning outcomes, </a:t>
            </a:r>
          </a:p>
          <a:p>
            <a:pPr lvl="1"/>
            <a:r>
              <a:rPr lang="en-US" sz="1867" dirty="0"/>
              <a:t>weekly/module breakdown, </a:t>
            </a:r>
          </a:p>
          <a:p>
            <a:pPr lvl="1"/>
            <a:r>
              <a:rPr lang="en-US" sz="1867" dirty="0"/>
              <a:t>delivery plan, </a:t>
            </a:r>
          </a:p>
          <a:p>
            <a:pPr lvl="1"/>
            <a:r>
              <a:rPr lang="en-US" sz="1867" dirty="0"/>
              <a:t>hands-on labs, </a:t>
            </a:r>
          </a:p>
          <a:p>
            <a:pPr lvl="1"/>
            <a:r>
              <a:rPr lang="en-US" sz="1867" dirty="0"/>
              <a:t>assessment plan, and </a:t>
            </a:r>
          </a:p>
          <a:p>
            <a:pPr lvl="1"/>
            <a:r>
              <a:rPr lang="en-US" sz="1867" dirty="0"/>
              <a:t>required resources. </a:t>
            </a:r>
          </a:p>
          <a:p>
            <a:r>
              <a:rPr lang="en-US" sz="2133" dirty="0"/>
              <a:t>Focus on the most job-relevant apps: Outlook, Teams, OneDrive, SharePoint (basic), Word, Excel (basic), and PowerPoint.​</a:t>
            </a:r>
          </a:p>
          <a:p>
            <a:endParaRPr lang="en-US" sz="2133" dirty="0"/>
          </a:p>
          <a:p>
            <a:endParaRPr lang="en-US" sz="2133" dirty="0"/>
          </a:p>
        </p:txBody>
      </p:sp>
      <p:sp>
        <p:nvSpPr>
          <p:cNvPr id="7" name="Content Placeholder 6">
            <a:extLst>
              <a:ext uri="{FF2B5EF4-FFF2-40B4-BE49-F238E27FC236}">
                <a16:creationId xmlns:a16="http://schemas.microsoft.com/office/drawing/2014/main" id="{E0BE19C4-BE1F-DF89-FE6D-8A061F829275}"/>
              </a:ext>
            </a:extLst>
          </p:cNvPr>
          <p:cNvSpPr>
            <a:spLocks noGrp="1"/>
          </p:cNvSpPr>
          <p:nvPr>
            <p:ph sz="half" idx="2"/>
          </p:nvPr>
        </p:nvSpPr>
        <p:spPr>
          <a:xfrm>
            <a:off x="6197600" y="1463040"/>
            <a:ext cx="5689600" cy="4891885"/>
          </a:xfrm>
        </p:spPr>
        <p:txBody>
          <a:bodyPr>
            <a:noAutofit/>
          </a:bodyPr>
          <a:lstStyle/>
          <a:p>
            <a:pPr marL="0" indent="0">
              <a:buNone/>
            </a:pPr>
            <a:r>
              <a:rPr lang="en-US" sz="2133" b="1" dirty="0">
                <a:solidFill>
                  <a:srgbClr val="FF0000"/>
                </a:solidFill>
              </a:rPr>
              <a:t>Steps: </a:t>
            </a:r>
          </a:p>
          <a:p>
            <a:r>
              <a:rPr lang="en-US" sz="1600" dirty="0"/>
              <a:t>Propose 5–7 measurable course learning outcomes (use action verbs).​</a:t>
            </a:r>
          </a:p>
          <a:p>
            <a:r>
              <a:rPr lang="en-US" sz="1600" dirty="0"/>
              <a:t>Produce a module-by-module syllabus (6 modules total). For each module include: topic title, time estimate, objectives, key concepts, guided demo, hands-on lab tasks, and “common mistakes to avoid.”​</a:t>
            </a:r>
          </a:p>
          <a:p>
            <a:r>
              <a:rPr lang="en-US" sz="1600" dirty="0"/>
              <a:t>Add a short capstone scenario that forces learners to use multiple apps together (e.g., Teams + OneDrive + Outlook + Word/Excel/PowerPoint).​</a:t>
            </a:r>
          </a:p>
          <a:p>
            <a:r>
              <a:rPr lang="en-US" sz="1600" dirty="0"/>
              <a:t>Provide an assessment plan with: (a) knowledge checks per module, (b) a practical skills checklist, and (c) a rubric for the capstone.​</a:t>
            </a:r>
          </a:p>
          <a:p>
            <a:r>
              <a:rPr lang="en-US" sz="1600" dirty="0"/>
              <a:t>Provide instructor notes: pacing guidance, differentiation for mixed skill levels, and accessibility considerations.​</a:t>
            </a:r>
          </a:p>
        </p:txBody>
      </p:sp>
      <p:sp>
        <p:nvSpPr>
          <p:cNvPr id="4" name="Date Placeholder 3">
            <a:extLst>
              <a:ext uri="{FF2B5EF4-FFF2-40B4-BE49-F238E27FC236}">
                <a16:creationId xmlns:a16="http://schemas.microsoft.com/office/drawing/2014/main" id="{BE3E9CDF-1666-3E17-8D45-E730FA954DDE}"/>
              </a:ext>
            </a:extLst>
          </p:cNvPr>
          <p:cNvSpPr>
            <a:spLocks noGrp="1"/>
          </p:cNvSpPr>
          <p:nvPr>
            <p:ph type="dt" sz="half" idx="10"/>
          </p:nvPr>
        </p:nvSpPr>
        <p:spPr/>
        <p:txBody>
          <a:bodyPr/>
          <a:lstStyle/>
          <a:p>
            <a:fld id="{ED578A88-C750-4F5C-9838-E74D846E9D86}" type="datetime4">
              <a:rPr lang="en-US" smtClean="0"/>
              <a:t>March 23, 2026</a:t>
            </a:fld>
            <a:endParaRPr lang="en-US"/>
          </a:p>
        </p:txBody>
      </p:sp>
      <p:sp>
        <p:nvSpPr>
          <p:cNvPr id="6" name="Slide Number Placeholder 5">
            <a:extLst>
              <a:ext uri="{FF2B5EF4-FFF2-40B4-BE49-F238E27FC236}">
                <a16:creationId xmlns:a16="http://schemas.microsoft.com/office/drawing/2014/main" id="{1F226271-98C9-A2FB-C790-137A31C43152}"/>
              </a:ext>
            </a:extLst>
          </p:cNvPr>
          <p:cNvSpPr>
            <a:spLocks noGrp="1"/>
          </p:cNvSpPr>
          <p:nvPr>
            <p:ph type="sldNum" sz="quarter" idx="12"/>
          </p:nvPr>
        </p:nvSpPr>
        <p:spPr>
          <a:xfrm>
            <a:off x="7924800" y="4767263"/>
            <a:ext cx="762000" cy="273844"/>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67</a:t>
            </a:fld>
            <a:endParaRPr lang="en-US"/>
          </a:p>
        </p:txBody>
      </p:sp>
    </p:spTree>
    <p:extLst>
      <p:ext uri="{BB962C8B-B14F-4D97-AF65-F5344CB8AC3E}">
        <p14:creationId xmlns:p14="http://schemas.microsoft.com/office/powerpoint/2010/main" val="5000694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26A880-A4DB-BD2A-3C1B-94B0DDC8D17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B7EBAA-DC1A-CAAD-3B3A-C9CF90046D26}"/>
              </a:ext>
            </a:extLst>
          </p:cNvPr>
          <p:cNvSpPr>
            <a:spLocks noGrp="1"/>
          </p:cNvSpPr>
          <p:nvPr>
            <p:ph type="body" sz="quarter" idx="12"/>
          </p:nvPr>
        </p:nvSpPr>
        <p:spPr>
          <a:xfrm>
            <a:off x="609600" y="1420009"/>
            <a:ext cx="7291526" cy="4447391"/>
          </a:xfrm>
        </p:spPr>
        <p:txBody>
          <a:bodyPr>
            <a:normAutofit fontScale="92500" lnSpcReduction="10000"/>
          </a:bodyPr>
          <a:lstStyle/>
          <a:p>
            <a:pPr marL="0" indent="0">
              <a:buNone/>
            </a:pPr>
            <a:r>
              <a:rPr lang="en-US" b="1" dirty="0">
                <a:solidFill>
                  <a:srgbClr val="FF0000"/>
                </a:solidFill>
              </a:rPr>
              <a:t>Parameters</a:t>
            </a:r>
            <a:r>
              <a:rPr lang="en-US" b="0" dirty="0"/>
              <a:t> (constraints + formatting)</a:t>
            </a:r>
          </a:p>
          <a:p>
            <a:r>
              <a:rPr lang="en-US" b="0" dirty="0"/>
              <a:t>Audience: entry-level office staff (0–12 months experience).​</a:t>
            </a:r>
          </a:p>
          <a:p>
            <a:r>
              <a:rPr lang="en-US" b="0" dirty="0"/>
              <a:t>Duration: 2 weeks total, 5 sessions, 2 hours each (10 hours).​</a:t>
            </a:r>
          </a:p>
          <a:p>
            <a:r>
              <a:rPr lang="en-US" b="0" dirty="0"/>
              <a:t>Modality: blended (live instructor-led + self-paced practice).​</a:t>
            </a:r>
          </a:p>
          <a:p>
            <a:r>
              <a:rPr lang="en-US" b="0" dirty="0"/>
              <a:t>Environment: Microsoft 365 web apps + desktop apps where relevant; assume no admin permissions.​</a:t>
            </a:r>
          </a:p>
          <a:p>
            <a:r>
              <a:rPr lang="en-US" b="0" dirty="0"/>
              <a:t>Output format:</a:t>
            </a:r>
          </a:p>
          <a:p>
            <a:pPr lvl="1"/>
            <a:r>
              <a:rPr lang="en-US" b="0" dirty="0"/>
              <a:t>Section A: Course overview (bullets)</a:t>
            </a:r>
          </a:p>
          <a:p>
            <a:pPr lvl="1"/>
            <a:r>
              <a:rPr lang="en-US" b="0" dirty="0"/>
              <a:t>Section B: Learning outcomes (numbered)</a:t>
            </a:r>
          </a:p>
          <a:p>
            <a:pPr lvl="1"/>
            <a:r>
              <a:rPr lang="en-US" b="0" dirty="0"/>
              <a:t>Section C: Syllabus table (modules as rows)</a:t>
            </a:r>
          </a:p>
          <a:p>
            <a:pPr lvl="1"/>
            <a:r>
              <a:rPr lang="en-US" b="0" dirty="0"/>
              <a:t>Section D: Capstone scenario + rubric (table)</a:t>
            </a:r>
          </a:p>
          <a:p>
            <a:pPr lvl="1"/>
            <a:r>
              <a:rPr lang="en-US" b="0" dirty="0"/>
              <a:t>Section E: Materials/resources + instructor notes​</a:t>
            </a:r>
          </a:p>
          <a:p>
            <a:endParaRPr lang="en-US" dirty="0"/>
          </a:p>
        </p:txBody>
      </p:sp>
      <p:sp>
        <p:nvSpPr>
          <p:cNvPr id="2" name="Title 1">
            <a:extLst>
              <a:ext uri="{FF2B5EF4-FFF2-40B4-BE49-F238E27FC236}">
                <a16:creationId xmlns:a16="http://schemas.microsoft.com/office/drawing/2014/main" id="{4DC28683-D3A3-EB18-9AB8-2027AC3F1A87}"/>
              </a:ext>
            </a:extLst>
          </p:cNvPr>
          <p:cNvSpPr>
            <a:spLocks noGrp="1"/>
          </p:cNvSpPr>
          <p:nvPr>
            <p:ph type="title"/>
          </p:nvPr>
        </p:nvSpPr>
        <p:spPr>
          <a:xfrm>
            <a:off x="609601" y="685801"/>
            <a:ext cx="7291526" cy="529814"/>
          </a:xfrm>
        </p:spPr>
        <p:txBody>
          <a:bodyPr/>
          <a:lstStyle/>
          <a:p>
            <a:r>
              <a:rPr lang="en-US" dirty="0"/>
              <a:t>CRIS</a:t>
            </a:r>
            <a:r>
              <a:rPr lang="en-US" dirty="0">
                <a:solidFill>
                  <a:srgbClr val="FF0000"/>
                </a:solidFill>
              </a:rPr>
              <a:t>P</a:t>
            </a:r>
            <a:r>
              <a:rPr lang="en-US" dirty="0"/>
              <a:t>E Components Example</a:t>
            </a:r>
          </a:p>
        </p:txBody>
      </p:sp>
      <p:sp>
        <p:nvSpPr>
          <p:cNvPr id="4" name="Date Placeholder 3">
            <a:extLst>
              <a:ext uri="{FF2B5EF4-FFF2-40B4-BE49-F238E27FC236}">
                <a16:creationId xmlns:a16="http://schemas.microsoft.com/office/drawing/2014/main" id="{EB80D222-CF1F-1FAF-A2C8-64BA92D0AFC5}"/>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7A0E09-1AAF-4289-B6AF-00D954CC52E3}"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CEDE4D2E-C70A-94B6-5496-2772C1FE04CB}"/>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68</a:t>
            </a:fld>
            <a:endParaRPr lang="en-US"/>
          </a:p>
        </p:txBody>
      </p:sp>
    </p:spTree>
    <p:extLst>
      <p:ext uri="{BB962C8B-B14F-4D97-AF65-F5344CB8AC3E}">
        <p14:creationId xmlns:p14="http://schemas.microsoft.com/office/powerpoint/2010/main" val="16082464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CB0F8D-A536-1C4E-55F2-21BBE5C002D6}"/>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C5E08-639D-C4E0-E9DC-D61200DA16B6}"/>
              </a:ext>
            </a:extLst>
          </p:cNvPr>
          <p:cNvSpPr>
            <a:spLocks noGrp="1"/>
          </p:cNvSpPr>
          <p:nvPr>
            <p:ph type="body" sz="quarter" idx="12"/>
          </p:nvPr>
        </p:nvSpPr>
        <p:spPr>
          <a:xfrm>
            <a:off x="609600" y="1484555"/>
            <a:ext cx="7291526" cy="4382845"/>
          </a:xfrm>
        </p:spPr>
        <p:txBody>
          <a:bodyPr>
            <a:normAutofit lnSpcReduction="10000"/>
          </a:bodyPr>
          <a:lstStyle/>
          <a:p>
            <a:pPr marL="0" indent="0">
              <a:buNone/>
            </a:pPr>
            <a:r>
              <a:rPr lang="en-US" sz="4533" dirty="0">
                <a:solidFill>
                  <a:srgbClr val="FF0000"/>
                </a:solidFill>
              </a:rPr>
              <a:t>Examples</a:t>
            </a:r>
            <a:r>
              <a:rPr lang="en-US" b="0" dirty="0"/>
              <a:t> (to match the desired specificity)</a:t>
            </a:r>
          </a:p>
          <a:p>
            <a:pPr marL="0" indent="0">
              <a:buNone/>
            </a:pPr>
            <a:r>
              <a:rPr lang="en-US" b="0" dirty="0"/>
              <a:t>Use this level of specificity for labs and outcomes:</a:t>
            </a:r>
          </a:p>
          <a:p>
            <a:r>
              <a:rPr lang="en-US" dirty="0"/>
              <a:t>Outcome example</a:t>
            </a:r>
            <a:r>
              <a:rPr lang="en-US" b="0" dirty="0"/>
              <a:t>: “Send a Teams meeting invite from Outlook, attach an agenda stored in OneDrive, and apply correct sharing permissions.”​</a:t>
            </a:r>
          </a:p>
          <a:p>
            <a:r>
              <a:rPr lang="en-US" dirty="0"/>
              <a:t>Lab task example</a:t>
            </a:r>
            <a:r>
              <a:rPr lang="en-US" b="0" dirty="0"/>
              <a:t>: “Create a Word memo using a template, export to PDF, store it in OneDrive, then share a view-only link with your manager.”​</a:t>
            </a:r>
          </a:p>
          <a:p>
            <a:r>
              <a:rPr lang="en-US" dirty="0"/>
              <a:t>Common mistake example</a:t>
            </a:r>
            <a:r>
              <a:rPr lang="en-US" b="0" dirty="0"/>
              <a:t>: “Sharing a file with ‘Anyone with the link’ when the document contains internal-only content.”​</a:t>
            </a:r>
          </a:p>
          <a:p>
            <a:endParaRPr lang="en-US" dirty="0"/>
          </a:p>
        </p:txBody>
      </p:sp>
      <p:sp>
        <p:nvSpPr>
          <p:cNvPr id="2" name="Title 1">
            <a:extLst>
              <a:ext uri="{FF2B5EF4-FFF2-40B4-BE49-F238E27FC236}">
                <a16:creationId xmlns:a16="http://schemas.microsoft.com/office/drawing/2014/main" id="{287B5418-9178-5724-1248-0588F497B20C}"/>
              </a:ext>
            </a:extLst>
          </p:cNvPr>
          <p:cNvSpPr>
            <a:spLocks noGrp="1"/>
          </p:cNvSpPr>
          <p:nvPr>
            <p:ph type="title"/>
          </p:nvPr>
        </p:nvSpPr>
        <p:spPr>
          <a:xfrm>
            <a:off x="609601" y="685801"/>
            <a:ext cx="7291526" cy="529814"/>
          </a:xfrm>
        </p:spPr>
        <p:txBody>
          <a:bodyPr/>
          <a:lstStyle/>
          <a:p>
            <a:r>
              <a:rPr lang="en-US" dirty="0"/>
              <a:t>CRISP</a:t>
            </a:r>
            <a:r>
              <a:rPr lang="en-US" dirty="0">
                <a:solidFill>
                  <a:srgbClr val="FF0000"/>
                </a:solidFill>
              </a:rPr>
              <a:t>E</a:t>
            </a:r>
            <a:r>
              <a:rPr lang="en-US" dirty="0"/>
              <a:t> Components Example</a:t>
            </a:r>
          </a:p>
        </p:txBody>
      </p:sp>
      <p:sp>
        <p:nvSpPr>
          <p:cNvPr id="4" name="Date Placeholder 3">
            <a:extLst>
              <a:ext uri="{FF2B5EF4-FFF2-40B4-BE49-F238E27FC236}">
                <a16:creationId xmlns:a16="http://schemas.microsoft.com/office/drawing/2014/main" id="{773E0027-DF80-9ACD-0063-288C4142E7B7}"/>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5AF86D5-B73F-48AB-93F1-220C64686C9E}"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0E6A9C00-18AD-7BA2-99F2-511ACA9FF467}"/>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69</a:t>
            </a:fld>
            <a:endParaRPr lang="en-US"/>
          </a:p>
        </p:txBody>
      </p:sp>
    </p:spTree>
    <p:extLst>
      <p:ext uri="{BB962C8B-B14F-4D97-AF65-F5344CB8AC3E}">
        <p14:creationId xmlns:p14="http://schemas.microsoft.com/office/powerpoint/2010/main" val="3795133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9D5D2B1-7EB4-B227-F03E-B98EBC84D6F0}"/>
              </a:ext>
            </a:extLst>
          </p:cNvPr>
          <p:cNvSpPr>
            <a:spLocks noGrp="1"/>
          </p:cNvSpPr>
          <p:nvPr>
            <p:ph type="title"/>
          </p:nvPr>
        </p:nvSpPr>
        <p:spPr/>
        <p:txBody>
          <a:bodyPr/>
          <a:lstStyle/>
          <a:p>
            <a:r>
              <a:rPr lang="en-US" b="1" dirty="0">
                <a:effectLst>
                  <a:outerShdw blurRad="38100" dist="38100" dir="2700000" algn="tl">
                    <a:srgbClr val="000000">
                      <a:alpha val="43137"/>
                    </a:srgbClr>
                  </a:outerShdw>
                </a:effectLst>
              </a:rPr>
              <a:t>Social Development</a:t>
            </a:r>
          </a:p>
        </p:txBody>
      </p:sp>
      <p:sp>
        <p:nvSpPr>
          <p:cNvPr id="7" name="Text Placeholder 6">
            <a:extLst>
              <a:ext uri="{FF2B5EF4-FFF2-40B4-BE49-F238E27FC236}">
                <a16:creationId xmlns:a16="http://schemas.microsoft.com/office/drawing/2014/main" id="{17092D4E-1A76-16DC-26FA-246EC13D8FA9}"/>
              </a:ext>
            </a:extLst>
          </p:cNvPr>
          <p:cNvSpPr>
            <a:spLocks noGrp="1"/>
          </p:cNvSpPr>
          <p:nvPr>
            <p:ph type="body" sz="quarter" idx="13"/>
          </p:nvPr>
        </p:nvSpPr>
        <p:spPr/>
        <p:txBody>
          <a:bodyPr/>
          <a:lstStyle/>
          <a:p>
            <a:endParaRPr lang="en-US"/>
          </a:p>
        </p:txBody>
      </p:sp>
      <p:sp>
        <p:nvSpPr>
          <p:cNvPr id="2" name="Text Placeholder 1">
            <a:extLst>
              <a:ext uri="{FF2B5EF4-FFF2-40B4-BE49-F238E27FC236}">
                <a16:creationId xmlns:a16="http://schemas.microsoft.com/office/drawing/2014/main" id="{1B5FEEAD-CF27-5785-556E-49E24EB62AEC}"/>
              </a:ext>
            </a:extLst>
          </p:cNvPr>
          <p:cNvSpPr>
            <a:spLocks noGrp="1"/>
          </p:cNvSpPr>
          <p:nvPr>
            <p:ph type="body" sz="quarter" idx="12"/>
          </p:nvPr>
        </p:nvSpPr>
        <p:spPr/>
        <p:txBody>
          <a:bodyPr/>
          <a:lstStyle/>
          <a:p>
            <a:endParaRPr lang="en-US"/>
          </a:p>
        </p:txBody>
      </p:sp>
      <p:sp>
        <p:nvSpPr>
          <p:cNvPr id="4" name="Date Placeholder 3">
            <a:extLst>
              <a:ext uri="{FF2B5EF4-FFF2-40B4-BE49-F238E27FC236}">
                <a16:creationId xmlns:a16="http://schemas.microsoft.com/office/drawing/2014/main" id="{AF2E116B-31F1-AF69-60C7-20E20D8B3EC3}"/>
              </a:ext>
            </a:extLst>
          </p:cNvPr>
          <p:cNvSpPr>
            <a:spLocks noGrp="1"/>
          </p:cNvSpPr>
          <p:nvPr>
            <p:ph type="dt" sz="half" idx="2"/>
          </p:nvPr>
        </p:nvSpPr>
        <p:spPr/>
        <p:txBody>
          <a:bodyPr anchor="b">
            <a:normAutofit fontScale="85000" lnSpcReduction="20000"/>
          </a:bodyPr>
          <a:lstStyle/>
          <a:p>
            <a:pPr>
              <a:spcAft>
                <a:spcPts val="800"/>
              </a:spcAft>
            </a:pPr>
            <a:fld id="{386AD31D-3E78-449E-9144-6A3642316D0F}" type="datetime4">
              <a:rPr lang="en-US" smtClean="0"/>
              <a:t>March 23, 2026</a:t>
            </a:fld>
            <a:endParaRPr lang="en-US" dirty="0"/>
          </a:p>
        </p:txBody>
      </p:sp>
      <p:sp>
        <p:nvSpPr>
          <p:cNvPr id="6" name="Slide Number Placeholder 5">
            <a:extLst>
              <a:ext uri="{FF2B5EF4-FFF2-40B4-BE49-F238E27FC236}">
                <a16:creationId xmlns:a16="http://schemas.microsoft.com/office/drawing/2014/main" id="{19A50858-A471-5D6B-978F-C05E2C8D40E2}"/>
              </a:ext>
            </a:extLst>
          </p:cNvPr>
          <p:cNvSpPr>
            <a:spLocks noGrp="1"/>
          </p:cNvSpPr>
          <p:nvPr>
            <p:ph type="sldNum" sz="quarter" idx="4294967295"/>
          </p:nvPr>
        </p:nvSpPr>
        <p:spPr>
          <a:xfrm>
            <a:off x="11176000" y="6356350"/>
            <a:ext cx="1016000" cy="365125"/>
          </a:xfrm>
        </p:spPr>
        <p:txBody>
          <a:bodyPr anchor="b">
            <a:normAutofit/>
          </a:bodyPr>
          <a:lstStyle/>
          <a:p>
            <a:pPr>
              <a:spcAft>
                <a:spcPts val="800"/>
              </a:spcAft>
            </a:pPr>
            <a:fld id="{3D46CBA2-ECE5-4BE9-B546-6761E0E67089}" type="slidenum">
              <a:rPr lang="en-US" smtClean="0"/>
              <a:pPr>
                <a:spcAft>
                  <a:spcPts val="800"/>
                </a:spcAft>
              </a:pPr>
              <a:t>7</a:t>
            </a:fld>
            <a:endParaRPr lang="en-US" dirty="0"/>
          </a:p>
        </p:txBody>
      </p:sp>
      <p:pic>
        <p:nvPicPr>
          <p:cNvPr id="3" name="Picture 2">
            <a:hlinkClick r:id="rId3"/>
            <a:extLst>
              <a:ext uri="{FF2B5EF4-FFF2-40B4-BE49-F238E27FC236}">
                <a16:creationId xmlns:a16="http://schemas.microsoft.com/office/drawing/2014/main" id="{D0C005DC-FC4B-EAD1-3ADB-925F4D486A29}"/>
              </a:ext>
            </a:extLst>
          </p:cNvPr>
          <p:cNvPicPr>
            <a:picLocks noChangeAspect="1"/>
          </p:cNvPicPr>
          <p:nvPr/>
        </p:nvPicPr>
        <p:blipFill>
          <a:blip r:embed="rId4"/>
          <a:stretch>
            <a:fillRect/>
          </a:stretch>
        </p:blipFill>
        <p:spPr>
          <a:xfrm>
            <a:off x="609599" y="1774034"/>
            <a:ext cx="7277093" cy="4093365"/>
          </a:xfrm>
          <a:prstGeom prst="rect">
            <a:avLst/>
          </a:prstGeom>
        </p:spPr>
      </p:pic>
    </p:spTree>
    <p:extLst>
      <p:ext uri="{BB962C8B-B14F-4D97-AF65-F5344CB8AC3E}">
        <p14:creationId xmlns:p14="http://schemas.microsoft.com/office/powerpoint/2010/main" val="26082126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B1D64A-57B3-6B75-B301-CF729B315635}"/>
              </a:ext>
            </a:extLst>
          </p:cNvPr>
          <p:cNvSpPr>
            <a:spLocks noGrp="1"/>
          </p:cNvSpPr>
          <p:nvPr>
            <p:ph type="body" sz="quarter" idx="12"/>
          </p:nvPr>
        </p:nvSpPr>
        <p:spPr>
          <a:xfrm>
            <a:off x="609600" y="1376979"/>
            <a:ext cx="7291526" cy="4490421"/>
          </a:xfrm>
        </p:spPr>
        <p:txBody>
          <a:bodyPr>
            <a:normAutofit/>
          </a:bodyPr>
          <a:lstStyle/>
          <a:p>
            <a:pPr marL="0" indent="0">
              <a:buNone/>
            </a:pPr>
            <a:r>
              <a:rPr lang="en-US" dirty="0"/>
              <a:t>Optional follow-up prompt (the “iteration” pass):</a:t>
            </a:r>
          </a:p>
          <a:p>
            <a:r>
              <a:rPr lang="en-US" dirty="0"/>
              <a:t>Revise the syllabus for a healthcare front-desk setting (HIPAA-sensitive), adding a 15-minute segment on safe sharing, MFA basics, and spotting phishing in Outlook, while keeping total time at 10 hours.</a:t>
            </a:r>
          </a:p>
          <a:p>
            <a:br>
              <a:rPr lang="en-US" dirty="0"/>
            </a:br>
            <a:endParaRPr lang="en-US" dirty="0"/>
          </a:p>
        </p:txBody>
      </p:sp>
      <p:sp>
        <p:nvSpPr>
          <p:cNvPr id="2" name="Title 1">
            <a:extLst>
              <a:ext uri="{FF2B5EF4-FFF2-40B4-BE49-F238E27FC236}">
                <a16:creationId xmlns:a16="http://schemas.microsoft.com/office/drawing/2014/main" id="{40EE738E-DE48-4B79-B2F2-4FDD31C7746E}"/>
              </a:ext>
            </a:extLst>
          </p:cNvPr>
          <p:cNvSpPr>
            <a:spLocks noGrp="1"/>
          </p:cNvSpPr>
          <p:nvPr>
            <p:ph type="title"/>
          </p:nvPr>
        </p:nvSpPr>
        <p:spPr>
          <a:xfrm>
            <a:off x="609601" y="685800"/>
            <a:ext cx="7291526" cy="551329"/>
          </a:xfrm>
        </p:spPr>
        <p:txBody>
          <a:bodyPr anchor="t">
            <a:normAutofit/>
          </a:bodyPr>
          <a:lstStyle/>
          <a:p>
            <a:r>
              <a:rPr lang="en-US" sz="2800" dirty="0"/>
              <a:t>CRISPE Components Example (Option)</a:t>
            </a:r>
          </a:p>
        </p:txBody>
      </p:sp>
      <p:sp>
        <p:nvSpPr>
          <p:cNvPr id="4" name="Date Placeholder 3">
            <a:extLst>
              <a:ext uri="{FF2B5EF4-FFF2-40B4-BE49-F238E27FC236}">
                <a16:creationId xmlns:a16="http://schemas.microsoft.com/office/drawing/2014/main" id="{5BD3497A-ED55-A520-BB42-5EE2DA3AD101}"/>
              </a:ext>
            </a:extLst>
          </p:cNvPr>
          <p:cNvSpPr>
            <a:spLocks noGrp="1"/>
          </p:cNvSpPr>
          <p:nvPr>
            <p:ph type="dt" sz="half" idx="2"/>
          </p:nvPr>
        </p:nvSpPr>
        <p:spPr>
          <a:xfrm>
            <a:off x="1578745" y="6356349"/>
            <a:ext cx="2205942" cy="221240"/>
          </a:xfrm>
        </p:spPr>
        <p:txBody>
          <a:bodyPr vert="horz" lIns="0" tIns="0" rIns="0" bIns="0" anchor="ctr">
            <a:normAutofit/>
          </a:bodyPr>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50B32FFA-74E0-44CC-BAA9-31719C13CD3D}" type="datetime4">
              <a:rPr lang="en-US" b="0" smtClean="0">
                <a:solidFill>
                  <a:srgbClr val="51237F"/>
                </a:solidFill>
              </a:rPr>
              <a:t>March 23, 2026</a:t>
            </a:fld>
            <a:endParaRPr lang="en-US" b="0">
              <a:solidFill>
                <a:srgbClr val="51237F"/>
              </a:solidFill>
            </a:endParaRPr>
          </a:p>
        </p:txBody>
      </p:sp>
      <p:sp>
        <p:nvSpPr>
          <p:cNvPr id="6" name="Slide Number Placeholder 5" hidden="1">
            <a:extLst>
              <a:ext uri="{FF2B5EF4-FFF2-40B4-BE49-F238E27FC236}">
                <a16:creationId xmlns:a16="http://schemas.microsoft.com/office/drawing/2014/main" id="{DE073B04-1F62-E805-7D51-13A80EF8A86C}"/>
              </a:ext>
            </a:extLst>
          </p:cNvPr>
          <p:cNvSpPr>
            <a:spLocks noGrp="1"/>
          </p:cNvSpPr>
          <p:nvPr>
            <p:ph type="sldNum" sz="quarter" idx="4294967295"/>
          </p:nvPr>
        </p:nvSpPr>
        <p:spPr>
          <a:xfrm>
            <a:off x="7924800" y="4767263"/>
            <a:ext cx="762000" cy="273844"/>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fld id="{3D46CBA2-ECE5-4BE9-B546-6761E0E67089}" type="slidenum">
              <a:rPr lang="en-US" smtClean="0"/>
              <a:pPr>
                <a:spcAft>
                  <a:spcPts val="600"/>
                </a:spcAft>
              </a:pPr>
              <a:t>70</a:t>
            </a:fld>
            <a:endParaRPr lang="en-US"/>
          </a:p>
        </p:txBody>
      </p:sp>
    </p:spTree>
    <p:extLst>
      <p:ext uri="{BB962C8B-B14F-4D97-AF65-F5344CB8AC3E}">
        <p14:creationId xmlns:p14="http://schemas.microsoft.com/office/powerpoint/2010/main" val="321349418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4ACE95-E440-77A8-6678-99755F78CD6F}"/>
              </a:ext>
            </a:extLst>
          </p:cNvPr>
          <p:cNvSpPr>
            <a:spLocks noGrp="1"/>
          </p:cNvSpPr>
          <p:nvPr>
            <p:ph type="body" sz="quarter" idx="12"/>
          </p:nvPr>
        </p:nvSpPr>
        <p:spPr>
          <a:xfrm>
            <a:off x="609600" y="2573654"/>
            <a:ext cx="7291526" cy="855346"/>
          </a:xfrm>
        </p:spPr>
        <p:txBody>
          <a:bodyPr/>
          <a:lstStyle/>
          <a:p>
            <a:pPr marL="0" indent="0" algn="ctr">
              <a:buNone/>
            </a:pPr>
            <a:r>
              <a:rPr lang="en-US" dirty="0">
                <a:hlinkClick r:id="rId2"/>
              </a:rPr>
              <a:t>CRISPE Prompt Document</a:t>
            </a:r>
            <a:endParaRPr lang="en-US" dirty="0"/>
          </a:p>
        </p:txBody>
      </p:sp>
      <p:sp>
        <p:nvSpPr>
          <p:cNvPr id="2" name="Title 1">
            <a:extLst>
              <a:ext uri="{FF2B5EF4-FFF2-40B4-BE49-F238E27FC236}">
                <a16:creationId xmlns:a16="http://schemas.microsoft.com/office/drawing/2014/main" id="{48F5E243-539B-E457-F547-B509E765E422}"/>
              </a:ext>
            </a:extLst>
          </p:cNvPr>
          <p:cNvSpPr>
            <a:spLocks noGrp="1"/>
          </p:cNvSpPr>
          <p:nvPr>
            <p:ph type="title"/>
          </p:nvPr>
        </p:nvSpPr>
        <p:spPr/>
        <p:txBody>
          <a:bodyPr/>
          <a:lstStyle/>
          <a:p>
            <a:r>
              <a:rPr lang="en-US" dirty="0"/>
              <a:t>CRISPE Prompt</a:t>
            </a:r>
          </a:p>
        </p:txBody>
      </p:sp>
      <p:sp>
        <p:nvSpPr>
          <p:cNvPr id="4" name="Date Placeholder 3">
            <a:extLst>
              <a:ext uri="{FF2B5EF4-FFF2-40B4-BE49-F238E27FC236}">
                <a16:creationId xmlns:a16="http://schemas.microsoft.com/office/drawing/2014/main" id="{D2F0C566-B914-E80B-D8B9-5A4FAE5D995C}"/>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86599AE-F55E-4E82-825F-9863165EF8FC}" type="datetime4">
              <a:rPr lang="en-US" b="0" smtClean="0"/>
              <a:t>March 23, 2026</a:t>
            </a:fld>
            <a:endParaRPr lang="en-US" b="0"/>
          </a:p>
        </p:txBody>
      </p:sp>
      <p:sp>
        <p:nvSpPr>
          <p:cNvPr id="6" name="Slide Number Placeholder 5">
            <a:extLst>
              <a:ext uri="{FF2B5EF4-FFF2-40B4-BE49-F238E27FC236}">
                <a16:creationId xmlns:a16="http://schemas.microsoft.com/office/drawing/2014/main" id="{0CFE3427-E679-CC49-A860-3CA70EE7254B}"/>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71</a:t>
            </a:fld>
            <a:endParaRPr lang="en-US"/>
          </a:p>
        </p:txBody>
      </p:sp>
    </p:spTree>
    <p:extLst>
      <p:ext uri="{BB962C8B-B14F-4D97-AF65-F5344CB8AC3E}">
        <p14:creationId xmlns:p14="http://schemas.microsoft.com/office/powerpoint/2010/main" val="327194682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A00AFB-6A2B-BD30-211B-F0FFAE409C58}"/>
              </a:ext>
            </a:extLst>
          </p:cNvPr>
          <p:cNvSpPr>
            <a:spLocks noGrp="1"/>
          </p:cNvSpPr>
          <p:nvPr>
            <p:ph type="body" sz="quarter" idx="12"/>
          </p:nvPr>
        </p:nvSpPr>
        <p:spPr>
          <a:xfrm>
            <a:off x="609600" y="1613647"/>
            <a:ext cx="7291526" cy="4253753"/>
          </a:xfrm>
        </p:spPr>
        <p:txBody>
          <a:bodyPr/>
          <a:lstStyle/>
          <a:p>
            <a:pPr marL="0" indent="0">
              <a:buNone/>
            </a:pPr>
            <a:r>
              <a:rPr lang="en-US" dirty="0">
                <a:hlinkClick r:id="rId2"/>
              </a:rPr>
              <a:t>CRISPE Results using Comet and ChatGPT 5.2 LLM</a:t>
            </a:r>
            <a:endParaRPr lang="en-US" dirty="0"/>
          </a:p>
        </p:txBody>
      </p:sp>
      <p:sp>
        <p:nvSpPr>
          <p:cNvPr id="2" name="Title 1">
            <a:extLst>
              <a:ext uri="{FF2B5EF4-FFF2-40B4-BE49-F238E27FC236}">
                <a16:creationId xmlns:a16="http://schemas.microsoft.com/office/drawing/2014/main" id="{FD8B2E55-E1BD-A8F2-2950-7A8C05C2C4F9}"/>
              </a:ext>
            </a:extLst>
          </p:cNvPr>
          <p:cNvSpPr>
            <a:spLocks noGrp="1"/>
          </p:cNvSpPr>
          <p:nvPr>
            <p:ph type="title"/>
          </p:nvPr>
        </p:nvSpPr>
        <p:spPr/>
        <p:txBody>
          <a:bodyPr/>
          <a:lstStyle/>
          <a:p>
            <a:r>
              <a:rPr lang="en-US" dirty="0"/>
              <a:t>CRISPE Results</a:t>
            </a:r>
          </a:p>
        </p:txBody>
      </p:sp>
      <p:sp>
        <p:nvSpPr>
          <p:cNvPr id="4" name="Date Placeholder 3">
            <a:extLst>
              <a:ext uri="{FF2B5EF4-FFF2-40B4-BE49-F238E27FC236}">
                <a16:creationId xmlns:a16="http://schemas.microsoft.com/office/drawing/2014/main" id="{70D2E8A1-17BA-7177-E6B3-77CF87E517EE}"/>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4B1ABBB-5ABA-4808-8DFD-BBC855944478}"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5E966731-1165-B328-884E-D3B83C83EA74}"/>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72</a:t>
            </a:fld>
            <a:endParaRPr lang="en-US"/>
          </a:p>
        </p:txBody>
      </p:sp>
    </p:spTree>
    <p:extLst>
      <p:ext uri="{BB962C8B-B14F-4D97-AF65-F5344CB8AC3E}">
        <p14:creationId xmlns:p14="http://schemas.microsoft.com/office/powerpoint/2010/main" val="358727903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904EEC-A2FF-4149-B48B-D13768D569D1}"/>
              </a:ext>
            </a:extLst>
          </p:cNvPr>
          <p:cNvSpPr>
            <a:spLocks noGrp="1"/>
          </p:cNvSpPr>
          <p:nvPr>
            <p:ph type="body" sz="quarter" idx="12"/>
          </p:nvPr>
        </p:nvSpPr>
        <p:spPr>
          <a:xfrm>
            <a:off x="609600" y="1333948"/>
            <a:ext cx="7291526" cy="4533452"/>
          </a:xfrm>
        </p:spPr>
        <p:txBody>
          <a:bodyPr>
            <a:normAutofit/>
          </a:bodyPr>
          <a:lstStyle/>
          <a:p>
            <a:r>
              <a:rPr lang="en-US" dirty="0"/>
              <a:t>Technical Documentation</a:t>
            </a:r>
            <a:r>
              <a:rPr lang="en-US" b="0" dirty="0"/>
              <a:t>: Breaks down instructions and examples for software guides, user manuals, or API docs.​</a:t>
            </a:r>
          </a:p>
          <a:p>
            <a:r>
              <a:rPr lang="en-US" dirty="0"/>
              <a:t>Instructional Design</a:t>
            </a:r>
            <a:r>
              <a:rPr lang="en-US" b="0" dirty="0"/>
              <a:t>: Crafts explicit, reproducible guides for e-learning modules and training flows.​</a:t>
            </a:r>
          </a:p>
          <a:p>
            <a:r>
              <a:rPr lang="en-US" dirty="0"/>
              <a:t>Complex Querying</a:t>
            </a:r>
            <a:r>
              <a:rPr lang="en-US" b="0" dirty="0"/>
              <a:t>: Used in scenarios like multi-part code generation or layered data analysis requiring detailed context and explicit examples.​</a:t>
            </a:r>
          </a:p>
          <a:p>
            <a:r>
              <a:rPr lang="en-US" dirty="0"/>
              <a:t>Customer Communication Flows</a:t>
            </a:r>
            <a:r>
              <a:rPr lang="en-US" b="0" dirty="0"/>
              <a:t>: Structures onboarding, feedback, and support prompts for high-volume enterprise communications.​</a:t>
            </a:r>
          </a:p>
          <a:p>
            <a:endParaRPr lang="en-US" dirty="0"/>
          </a:p>
        </p:txBody>
      </p:sp>
      <p:sp>
        <p:nvSpPr>
          <p:cNvPr id="2" name="Title 1">
            <a:extLst>
              <a:ext uri="{FF2B5EF4-FFF2-40B4-BE49-F238E27FC236}">
                <a16:creationId xmlns:a16="http://schemas.microsoft.com/office/drawing/2014/main" id="{1713E85C-AAAC-E7C0-849C-6F93869A7FEA}"/>
              </a:ext>
            </a:extLst>
          </p:cNvPr>
          <p:cNvSpPr>
            <a:spLocks noGrp="1"/>
          </p:cNvSpPr>
          <p:nvPr>
            <p:ph type="title"/>
          </p:nvPr>
        </p:nvSpPr>
        <p:spPr>
          <a:xfrm>
            <a:off x="609601" y="685800"/>
            <a:ext cx="7291526" cy="551329"/>
          </a:xfrm>
        </p:spPr>
        <p:txBody>
          <a:bodyPr>
            <a:normAutofit/>
          </a:bodyPr>
          <a:lstStyle/>
          <a:p>
            <a:r>
              <a:rPr lang="en-US" dirty="0"/>
              <a:t>ICE Framework Use Case</a:t>
            </a:r>
          </a:p>
        </p:txBody>
      </p:sp>
      <p:sp>
        <p:nvSpPr>
          <p:cNvPr id="4" name="Date Placeholder 3">
            <a:extLst>
              <a:ext uri="{FF2B5EF4-FFF2-40B4-BE49-F238E27FC236}">
                <a16:creationId xmlns:a16="http://schemas.microsoft.com/office/drawing/2014/main" id="{F9187688-6018-0F6D-4FA3-F755DCD77F4B}"/>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B45B60-C942-4BFA-AF0D-BDFB9E6D1800}" type="datetime4">
              <a:rPr lang="en-US" b="0" smtClean="0"/>
              <a:t>March 23, 2026</a:t>
            </a:fld>
            <a:endParaRPr lang="en-US" b="0"/>
          </a:p>
        </p:txBody>
      </p:sp>
      <p:sp>
        <p:nvSpPr>
          <p:cNvPr id="6" name="Slide Number Placeholder 5">
            <a:extLst>
              <a:ext uri="{FF2B5EF4-FFF2-40B4-BE49-F238E27FC236}">
                <a16:creationId xmlns:a16="http://schemas.microsoft.com/office/drawing/2014/main" id="{B0EA80B9-AF32-1450-3064-54FF7C849137}"/>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73</a:t>
            </a:fld>
            <a:endParaRPr lang="en-US"/>
          </a:p>
        </p:txBody>
      </p:sp>
    </p:spTree>
    <p:extLst>
      <p:ext uri="{BB962C8B-B14F-4D97-AF65-F5344CB8AC3E}">
        <p14:creationId xmlns:p14="http://schemas.microsoft.com/office/powerpoint/2010/main" val="116019054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F4F7AB-788F-3FDB-9019-F44A8BA0EF03}"/>
              </a:ext>
            </a:extLst>
          </p:cNvPr>
          <p:cNvSpPr>
            <a:spLocks noGrp="1"/>
          </p:cNvSpPr>
          <p:nvPr>
            <p:ph type="body" sz="quarter" idx="12"/>
          </p:nvPr>
        </p:nvSpPr>
        <p:spPr>
          <a:xfrm>
            <a:off x="609600" y="1269403"/>
            <a:ext cx="7291526" cy="4597997"/>
          </a:xfrm>
        </p:spPr>
        <p:txBody>
          <a:bodyPr>
            <a:normAutofit fontScale="92500"/>
          </a:bodyPr>
          <a:lstStyle/>
          <a:p>
            <a:r>
              <a:rPr lang="en-US" dirty="0"/>
              <a:t>Instruction</a:t>
            </a:r>
            <a:r>
              <a:rPr lang="en-US" b="0" dirty="0"/>
              <a:t>: Clearly defines the specific task, query, or action for the AI, ensuring that the model understands what is required and minimizing ambiguity. For example: “Summarize the following article,” or “Generate five product ideas.”​</a:t>
            </a:r>
          </a:p>
          <a:p>
            <a:r>
              <a:rPr lang="en-US" dirty="0"/>
              <a:t>Context</a:t>
            </a:r>
            <a:r>
              <a:rPr lang="en-US" b="0" dirty="0"/>
              <a:t>: Supplies background information, constraints, or any relevant details that help the AI interpret the request and tailor its response appropriately. This might include the topic, intended audience, related documents, or organizational guidelines.​</a:t>
            </a:r>
          </a:p>
          <a:p>
            <a:r>
              <a:rPr lang="en-US" dirty="0"/>
              <a:t>Examples</a:t>
            </a:r>
            <a:r>
              <a:rPr lang="en-US" b="0" dirty="0"/>
              <a:t>: Offers sample inputs, desired outputs, or reference formats to illustrate expectations and further clarify the response style and content. For instance, showing the AI a prior summary, a preferred format, or output samples increases consistency and output accuracy.​</a:t>
            </a:r>
          </a:p>
        </p:txBody>
      </p:sp>
      <p:sp>
        <p:nvSpPr>
          <p:cNvPr id="2" name="Title 1">
            <a:extLst>
              <a:ext uri="{FF2B5EF4-FFF2-40B4-BE49-F238E27FC236}">
                <a16:creationId xmlns:a16="http://schemas.microsoft.com/office/drawing/2014/main" id="{BEFE6953-0587-0B7C-18AC-5B1E2FEC1983}"/>
              </a:ext>
            </a:extLst>
          </p:cNvPr>
          <p:cNvSpPr>
            <a:spLocks noGrp="1"/>
          </p:cNvSpPr>
          <p:nvPr>
            <p:ph type="title"/>
          </p:nvPr>
        </p:nvSpPr>
        <p:spPr>
          <a:xfrm>
            <a:off x="609601" y="685801"/>
            <a:ext cx="7291526" cy="583602"/>
          </a:xfrm>
        </p:spPr>
        <p:txBody>
          <a:bodyPr/>
          <a:lstStyle/>
          <a:p>
            <a:r>
              <a:rPr lang="en-US" dirty="0"/>
              <a:t>ICE Framework Components</a:t>
            </a:r>
          </a:p>
        </p:txBody>
      </p:sp>
      <p:sp>
        <p:nvSpPr>
          <p:cNvPr id="4" name="Date Placeholder 3">
            <a:extLst>
              <a:ext uri="{FF2B5EF4-FFF2-40B4-BE49-F238E27FC236}">
                <a16:creationId xmlns:a16="http://schemas.microsoft.com/office/drawing/2014/main" id="{5C47FCCB-0C54-39A8-C2C0-EDD1C0D69800}"/>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672690-8801-4611-AEA0-F090CC8800F1}" type="datetime4">
              <a:rPr lang="en-US" b="0" smtClean="0"/>
              <a:t>March 23, 2026</a:t>
            </a:fld>
            <a:endParaRPr lang="en-US" b="0"/>
          </a:p>
        </p:txBody>
      </p:sp>
      <p:sp>
        <p:nvSpPr>
          <p:cNvPr id="6" name="Slide Number Placeholder 5">
            <a:extLst>
              <a:ext uri="{FF2B5EF4-FFF2-40B4-BE49-F238E27FC236}">
                <a16:creationId xmlns:a16="http://schemas.microsoft.com/office/drawing/2014/main" id="{0134EBC8-D688-D5DF-796E-2AB550D8E839}"/>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74</a:t>
            </a:fld>
            <a:endParaRPr lang="en-US"/>
          </a:p>
        </p:txBody>
      </p:sp>
    </p:spTree>
    <p:extLst>
      <p:ext uri="{BB962C8B-B14F-4D97-AF65-F5344CB8AC3E}">
        <p14:creationId xmlns:p14="http://schemas.microsoft.com/office/powerpoint/2010/main" val="2271095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9D388-2842-5B3A-D762-8BDFDB3997F7}"/>
              </a:ext>
            </a:extLst>
          </p:cNvPr>
          <p:cNvSpPr>
            <a:spLocks noGrp="1"/>
          </p:cNvSpPr>
          <p:nvPr>
            <p:ph type="body" sz="quarter" idx="12"/>
          </p:nvPr>
        </p:nvSpPr>
        <p:spPr>
          <a:xfrm>
            <a:off x="609600" y="1409252"/>
            <a:ext cx="7291526" cy="4458148"/>
          </a:xfrm>
        </p:spPr>
        <p:txBody>
          <a:bodyPr>
            <a:normAutofit fontScale="62500" lnSpcReduction="20000"/>
          </a:bodyPr>
          <a:lstStyle/>
          <a:p>
            <a:pPr marL="0" indent="0">
              <a:buNone/>
            </a:pPr>
            <a:r>
              <a:rPr lang="en-US" b="1" dirty="0">
                <a:solidFill>
                  <a:srgbClr val="FF0000"/>
                </a:solidFill>
              </a:rPr>
              <a:t>Instruction</a:t>
            </a:r>
          </a:p>
          <a:p>
            <a:r>
              <a:rPr lang="en-US" b="0" dirty="0"/>
              <a:t>Create a reproducible e-learning “module guide” for learning HTML that another instructor could reuse for any HTML topic by swapping only the topic variables.​</a:t>
            </a:r>
            <a:br>
              <a:rPr lang="en-US" b="0" dirty="0"/>
            </a:br>
            <a:r>
              <a:rPr lang="en-US" b="0" dirty="0"/>
              <a:t>Output must be: (1) a reusable template, then (2) a filled example module for the topic provided.​</a:t>
            </a:r>
          </a:p>
          <a:p>
            <a:endParaRPr lang="en-US" b="0" dirty="0"/>
          </a:p>
          <a:p>
            <a:pPr marL="0" indent="0">
              <a:buNone/>
            </a:pPr>
            <a:r>
              <a:rPr lang="en-US" b="1" dirty="0">
                <a:solidFill>
                  <a:srgbClr val="FF0000"/>
                </a:solidFill>
              </a:rPr>
              <a:t>Context</a:t>
            </a:r>
          </a:p>
          <a:p>
            <a:r>
              <a:rPr lang="en-US" b="0" dirty="0"/>
              <a:t>Audience: beginners with no coding background using a web browser + VS Code (or any text editor).</a:t>
            </a:r>
            <a:br>
              <a:rPr lang="en-US" b="0" dirty="0"/>
            </a:br>
            <a:r>
              <a:rPr lang="en-US" b="0" dirty="0"/>
              <a:t>Course style: practical, task-based, minimal jargon, lots of short practice checks.</a:t>
            </a:r>
          </a:p>
          <a:p>
            <a:r>
              <a:rPr lang="en-US" b="0" dirty="0"/>
              <a:t>Module delivery: self-paced e-learning (read + do), designed for 30–45 minutes total.</a:t>
            </a:r>
            <a:br>
              <a:rPr lang="en-US" b="0" dirty="0"/>
            </a:br>
            <a:r>
              <a:rPr lang="en-US" b="0" dirty="0"/>
              <a:t>Tone: supportive, clear, and confidence-building.</a:t>
            </a:r>
          </a:p>
          <a:p>
            <a:r>
              <a:rPr lang="en-US" b="0" dirty="0"/>
              <a:t>Quality constraints:</a:t>
            </a:r>
          </a:p>
          <a:p>
            <a:r>
              <a:rPr lang="en-US" b="0" dirty="0"/>
              <a:t>Use headings exactly: Overview, </a:t>
            </a:r>
            <a:r>
              <a:rPr lang="en-US" b="0" dirty="0" err="1"/>
              <a:t>Prereqs</a:t>
            </a:r>
            <a:r>
              <a:rPr lang="en-US" b="0" dirty="0"/>
              <a:t>, Learning objectives, Key concepts, Walkthrough, Practice, Check for understanding, Common mistakes, Extension, Answer key.</a:t>
            </a:r>
          </a:p>
          <a:p>
            <a:r>
              <a:rPr lang="en-US" b="0" dirty="0"/>
              <a:t>Every “Practice” item must include an input snippet and an expected output/behavior description.</a:t>
            </a:r>
          </a:p>
          <a:p>
            <a:r>
              <a:rPr lang="en-US" b="0" dirty="0"/>
              <a:t>Use simple HTML only (no CSS/JS unless explicitly requested).​</a:t>
            </a:r>
          </a:p>
          <a:p>
            <a:endParaRPr lang="en-US" dirty="0"/>
          </a:p>
        </p:txBody>
      </p:sp>
      <p:sp>
        <p:nvSpPr>
          <p:cNvPr id="2" name="Title 1">
            <a:extLst>
              <a:ext uri="{FF2B5EF4-FFF2-40B4-BE49-F238E27FC236}">
                <a16:creationId xmlns:a16="http://schemas.microsoft.com/office/drawing/2014/main" id="{5E1B0262-C393-85AC-F08A-B55E9DF1FD7B}"/>
              </a:ext>
            </a:extLst>
          </p:cNvPr>
          <p:cNvSpPr>
            <a:spLocks noGrp="1"/>
          </p:cNvSpPr>
          <p:nvPr>
            <p:ph type="title"/>
          </p:nvPr>
        </p:nvSpPr>
        <p:spPr>
          <a:xfrm>
            <a:off x="609601" y="685801"/>
            <a:ext cx="7291526" cy="529814"/>
          </a:xfrm>
        </p:spPr>
        <p:txBody>
          <a:bodyPr/>
          <a:lstStyle/>
          <a:p>
            <a:r>
              <a:rPr lang="en-US" dirty="0">
                <a:solidFill>
                  <a:srgbClr val="FF0000"/>
                </a:solidFill>
              </a:rPr>
              <a:t>IC</a:t>
            </a:r>
            <a:r>
              <a:rPr lang="en-US" dirty="0"/>
              <a:t>E Components Example</a:t>
            </a:r>
          </a:p>
        </p:txBody>
      </p:sp>
      <p:sp>
        <p:nvSpPr>
          <p:cNvPr id="4" name="Date Placeholder 3">
            <a:extLst>
              <a:ext uri="{FF2B5EF4-FFF2-40B4-BE49-F238E27FC236}">
                <a16:creationId xmlns:a16="http://schemas.microsoft.com/office/drawing/2014/main" id="{780F6D8B-E82F-2D3C-2327-50946BDAF72F}"/>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EFC7DB7-0BFC-4BA4-B7EE-F603DDB3196A}" type="datetime4">
              <a:rPr lang="en-US" b="0" smtClean="0"/>
              <a:t>March 23, 2026</a:t>
            </a:fld>
            <a:endParaRPr lang="en-US" b="0"/>
          </a:p>
        </p:txBody>
      </p:sp>
      <p:sp>
        <p:nvSpPr>
          <p:cNvPr id="6" name="Slide Number Placeholder 5">
            <a:extLst>
              <a:ext uri="{FF2B5EF4-FFF2-40B4-BE49-F238E27FC236}">
                <a16:creationId xmlns:a16="http://schemas.microsoft.com/office/drawing/2014/main" id="{448134DF-45E5-B296-0F3E-255E3999F738}"/>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75</a:t>
            </a:fld>
            <a:endParaRPr lang="en-US"/>
          </a:p>
        </p:txBody>
      </p:sp>
    </p:spTree>
    <p:extLst>
      <p:ext uri="{BB962C8B-B14F-4D97-AF65-F5344CB8AC3E}">
        <p14:creationId xmlns:p14="http://schemas.microsoft.com/office/powerpoint/2010/main" val="378855911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638BAC-6BE7-BA2C-4390-0A02FAD30AF8}"/>
              </a:ext>
            </a:extLst>
          </p:cNvPr>
          <p:cNvSpPr>
            <a:spLocks noGrp="1"/>
          </p:cNvSpPr>
          <p:nvPr>
            <p:ph type="body" sz="quarter" idx="12"/>
          </p:nvPr>
        </p:nvSpPr>
        <p:spPr>
          <a:xfrm>
            <a:off x="609600" y="1506071"/>
            <a:ext cx="7291526" cy="4361329"/>
          </a:xfrm>
        </p:spPr>
        <p:txBody>
          <a:bodyPr>
            <a:normAutofit fontScale="92500" lnSpcReduction="10000"/>
          </a:bodyPr>
          <a:lstStyle/>
          <a:p>
            <a:pPr marL="0" indent="0">
              <a:buNone/>
            </a:pPr>
            <a:r>
              <a:rPr lang="en-US" b="1" dirty="0">
                <a:solidFill>
                  <a:srgbClr val="FF0000"/>
                </a:solidFill>
              </a:rPr>
              <a:t>Example</a:t>
            </a:r>
            <a:r>
              <a:rPr lang="en-US" dirty="0"/>
              <a:t> A </a:t>
            </a:r>
            <a:r>
              <a:rPr lang="en-US" b="0" dirty="0"/>
              <a:t>(mini example of format + depth)​</a:t>
            </a:r>
            <a:br>
              <a:rPr lang="en-US" b="0" dirty="0"/>
            </a:br>
            <a:endParaRPr lang="en-US" b="0" dirty="0"/>
          </a:p>
          <a:p>
            <a:r>
              <a:rPr lang="en-US" b="0" dirty="0"/>
              <a:t>Topic: “HTML links”</a:t>
            </a:r>
          </a:p>
          <a:p>
            <a:r>
              <a:rPr lang="en-US" b="0" dirty="0"/>
              <a:t>Learning objectives:</a:t>
            </a:r>
          </a:p>
          <a:p>
            <a:pPr lvl="1"/>
            <a:r>
              <a:rPr lang="en-US" b="0" dirty="0"/>
              <a:t>Create an anchor tag using </a:t>
            </a:r>
            <a:r>
              <a:rPr lang="en-US" b="0" dirty="0" err="1"/>
              <a:t>href</a:t>
            </a:r>
            <a:r>
              <a:rPr lang="en-US" b="0" dirty="0"/>
              <a:t>.</a:t>
            </a:r>
          </a:p>
          <a:p>
            <a:pPr lvl="1"/>
            <a:r>
              <a:rPr lang="en-US" b="0" dirty="0"/>
              <a:t>Explain absolute vs relative URLs.</a:t>
            </a:r>
          </a:p>
          <a:p>
            <a:r>
              <a:rPr lang="en-US" b="0" dirty="0"/>
              <a:t>Practice (one item):</a:t>
            </a:r>
          </a:p>
          <a:p>
            <a:pPr lvl="1"/>
            <a:r>
              <a:rPr lang="en-US" b="0" dirty="0"/>
              <a:t>Input:</a:t>
            </a:r>
          </a:p>
          <a:p>
            <a:pPr lvl="1"/>
            <a:r>
              <a:rPr lang="en-US" b="0" dirty="0"/>
              <a:t>xml</a:t>
            </a:r>
          </a:p>
          <a:p>
            <a:pPr lvl="1"/>
            <a:r>
              <a:rPr lang="en-US" b="0" dirty="0"/>
              <a:t>&lt;a </a:t>
            </a:r>
            <a:r>
              <a:rPr lang="en-US" b="0" dirty="0" err="1"/>
              <a:t>href</a:t>
            </a:r>
            <a:r>
              <a:rPr lang="en-US" b="0" dirty="0"/>
              <a:t>="https://example.com"&gt;Visit Example&lt;/a&gt;</a:t>
            </a:r>
          </a:p>
          <a:p>
            <a:pPr lvl="1"/>
            <a:r>
              <a:rPr lang="en-US" b="0" dirty="0"/>
              <a:t>Expected behavior: The text “Visit Example” appears as a clickable link that opens example.com.</a:t>
            </a:r>
          </a:p>
          <a:p>
            <a:endParaRPr lang="en-US" dirty="0"/>
          </a:p>
        </p:txBody>
      </p:sp>
      <p:sp>
        <p:nvSpPr>
          <p:cNvPr id="2" name="Title 1">
            <a:extLst>
              <a:ext uri="{FF2B5EF4-FFF2-40B4-BE49-F238E27FC236}">
                <a16:creationId xmlns:a16="http://schemas.microsoft.com/office/drawing/2014/main" id="{20B999D4-19C7-0560-6311-DD0031470B25}"/>
              </a:ext>
            </a:extLst>
          </p:cNvPr>
          <p:cNvSpPr>
            <a:spLocks noGrp="1"/>
          </p:cNvSpPr>
          <p:nvPr>
            <p:ph type="title"/>
          </p:nvPr>
        </p:nvSpPr>
        <p:spPr/>
        <p:txBody>
          <a:bodyPr/>
          <a:lstStyle/>
          <a:p>
            <a:r>
              <a:rPr lang="en-US" dirty="0"/>
              <a:t>IC</a:t>
            </a:r>
            <a:r>
              <a:rPr lang="en-US" dirty="0">
                <a:solidFill>
                  <a:srgbClr val="FF0000"/>
                </a:solidFill>
              </a:rPr>
              <a:t>E</a:t>
            </a:r>
            <a:r>
              <a:rPr lang="en-US" dirty="0"/>
              <a:t> Components Example</a:t>
            </a:r>
          </a:p>
        </p:txBody>
      </p:sp>
      <p:sp>
        <p:nvSpPr>
          <p:cNvPr id="4" name="Date Placeholder 3">
            <a:extLst>
              <a:ext uri="{FF2B5EF4-FFF2-40B4-BE49-F238E27FC236}">
                <a16:creationId xmlns:a16="http://schemas.microsoft.com/office/drawing/2014/main" id="{BE967673-48CC-32D5-7BBE-F45A98065190}"/>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C8CE51C-B507-47FA-A789-3FCDE886A7AE}" type="datetime4">
              <a:rPr lang="en-US" b="0" smtClean="0"/>
              <a:t>March 23, 2026</a:t>
            </a:fld>
            <a:endParaRPr lang="en-US" b="0"/>
          </a:p>
        </p:txBody>
      </p:sp>
      <p:sp>
        <p:nvSpPr>
          <p:cNvPr id="6" name="Slide Number Placeholder 5">
            <a:extLst>
              <a:ext uri="{FF2B5EF4-FFF2-40B4-BE49-F238E27FC236}">
                <a16:creationId xmlns:a16="http://schemas.microsoft.com/office/drawing/2014/main" id="{62DFE6ED-3DE5-D49C-BD96-7D0159523C6A}"/>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76</a:t>
            </a:fld>
            <a:endParaRPr lang="en-US"/>
          </a:p>
        </p:txBody>
      </p:sp>
    </p:spTree>
    <p:extLst>
      <p:ext uri="{BB962C8B-B14F-4D97-AF65-F5344CB8AC3E}">
        <p14:creationId xmlns:p14="http://schemas.microsoft.com/office/powerpoint/2010/main" val="17160335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B99153E-B99F-99CD-E3A3-F706AC7558D2}"/>
              </a:ext>
            </a:extLst>
          </p:cNvPr>
          <p:cNvSpPr>
            <a:spLocks noGrp="1"/>
          </p:cNvSpPr>
          <p:nvPr>
            <p:ph type="body" sz="quarter" idx="12"/>
          </p:nvPr>
        </p:nvSpPr>
        <p:spPr>
          <a:xfrm>
            <a:off x="609600" y="1333948"/>
            <a:ext cx="7291526" cy="4533452"/>
          </a:xfrm>
        </p:spPr>
        <p:txBody>
          <a:bodyPr>
            <a:normAutofit fontScale="55000" lnSpcReduction="20000"/>
          </a:bodyPr>
          <a:lstStyle/>
          <a:p>
            <a:pPr marL="0" indent="0">
              <a:buNone/>
            </a:pPr>
            <a:r>
              <a:rPr lang="en-US" sz="4533" b="1" dirty="0">
                <a:solidFill>
                  <a:srgbClr val="FF0000"/>
                </a:solidFill>
              </a:rPr>
              <a:t>Example B </a:t>
            </a:r>
            <a:r>
              <a:rPr lang="en-US" sz="4533" dirty="0"/>
              <a:t>(mini example of “Common mistakes” style)​</a:t>
            </a:r>
          </a:p>
          <a:p>
            <a:r>
              <a:rPr lang="en-US" b="0" dirty="0"/>
              <a:t>Mistake: Forgetting to include https:// in an absolute URL.</a:t>
            </a:r>
          </a:p>
          <a:p>
            <a:r>
              <a:rPr lang="en-US" b="0" dirty="0"/>
              <a:t>Symptom: Link navigates to a broken/relative path.</a:t>
            </a:r>
          </a:p>
          <a:p>
            <a:r>
              <a:rPr lang="en-US" b="0" dirty="0"/>
              <a:t>Fix: Add the full protocol + domain.</a:t>
            </a:r>
          </a:p>
          <a:p>
            <a:r>
              <a:rPr lang="en-US" b="0" dirty="0"/>
              <a:t>Now generate using this variable topic:</a:t>
            </a:r>
          </a:p>
          <a:p>
            <a:r>
              <a:rPr lang="en-US" b="0" dirty="0"/>
              <a:t>Topic: “HTML lists (ordered and unordered)”</a:t>
            </a:r>
          </a:p>
          <a:p>
            <a:r>
              <a:rPr lang="en-US" b="0" dirty="0"/>
              <a:t>Learner project: “Create a simple ‘Grocery List’ page containing one unordered list and one ordered list.”</a:t>
            </a:r>
          </a:p>
          <a:p>
            <a:pPr lvl="1"/>
            <a:r>
              <a:rPr lang="en-US" b="0" dirty="0"/>
              <a:t>What the model should produce (structure preview)</a:t>
            </a:r>
          </a:p>
          <a:p>
            <a:pPr lvl="1"/>
            <a:r>
              <a:rPr lang="en-US" b="0" dirty="0"/>
              <a:t>Reusable template (with placeholders like {TOPIC}, {PROJECT}, {PRACTICE_ITEM_1}), so future modules remain consistent.​</a:t>
            </a:r>
          </a:p>
          <a:p>
            <a:pPr lvl="1"/>
            <a:r>
              <a:rPr lang="en-US" b="0" dirty="0"/>
              <a:t>Filled module for “HTML lists,” including at least:</a:t>
            </a:r>
          </a:p>
          <a:p>
            <a:r>
              <a:rPr lang="en-US" b="0" dirty="0"/>
              <a:t>3 learning objectives</a:t>
            </a:r>
          </a:p>
          <a:p>
            <a:pPr lvl="1"/>
            <a:r>
              <a:rPr lang="en-US" b="0" dirty="0"/>
              <a:t>1 walkthrough with a complete HTML file</a:t>
            </a:r>
          </a:p>
          <a:p>
            <a:pPr lvl="1"/>
            <a:r>
              <a:rPr lang="en-US" b="0" dirty="0"/>
              <a:t>4 practice items with expected behavior</a:t>
            </a:r>
          </a:p>
          <a:p>
            <a:pPr lvl="1"/>
            <a:r>
              <a:rPr lang="en-US" b="0" dirty="0"/>
              <a:t>5-question knowledge check + answer key​</a:t>
            </a:r>
          </a:p>
          <a:p>
            <a:r>
              <a:rPr lang="en-US" b="0" dirty="0"/>
              <a:t>If you want, the template can be adapted to SCORM-friendly text chunks (screen-by-screen) or a specific authoring tool (Rise 360, Storyline, Moodle), but the ICE structure stays the same.</a:t>
            </a:r>
          </a:p>
          <a:p>
            <a:endParaRPr lang="en-US" dirty="0"/>
          </a:p>
        </p:txBody>
      </p:sp>
      <p:sp>
        <p:nvSpPr>
          <p:cNvPr id="2" name="Title 1">
            <a:extLst>
              <a:ext uri="{FF2B5EF4-FFF2-40B4-BE49-F238E27FC236}">
                <a16:creationId xmlns:a16="http://schemas.microsoft.com/office/drawing/2014/main" id="{930332EC-47B2-BA6A-B7B0-DDBAC44B4F1D}"/>
              </a:ext>
            </a:extLst>
          </p:cNvPr>
          <p:cNvSpPr>
            <a:spLocks noGrp="1"/>
          </p:cNvSpPr>
          <p:nvPr>
            <p:ph type="title"/>
          </p:nvPr>
        </p:nvSpPr>
        <p:spPr>
          <a:xfrm>
            <a:off x="609601" y="685800"/>
            <a:ext cx="7291526" cy="551329"/>
          </a:xfrm>
        </p:spPr>
        <p:txBody>
          <a:bodyPr/>
          <a:lstStyle/>
          <a:p>
            <a:r>
              <a:rPr lang="en-US" dirty="0"/>
              <a:t>IC</a:t>
            </a:r>
            <a:r>
              <a:rPr lang="en-US" dirty="0">
                <a:solidFill>
                  <a:srgbClr val="FF0000"/>
                </a:solidFill>
              </a:rPr>
              <a:t>E</a:t>
            </a:r>
            <a:r>
              <a:rPr lang="en-US" dirty="0"/>
              <a:t> Components Example</a:t>
            </a:r>
          </a:p>
        </p:txBody>
      </p:sp>
      <p:sp>
        <p:nvSpPr>
          <p:cNvPr id="4" name="Date Placeholder 3">
            <a:extLst>
              <a:ext uri="{FF2B5EF4-FFF2-40B4-BE49-F238E27FC236}">
                <a16:creationId xmlns:a16="http://schemas.microsoft.com/office/drawing/2014/main" id="{35B6A66E-610D-35DA-8DB8-78C8BEF63B22}"/>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F9E4FBB-BB6F-46E0-8174-098CD461B5F7}" type="datetime4">
              <a:rPr lang="en-US" b="0" smtClean="0"/>
              <a:t>March 23, 2026</a:t>
            </a:fld>
            <a:endParaRPr lang="en-US" b="0"/>
          </a:p>
        </p:txBody>
      </p:sp>
      <p:sp>
        <p:nvSpPr>
          <p:cNvPr id="6" name="Slide Number Placeholder 5">
            <a:extLst>
              <a:ext uri="{FF2B5EF4-FFF2-40B4-BE49-F238E27FC236}">
                <a16:creationId xmlns:a16="http://schemas.microsoft.com/office/drawing/2014/main" id="{87645EFB-DC1F-8DDE-5166-81B531BB9D1D}"/>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77</a:t>
            </a:fld>
            <a:endParaRPr lang="en-US"/>
          </a:p>
        </p:txBody>
      </p:sp>
    </p:spTree>
    <p:extLst>
      <p:ext uri="{BB962C8B-B14F-4D97-AF65-F5344CB8AC3E}">
        <p14:creationId xmlns:p14="http://schemas.microsoft.com/office/powerpoint/2010/main" val="80986587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7A9C8CC-198C-ADC7-B4D4-394813EC4CC3}"/>
              </a:ext>
            </a:extLst>
          </p:cNvPr>
          <p:cNvSpPr>
            <a:spLocks noGrp="1"/>
          </p:cNvSpPr>
          <p:nvPr>
            <p:ph type="body" sz="quarter" idx="12"/>
          </p:nvPr>
        </p:nvSpPr>
        <p:spPr>
          <a:xfrm>
            <a:off x="609600" y="1559859"/>
            <a:ext cx="7291526" cy="4307541"/>
          </a:xfrm>
        </p:spPr>
        <p:txBody>
          <a:bodyPr/>
          <a:lstStyle/>
          <a:p>
            <a:pPr marL="0" indent="0" algn="ctr">
              <a:buNone/>
            </a:pPr>
            <a:r>
              <a:rPr lang="en-US" dirty="0">
                <a:hlinkClick r:id="rId2"/>
              </a:rPr>
              <a:t>ICE Prompt using Example A</a:t>
            </a:r>
            <a:endParaRPr lang="en-US" dirty="0"/>
          </a:p>
        </p:txBody>
      </p:sp>
      <p:sp>
        <p:nvSpPr>
          <p:cNvPr id="2" name="Title 1">
            <a:extLst>
              <a:ext uri="{FF2B5EF4-FFF2-40B4-BE49-F238E27FC236}">
                <a16:creationId xmlns:a16="http://schemas.microsoft.com/office/drawing/2014/main" id="{462F3FC3-C20F-E5F4-E0CB-7C47D194C775}"/>
              </a:ext>
            </a:extLst>
          </p:cNvPr>
          <p:cNvSpPr>
            <a:spLocks noGrp="1"/>
          </p:cNvSpPr>
          <p:nvPr>
            <p:ph type="title"/>
          </p:nvPr>
        </p:nvSpPr>
        <p:spPr/>
        <p:txBody>
          <a:bodyPr/>
          <a:lstStyle/>
          <a:p>
            <a:r>
              <a:rPr lang="en-US" dirty="0"/>
              <a:t>ICE Prompt</a:t>
            </a:r>
          </a:p>
        </p:txBody>
      </p:sp>
      <p:sp>
        <p:nvSpPr>
          <p:cNvPr id="4" name="Date Placeholder 3">
            <a:extLst>
              <a:ext uri="{FF2B5EF4-FFF2-40B4-BE49-F238E27FC236}">
                <a16:creationId xmlns:a16="http://schemas.microsoft.com/office/drawing/2014/main" id="{2CDB61BC-36D5-256F-B421-E75BB783859E}"/>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6F8F73-7387-452A-81AF-86B85B0D10E1}"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97B61224-B358-9E67-B396-221A2B5E9366}"/>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78</a:t>
            </a:fld>
            <a:endParaRPr lang="en-US"/>
          </a:p>
        </p:txBody>
      </p:sp>
    </p:spTree>
    <p:extLst>
      <p:ext uri="{BB962C8B-B14F-4D97-AF65-F5344CB8AC3E}">
        <p14:creationId xmlns:p14="http://schemas.microsoft.com/office/powerpoint/2010/main" val="191774459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CE9962-A9AC-2E9C-CAD1-4EE6F280A4E7}"/>
              </a:ext>
            </a:extLst>
          </p:cNvPr>
          <p:cNvSpPr>
            <a:spLocks noGrp="1"/>
          </p:cNvSpPr>
          <p:nvPr>
            <p:ph type="body" sz="quarter" idx="12"/>
          </p:nvPr>
        </p:nvSpPr>
        <p:spPr>
          <a:xfrm>
            <a:off x="609600" y="1613647"/>
            <a:ext cx="7291526" cy="4253753"/>
          </a:xfrm>
        </p:spPr>
        <p:txBody>
          <a:bodyPr/>
          <a:lstStyle/>
          <a:p>
            <a:pPr marL="0" indent="0" algn="ctr">
              <a:buNone/>
            </a:pPr>
            <a:r>
              <a:rPr lang="en-US" dirty="0">
                <a:hlinkClick r:id="rId2"/>
              </a:rPr>
              <a:t>ICE Prompt using Comet and ChatGPT 5.2 LLM</a:t>
            </a:r>
            <a:endParaRPr lang="en-US" dirty="0"/>
          </a:p>
        </p:txBody>
      </p:sp>
      <p:sp>
        <p:nvSpPr>
          <p:cNvPr id="2" name="Title 1">
            <a:extLst>
              <a:ext uri="{FF2B5EF4-FFF2-40B4-BE49-F238E27FC236}">
                <a16:creationId xmlns:a16="http://schemas.microsoft.com/office/drawing/2014/main" id="{4390D601-0964-137F-4A02-21572E2E3EA6}"/>
              </a:ext>
            </a:extLst>
          </p:cNvPr>
          <p:cNvSpPr>
            <a:spLocks noGrp="1"/>
          </p:cNvSpPr>
          <p:nvPr>
            <p:ph type="title"/>
          </p:nvPr>
        </p:nvSpPr>
        <p:spPr/>
        <p:txBody>
          <a:bodyPr/>
          <a:lstStyle/>
          <a:p>
            <a:r>
              <a:rPr lang="en-US" dirty="0"/>
              <a:t>ICE Result</a:t>
            </a:r>
          </a:p>
        </p:txBody>
      </p:sp>
      <p:sp>
        <p:nvSpPr>
          <p:cNvPr id="4" name="Date Placeholder 3">
            <a:extLst>
              <a:ext uri="{FF2B5EF4-FFF2-40B4-BE49-F238E27FC236}">
                <a16:creationId xmlns:a16="http://schemas.microsoft.com/office/drawing/2014/main" id="{4FA53C9F-FD3B-752C-3D0B-A451BF77A3BE}"/>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1B2C5B7-ECA6-4648-B666-30CC1EFE2863}" type="datetime4">
              <a:rPr lang="en-US" b="0" smtClean="0"/>
              <a:t>March 23, 2026</a:t>
            </a:fld>
            <a:endParaRPr lang="en-US" b="0" dirty="0"/>
          </a:p>
        </p:txBody>
      </p:sp>
      <p:sp>
        <p:nvSpPr>
          <p:cNvPr id="6" name="Slide Number Placeholder 5">
            <a:extLst>
              <a:ext uri="{FF2B5EF4-FFF2-40B4-BE49-F238E27FC236}">
                <a16:creationId xmlns:a16="http://schemas.microsoft.com/office/drawing/2014/main" id="{91A7CC67-F7D8-D2DC-29C5-3B8F70EC04BB}"/>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79</a:t>
            </a:fld>
            <a:endParaRPr lang="en-US"/>
          </a:p>
        </p:txBody>
      </p:sp>
    </p:spTree>
    <p:extLst>
      <p:ext uri="{BB962C8B-B14F-4D97-AF65-F5344CB8AC3E}">
        <p14:creationId xmlns:p14="http://schemas.microsoft.com/office/powerpoint/2010/main" val="1244051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EF22A5D-BFEB-FDCA-C640-5B8F11B129A5}"/>
              </a:ext>
            </a:extLst>
          </p:cNvPr>
          <p:cNvSpPr>
            <a:spLocks noGrp="1"/>
          </p:cNvSpPr>
          <p:nvPr>
            <p:ph type="title"/>
          </p:nvPr>
        </p:nvSpPr>
        <p:spPr/>
        <p:txBody>
          <a:bodyPr>
            <a:noAutofit/>
          </a:bodyPr>
          <a:lstStyle/>
          <a:p>
            <a:r>
              <a:rPr lang="en-US" sz="3600" b="1" dirty="0">
                <a:effectLst>
                  <a:outerShdw blurRad="38100" dist="38100" dir="2700000" algn="tl">
                    <a:srgbClr val="000000">
                      <a:alpha val="43137"/>
                    </a:srgbClr>
                  </a:outerShdw>
                </a:effectLst>
              </a:rPr>
              <a:t>Artificial Intelligence (AI)</a:t>
            </a:r>
          </a:p>
        </p:txBody>
      </p:sp>
      <p:sp>
        <p:nvSpPr>
          <p:cNvPr id="3" name="Text Placeholder 2">
            <a:extLst>
              <a:ext uri="{FF2B5EF4-FFF2-40B4-BE49-F238E27FC236}">
                <a16:creationId xmlns:a16="http://schemas.microsoft.com/office/drawing/2014/main" id="{259E3444-03F8-AF6B-FD49-DFC57B97D654}"/>
              </a:ext>
            </a:extLst>
          </p:cNvPr>
          <p:cNvSpPr>
            <a:spLocks noGrp="1"/>
          </p:cNvSpPr>
          <p:nvPr>
            <p:ph type="body" sz="quarter" idx="13"/>
          </p:nvPr>
        </p:nvSpPr>
        <p:spPr/>
        <p:txBody>
          <a:bodyPr/>
          <a:lstStyle/>
          <a:p>
            <a:endParaRPr lang="en-US"/>
          </a:p>
        </p:txBody>
      </p:sp>
      <p:sp>
        <p:nvSpPr>
          <p:cNvPr id="2" name="Text Placeholder 1">
            <a:extLst>
              <a:ext uri="{FF2B5EF4-FFF2-40B4-BE49-F238E27FC236}">
                <a16:creationId xmlns:a16="http://schemas.microsoft.com/office/drawing/2014/main" id="{07EEA126-B814-0790-A3A1-BA97F6937F09}"/>
              </a:ext>
            </a:extLst>
          </p:cNvPr>
          <p:cNvSpPr>
            <a:spLocks noGrp="1"/>
          </p:cNvSpPr>
          <p:nvPr>
            <p:ph type="body" sz="quarter" idx="12"/>
          </p:nvPr>
        </p:nvSpPr>
        <p:spPr/>
        <p:txBody>
          <a:bodyPr/>
          <a:lstStyle/>
          <a:p>
            <a:endParaRPr lang="en-US"/>
          </a:p>
        </p:txBody>
      </p:sp>
      <p:sp>
        <p:nvSpPr>
          <p:cNvPr id="4" name="Date Placeholder 3">
            <a:extLst>
              <a:ext uri="{FF2B5EF4-FFF2-40B4-BE49-F238E27FC236}">
                <a16:creationId xmlns:a16="http://schemas.microsoft.com/office/drawing/2014/main" id="{CED2D79F-7780-B404-982E-B62D067D66B0}"/>
              </a:ext>
            </a:extLst>
          </p:cNvPr>
          <p:cNvSpPr>
            <a:spLocks noGrp="1"/>
          </p:cNvSpPr>
          <p:nvPr>
            <p:ph type="dt" sz="half" idx="2"/>
          </p:nvPr>
        </p:nvSpPr>
        <p:spPr/>
        <p:txBody>
          <a:bodyPr/>
          <a:lstStyle/>
          <a:p>
            <a:fld id="{EF021979-31B3-441E-9D5F-9F22EF56DC30}" type="datetime4">
              <a:rPr lang="en-US" smtClean="0"/>
              <a:t>March 23, 2026</a:t>
            </a:fld>
            <a:endParaRPr lang="en-US" dirty="0"/>
          </a:p>
        </p:txBody>
      </p:sp>
      <p:pic>
        <p:nvPicPr>
          <p:cNvPr id="8" name="Picture 7" descr="A close up of a logo&#10;&#10;Description automatically generated">
            <a:extLst>
              <a:ext uri="{FF2B5EF4-FFF2-40B4-BE49-F238E27FC236}">
                <a16:creationId xmlns:a16="http://schemas.microsoft.com/office/drawing/2014/main" id="{15F2E14F-00B6-623D-652A-DA400F4C493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1815339"/>
            <a:ext cx="7300403" cy="3770209"/>
          </a:xfrm>
          <a:prstGeom prst="rect">
            <a:avLst/>
          </a:prstGeom>
        </p:spPr>
      </p:pic>
    </p:spTree>
    <p:extLst>
      <p:ext uri="{BB962C8B-B14F-4D97-AF65-F5344CB8AC3E}">
        <p14:creationId xmlns:p14="http://schemas.microsoft.com/office/powerpoint/2010/main" val="263553878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9DE41-6901-C3CA-9A39-F970A3C6645E}"/>
              </a:ext>
            </a:extLst>
          </p:cNvPr>
          <p:cNvSpPr>
            <a:spLocks noGrp="1"/>
          </p:cNvSpPr>
          <p:nvPr>
            <p:ph type="title"/>
          </p:nvPr>
        </p:nvSpPr>
        <p:spPr/>
        <p:txBody>
          <a:bodyPr>
            <a:normAutofit/>
          </a:bodyPr>
          <a:lstStyle/>
          <a:p>
            <a:r>
              <a:rPr lang="en-US" dirty="0"/>
              <a:t>CRAFT Framework Use Case</a:t>
            </a:r>
          </a:p>
        </p:txBody>
      </p:sp>
      <p:sp>
        <p:nvSpPr>
          <p:cNvPr id="3" name="Content Placeholder 2">
            <a:extLst>
              <a:ext uri="{FF2B5EF4-FFF2-40B4-BE49-F238E27FC236}">
                <a16:creationId xmlns:a16="http://schemas.microsoft.com/office/drawing/2014/main" id="{CD0B9A07-CF04-CEE8-ED92-DC3DAD686502}"/>
              </a:ext>
            </a:extLst>
          </p:cNvPr>
          <p:cNvSpPr>
            <a:spLocks noGrp="1"/>
          </p:cNvSpPr>
          <p:nvPr>
            <p:ph idx="1"/>
          </p:nvPr>
        </p:nvSpPr>
        <p:spPr/>
        <p:txBody>
          <a:bodyPr>
            <a:normAutofit fontScale="92500" lnSpcReduction="20000"/>
          </a:bodyPr>
          <a:lstStyle/>
          <a:p>
            <a:r>
              <a:rPr lang="en-US" dirty="0"/>
              <a:t>Persona/Role-based Prompts</a:t>
            </a:r>
            <a:r>
              <a:rPr lang="en-US" b="0" dirty="0"/>
              <a:t>: Creates specific professional or creative voices for sales, marketing, or brand communication.​</a:t>
            </a:r>
          </a:p>
          <a:p>
            <a:r>
              <a:rPr lang="en-US" dirty="0"/>
              <a:t>Data Analysis &amp; Template Outputs</a:t>
            </a:r>
            <a:r>
              <a:rPr lang="en-US" b="0" dirty="0"/>
              <a:t>: Directs AI to deliver tabular, visual, or formatted outputs in analytics dashboards or reports.​</a:t>
            </a:r>
          </a:p>
          <a:p>
            <a:r>
              <a:rPr lang="en-US" dirty="0"/>
              <a:t>Creative Writing &amp; Social Media</a:t>
            </a:r>
            <a:r>
              <a:rPr lang="en-US" b="0" dirty="0"/>
              <a:t>: Supports varied tones, narrative flows, and targeted audience engagement—especially for branded content, campaigns, or fiction.​</a:t>
            </a:r>
          </a:p>
          <a:p>
            <a:r>
              <a:rPr lang="en-US" dirty="0"/>
              <a:t>Interview &amp; Recruitment Flows</a:t>
            </a:r>
            <a:r>
              <a:rPr lang="en-US" b="0" dirty="0"/>
              <a:t>: Generates question sets or character-based scenarios in HR, consulting, or journalism.​</a:t>
            </a:r>
          </a:p>
          <a:p>
            <a:r>
              <a:rPr lang="en-US" dirty="0"/>
              <a:t>Healthcare/Finance Compliance</a:t>
            </a:r>
            <a:r>
              <a:rPr lang="en-US" b="0" dirty="0"/>
              <a:t>: Constrains AI outputs for regulatory document drafting and review.​</a:t>
            </a:r>
          </a:p>
          <a:p>
            <a:endParaRPr lang="en-US" dirty="0"/>
          </a:p>
        </p:txBody>
      </p:sp>
      <p:sp>
        <p:nvSpPr>
          <p:cNvPr id="4" name="Date Placeholder 3">
            <a:extLst>
              <a:ext uri="{FF2B5EF4-FFF2-40B4-BE49-F238E27FC236}">
                <a16:creationId xmlns:a16="http://schemas.microsoft.com/office/drawing/2014/main" id="{EC704C02-902C-6772-C431-DCBE3777C2E6}"/>
              </a:ext>
            </a:extLst>
          </p:cNvPr>
          <p:cNvSpPr>
            <a:spLocks noGrp="1"/>
          </p:cNvSpPr>
          <p:nvPr>
            <p:ph type="dt" sz="half" idx="10"/>
          </p:nvPr>
        </p:nvSpPr>
        <p:spPr>
          <a:xfrm>
            <a:off x="457200" y="4767263"/>
            <a:ext cx="2133600" cy="273844"/>
          </a:xfrm>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A9D50AB-0A54-4A49-B1C6-C2E4E94669E3}" type="datetime4">
              <a:rPr lang="en-US" smtClean="0"/>
              <a:t>March 23, 2026</a:t>
            </a:fld>
            <a:endParaRPr lang="en-US"/>
          </a:p>
        </p:txBody>
      </p:sp>
      <p:sp>
        <p:nvSpPr>
          <p:cNvPr id="6" name="Slide Number Placeholder 5">
            <a:extLst>
              <a:ext uri="{FF2B5EF4-FFF2-40B4-BE49-F238E27FC236}">
                <a16:creationId xmlns:a16="http://schemas.microsoft.com/office/drawing/2014/main" id="{96D591EE-EC1C-5919-4B18-6F19CE98F1B1}"/>
              </a:ext>
            </a:extLst>
          </p:cNvPr>
          <p:cNvSpPr>
            <a:spLocks noGrp="1"/>
          </p:cNvSpPr>
          <p:nvPr>
            <p:ph type="sldNum" sz="quarter" idx="12"/>
          </p:nvPr>
        </p:nvSpPr>
        <p:spPr>
          <a:xfrm>
            <a:off x="7924800" y="4767263"/>
            <a:ext cx="762000" cy="273844"/>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80</a:t>
            </a:fld>
            <a:endParaRPr lang="en-US"/>
          </a:p>
        </p:txBody>
      </p:sp>
    </p:spTree>
    <p:extLst>
      <p:ext uri="{BB962C8B-B14F-4D97-AF65-F5344CB8AC3E}">
        <p14:creationId xmlns:p14="http://schemas.microsoft.com/office/powerpoint/2010/main" val="32955898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22240-64A4-D719-84DE-547EBF26B7ED}"/>
              </a:ext>
            </a:extLst>
          </p:cNvPr>
          <p:cNvSpPr>
            <a:spLocks noGrp="1"/>
          </p:cNvSpPr>
          <p:nvPr>
            <p:ph type="title"/>
          </p:nvPr>
        </p:nvSpPr>
        <p:spPr/>
        <p:txBody>
          <a:bodyPr>
            <a:normAutofit/>
          </a:bodyPr>
          <a:lstStyle/>
          <a:p>
            <a:r>
              <a:rPr lang="en-US" dirty="0"/>
              <a:t>CRAFT Framework Components </a:t>
            </a:r>
          </a:p>
        </p:txBody>
      </p:sp>
      <p:sp>
        <p:nvSpPr>
          <p:cNvPr id="3" name="Content Placeholder 2">
            <a:extLst>
              <a:ext uri="{FF2B5EF4-FFF2-40B4-BE49-F238E27FC236}">
                <a16:creationId xmlns:a16="http://schemas.microsoft.com/office/drawing/2014/main" id="{D8A862FB-5E1F-49C5-A2F8-7A4F471E22C8}"/>
              </a:ext>
            </a:extLst>
          </p:cNvPr>
          <p:cNvSpPr>
            <a:spLocks noGrp="1"/>
          </p:cNvSpPr>
          <p:nvPr>
            <p:ph idx="1"/>
          </p:nvPr>
        </p:nvSpPr>
        <p:spPr/>
        <p:txBody>
          <a:bodyPr>
            <a:normAutofit fontScale="92500" lnSpcReduction="20000"/>
          </a:bodyPr>
          <a:lstStyle/>
          <a:p>
            <a:r>
              <a:rPr lang="en-US" sz="2400" dirty="0"/>
              <a:t>Context: Define the purpose, goals, and necessary background information for the prompt. This ensures the AI understands the task’s scope and any relevant constraints.​</a:t>
            </a:r>
          </a:p>
          <a:p>
            <a:r>
              <a:rPr lang="en-US" sz="2400" dirty="0"/>
              <a:t>Role: Assign a specific role or persona to the AI—such as “technical writer,” “educator,” or “financial analyst”—to guide the model's responses in line with desired expertise or tone.​</a:t>
            </a:r>
          </a:p>
          <a:p>
            <a:r>
              <a:rPr lang="en-US" sz="2400" dirty="0"/>
              <a:t>Action: Provide explicit instructions for the task or request, such as summarizing points, generating examples, or organizing information. This directs the AI to perform a specific action.​</a:t>
            </a:r>
          </a:p>
          <a:p>
            <a:r>
              <a:rPr lang="en-US" sz="2400" dirty="0"/>
              <a:t>Format: Specify the desired structure for the output (e.g., bulleted list, essay, table, step-by-step guide), ensuring the response is organized and easy to follow.​</a:t>
            </a:r>
          </a:p>
          <a:p>
            <a:r>
              <a:rPr lang="en-US" sz="2400" dirty="0"/>
              <a:t>Target Audience: Identify who the output is for, including their knowledge level, preferences, or expectations. This tailors the content to be accessible, relevant, and engaging for the intended audience.</a:t>
            </a:r>
          </a:p>
        </p:txBody>
      </p:sp>
      <p:sp>
        <p:nvSpPr>
          <p:cNvPr id="4" name="Date Placeholder 3">
            <a:extLst>
              <a:ext uri="{FF2B5EF4-FFF2-40B4-BE49-F238E27FC236}">
                <a16:creationId xmlns:a16="http://schemas.microsoft.com/office/drawing/2014/main" id="{7AE6E638-72EF-DAB9-CBF5-EC7252DDFBDC}"/>
              </a:ext>
            </a:extLst>
          </p:cNvPr>
          <p:cNvSpPr>
            <a:spLocks noGrp="1"/>
          </p:cNvSpPr>
          <p:nvPr>
            <p:ph type="dt" sz="half" idx="10"/>
          </p:nvPr>
        </p:nvSpPr>
        <p:spPr>
          <a:xfrm>
            <a:off x="457200" y="4767263"/>
            <a:ext cx="2133600" cy="273844"/>
          </a:xfrm>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8CC4A0-20C8-408C-B01A-27B4A5D512D2}" type="datetime4">
              <a:rPr lang="en-US" smtClean="0"/>
              <a:t>March 23, 2026</a:t>
            </a:fld>
            <a:endParaRPr lang="en-US"/>
          </a:p>
        </p:txBody>
      </p:sp>
      <p:sp>
        <p:nvSpPr>
          <p:cNvPr id="6" name="Slide Number Placeholder 5">
            <a:extLst>
              <a:ext uri="{FF2B5EF4-FFF2-40B4-BE49-F238E27FC236}">
                <a16:creationId xmlns:a16="http://schemas.microsoft.com/office/drawing/2014/main" id="{AD8C89C7-5C50-E9B3-2D6A-B86F26731937}"/>
              </a:ext>
            </a:extLst>
          </p:cNvPr>
          <p:cNvSpPr>
            <a:spLocks noGrp="1"/>
          </p:cNvSpPr>
          <p:nvPr>
            <p:ph type="sldNum" sz="quarter" idx="12"/>
          </p:nvPr>
        </p:nvSpPr>
        <p:spPr>
          <a:xfrm>
            <a:off x="7924800" y="4767263"/>
            <a:ext cx="762000" cy="273844"/>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81</a:t>
            </a:fld>
            <a:endParaRPr lang="en-US"/>
          </a:p>
        </p:txBody>
      </p:sp>
    </p:spTree>
    <p:extLst>
      <p:ext uri="{BB962C8B-B14F-4D97-AF65-F5344CB8AC3E}">
        <p14:creationId xmlns:p14="http://schemas.microsoft.com/office/powerpoint/2010/main" val="118398183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68AD3C-AFE8-F9E6-24C9-8F2D0BB18DAB}"/>
              </a:ext>
            </a:extLst>
          </p:cNvPr>
          <p:cNvSpPr>
            <a:spLocks noGrp="1"/>
          </p:cNvSpPr>
          <p:nvPr>
            <p:ph type="body" sz="quarter" idx="12"/>
          </p:nvPr>
        </p:nvSpPr>
        <p:spPr>
          <a:xfrm>
            <a:off x="609600" y="1387736"/>
            <a:ext cx="7291526" cy="4479664"/>
          </a:xfrm>
        </p:spPr>
        <p:txBody>
          <a:bodyPr>
            <a:normAutofit fontScale="92500" lnSpcReduction="20000"/>
          </a:bodyPr>
          <a:lstStyle/>
          <a:p>
            <a:pPr marL="0" indent="0">
              <a:buNone/>
            </a:pPr>
            <a:r>
              <a:rPr lang="en-US" b="1" dirty="0">
                <a:solidFill>
                  <a:srgbClr val="FF0000"/>
                </a:solidFill>
              </a:rPr>
              <a:t>Context</a:t>
            </a:r>
          </a:p>
          <a:p>
            <a:r>
              <a:rPr lang="en-US" b="0" dirty="0"/>
              <a:t>You are designing a practical training plan to teach web design from zero to job-ready basics for entry-level learners. The plan must emphasize real workflows, accessibility, and responsive design.</a:t>
            </a:r>
          </a:p>
          <a:p>
            <a:r>
              <a:rPr lang="en-US" b="0" dirty="0"/>
              <a:t>Constraints: limited jargon, lots of hands-on practice, and outcomes that map to workplace tasks.</a:t>
            </a:r>
          </a:p>
          <a:p>
            <a:endParaRPr lang="en-US" dirty="0"/>
          </a:p>
          <a:p>
            <a:pPr marL="0" indent="0">
              <a:buNone/>
            </a:pPr>
            <a:r>
              <a:rPr lang="en-US" b="1" dirty="0">
                <a:solidFill>
                  <a:srgbClr val="FF0000"/>
                </a:solidFill>
              </a:rPr>
              <a:t>Role</a:t>
            </a:r>
          </a:p>
          <a:p>
            <a:r>
              <a:rPr lang="en-US" b="0" dirty="0"/>
              <a:t>Act as a senior web design instructor and instructional designer who has built beginner-to-intermediate curricula for adult learners and career switchers. </a:t>
            </a:r>
          </a:p>
          <a:p>
            <a:r>
              <a:rPr lang="en-US" b="0" dirty="0"/>
              <a:t>Use plain language, define terms once, and include coaching notes for common learner pitfalls.</a:t>
            </a:r>
          </a:p>
          <a:p>
            <a:endParaRPr lang="en-US" dirty="0"/>
          </a:p>
        </p:txBody>
      </p:sp>
      <p:sp>
        <p:nvSpPr>
          <p:cNvPr id="2" name="Title 1">
            <a:extLst>
              <a:ext uri="{FF2B5EF4-FFF2-40B4-BE49-F238E27FC236}">
                <a16:creationId xmlns:a16="http://schemas.microsoft.com/office/drawing/2014/main" id="{24F8D56D-0D36-B05C-B96D-288420C0698F}"/>
              </a:ext>
            </a:extLst>
          </p:cNvPr>
          <p:cNvSpPr>
            <a:spLocks noGrp="1"/>
          </p:cNvSpPr>
          <p:nvPr>
            <p:ph type="title"/>
          </p:nvPr>
        </p:nvSpPr>
        <p:spPr>
          <a:xfrm>
            <a:off x="609601" y="685801"/>
            <a:ext cx="7291526" cy="476026"/>
          </a:xfrm>
        </p:spPr>
        <p:txBody>
          <a:bodyPr/>
          <a:lstStyle/>
          <a:p>
            <a:r>
              <a:rPr lang="en-US" dirty="0">
                <a:solidFill>
                  <a:srgbClr val="FF0000"/>
                </a:solidFill>
              </a:rPr>
              <a:t>CR</a:t>
            </a:r>
            <a:r>
              <a:rPr lang="en-US" dirty="0"/>
              <a:t>AFT Components Example</a:t>
            </a:r>
          </a:p>
        </p:txBody>
      </p:sp>
      <p:sp>
        <p:nvSpPr>
          <p:cNvPr id="4" name="Date Placeholder 3">
            <a:extLst>
              <a:ext uri="{FF2B5EF4-FFF2-40B4-BE49-F238E27FC236}">
                <a16:creationId xmlns:a16="http://schemas.microsoft.com/office/drawing/2014/main" id="{2EA53F6A-6774-ECAE-D6D3-9F6045DDE194}"/>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0B1F487-F454-4903-AD43-1839998A28AA}" type="datetime4">
              <a:rPr lang="en-US" b="0" smtClean="0"/>
              <a:t>March 23, 2026</a:t>
            </a:fld>
            <a:endParaRPr lang="en-US" b="0"/>
          </a:p>
        </p:txBody>
      </p:sp>
      <p:sp>
        <p:nvSpPr>
          <p:cNvPr id="6" name="Slide Number Placeholder 5">
            <a:extLst>
              <a:ext uri="{FF2B5EF4-FFF2-40B4-BE49-F238E27FC236}">
                <a16:creationId xmlns:a16="http://schemas.microsoft.com/office/drawing/2014/main" id="{7CED06F8-431D-9944-B62A-9D4F5FAAC3DA}"/>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82</a:t>
            </a:fld>
            <a:endParaRPr lang="en-US"/>
          </a:p>
        </p:txBody>
      </p:sp>
    </p:spTree>
    <p:extLst>
      <p:ext uri="{BB962C8B-B14F-4D97-AF65-F5344CB8AC3E}">
        <p14:creationId xmlns:p14="http://schemas.microsoft.com/office/powerpoint/2010/main" val="428998965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334AD-63DA-3DCF-B932-48C037F71D30}"/>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8E2D6-D28E-9AF2-0AF8-397BBDAC54EB}"/>
              </a:ext>
            </a:extLst>
          </p:cNvPr>
          <p:cNvSpPr>
            <a:spLocks noGrp="1"/>
          </p:cNvSpPr>
          <p:nvPr>
            <p:ph type="body" sz="quarter" idx="12"/>
          </p:nvPr>
        </p:nvSpPr>
        <p:spPr>
          <a:xfrm>
            <a:off x="609600" y="1376979"/>
            <a:ext cx="7291526" cy="4490421"/>
          </a:xfrm>
        </p:spPr>
        <p:txBody>
          <a:bodyPr>
            <a:normAutofit fontScale="92500" lnSpcReduction="10000"/>
          </a:bodyPr>
          <a:lstStyle/>
          <a:p>
            <a:pPr marL="0" indent="0">
              <a:buNone/>
            </a:pPr>
            <a:r>
              <a:rPr lang="en-US" sz="3200" b="1" dirty="0">
                <a:solidFill>
                  <a:srgbClr val="FF0000"/>
                </a:solidFill>
              </a:rPr>
              <a:t>Action</a:t>
            </a:r>
          </a:p>
          <a:p>
            <a:r>
              <a:rPr lang="en-US" sz="2133" dirty="0"/>
              <a:t>Create a complete training plan that includes:</a:t>
            </a:r>
          </a:p>
          <a:p>
            <a:pPr marL="1173451" lvl="1" indent="-685783">
              <a:buFont typeface="+mj-lt"/>
              <a:buAutoNum type="arabicPeriod"/>
            </a:pPr>
            <a:r>
              <a:rPr lang="en-US" sz="2133" dirty="0"/>
              <a:t>6–8 measurable learning outcomes.</a:t>
            </a:r>
          </a:p>
          <a:p>
            <a:pPr marL="1173451" lvl="1" indent="-685783">
              <a:buFont typeface="+mj-lt"/>
              <a:buAutoNum type="arabicPeriod"/>
            </a:pPr>
            <a:r>
              <a:rPr lang="en-US" sz="2133" dirty="0"/>
              <a:t>A module-by-module sequence (8 modules total) with time estimates, prerequisites, lecture/demo topics, and hands-on labs.</a:t>
            </a:r>
          </a:p>
          <a:p>
            <a:pPr marL="1173451" lvl="1" indent="-685783">
              <a:buFont typeface="+mj-lt"/>
              <a:buAutoNum type="arabicPeriod"/>
            </a:pPr>
            <a:r>
              <a:rPr lang="en-US" sz="2133" dirty="0"/>
              <a:t>A capstone project brief (requirements, deliverables, milestones) that integrates skills across modules.</a:t>
            </a:r>
          </a:p>
          <a:p>
            <a:pPr marL="1173451" lvl="1" indent="-685783">
              <a:buFont typeface="+mj-lt"/>
              <a:buAutoNum type="arabicPeriod"/>
            </a:pPr>
            <a:r>
              <a:rPr lang="en-US" sz="2133" dirty="0"/>
              <a:t>An assessment plan: knowledge checks per module, a skills checklist, and a capstone rubric.</a:t>
            </a:r>
          </a:p>
          <a:p>
            <a:pPr marL="1173451" lvl="1" indent="-685783">
              <a:buFont typeface="+mj-lt"/>
              <a:buAutoNum type="arabicPeriod"/>
            </a:pPr>
            <a:r>
              <a:rPr lang="en-US" sz="2133" dirty="0"/>
              <a:t>Instructor notes: pacing, differentiation for mixed skill levels, accessibility guidance, and suggestions for remediation.</a:t>
            </a:r>
          </a:p>
          <a:p>
            <a:pPr marL="0" indent="0">
              <a:buNone/>
            </a:pPr>
            <a:endParaRPr lang="en-US" sz="2133" dirty="0"/>
          </a:p>
        </p:txBody>
      </p:sp>
      <p:sp>
        <p:nvSpPr>
          <p:cNvPr id="2" name="Title 1">
            <a:extLst>
              <a:ext uri="{FF2B5EF4-FFF2-40B4-BE49-F238E27FC236}">
                <a16:creationId xmlns:a16="http://schemas.microsoft.com/office/drawing/2014/main" id="{46953A7C-5DB8-3D1C-E2DD-25D616166CC2}"/>
              </a:ext>
            </a:extLst>
          </p:cNvPr>
          <p:cNvSpPr>
            <a:spLocks noGrp="1"/>
          </p:cNvSpPr>
          <p:nvPr>
            <p:ph type="title"/>
          </p:nvPr>
        </p:nvSpPr>
        <p:spPr>
          <a:xfrm>
            <a:off x="609601" y="685800"/>
            <a:ext cx="7291526" cy="508299"/>
          </a:xfrm>
        </p:spPr>
        <p:txBody>
          <a:bodyPr/>
          <a:lstStyle/>
          <a:p>
            <a:r>
              <a:rPr lang="en-US" dirty="0"/>
              <a:t>CR</a:t>
            </a:r>
            <a:r>
              <a:rPr lang="en-US" dirty="0">
                <a:solidFill>
                  <a:srgbClr val="FF0000"/>
                </a:solidFill>
              </a:rPr>
              <a:t>A</a:t>
            </a:r>
            <a:r>
              <a:rPr lang="en-US" dirty="0"/>
              <a:t>FT Components Example</a:t>
            </a:r>
          </a:p>
        </p:txBody>
      </p:sp>
      <p:sp>
        <p:nvSpPr>
          <p:cNvPr id="4" name="Date Placeholder 3">
            <a:extLst>
              <a:ext uri="{FF2B5EF4-FFF2-40B4-BE49-F238E27FC236}">
                <a16:creationId xmlns:a16="http://schemas.microsoft.com/office/drawing/2014/main" id="{B20CF49B-2F81-1559-B28C-F9D8FBCF519D}"/>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F689C1A-A5B0-493C-B604-9EB0686CA11D}" type="datetime4">
              <a:rPr lang="en-US" b="0" smtClean="0"/>
              <a:t>March 23, 2026</a:t>
            </a:fld>
            <a:endParaRPr lang="en-US" b="0"/>
          </a:p>
        </p:txBody>
      </p:sp>
      <p:sp>
        <p:nvSpPr>
          <p:cNvPr id="6" name="Slide Number Placeholder 5">
            <a:extLst>
              <a:ext uri="{FF2B5EF4-FFF2-40B4-BE49-F238E27FC236}">
                <a16:creationId xmlns:a16="http://schemas.microsoft.com/office/drawing/2014/main" id="{7AD4687E-8E1F-3512-2A9B-C9C619CB444E}"/>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83</a:t>
            </a:fld>
            <a:endParaRPr lang="en-US"/>
          </a:p>
        </p:txBody>
      </p:sp>
    </p:spTree>
    <p:extLst>
      <p:ext uri="{BB962C8B-B14F-4D97-AF65-F5344CB8AC3E}">
        <p14:creationId xmlns:p14="http://schemas.microsoft.com/office/powerpoint/2010/main" val="1688317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D1F214-11C8-38D4-64FF-672C85ECEA72}"/>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3C8F50-930D-D4AC-01D5-AD1EB95C862D}"/>
              </a:ext>
            </a:extLst>
          </p:cNvPr>
          <p:cNvSpPr>
            <a:spLocks noGrp="1"/>
          </p:cNvSpPr>
          <p:nvPr>
            <p:ph type="body" sz="quarter" idx="12"/>
          </p:nvPr>
        </p:nvSpPr>
        <p:spPr>
          <a:xfrm>
            <a:off x="609600" y="1420009"/>
            <a:ext cx="7291526" cy="4447391"/>
          </a:xfrm>
        </p:spPr>
        <p:txBody>
          <a:bodyPr>
            <a:normAutofit/>
          </a:bodyPr>
          <a:lstStyle/>
          <a:p>
            <a:pPr marL="0" indent="0">
              <a:buNone/>
            </a:pPr>
            <a:r>
              <a:rPr lang="en-US" sz="3733" b="1" dirty="0">
                <a:solidFill>
                  <a:srgbClr val="FF0000"/>
                </a:solidFill>
              </a:rPr>
              <a:t>Format</a:t>
            </a:r>
            <a:endParaRPr lang="en-US" sz="2400" b="1" dirty="0">
              <a:solidFill>
                <a:srgbClr val="FF0000"/>
              </a:solidFill>
            </a:endParaRPr>
          </a:p>
          <a:p>
            <a:r>
              <a:rPr lang="en-US" sz="2400" dirty="0"/>
              <a:t>Output exactly in this structure:</a:t>
            </a:r>
          </a:p>
          <a:p>
            <a:pPr marL="1173451" lvl="1" indent="-685783">
              <a:buFont typeface="+mj-lt"/>
              <a:buAutoNum type="arabicPeriod"/>
            </a:pPr>
            <a:r>
              <a:rPr lang="en-US" dirty="0"/>
              <a:t>Course overview (bullets)</a:t>
            </a:r>
          </a:p>
          <a:p>
            <a:pPr marL="1173451" lvl="1" indent="-685783">
              <a:buFont typeface="+mj-lt"/>
              <a:buAutoNum type="arabicPeriod"/>
            </a:pPr>
            <a:r>
              <a:rPr lang="en-US" dirty="0"/>
              <a:t>Learning outcomes (numbered)</a:t>
            </a:r>
          </a:p>
          <a:p>
            <a:pPr marL="1173451" lvl="1" indent="-685783">
              <a:buFont typeface="+mj-lt"/>
              <a:buAutoNum type="arabicPeriod"/>
            </a:pPr>
            <a:r>
              <a:rPr lang="en-US" dirty="0"/>
              <a:t>Modules table with columns: Module, Time, Objectives, Key concepts, Demo, Lab, Common mistakes</a:t>
            </a:r>
          </a:p>
          <a:p>
            <a:pPr marL="1173451" lvl="1" indent="-685783">
              <a:buFont typeface="+mj-lt"/>
              <a:buAutoNum type="arabicPeriod"/>
            </a:pPr>
            <a:r>
              <a:rPr lang="en-US" dirty="0"/>
              <a:t>Capstone project brief (bullets)</a:t>
            </a:r>
          </a:p>
          <a:p>
            <a:pPr marL="1173451" lvl="1" indent="-685783">
              <a:buFont typeface="+mj-lt"/>
              <a:buAutoNum type="arabicPeriod"/>
            </a:pPr>
            <a:r>
              <a:rPr lang="en-US" dirty="0"/>
              <a:t>Capstone rubric (table)</a:t>
            </a:r>
          </a:p>
          <a:p>
            <a:pPr marL="1173451" lvl="1" indent="-685783">
              <a:buFont typeface="+mj-lt"/>
              <a:buAutoNum type="arabicPeriod"/>
            </a:pPr>
            <a:r>
              <a:rPr lang="en-US" dirty="0"/>
              <a:t>Assessments + instructor notes (bullets)</a:t>
            </a:r>
          </a:p>
          <a:p>
            <a:pPr marL="0" indent="0">
              <a:buNone/>
            </a:pPr>
            <a:endParaRPr lang="en-US" sz="2400" dirty="0"/>
          </a:p>
        </p:txBody>
      </p:sp>
      <p:sp>
        <p:nvSpPr>
          <p:cNvPr id="2" name="Title 1">
            <a:extLst>
              <a:ext uri="{FF2B5EF4-FFF2-40B4-BE49-F238E27FC236}">
                <a16:creationId xmlns:a16="http://schemas.microsoft.com/office/drawing/2014/main" id="{A8827AEF-721F-7D37-970B-4D2430260B86}"/>
              </a:ext>
            </a:extLst>
          </p:cNvPr>
          <p:cNvSpPr>
            <a:spLocks noGrp="1"/>
          </p:cNvSpPr>
          <p:nvPr>
            <p:ph type="title"/>
          </p:nvPr>
        </p:nvSpPr>
        <p:spPr>
          <a:xfrm>
            <a:off x="609601" y="685801"/>
            <a:ext cx="7291526" cy="476026"/>
          </a:xfrm>
        </p:spPr>
        <p:txBody>
          <a:bodyPr/>
          <a:lstStyle/>
          <a:p>
            <a:r>
              <a:rPr lang="en-US" dirty="0"/>
              <a:t>CRA</a:t>
            </a:r>
            <a:r>
              <a:rPr lang="en-US" dirty="0">
                <a:solidFill>
                  <a:srgbClr val="FF0000"/>
                </a:solidFill>
              </a:rPr>
              <a:t>F</a:t>
            </a:r>
            <a:r>
              <a:rPr lang="en-US" dirty="0"/>
              <a:t>T Components Example</a:t>
            </a:r>
          </a:p>
        </p:txBody>
      </p:sp>
      <p:sp>
        <p:nvSpPr>
          <p:cNvPr id="4" name="Date Placeholder 3">
            <a:extLst>
              <a:ext uri="{FF2B5EF4-FFF2-40B4-BE49-F238E27FC236}">
                <a16:creationId xmlns:a16="http://schemas.microsoft.com/office/drawing/2014/main" id="{D20F7FC7-AF99-7870-A45D-4BA1320FBDE7}"/>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C8CA412-54E0-4417-89B4-1B728587B506}" type="datetime4">
              <a:rPr lang="en-US" b="0" smtClean="0"/>
              <a:t>March 23, 2026</a:t>
            </a:fld>
            <a:endParaRPr lang="en-US" b="0"/>
          </a:p>
        </p:txBody>
      </p:sp>
      <p:sp>
        <p:nvSpPr>
          <p:cNvPr id="6" name="Slide Number Placeholder 5">
            <a:extLst>
              <a:ext uri="{FF2B5EF4-FFF2-40B4-BE49-F238E27FC236}">
                <a16:creationId xmlns:a16="http://schemas.microsoft.com/office/drawing/2014/main" id="{45335A99-A894-8E66-AF1B-B726B63F50FE}"/>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84</a:t>
            </a:fld>
            <a:endParaRPr lang="en-US"/>
          </a:p>
        </p:txBody>
      </p:sp>
    </p:spTree>
    <p:extLst>
      <p:ext uri="{BB962C8B-B14F-4D97-AF65-F5344CB8AC3E}">
        <p14:creationId xmlns:p14="http://schemas.microsoft.com/office/powerpoint/2010/main" val="154809781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71EDA0-5E49-30C4-8C64-8C0E4336447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BF5E201-448B-F467-B2C1-FDD01BAB3F2D}"/>
              </a:ext>
            </a:extLst>
          </p:cNvPr>
          <p:cNvSpPr>
            <a:spLocks noGrp="1"/>
          </p:cNvSpPr>
          <p:nvPr>
            <p:ph type="body" sz="quarter" idx="12"/>
          </p:nvPr>
        </p:nvSpPr>
        <p:spPr>
          <a:xfrm>
            <a:off x="609600" y="1473798"/>
            <a:ext cx="7291526" cy="4393602"/>
          </a:xfrm>
        </p:spPr>
        <p:txBody>
          <a:bodyPr>
            <a:normAutofit/>
          </a:bodyPr>
          <a:lstStyle/>
          <a:p>
            <a:pPr marL="0" indent="0">
              <a:buNone/>
            </a:pPr>
            <a:r>
              <a:rPr lang="en-US" b="1" dirty="0">
                <a:solidFill>
                  <a:srgbClr val="FF0000"/>
                </a:solidFill>
              </a:rPr>
              <a:t>Target audience</a:t>
            </a:r>
          </a:p>
          <a:p>
            <a:r>
              <a:rPr lang="en-US" dirty="0"/>
              <a:t>Audience</a:t>
            </a:r>
            <a:r>
              <a:rPr lang="en-US" b="0" dirty="0"/>
              <a:t>: entry-level learners with no prior design or coding experience, using a modern browser and a simple editor (VS Code or equivalent).</a:t>
            </a:r>
          </a:p>
          <a:p>
            <a:r>
              <a:rPr lang="en-US" dirty="0"/>
              <a:t>Goal</a:t>
            </a:r>
            <a:r>
              <a:rPr lang="en-US" b="0" dirty="0"/>
              <a:t>: competence in designing and building a responsive, accessible multi-section website using HTML/CSS fundamentals and basic design principles (layout, typography, color, spacing).</a:t>
            </a:r>
          </a:p>
          <a:p>
            <a:endParaRPr lang="en-US" dirty="0"/>
          </a:p>
        </p:txBody>
      </p:sp>
      <p:sp>
        <p:nvSpPr>
          <p:cNvPr id="2" name="Title 1">
            <a:extLst>
              <a:ext uri="{FF2B5EF4-FFF2-40B4-BE49-F238E27FC236}">
                <a16:creationId xmlns:a16="http://schemas.microsoft.com/office/drawing/2014/main" id="{3D518D53-9BA2-386A-D568-D6037DF54550}"/>
              </a:ext>
            </a:extLst>
          </p:cNvPr>
          <p:cNvSpPr>
            <a:spLocks noGrp="1"/>
          </p:cNvSpPr>
          <p:nvPr>
            <p:ph type="title"/>
          </p:nvPr>
        </p:nvSpPr>
        <p:spPr>
          <a:xfrm>
            <a:off x="609601" y="685800"/>
            <a:ext cx="7291526" cy="497541"/>
          </a:xfrm>
        </p:spPr>
        <p:txBody>
          <a:bodyPr/>
          <a:lstStyle/>
          <a:p>
            <a:r>
              <a:rPr lang="en-US" dirty="0"/>
              <a:t>CRAF</a:t>
            </a:r>
            <a:r>
              <a:rPr lang="en-US" dirty="0">
                <a:solidFill>
                  <a:srgbClr val="FF0000"/>
                </a:solidFill>
              </a:rPr>
              <a:t>T</a:t>
            </a:r>
            <a:r>
              <a:rPr lang="en-US" dirty="0"/>
              <a:t> Components Example</a:t>
            </a:r>
          </a:p>
        </p:txBody>
      </p:sp>
      <p:sp>
        <p:nvSpPr>
          <p:cNvPr id="4" name="Date Placeholder 3">
            <a:extLst>
              <a:ext uri="{FF2B5EF4-FFF2-40B4-BE49-F238E27FC236}">
                <a16:creationId xmlns:a16="http://schemas.microsoft.com/office/drawing/2014/main" id="{829654B9-D6F2-895F-83B3-45E7DB7A7073}"/>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5B2E2C0-F458-47F8-A3C8-AB229EB81A18}" type="datetime4">
              <a:rPr lang="en-US" b="0" smtClean="0"/>
              <a:t>March 23, 2026</a:t>
            </a:fld>
            <a:endParaRPr lang="en-US" b="0"/>
          </a:p>
        </p:txBody>
      </p:sp>
      <p:sp>
        <p:nvSpPr>
          <p:cNvPr id="6" name="Slide Number Placeholder 5">
            <a:extLst>
              <a:ext uri="{FF2B5EF4-FFF2-40B4-BE49-F238E27FC236}">
                <a16:creationId xmlns:a16="http://schemas.microsoft.com/office/drawing/2014/main" id="{6D552271-59E6-7915-F9B6-E9D49B2AD7DD}"/>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85</a:t>
            </a:fld>
            <a:endParaRPr lang="en-US"/>
          </a:p>
        </p:txBody>
      </p:sp>
    </p:spTree>
    <p:extLst>
      <p:ext uri="{BB962C8B-B14F-4D97-AF65-F5344CB8AC3E}">
        <p14:creationId xmlns:p14="http://schemas.microsoft.com/office/powerpoint/2010/main" val="394190682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AE54BC-08D9-9844-AFD9-38C5E9CA2FC4}"/>
              </a:ext>
            </a:extLst>
          </p:cNvPr>
          <p:cNvSpPr>
            <a:spLocks noGrp="1"/>
          </p:cNvSpPr>
          <p:nvPr>
            <p:ph type="body" sz="quarter" idx="12"/>
          </p:nvPr>
        </p:nvSpPr>
        <p:spPr>
          <a:xfrm>
            <a:off x="609600" y="1667435"/>
            <a:ext cx="7291526" cy="4199965"/>
          </a:xfrm>
        </p:spPr>
        <p:txBody>
          <a:bodyPr/>
          <a:lstStyle/>
          <a:p>
            <a:pPr marL="0" indent="0" algn="ctr">
              <a:buNone/>
            </a:pPr>
            <a:r>
              <a:rPr lang="en-US" dirty="0">
                <a:hlinkClick r:id="rId2"/>
              </a:rPr>
              <a:t>CRAFT Prompt</a:t>
            </a:r>
            <a:endParaRPr lang="en-US" dirty="0"/>
          </a:p>
        </p:txBody>
      </p:sp>
      <p:sp>
        <p:nvSpPr>
          <p:cNvPr id="2" name="Title 1">
            <a:extLst>
              <a:ext uri="{FF2B5EF4-FFF2-40B4-BE49-F238E27FC236}">
                <a16:creationId xmlns:a16="http://schemas.microsoft.com/office/drawing/2014/main" id="{C7D5B3A4-1F08-FFAF-411C-5399F2CF9EE8}"/>
              </a:ext>
            </a:extLst>
          </p:cNvPr>
          <p:cNvSpPr>
            <a:spLocks noGrp="1"/>
          </p:cNvSpPr>
          <p:nvPr>
            <p:ph type="title"/>
          </p:nvPr>
        </p:nvSpPr>
        <p:spPr/>
        <p:txBody>
          <a:bodyPr/>
          <a:lstStyle/>
          <a:p>
            <a:r>
              <a:rPr lang="en-US" dirty="0"/>
              <a:t>CRAFT Prompt</a:t>
            </a:r>
          </a:p>
        </p:txBody>
      </p:sp>
      <p:sp>
        <p:nvSpPr>
          <p:cNvPr id="4" name="Date Placeholder 3">
            <a:extLst>
              <a:ext uri="{FF2B5EF4-FFF2-40B4-BE49-F238E27FC236}">
                <a16:creationId xmlns:a16="http://schemas.microsoft.com/office/drawing/2014/main" id="{71733198-5635-D8E1-35AD-93ED9307B28E}"/>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202D53C-EAD2-4F7B-A73D-5CC3F672E858}" type="datetime4">
              <a:rPr lang="en-US" b="0" smtClean="0"/>
              <a:t>March 23, 2026</a:t>
            </a:fld>
            <a:endParaRPr lang="en-US" b="0"/>
          </a:p>
        </p:txBody>
      </p:sp>
      <p:sp>
        <p:nvSpPr>
          <p:cNvPr id="6" name="Slide Number Placeholder 5">
            <a:extLst>
              <a:ext uri="{FF2B5EF4-FFF2-40B4-BE49-F238E27FC236}">
                <a16:creationId xmlns:a16="http://schemas.microsoft.com/office/drawing/2014/main" id="{1FA44A9B-2364-6728-8181-DC7D4476A771}"/>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86</a:t>
            </a:fld>
            <a:endParaRPr lang="en-US"/>
          </a:p>
        </p:txBody>
      </p:sp>
    </p:spTree>
    <p:extLst>
      <p:ext uri="{BB962C8B-B14F-4D97-AF65-F5344CB8AC3E}">
        <p14:creationId xmlns:p14="http://schemas.microsoft.com/office/powerpoint/2010/main" val="40018612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219410-A611-553C-170A-66517A1F7913}"/>
              </a:ext>
            </a:extLst>
          </p:cNvPr>
          <p:cNvSpPr>
            <a:spLocks noGrp="1"/>
          </p:cNvSpPr>
          <p:nvPr>
            <p:ph type="body" sz="quarter" idx="12"/>
          </p:nvPr>
        </p:nvSpPr>
        <p:spPr>
          <a:xfrm>
            <a:off x="609600" y="1776323"/>
            <a:ext cx="7291526" cy="4091077"/>
          </a:xfrm>
        </p:spPr>
        <p:txBody>
          <a:bodyPr/>
          <a:lstStyle/>
          <a:p>
            <a:pPr marL="0" indent="0" algn="ctr">
              <a:buNone/>
            </a:pPr>
            <a:r>
              <a:rPr lang="en-US" dirty="0">
                <a:hlinkClick r:id="rId2"/>
              </a:rPr>
              <a:t>CRAFT Prompt Results</a:t>
            </a:r>
            <a:endParaRPr lang="en-US" dirty="0"/>
          </a:p>
        </p:txBody>
      </p:sp>
      <p:sp>
        <p:nvSpPr>
          <p:cNvPr id="2" name="Title 1">
            <a:extLst>
              <a:ext uri="{FF2B5EF4-FFF2-40B4-BE49-F238E27FC236}">
                <a16:creationId xmlns:a16="http://schemas.microsoft.com/office/drawing/2014/main" id="{FFBEFC69-F09D-647B-9619-C045F179053B}"/>
              </a:ext>
            </a:extLst>
          </p:cNvPr>
          <p:cNvSpPr>
            <a:spLocks noGrp="1"/>
          </p:cNvSpPr>
          <p:nvPr>
            <p:ph type="title"/>
          </p:nvPr>
        </p:nvSpPr>
        <p:spPr/>
        <p:txBody>
          <a:bodyPr/>
          <a:lstStyle/>
          <a:p>
            <a:r>
              <a:rPr lang="en-US" dirty="0"/>
              <a:t>CRAFT Result</a:t>
            </a:r>
          </a:p>
        </p:txBody>
      </p:sp>
      <p:sp>
        <p:nvSpPr>
          <p:cNvPr id="4" name="Date Placeholder 3">
            <a:extLst>
              <a:ext uri="{FF2B5EF4-FFF2-40B4-BE49-F238E27FC236}">
                <a16:creationId xmlns:a16="http://schemas.microsoft.com/office/drawing/2014/main" id="{41FF20BB-5560-E8DA-E767-41D26D0CF706}"/>
              </a:ext>
            </a:extLst>
          </p:cNvPr>
          <p:cNvSpPr>
            <a:spLocks noGrp="1"/>
          </p:cNvSpPr>
          <p:nvPr>
            <p:ph type="dt" sz="half" idx="2"/>
          </p:nvPr>
        </p:nvSpPr>
        <p:spPr>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1EB9C35-CE83-40CB-BDF3-18DE0B5BDC1D}" type="datetime4">
              <a:rPr lang="en-US" b="0" smtClean="0"/>
              <a:t>March 23, 2026</a:t>
            </a:fld>
            <a:endParaRPr lang="en-US" b="0"/>
          </a:p>
        </p:txBody>
      </p:sp>
      <p:sp>
        <p:nvSpPr>
          <p:cNvPr id="6" name="Slide Number Placeholder 5">
            <a:extLst>
              <a:ext uri="{FF2B5EF4-FFF2-40B4-BE49-F238E27FC236}">
                <a16:creationId xmlns:a16="http://schemas.microsoft.com/office/drawing/2014/main" id="{6B4A77CC-A3A4-3F27-4BEB-D2E6E8E54BEC}"/>
              </a:ext>
            </a:extLst>
          </p:cNvPr>
          <p:cNvSpPr>
            <a:spLocks noGrp="1"/>
          </p:cNvSpPr>
          <p:nvPr>
            <p:ph type="sldNum" sz="quarter" idx="4294967295"/>
          </p:nvPr>
        </p:nvSpPr>
        <p:spPr>
          <a:xfrm>
            <a:off x="11430000" y="4767263"/>
            <a:ext cx="762000" cy="274637"/>
          </a:xfrm>
          <a:prstGeom prst="rect">
            <a:avLst/>
          </a:prstGeom>
        </p:spPr>
        <p:txBody>
          <a:bodyPr vert="horz" lIns="0" tIns="0" rIns="0" bIns="0" anchor="b"/>
          <a:lstStyle>
            <a:defPPr>
              <a:defRPr lang="en-US"/>
            </a:defPPr>
            <a:lvl1pPr marL="0" algn="r"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46CBA2-ECE5-4BE9-B546-6761E0E67089}" type="slidenum">
              <a:rPr lang="en-US" smtClean="0"/>
              <a:pPr/>
              <a:t>87</a:t>
            </a:fld>
            <a:endParaRPr lang="en-US"/>
          </a:p>
        </p:txBody>
      </p:sp>
    </p:spTree>
    <p:extLst>
      <p:ext uri="{BB962C8B-B14F-4D97-AF65-F5344CB8AC3E}">
        <p14:creationId xmlns:p14="http://schemas.microsoft.com/office/powerpoint/2010/main" val="10117983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17ECE28E-A339-E310-C94E-1BF23802EF41}"/>
              </a:ext>
            </a:extLst>
          </p:cNvPr>
          <p:cNvSpPr>
            <a:spLocks noGrp="1"/>
          </p:cNvSpPr>
          <p:nvPr>
            <p:ph type="body" sz="quarter" idx="12"/>
          </p:nvPr>
        </p:nvSpPr>
        <p:spPr>
          <a:xfrm>
            <a:off x="609600" y="1387735"/>
            <a:ext cx="7291526" cy="4615031"/>
          </a:xfrm>
        </p:spPr>
        <p:txBody>
          <a:bodyPr>
            <a:noAutofit/>
          </a:bodyPr>
          <a:lstStyle/>
          <a:p>
            <a:r>
              <a:rPr lang="en-US" sz="1800" dirty="0"/>
              <a:t>Secret #1: Be Specific (Really Specific)</a:t>
            </a:r>
          </a:p>
          <a:p>
            <a:r>
              <a:rPr lang="en-US" sz="1800" dirty="0"/>
              <a:t>Secret #2: Give Context, Not Just Commands</a:t>
            </a:r>
          </a:p>
          <a:p>
            <a:r>
              <a:rPr lang="en-US" sz="1800" dirty="0"/>
              <a:t>Secret #3: Ask the AI to “Show Its Work”</a:t>
            </a:r>
          </a:p>
          <a:p>
            <a:r>
              <a:rPr lang="en-US" sz="1800" dirty="0"/>
              <a:t>Secret #4: Use Role-Playing</a:t>
            </a:r>
          </a:p>
          <a:p>
            <a:r>
              <a:rPr lang="en-US" sz="1800" dirty="0"/>
              <a:t>Secret #5: Iterate (The AI Doesn’t Always Get It Right on the First Try)</a:t>
            </a:r>
          </a:p>
          <a:p>
            <a:r>
              <a:rPr lang="en-US" sz="1800" dirty="0"/>
              <a:t>Secret #6: Chain Your Prompts</a:t>
            </a:r>
          </a:p>
          <a:p>
            <a:r>
              <a:rPr lang="en-US" sz="1800" dirty="0"/>
              <a:t>Secret #7: Use “Few-Shot” Examples</a:t>
            </a:r>
          </a:p>
          <a:p>
            <a:r>
              <a:rPr lang="en-US" sz="1800" dirty="0"/>
              <a:t>Secret #8: Give the output format</a:t>
            </a:r>
          </a:p>
          <a:p>
            <a:r>
              <a:rPr lang="en-US" sz="1800" dirty="0"/>
              <a:t>Secret #9: Negative prompt</a:t>
            </a:r>
          </a:p>
          <a:p>
            <a:r>
              <a:rPr lang="en-US" sz="1800" dirty="0"/>
              <a:t>Secret #10: Ask for reference</a:t>
            </a:r>
          </a:p>
          <a:p>
            <a:r>
              <a:rPr lang="en-US" sz="1800" dirty="0"/>
              <a:t>Secret #11: Chunking</a:t>
            </a:r>
          </a:p>
          <a:p>
            <a:r>
              <a:rPr lang="en-US" sz="1800" dirty="0"/>
              <a:t>Secret #12: Ask Questions</a:t>
            </a:r>
          </a:p>
          <a:p>
            <a:endParaRPr lang="en-US" sz="1800" dirty="0"/>
          </a:p>
        </p:txBody>
      </p:sp>
      <p:sp>
        <p:nvSpPr>
          <p:cNvPr id="8" name="Title 7">
            <a:extLst>
              <a:ext uri="{FF2B5EF4-FFF2-40B4-BE49-F238E27FC236}">
                <a16:creationId xmlns:a16="http://schemas.microsoft.com/office/drawing/2014/main" id="{C9C93092-E1DD-77F3-4FCC-A161633DBF34}"/>
              </a:ext>
            </a:extLst>
          </p:cNvPr>
          <p:cNvSpPr>
            <a:spLocks noGrp="1"/>
          </p:cNvSpPr>
          <p:nvPr>
            <p:ph type="title"/>
          </p:nvPr>
        </p:nvSpPr>
        <p:spPr>
          <a:xfrm>
            <a:off x="609601" y="685801"/>
            <a:ext cx="7291526" cy="540572"/>
          </a:xfrm>
        </p:spPr>
        <p:txBody>
          <a:bodyPr>
            <a:normAutofit/>
          </a:bodyPr>
          <a:lstStyle/>
          <a:p>
            <a:r>
              <a:rPr lang="en-US" dirty="0">
                <a:effectLst/>
              </a:rPr>
              <a:t>12 Prompt Engineering Secrets</a:t>
            </a:r>
            <a:endParaRPr lang="en-US" dirty="0"/>
          </a:p>
        </p:txBody>
      </p:sp>
      <p:sp>
        <p:nvSpPr>
          <p:cNvPr id="3" name="Date Placeholder 2">
            <a:extLst>
              <a:ext uri="{FF2B5EF4-FFF2-40B4-BE49-F238E27FC236}">
                <a16:creationId xmlns:a16="http://schemas.microsoft.com/office/drawing/2014/main" id="{C3C60C07-0DDD-6273-2326-B2EE3A8C0323}"/>
              </a:ext>
            </a:extLst>
          </p:cNvPr>
          <p:cNvSpPr>
            <a:spLocks noGrp="1"/>
          </p:cNvSpPr>
          <p:nvPr>
            <p:ph type="dt" sz="half" idx="2"/>
          </p:nvPr>
        </p:nvSpPr>
        <p:spPr/>
        <p:txBody>
          <a:bodyPr/>
          <a:lstStyle/>
          <a:p>
            <a:fld id="{27AA8033-453E-421F-8E4B-0112485E730C}" type="datetime4">
              <a:rPr lang="en-US" smtClean="0"/>
              <a:t>March 23, 2026</a:t>
            </a:fld>
            <a:endParaRPr lang="en-US" dirty="0"/>
          </a:p>
        </p:txBody>
      </p:sp>
    </p:spTree>
    <p:extLst>
      <p:ext uri="{BB962C8B-B14F-4D97-AF65-F5344CB8AC3E}">
        <p14:creationId xmlns:p14="http://schemas.microsoft.com/office/powerpoint/2010/main" val="2005115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3BCB25-AE34-24B9-CCA6-B83F66AAFE0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8CEF96E7-F297-D18D-FDD4-12F2E35A2479}"/>
              </a:ext>
            </a:extLst>
          </p:cNvPr>
          <p:cNvSpPr>
            <a:spLocks noGrp="1"/>
          </p:cNvSpPr>
          <p:nvPr>
            <p:ph type="title"/>
          </p:nvPr>
        </p:nvSpPr>
        <p:spPr/>
        <p:txBody>
          <a:bodyPr/>
          <a:lstStyle/>
          <a:p>
            <a:r>
              <a:rPr lang="en-US" sz="3600" dirty="0"/>
              <a:t>Session I Review</a:t>
            </a:r>
          </a:p>
        </p:txBody>
      </p:sp>
      <p:sp>
        <p:nvSpPr>
          <p:cNvPr id="7" name="Content Placeholder 6">
            <a:extLst>
              <a:ext uri="{FF2B5EF4-FFF2-40B4-BE49-F238E27FC236}">
                <a16:creationId xmlns:a16="http://schemas.microsoft.com/office/drawing/2014/main" id="{78AD81D0-5384-C37B-8E6B-723EC1A2BED0}"/>
              </a:ext>
            </a:extLst>
          </p:cNvPr>
          <p:cNvSpPr>
            <a:spLocks noGrp="1"/>
          </p:cNvSpPr>
          <p:nvPr>
            <p:ph type="body" sz="quarter" idx="13"/>
          </p:nvPr>
        </p:nvSpPr>
        <p:spPr/>
        <p:txBody>
          <a:bodyPr>
            <a:normAutofit/>
          </a:bodyPr>
          <a:lstStyle/>
          <a:p>
            <a:pPr marL="624824" indent="-380990"/>
            <a:endParaRPr lang="en-US" sz="2400" dirty="0">
              <a:ea typeface="Aptos" panose="020B0004020202020204" pitchFamily="34" charset="0"/>
              <a:cs typeface="Aptos" panose="020B0004020202020204" pitchFamily="34" charset="0"/>
            </a:endParaRPr>
          </a:p>
          <a:p>
            <a:pPr marL="624824" indent="-380990"/>
            <a:endParaRPr lang="en-US" sz="2133" dirty="0">
              <a:ea typeface="Aptos" panose="020B0004020202020204" pitchFamily="34" charset="0"/>
              <a:cs typeface="Aptos" panose="020B0004020202020204" pitchFamily="34" charset="0"/>
            </a:endParaRPr>
          </a:p>
        </p:txBody>
      </p:sp>
      <p:sp>
        <p:nvSpPr>
          <p:cNvPr id="6" name="Content Placeholder 5">
            <a:extLst>
              <a:ext uri="{FF2B5EF4-FFF2-40B4-BE49-F238E27FC236}">
                <a16:creationId xmlns:a16="http://schemas.microsoft.com/office/drawing/2014/main" id="{B0EC0099-ED26-0C39-1D6F-9614D4C71388}"/>
              </a:ext>
            </a:extLst>
          </p:cNvPr>
          <p:cNvSpPr>
            <a:spLocks noGrp="1"/>
          </p:cNvSpPr>
          <p:nvPr>
            <p:ph type="body" sz="quarter" idx="12"/>
          </p:nvPr>
        </p:nvSpPr>
        <p:spPr>
          <a:xfrm>
            <a:off x="609600" y="1573161"/>
            <a:ext cx="7300403" cy="4294239"/>
          </a:xfrm>
        </p:spPr>
        <p:txBody>
          <a:bodyPr>
            <a:noAutofit/>
          </a:bodyPr>
          <a:lstStyle/>
          <a:p>
            <a:pPr marL="624824" indent="-380990"/>
            <a:r>
              <a:rPr lang="en-US" sz="2133" dirty="0">
                <a:ea typeface="Aptos" panose="020B0004020202020204" pitchFamily="34" charset="0"/>
                <a:cs typeface="Aptos" panose="020B0004020202020204" pitchFamily="34" charset="0"/>
              </a:rPr>
              <a:t>Define Artificial Intelligence (AI) and Generative AI (GenAI).</a:t>
            </a:r>
          </a:p>
          <a:p>
            <a:pPr marL="624824" indent="-380990"/>
            <a:r>
              <a:rPr lang="en-US" sz="2133" dirty="0">
                <a:ea typeface="Aptos" panose="020B0004020202020204" pitchFamily="34" charset="0"/>
                <a:cs typeface="Aptos" panose="020B0004020202020204" pitchFamily="34" charset="0"/>
              </a:rPr>
              <a:t>Explain the latest trends in GenAI/AI. </a:t>
            </a:r>
          </a:p>
          <a:p>
            <a:pPr marL="624824" indent="-380990"/>
            <a:r>
              <a:rPr lang="en-US" sz="2133" dirty="0">
                <a:ea typeface="Aptos" panose="020B0004020202020204" pitchFamily="34" charset="0"/>
                <a:cs typeface="Aptos" panose="020B0004020202020204" pitchFamily="34" charset="0"/>
              </a:rPr>
              <a:t>Identify and describe key concepts in GenAI/AI. </a:t>
            </a:r>
          </a:p>
          <a:p>
            <a:pPr marL="624824" indent="-380990"/>
            <a:r>
              <a:rPr lang="en-US" sz="2133" dirty="0">
                <a:ea typeface="Aptos" panose="020B0004020202020204" pitchFamily="34" charset="0"/>
                <a:cs typeface="Aptos" panose="020B0004020202020204" pitchFamily="34" charset="0"/>
              </a:rPr>
              <a:t>Understand the Building Blocks of LLMs</a:t>
            </a:r>
          </a:p>
          <a:p>
            <a:pPr marL="624824" indent="-380990"/>
            <a:r>
              <a:rPr lang="en-US" sz="2133" dirty="0">
                <a:ea typeface="Aptos" panose="020B0004020202020204" pitchFamily="34" charset="0"/>
                <a:cs typeface="Aptos" panose="020B0004020202020204" pitchFamily="34" charset="0"/>
              </a:rPr>
              <a:t>Introduction to Prompt Engineering Frameworks</a:t>
            </a:r>
            <a:endParaRPr lang="en-US" sz="1867" dirty="0">
              <a:ea typeface="Aptos" panose="020B0004020202020204" pitchFamily="34" charset="0"/>
              <a:cs typeface="Aptos" panose="020B0004020202020204" pitchFamily="34" charset="0"/>
            </a:endParaRPr>
          </a:p>
          <a:p>
            <a:pPr marL="624824" indent="-380990"/>
            <a:r>
              <a:rPr lang="en-US" sz="2133" dirty="0">
                <a:ea typeface="Aptos" panose="020B0004020202020204" pitchFamily="34" charset="0"/>
                <a:cs typeface="Aptos" panose="020B0004020202020204" pitchFamily="34" charset="0"/>
              </a:rPr>
              <a:t>AI Quiz</a:t>
            </a:r>
          </a:p>
          <a:p>
            <a:pPr marL="624824" indent="-380990"/>
            <a:r>
              <a:rPr lang="en-US" sz="2133" dirty="0">
                <a:ea typeface="Aptos" panose="020B0004020202020204" pitchFamily="34" charset="0"/>
                <a:cs typeface="Aptos" panose="020B0004020202020204" pitchFamily="34" charset="0"/>
              </a:rPr>
              <a:t>LLM Quiz</a:t>
            </a:r>
          </a:p>
          <a:p>
            <a:endParaRPr lang="en-US" sz="2400" dirty="0"/>
          </a:p>
        </p:txBody>
      </p:sp>
      <p:sp>
        <p:nvSpPr>
          <p:cNvPr id="2" name="Date Placeholder 1">
            <a:extLst>
              <a:ext uri="{FF2B5EF4-FFF2-40B4-BE49-F238E27FC236}">
                <a16:creationId xmlns:a16="http://schemas.microsoft.com/office/drawing/2014/main" id="{793E15E2-91BC-8E4C-4563-9D7E25CBA78A}"/>
              </a:ext>
            </a:extLst>
          </p:cNvPr>
          <p:cNvSpPr>
            <a:spLocks noGrp="1"/>
          </p:cNvSpPr>
          <p:nvPr>
            <p:ph type="dt" sz="half" idx="2"/>
          </p:nvPr>
        </p:nvSpPr>
        <p:spPr>
          <a:xfrm>
            <a:off x="1557230" y="6334106"/>
            <a:ext cx="2205942" cy="221240"/>
          </a:xfrm>
          <a:prstGeom prst="rect">
            <a:avLst/>
          </a:prstGeom>
        </p:spPr>
        <p:txBody>
          <a:bodyPr vert="horz" lIns="0" tIns="0" rIns="0" bIns="0" anchor="b"/>
          <a:lstStyle>
            <a:defPPr>
              <a:defRPr lang="en-US"/>
            </a:defPPr>
            <a:lvl1pPr marL="0" algn="l" defTabSz="914400" rtl="0" eaLnBrk="1" latinLnBrk="0" hangingPunct="1">
              <a:defRPr kumimoji="0" sz="1200" b="1" kern="1200">
                <a:solidFill>
                  <a:schemeClr val="tx1"/>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7B84D9E-210F-462C-8FA3-AD84EF9414BF}" type="datetime4">
              <a:rPr lang="en-US" b="0" smtClean="0"/>
              <a:t>March 23, 2026</a:t>
            </a:fld>
            <a:endParaRPr lang="en-US" b="0" dirty="0"/>
          </a:p>
        </p:txBody>
      </p:sp>
    </p:spTree>
    <p:extLst>
      <p:ext uri="{BB962C8B-B14F-4D97-AF65-F5344CB8AC3E}">
        <p14:creationId xmlns:p14="http://schemas.microsoft.com/office/powerpoint/2010/main" val="194326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5E24C6F-51F7-F6AB-8E9B-0104C0D8213A}"/>
              </a:ext>
            </a:extLst>
          </p:cNvPr>
          <p:cNvSpPr>
            <a:spLocks noGrp="1"/>
          </p:cNvSpPr>
          <p:nvPr>
            <p:ph type="title"/>
          </p:nvPr>
        </p:nvSpPr>
        <p:spPr/>
        <p:txBody>
          <a:bodyPr>
            <a:noAutofit/>
          </a:bodyPr>
          <a:lstStyle/>
          <a:p>
            <a:r>
              <a:rPr lang="en-US" sz="3600" b="1" dirty="0">
                <a:effectLst>
                  <a:outerShdw blurRad="38100" dist="38100" dir="2700000" algn="tl">
                    <a:srgbClr val="000000">
                      <a:alpha val="43137"/>
                    </a:srgbClr>
                  </a:outerShdw>
                </a:effectLst>
              </a:rPr>
              <a:t>AI Explained</a:t>
            </a:r>
          </a:p>
        </p:txBody>
      </p:sp>
      <p:sp>
        <p:nvSpPr>
          <p:cNvPr id="3" name="Text Placeholder 2">
            <a:extLst>
              <a:ext uri="{FF2B5EF4-FFF2-40B4-BE49-F238E27FC236}">
                <a16:creationId xmlns:a16="http://schemas.microsoft.com/office/drawing/2014/main" id="{36521947-8270-FDF5-24C7-1306CAD7F786}"/>
              </a:ext>
            </a:extLst>
          </p:cNvPr>
          <p:cNvSpPr>
            <a:spLocks noGrp="1"/>
          </p:cNvSpPr>
          <p:nvPr>
            <p:ph type="body" sz="quarter" idx="13"/>
          </p:nvPr>
        </p:nvSpPr>
        <p:spPr/>
        <p:txBody>
          <a:bodyPr/>
          <a:lstStyle/>
          <a:p>
            <a:endParaRPr lang="en-US"/>
          </a:p>
        </p:txBody>
      </p:sp>
      <p:sp>
        <p:nvSpPr>
          <p:cNvPr id="2" name="Text Placeholder 1">
            <a:extLst>
              <a:ext uri="{FF2B5EF4-FFF2-40B4-BE49-F238E27FC236}">
                <a16:creationId xmlns:a16="http://schemas.microsoft.com/office/drawing/2014/main" id="{AED38688-5C41-152C-2222-AF887B872D47}"/>
              </a:ext>
            </a:extLst>
          </p:cNvPr>
          <p:cNvSpPr>
            <a:spLocks noGrp="1"/>
          </p:cNvSpPr>
          <p:nvPr>
            <p:ph type="body" sz="quarter" idx="12"/>
          </p:nvPr>
        </p:nvSpPr>
        <p:spPr/>
        <p:txBody>
          <a:bodyPr/>
          <a:lstStyle/>
          <a:p>
            <a:endParaRPr lang="en-US"/>
          </a:p>
        </p:txBody>
      </p:sp>
      <p:sp>
        <p:nvSpPr>
          <p:cNvPr id="4" name="Date Placeholder 3">
            <a:extLst>
              <a:ext uri="{FF2B5EF4-FFF2-40B4-BE49-F238E27FC236}">
                <a16:creationId xmlns:a16="http://schemas.microsoft.com/office/drawing/2014/main" id="{64C6CA38-B3E5-4992-9085-B2AFEC4140D4}"/>
              </a:ext>
            </a:extLst>
          </p:cNvPr>
          <p:cNvSpPr>
            <a:spLocks noGrp="1"/>
          </p:cNvSpPr>
          <p:nvPr>
            <p:ph type="dt" sz="half" idx="2"/>
          </p:nvPr>
        </p:nvSpPr>
        <p:spPr/>
        <p:txBody>
          <a:bodyPr/>
          <a:lstStyle/>
          <a:p>
            <a:fld id="{0AD8ADD6-6642-42B7-987C-9601975609E3}" type="datetime4">
              <a:rPr lang="en-US" smtClean="0"/>
              <a:t>March 23, 2026</a:t>
            </a:fld>
            <a:endParaRPr lang="en-US" dirty="0"/>
          </a:p>
        </p:txBody>
      </p:sp>
      <p:pic>
        <p:nvPicPr>
          <p:cNvPr id="7" name="Picture 6">
            <a:hlinkClick r:id="rId3"/>
            <a:extLst>
              <a:ext uri="{FF2B5EF4-FFF2-40B4-BE49-F238E27FC236}">
                <a16:creationId xmlns:a16="http://schemas.microsoft.com/office/drawing/2014/main" id="{D5259BC6-6FD6-2FEE-7DB7-85E8EB460E40}"/>
              </a:ext>
            </a:extLst>
          </p:cNvPr>
          <p:cNvPicPr>
            <a:picLocks noChangeAspect="1"/>
          </p:cNvPicPr>
          <p:nvPr/>
        </p:nvPicPr>
        <p:blipFill>
          <a:blip r:embed="rId4"/>
          <a:stretch>
            <a:fillRect/>
          </a:stretch>
        </p:blipFill>
        <p:spPr>
          <a:xfrm>
            <a:off x="609600" y="1348585"/>
            <a:ext cx="7300402" cy="4106476"/>
          </a:xfrm>
          <a:prstGeom prst="rect">
            <a:avLst/>
          </a:prstGeom>
        </p:spPr>
      </p:pic>
    </p:spTree>
    <p:extLst>
      <p:ext uri="{BB962C8B-B14F-4D97-AF65-F5344CB8AC3E}">
        <p14:creationId xmlns:p14="http://schemas.microsoft.com/office/powerpoint/2010/main" val="2262782618"/>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F95CD2CB-4EB0-80D6-5ED1-A5A8BEFD565C}"/>
              </a:ext>
            </a:extLst>
          </p:cNvPr>
          <p:cNvSpPr>
            <a:spLocks noGrp="1"/>
          </p:cNvSpPr>
          <p:nvPr>
            <p:ph type="body" sz="quarter" idx="12"/>
          </p:nvPr>
        </p:nvSpPr>
        <p:spPr>
          <a:xfrm>
            <a:off x="609600" y="2097741"/>
            <a:ext cx="7291526" cy="3769659"/>
          </a:xfrm>
        </p:spPr>
        <p:txBody>
          <a:bodyPr/>
          <a:lstStyle/>
          <a:p>
            <a:r>
              <a:rPr lang="en-US" dirty="0"/>
              <a:t>Quiz 1 - Artificial Intelligence / Machine Learning / Deep Learning / Neural Network Quiz</a:t>
            </a:r>
          </a:p>
          <a:p>
            <a:r>
              <a:rPr lang="en-US" dirty="0"/>
              <a:t>Quiz 2 - Generative AI &amp; Large Language Model Technologies Quiz</a:t>
            </a:r>
          </a:p>
        </p:txBody>
      </p:sp>
      <p:sp>
        <p:nvSpPr>
          <p:cNvPr id="8" name="Title 7">
            <a:extLst>
              <a:ext uri="{FF2B5EF4-FFF2-40B4-BE49-F238E27FC236}">
                <a16:creationId xmlns:a16="http://schemas.microsoft.com/office/drawing/2014/main" id="{25F46E52-20F3-C130-639E-BFB1F0A5B0E4}"/>
              </a:ext>
            </a:extLst>
          </p:cNvPr>
          <p:cNvSpPr>
            <a:spLocks noGrp="1"/>
          </p:cNvSpPr>
          <p:nvPr>
            <p:ph type="title"/>
          </p:nvPr>
        </p:nvSpPr>
        <p:spPr/>
        <p:txBody>
          <a:bodyPr>
            <a:normAutofit/>
          </a:bodyPr>
          <a:lstStyle/>
          <a:p>
            <a:r>
              <a:rPr lang="en-US" dirty="0"/>
              <a:t>Student Quizzes </a:t>
            </a:r>
            <a:br>
              <a:rPr lang="en-US" dirty="0"/>
            </a:br>
            <a:r>
              <a:rPr lang="en-US" dirty="0"/>
              <a:t>(on Blackboard)</a:t>
            </a:r>
          </a:p>
        </p:txBody>
      </p:sp>
      <p:sp>
        <p:nvSpPr>
          <p:cNvPr id="5" name="Date Placeholder 4">
            <a:extLst>
              <a:ext uri="{FF2B5EF4-FFF2-40B4-BE49-F238E27FC236}">
                <a16:creationId xmlns:a16="http://schemas.microsoft.com/office/drawing/2014/main" id="{44CBD3E3-EB09-D902-4DEA-EDA08F36E6C6}"/>
              </a:ext>
            </a:extLst>
          </p:cNvPr>
          <p:cNvSpPr>
            <a:spLocks noGrp="1"/>
          </p:cNvSpPr>
          <p:nvPr>
            <p:ph type="dt" sz="half" idx="2"/>
          </p:nvPr>
        </p:nvSpPr>
        <p:spPr/>
        <p:txBody>
          <a:bodyPr/>
          <a:lstStyle/>
          <a:p>
            <a:fld id="{3CE6D7C4-5CC2-41EB-BEA5-04F834877BFE}" type="datetime4">
              <a:rPr lang="en-US" smtClean="0"/>
              <a:t>March 23, 2026</a:t>
            </a:fld>
            <a:endParaRPr lang="en-US"/>
          </a:p>
        </p:txBody>
      </p:sp>
    </p:spTree>
    <p:extLst>
      <p:ext uri="{BB962C8B-B14F-4D97-AF65-F5344CB8AC3E}">
        <p14:creationId xmlns:p14="http://schemas.microsoft.com/office/powerpoint/2010/main" val="2167799537"/>
      </p:ext>
    </p:extLst>
  </p:cSld>
  <p:clrMapOvr>
    <a:masterClrMapping/>
  </p:clrMapOvr>
</p:sld>
</file>

<file path=ppt/theme/theme1.xml><?xml version="1.0" encoding="utf-8"?>
<a:theme xmlns:a="http://schemas.openxmlformats.org/drawingml/2006/main" name="Office Theme">
  <a:themeElements>
    <a:clrScheme name="MC Brand">
      <a:dk1>
        <a:srgbClr val="51237F"/>
      </a:dk1>
      <a:lt1>
        <a:srgbClr val="FFFFFF"/>
      </a:lt1>
      <a:dk2>
        <a:srgbClr val="51237F"/>
      </a:dk2>
      <a:lt2>
        <a:srgbClr val="0095C8"/>
      </a:lt2>
      <a:accent1>
        <a:srgbClr val="B82A91"/>
      </a:accent1>
      <a:accent2>
        <a:srgbClr val="51C9E7"/>
      </a:accent2>
      <a:accent3>
        <a:srgbClr val="FBA93E"/>
      </a:accent3>
      <a:accent4>
        <a:srgbClr val="00AC9B"/>
      </a:accent4>
      <a:accent5>
        <a:srgbClr val="F92328"/>
      </a:accent5>
      <a:accent6>
        <a:srgbClr val="F15922"/>
      </a:accent6>
      <a:hlink>
        <a:srgbClr val="51C9E7"/>
      </a:hlink>
      <a:folHlink>
        <a:srgbClr val="51C9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bac06bc-17ba-42a2-94fa-101a2540d06b">
      <Terms xmlns="http://schemas.microsoft.com/office/infopath/2007/PartnerControls"/>
    </lcf76f155ced4ddcb4097134ff3c332f>
    <TaxCatchAll xmlns="dd7d4654-a3c6-402a-b31e-733fdf166c4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720D4DFC94C143B6A05471AADEEA43" ma:contentTypeVersion="13" ma:contentTypeDescription="Create a new document." ma:contentTypeScope="" ma:versionID="235ceb8681cf19b6405b90221d12569d">
  <xsd:schema xmlns:xsd="http://www.w3.org/2001/XMLSchema" xmlns:xs="http://www.w3.org/2001/XMLSchema" xmlns:p="http://schemas.microsoft.com/office/2006/metadata/properties" xmlns:ns2="9bac06bc-17ba-42a2-94fa-101a2540d06b" xmlns:ns3="dd7d4654-a3c6-402a-b31e-733fdf166c49" targetNamespace="http://schemas.microsoft.com/office/2006/metadata/properties" ma:root="true" ma:fieldsID="0c21e5053540b9c2295380b587dc867c" ns2:_="" ns3:_="">
    <xsd:import namespace="9bac06bc-17ba-42a2-94fa-101a2540d06b"/>
    <xsd:import namespace="dd7d4654-a3c6-402a-b31e-733fdf166c4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ac06bc-17ba-42a2-94fa-101a2540d0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0d95c10b-918a-4a43-abca-2deae3970c77"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d7d4654-a3c6-402a-b31e-733fdf166c4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0922ed-15c6-481f-8529-a64ea9c332d2}" ma:internalName="TaxCatchAll" ma:showField="CatchAllData" ma:web="dd7d4654-a3c6-402a-b31e-733fdf166c4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777A300-F4C4-4B5D-A644-3CC692EC18D8}">
  <ds:schemaRefs>
    <ds:schemaRef ds:uri="http://purl.org/dc/dcmitype/"/>
    <ds:schemaRef ds:uri="http://purl.org/dc/elements/1.1/"/>
    <ds:schemaRef ds:uri="http://schemas.microsoft.com/office/2006/metadata/properties"/>
    <ds:schemaRef ds:uri="http://schemas.microsoft.com/office/2006/documentManagement/types"/>
    <ds:schemaRef ds:uri="http://schemas.microsoft.com/office/infopath/2007/PartnerControls"/>
    <ds:schemaRef ds:uri="http://purl.org/dc/terms/"/>
    <ds:schemaRef ds:uri="http://www.w3.org/XML/1998/namespace"/>
    <ds:schemaRef ds:uri="http://schemas.openxmlformats.org/package/2006/metadata/core-properties"/>
    <ds:schemaRef ds:uri="dd7d4654-a3c6-402a-b31e-733fdf166c49"/>
    <ds:schemaRef ds:uri="9bac06bc-17ba-42a2-94fa-101a2540d06b"/>
  </ds:schemaRefs>
</ds:datastoreItem>
</file>

<file path=customXml/itemProps2.xml><?xml version="1.0" encoding="utf-8"?>
<ds:datastoreItem xmlns:ds="http://schemas.openxmlformats.org/officeDocument/2006/customXml" ds:itemID="{7F5AEEC5-079C-47CA-BF0E-205D7B71F2E7}">
  <ds:schemaRefs>
    <ds:schemaRef ds:uri="http://schemas.microsoft.com/sharepoint/v3/contenttype/forms"/>
  </ds:schemaRefs>
</ds:datastoreItem>
</file>

<file path=customXml/itemProps3.xml><?xml version="1.0" encoding="utf-8"?>
<ds:datastoreItem xmlns:ds="http://schemas.openxmlformats.org/officeDocument/2006/customXml" ds:itemID="{E5A49FDF-E843-4717-B274-B3786F93D0A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ac06bc-17ba-42a2-94fa-101a2540d06b"/>
    <ds:schemaRef ds:uri="dd7d4654-a3c6-402a-b31e-733fdf166c4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196</TotalTime>
  <Words>6743</Words>
  <Application>Microsoft Office PowerPoint</Application>
  <PresentationFormat>Widescreen</PresentationFormat>
  <Paragraphs>817</Paragraphs>
  <Slides>90</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90</vt:i4>
      </vt:variant>
    </vt:vector>
  </HeadingPairs>
  <TitlesOfParts>
    <vt:vector size="97" baseType="lpstr">
      <vt:lpstr>Aptos</vt:lpstr>
      <vt:lpstr>Arial</vt:lpstr>
      <vt:lpstr>Arial Black</vt:lpstr>
      <vt:lpstr>Calibri</vt:lpstr>
      <vt:lpstr>Georgia</vt:lpstr>
      <vt:lpstr>Roboto</vt:lpstr>
      <vt:lpstr>Office Theme</vt:lpstr>
      <vt:lpstr>ITI 555 Introduction to Generative AI Session I </vt:lpstr>
      <vt:lpstr>Course Outline – Session I </vt:lpstr>
      <vt:lpstr>Course Outline – Session II</vt:lpstr>
      <vt:lpstr>Course Outline – Session III</vt:lpstr>
      <vt:lpstr>Course Outline – Session IV</vt:lpstr>
      <vt:lpstr>Define Artificial Intelligence (AI) and Generative AI (GenAI)  </vt:lpstr>
      <vt:lpstr>Social Development</vt:lpstr>
      <vt:lpstr>Artificial Intelligence (AI)</vt:lpstr>
      <vt:lpstr>AI Explained</vt:lpstr>
      <vt:lpstr>PowerPoint Presentation</vt:lpstr>
      <vt:lpstr>PowerPoint Presentation</vt:lpstr>
      <vt:lpstr>Processing Unit Comparisons</vt:lpstr>
      <vt:lpstr>Hierarchy of Intelligence</vt:lpstr>
      <vt:lpstr>Neural Networks</vt:lpstr>
      <vt:lpstr>Types of Neural Networks</vt:lpstr>
      <vt:lpstr>Latest Trends in GenAI/AI.  </vt:lpstr>
      <vt:lpstr>What is Generative AI?</vt:lpstr>
      <vt:lpstr>Types of Uses</vt:lpstr>
      <vt:lpstr>Use By Industry</vt:lpstr>
      <vt:lpstr>Key Concepts in GenAI/AI.  </vt:lpstr>
      <vt:lpstr>What is a "Framework"</vt:lpstr>
      <vt:lpstr>Generative AI Frameworks</vt:lpstr>
      <vt:lpstr>Types of Generative AI Neural Network Models</vt:lpstr>
      <vt:lpstr>Generative Adversarial Networks (GANs)</vt:lpstr>
      <vt:lpstr>Variational Autoencoders (VAEs)</vt:lpstr>
      <vt:lpstr>Transformer-based Language Models</vt:lpstr>
      <vt:lpstr>Diffusion Models</vt:lpstr>
      <vt:lpstr>Autoregressive Models</vt:lpstr>
      <vt:lpstr>Flow-based Models</vt:lpstr>
      <vt:lpstr>Transformers, Encoders &amp; Decoders, RAG</vt:lpstr>
      <vt:lpstr>Transformer Explained</vt:lpstr>
      <vt:lpstr>Encoders and Decoders</vt:lpstr>
      <vt:lpstr>PowerPoint Presentation</vt:lpstr>
      <vt:lpstr>Retrieval Augmented Generation (RAG)</vt:lpstr>
      <vt:lpstr>Retrieval Augmented Generation (RAG)</vt:lpstr>
      <vt:lpstr>Large Language Models (LLMs)</vt:lpstr>
      <vt:lpstr>Large Language Model (LLM) </vt:lpstr>
      <vt:lpstr>Building Blocks of an LLM</vt:lpstr>
      <vt:lpstr>LLM Building Blocks Comparisons</vt:lpstr>
      <vt:lpstr>GPT, Bert, Bart, Gemini</vt:lpstr>
      <vt:lpstr>What is GPT?</vt:lpstr>
      <vt:lpstr>What is Bert?</vt:lpstr>
      <vt:lpstr>What is Bard?</vt:lpstr>
      <vt:lpstr>What is Bart?</vt:lpstr>
      <vt:lpstr>Gemini</vt:lpstr>
      <vt:lpstr>Introduction to Prompt Engineering</vt:lpstr>
      <vt:lpstr>What is Prompt Engineering?</vt:lpstr>
      <vt:lpstr>Prompt Engineering Purpose</vt:lpstr>
      <vt:lpstr>Prompt Engineering Key Applications</vt:lpstr>
      <vt:lpstr>Prompt Engineering Common Techniques </vt:lpstr>
      <vt:lpstr>Open-source Tools for Prompt Engineering</vt:lpstr>
      <vt:lpstr>Top Open-Source Prompt Engineering Tools</vt:lpstr>
      <vt:lpstr>Top Open-Source Agentic AI &amp;  Prompt Engineering Tools</vt:lpstr>
      <vt:lpstr>Prompt Engineering Frameworks</vt:lpstr>
      <vt:lpstr>Prompt Engineering Frameworks</vt:lpstr>
      <vt:lpstr>Prompt Engineering Framework</vt:lpstr>
      <vt:lpstr>Framework Comparison</vt:lpstr>
      <vt:lpstr>Framework Strengths and Use Cases</vt:lpstr>
      <vt:lpstr>SPEAR Framework Use Case</vt:lpstr>
      <vt:lpstr>SPEAR Framework Components</vt:lpstr>
      <vt:lpstr>SPEAR Components Example</vt:lpstr>
      <vt:lpstr>SPEAR Prompt</vt:lpstr>
      <vt:lpstr>SPEAR Results</vt:lpstr>
      <vt:lpstr>CRISPE Framework Use Case</vt:lpstr>
      <vt:lpstr>CRISPE Framework Components</vt:lpstr>
      <vt:lpstr>CRISPE Components Example</vt:lpstr>
      <vt:lpstr>CRISPE Components Example</vt:lpstr>
      <vt:lpstr>CRISPE Components Example</vt:lpstr>
      <vt:lpstr>CRISPE Components Example</vt:lpstr>
      <vt:lpstr>CRISPE Components Example (Option)</vt:lpstr>
      <vt:lpstr>CRISPE Prompt</vt:lpstr>
      <vt:lpstr>CRISPE Results</vt:lpstr>
      <vt:lpstr>ICE Framework Use Case</vt:lpstr>
      <vt:lpstr>ICE Framework Components</vt:lpstr>
      <vt:lpstr>ICE Components Example</vt:lpstr>
      <vt:lpstr>ICE Components Example</vt:lpstr>
      <vt:lpstr>ICE Components Example</vt:lpstr>
      <vt:lpstr>ICE Prompt</vt:lpstr>
      <vt:lpstr>ICE Result</vt:lpstr>
      <vt:lpstr>CRAFT Framework Use Case</vt:lpstr>
      <vt:lpstr>CRAFT Framework Components </vt:lpstr>
      <vt:lpstr>CRAFT Components Example</vt:lpstr>
      <vt:lpstr>CRAFT Components Example</vt:lpstr>
      <vt:lpstr>CRAFT Components Example</vt:lpstr>
      <vt:lpstr>CRAFT Components Example</vt:lpstr>
      <vt:lpstr>CRAFT Prompt</vt:lpstr>
      <vt:lpstr>CRAFT Result</vt:lpstr>
      <vt:lpstr>12 Prompt Engineering Secrets</vt:lpstr>
      <vt:lpstr>Session I Review</vt:lpstr>
      <vt:lpstr>Student Quizzes  (on Blackboard)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Dorr</dc:creator>
  <cp:lastModifiedBy>Prof Burnett</cp:lastModifiedBy>
  <cp:revision>3</cp:revision>
  <dcterms:created xsi:type="dcterms:W3CDTF">2019-08-09T18:11:29Z</dcterms:created>
  <dcterms:modified xsi:type="dcterms:W3CDTF">2026-03-23T11:30:54Z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0x0101001A720D4DFC94C143B6A05471AADEEA43</vt:lpwstr>
  </property>
  <property fmtid="{D5CDD505-2E9C-101B-9397-08002B2CF9AE}" pid="3" name="MediaServiceImageTags">
    <vt:lpwstr/>
  </property>
  <property fmtid="{D5CDD505-2E9C-101B-9397-08002B2CF9AE}" pid="4" name="MSIP_Label_db55589f-69af-4b8f-bb7e-f33b2c49fdb7_Enabled">
    <vt:lpwstr>true</vt:lpwstr>
  </property>
  <property fmtid="{D5CDD505-2E9C-101B-9397-08002B2CF9AE}" pid="5" name="MSIP_Label_db55589f-69af-4b8f-bb7e-f33b2c49fdb7_SetDate">
    <vt:lpwstr>2026-03-19T16:56:19Z</vt:lpwstr>
  </property>
  <property fmtid="{D5CDD505-2E9C-101B-9397-08002B2CF9AE}" pid="6" name="MSIP_Label_db55589f-69af-4b8f-bb7e-f33b2c49fdb7_Method">
    <vt:lpwstr>Standard</vt:lpwstr>
  </property>
  <property fmtid="{D5CDD505-2E9C-101B-9397-08002B2CF9AE}" pid="7" name="MSIP_Label_db55589f-69af-4b8f-bb7e-f33b2c49fdb7_Name">
    <vt:lpwstr>Sensitive (Internal)</vt:lpwstr>
  </property>
  <property fmtid="{D5CDD505-2E9C-101B-9397-08002B2CF9AE}" pid="8" name="MSIP_Label_db55589f-69af-4b8f-bb7e-f33b2c49fdb7_SiteId">
    <vt:lpwstr>4d401e0b-6552-4e08-bd38-a8d15ca0ddd9</vt:lpwstr>
  </property>
  <property fmtid="{D5CDD505-2E9C-101B-9397-08002B2CF9AE}" pid="9" name="MSIP_Label_db55589f-69af-4b8f-bb7e-f33b2c49fdb7_ActionId">
    <vt:lpwstr>5514c6bf-c0f6-4706-9c3d-2198a3deaf2f</vt:lpwstr>
  </property>
  <property fmtid="{D5CDD505-2E9C-101B-9397-08002B2CF9AE}" pid="10" name="MSIP_Label_db55589f-69af-4b8f-bb7e-f33b2c49fdb7_Provider">
    <vt:lpwstr>Varonis.Labeling</vt:lpwstr>
  </property>
  <property fmtid="{D5CDD505-2E9C-101B-9397-08002B2CF9AE}" pid="11" name="MSIP_Label_db55589f-69af-4b8f-bb7e-f33b2c49fdb7_ContentBits">
    <vt:lpwstr>0</vt:lpwstr>
  </property>
</Properties>
</file>