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5"/>
  </p:notesMasterIdLst>
  <p:sldIdLst>
    <p:sldId id="321" r:id="rId2"/>
    <p:sldId id="289" r:id="rId3"/>
    <p:sldId id="290" r:id="rId4"/>
    <p:sldId id="422" r:id="rId5"/>
    <p:sldId id="423" r:id="rId6"/>
    <p:sldId id="408" r:id="rId7"/>
    <p:sldId id="409" r:id="rId8"/>
    <p:sldId id="410" r:id="rId9"/>
    <p:sldId id="411" r:id="rId10"/>
    <p:sldId id="412" r:id="rId11"/>
    <p:sldId id="413" r:id="rId12"/>
    <p:sldId id="414" r:id="rId13"/>
    <p:sldId id="424" r:id="rId14"/>
  </p:sldIdLst>
  <p:sldSz cx="9144000" cy="5143500" type="screen16x9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howGuides="1">
      <p:cViewPr varScale="1">
        <p:scale>
          <a:sx n="103" d="100"/>
          <a:sy n="103" d="100"/>
        </p:scale>
        <p:origin x="996" y="1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urnett, Carl M" userId="396d1247-df83-4d28-bee2-e66279f856eb" providerId="ADAL" clId="{A10413BE-04E7-4767-A404-5E19EF3D2943}"/>
    <pc:docChg chg="undo custSel addSld modSld">
      <pc:chgData name="Burnett, Carl M" userId="396d1247-df83-4d28-bee2-e66279f856eb" providerId="ADAL" clId="{A10413BE-04E7-4767-A404-5E19EF3D2943}" dt="2025-12-30T18:45:11.690" v="479" actId="6549"/>
      <pc:docMkLst>
        <pc:docMk/>
      </pc:docMkLst>
      <pc:sldChg chg="delSp mod">
        <pc:chgData name="Burnett, Carl M" userId="396d1247-df83-4d28-bee2-e66279f856eb" providerId="ADAL" clId="{A10413BE-04E7-4767-A404-5E19EF3D2943}" dt="2025-12-11T11:58:18.792" v="2" actId="478"/>
        <pc:sldMkLst>
          <pc:docMk/>
          <pc:sldMk cId="0" sldId="290"/>
        </pc:sldMkLst>
      </pc:sldChg>
      <pc:sldChg chg="modSp mod">
        <pc:chgData name="Burnett, Carl M" userId="396d1247-df83-4d28-bee2-e66279f856eb" providerId="ADAL" clId="{A10413BE-04E7-4767-A404-5E19EF3D2943}" dt="2025-12-12T13:09:24.768" v="7" actId="1076"/>
        <pc:sldMkLst>
          <pc:docMk/>
          <pc:sldMk cId="2355173877" sldId="321"/>
        </pc:sldMkLst>
        <pc:spChg chg="mod">
          <ac:chgData name="Burnett, Carl M" userId="396d1247-df83-4d28-bee2-e66279f856eb" providerId="ADAL" clId="{A10413BE-04E7-4767-A404-5E19EF3D2943}" dt="2025-12-12T13:09:24.768" v="7" actId="1076"/>
          <ac:spMkLst>
            <pc:docMk/>
            <pc:sldMk cId="2355173877" sldId="321"/>
            <ac:spMk id="3" creationId="{00000000-0000-0000-0000-000000000000}"/>
          </ac:spMkLst>
        </pc:spChg>
      </pc:sldChg>
      <pc:sldChg chg="modSp mod">
        <pc:chgData name="Burnett, Carl M" userId="396d1247-df83-4d28-bee2-e66279f856eb" providerId="ADAL" clId="{A10413BE-04E7-4767-A404-5E19EF3D2943}" dt="2025-12-12T13:23:57.020" v="478" actId="6549"/>
        <pc:sldMkLst>
          <pc:docMk/>
          <pc:sldMk cId="3855708994" sldId="409"/>
        </pc:sldMkLst>
        <pc:spChg chg="mod">
          <ac:chgData name="Burnett, Carl M" userId="396d1247-df83-4d28-bee2-e66279f856eb" providerId="ADAL" clId="{A10413BE-04E7-4767-A404-5E19EF3D2943}" dt="2025-12-12T13:23:57.020" v="478" actId="6549"/>
          <ac:spMkLst>
            <pc:docMk/>
            <pc:sldMk cId="3855708994" sldId="409"/>
            <ac:spMk id="6147" creationId="{00000000-0000-0000-0000-000000000000}"/>
          </ac:spMkLst>
        </pc:spChg>
      </pc:sldChg>
      <pc:sldChg chg="modSp mod">
        <pc:chgData name="Burnett, Carl M" userId="396d1247-df83-4d28-bee2-e66279f856eb" providerId="ADAL" clId="{A10413BE-04E7-4767-A404-5E19EF3D2943}" dt="2025-12-12T13:23:45.288" v="477" actId="20577"/>
        <pc:sldMkLst>
          <pc:docMk/>
          <pc:sldMk cId="2266610867" sldId="410"/>
        </pc:sldMkLst>
        <pc:spChg chg="mod">
          <ac:chgData name="Burnett, Carl M" userId="396d1247-df83-4d28-bee2-e66279f856eb" providerId="ADAL" clId="{A10413BE-04E7-4767-A404-5E19EF3D2943}" dt="2025-12-12T13:23:45.288" v="477" actId="20577"/>
          <ac:spMkLst>
            <pc:docMk/>
            <pc:sldMk cId="2266610867" sldId="410"/>
            <ac:spMk id="8195" creationId="{00000000-0000-0000-0000-000000000000}"/>
          </ac:spMkLst>
        </pc:spChg>
      </pc:sldChg>
      <pc:sldChg chg="modSp mod">
        <pc:chgData name="Burnett, Carl M" userId="396d1247-df83-4d28-bee2-e66279f856eb" providerId="ADAL" clId="{A10413BE-04E7-4767-A404-5E19EF3D2943}" dt="2025-12-12T13:23:34.391" v="473" actId="1076"/>
        <pc:sldMkLst>
          <pc:docMk/>
          <pc:sldMk cId="3523592983" sldId="411"/>
        </pc:sldMkLst>
        <pc:spChg chg="mod">
          <ac:chgData name="Burnett, Carl M" userId="396d1247-df83-4d28-bee2-e66279f856eb" providerId="ADAL" clId="{A10413BE-04E7-4767-A404-5E19EF3D2943}" dt="2025-12-12T13:23:34.391" v="473" actId="1076"/>
          <ac:spMkLst>
            <pc:docMk/>
            <pc:sldMk cId="3523592983" sldId="411"/>
            <ac:spMk id="4" creationId="{00000000-0000-0000-0000-000000000000}"/>
          </ac:spMkLst>
        </pc:spChg>
        <pc:graphicFrameChg chg="mod modGraphic">
          <ac:chgData name="Burnett, Carl M" userId="396d1247-df83-4d28-bee2-e66279f856eb" providerId="ADAL" clId="{A10413BE-04E7-4767-A404-5E19EF3D2943}" dt="2025-12-12T13:22:35.922" v="401" actId="1076"/>
          <ac:graphicFrameMkLst>
            <pc:docMk/>
            <pc:sldMk cId="3523592983" sldId="411"/>
            <ac:graphicFrameMk id="3" creationId="{00000000-0000-0000-0000-000000000000}"/>
          </ac:graphicFrameMkLst>
        </pc:graphicFrameChg>
      </pc:sldChg>
      <pc:sldChg chg="modSp mod">
        <pc:chgData name="Burnett, Carl M" userId="396d1247-df83-4d28-bee2-e66279f856eb" providerId="ADAL" clId="{A10413BE-04E7-4767-A404-5E19EF3D2943}" dt="2025-12-30T18:45:11.690" v="479" actId="6549"/>
        <pc:sldMkLst>
          <pc:docMk/>
          <pc:sldMk cId="1028350173" sldId="414"/>
        </pc:sldMkLst>
        <pc:spChg chg="mod">
          <ac:chgData name="Burnett, Carl M" userId="396d1247-df83-4d28-bee2-e66279f856eb" providerId="ADAL" clId="{A10413BE-04E7-4767-A404-5E19EF3D2943}" dt="2025-12-12T13:16:55.810" v="251" actId="27636"/>
          <ac:spMkLst>
            <pc:docMk/>
            <pc:sldMk cId="1028350173" sldId="414"/>
            <ac:spMk id="3" creationId="{00000000-0000-0000-0000-000000000000}"/>
          </ac:spMkLst>
        </pc:spChg>
        <pc:spChg chg="mod">
          <ac:chgData name="Burnett, Carl M" userId="396d1247-df83-4d28-bee2-e66279f856eb" providerId="ADAL" clId="{A10413BE-04E7-4767-A404-5E19EF3D2943}" dt="2025-12-30T18:45:11.690" v="479" actId="6549"/>
          <ac:spMkLst>
            <pc:docMk/>
            <pc:sldMk cId="1028350173" sldId="414"/>
            <ac:spMk id="4" creationId="{00000000-0000-0000-0000-000000000000}"/>
          </ac:spMkLst>
        </pc:spChg>
      </pc:sldChg>
      <pc:sldChg chg="delSp mod">
        <pc:chgData name="Burnett, Carl M" userId="396d1247-df83-4d28-bee2-e66279f856eb" providerId="ADAL" clId="{A10413BE-04E7-4767-A404-5E19EF3D2943}" dt="2025-12-11T11:58:38.782" v="5" actId="478"/>
        <pc:sldMkLst>
          <pc:docMk/>
          <pc:sldMk cId="3512278909" sldId="422"/>
        </pc:sldMkLst>
      </pc:sldChg>
      <pc:sldChg chg="delSp mod">
        <pc:chgData name="Burnett, Carl M" userId="396d1247-df83-4d28-bee2-e66279f856eb" providerId="ADAL" clId="{A10413BE-04E7-4767-A404-5E19EF3D2943}" dt="2025-12-11T11:59:02.531" v="6" actId="478"/>
        <pc:sldMkLst>
          <pc:docMk/>
          <pc:sldMk cId="2965653263" sldId="423"/>
        </pc:sldMkLst>
      </pc:sldChg>
      <pc:sldChg chg="modSp add mod">
        <pc:chgData name="Burnett, Carl M" userId="396d1247-df83-4d28-bee2-e66279f856eb" providerId="ADAL" clId="{A10413BE-04E7-4767-A404-5E19EF3D2943}" dt="2025-12-12T13:21:34.110" v="353" actId="20577"/>
        <pc:sldMkLst>
          <pc:docMk/>
          <pc:sldMk cId="1835549069" sldId="424"/>
        </pc:sldMkLst>
        <pc:spChg chg="mod">
          <ac:chgData name="Burnett, Carl M" userId="396d1247-df83-4d28-bee2-e66279f856eb" providerId="ADAL" clId="{A10413BE-04E7-4767-A404-5E19EF3D2943}" dt="2025-12-12T13:20:30.562" v="333" actId="255"/>
          <ac:spMkLst>
            <pc:docMk/>
            <pc:sldMk cId="1835549069" sldId="424"/>
            <ac:spMk id="3" creationId="{4E0A5E3C-5F57-FCAB-E1B1-2278B83F613C}"/>
          </ac:spMkLst>
        </pc:spChg>
        <pc:spChg chg="mod">
          <ac:chgData name="Burnett, Carl M" userId="396d1247-df83-4d28-bee2-e66279f856eb" providerId="ADAL" clId="{A10413BE-04E7-4767-A404-5E19EF3D2943}" dt="2025-12-12T13:21:34.110" v="353" actId="20577"/>
          <ac:spMkLst>
            <pc:docMk/>
            <pc:sldMk cId="1835549069" sldId="424"/>
            <ac:spMk id="4" creationId="{7D96B8A1-A128-0BE7-F4AC-4A1984F6F2A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fld id="{B9B22155-F6E3-406E-B04F-D5269B29CDF0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560571"/>
            <a:ext cx="5852160" cy="4320540"/>
          </a:xfrm>
          <a:prstGeom prst="rect">
            <a:avLst/>
          </a:prstGeom>
        </p:spPr>
        <p:txBody>
          <a:bodyPr vert="horz" lIns="96657" tIns="48329" rIns="96657" bIns="4832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C9977555-22F0-4940-AEB2-481FD6E5A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3551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D4C614E1-43C6-4BA8-B1D3-DCC7DF35E70A}" type="slidenum">
              <a:rPr lang="en-US" sz="1200"/>
              <a:pPr/>
              <a:t>6</a:t>
            </a:fld>
            <a:endParaRPr lang="en-US" sz="120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9AE04C6B-A70F-49CA-B511-7DFDEA8CD114}" type="slidenum">
              <a:rPr lang="en-US" sz="1200"/>
              <a:pPr/>
              <a:t>7</a:t>
            </a:fld>
            <a:endParaRPr lang="en-US" sz="120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7C8A4890-CBA0-4812-B2E4-5005794E82D4}" type="slidenum">
              <a:rPr lang="en-US" sz="1200"/>
              <a:pPr/>
              <a:t>8</a:t>
            </a:fld>
            <a:endParaRPr lang="en-US" sz="120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F1AAA9FA-B277-4188-9645-DB017F9989C6}" type="slidenum">
              <a:rPr lang="en-US" sz="1200"/>
              <a:pPr/>
              <a:t>9</a:t>
            </a:fld>
            <a:endParaRPr lang="en-US" sz="120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103B8E8A-A83A-4A86-90EC-B30F3F966DC0}" type="slidenum">
              <a:rPr lang="en-US" sz="1200"/>
              <a:pPr/>
              <a:t>10</a:t>
            </a:fld>
            <a:endParaRPr lang="en-US" sz="120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028700"/>
            <a:ext cx="7851648" cy="1371600"/>
          </a:xfrm>
          <a:ln>
            <a:noFill/>
          </a:ln>
        </p:spPr>
        <p:txBody>
          <a:bodyPr vert="horz" tIns="0" rIns="18288" bIns="0" anchor="ctr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48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2421402"/>
            <a:ext cx="7854696" cy="131445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 dirty="0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AD263-52B0-4979-B91B-FD6BD319FDDC}" type="datetime1">
              <a:rPr lang="en-US" smtClean="0"/>
              <a:t>12/30/2025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 © 2026 Carl M. Burnett</a:t>
            </a: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BBCBB-F2B1-4615-BD26-1C87609B55CC}" type="datetime1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2026 Carl M. Burnett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85801"/>
            <a:ext cx="2057400" cy="3908822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85801"/>
            <a:ext cx="6019800" cy="3908822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E4129-3991-42E3-BD89-DF48BC77F0BF}" type="datetime1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2026 Carl M. Burnett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46069-ED26-4F2F-B02D-377AD2001018}" type="datetime1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2026 Carl M. Burnett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1">
          <a:blip r:embed="rId2">
            <a:lum/>
          </a:blip>
          <a:srcRect/>
          <a:stretch>
            <a:fillRect l="-22000" r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ln>
            <a:noFill/>
          </a:ln>
        </p:spPr>
        <p:txBody>
          <a:bodyPr vert="horz" tIns="0" bIns="0" anchor="ctr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48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</p:spPr>
        <p:txBody>
          <a:bodyPr lIns="45720" rIns="45720" anchor="t"/>
          <a:lstStyle>
            <a:lvl1pPr marL="0" indent="0">
              <a:buNone/>
              <a:defRPr sz="22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71446-A358-4F85-B226-E75F8FB79662}" type="datetime1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2026 Carl M. Burnett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0064"/>
            <a:ext cx="4038600" cy="332613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0064"/>
            <a:ext cx="4038600" cy="332613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AFE96-7765-440D-861D-F971ACF924AE}" type="datetime1">
              <a:rPr lang="en-US" smtClean="0"/>
              <a:t>12/30/2025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2026 Carl M. Burnett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394818"/>
            <a:ext cx="4041775" cy="491132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885950"/>
            <a:ext cx="4040188" cy="288429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85950"/>
            <a:ext cx="4041775" cy="288429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27ECD-FD56-4EAC-BB7B-7F32D2EF0C1A}" type="datetime1">
              <a:rPr lang="en-US" smtClean="0"/>
              <a:t>12/30/2025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2026 Carl M. Burnett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8066"/>
            <a:ext cx="8305800" cy="85725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kumimoji="0" lang="en-US" sz="5000" b="1" kern="1200" dirty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BC8A0-4E4E-4413-A364-47F074F2CB18}" type="datetime1">
              <a:rPr lang="en-US" smtClean="0"/>
              <a:t>12/30/2025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2026 Carl M. Burnett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0F7AF-82E8-4A7F-B110-E340EAA3694A}" type="datetime1">
              <a:rPr lang="en-US" smtClean="0"/>
              <a:t>12/30/2025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2026 Carl M. Burnett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5764"/>
            <a:ext cx="2743200" cy="871538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257300"/>
            <a:ext cx="2743200" cy="3429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257300"/>
            <a:ext cx="5111750" cy="3429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2BB1F-55ED-4318-90C9-183DC6FD3728}" type="datetime1">
              <a:rPr lang="en-US" smtClean="0"/>
              <a:t>12/30/2025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2026 Carl M. Burnett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831058"/>
            <a:ext cx="5257800" cy="30861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4019827"/>
            <a:ext cx="155448" cy="116586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82747"/>
            <a:ext cx="2212848" cy="1186966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121589"/>
            <a:ext cx="2209800" cy="163449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11B9C-B3BC-45EA-8E0D-B60A9A162FA9}" type="datetime1">
              <a:rPr lang="en-US" smtClean="0"/>
              <a:t>12/30/2025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2026 Carl M. Burnett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4767263"/>
            <a:ext cx="609600" cy="273844"/>
          </a:xfrm>
        </p:spPr>
        <p:txBody>
          <a:bodyPr/>
          <a:lstStyle/>
          <a:p>
            <a:fld id="{3D46CBA2-ECE5-4BE9-B546-6761E0E6708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899638"/>
            <a:ext cx="4617720" cy="294894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4362450"/>
            <a:ext cx="9163050" cy="7810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4664869"/>
            <a:ext cx="4762500" cy="47863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9050" y="-26611"/>
            <a:ext cx="9163050" cy="7810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rgbClr val="7030A0"/>
              </a:gs>
              <a:gs pos="100000">
                <a:schemeClr val="accent3">
                  <a:lumMod val="40000"/>
                  <a:lumOff val="6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60558" y="16288"/>
            <a:ext cx="4762500" cy="47863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FFFF00"/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 b="1">
                <a:solidFill>
                  <a:schemeClr val="tx1"/>
                </a:solidFill>
                <a:latin typeface="+mj-lt"/>
              </a:defRPr>
            </a:lvl1pPr>
          </a:lstStyle>
          <a:p>
            <a:fld id="{9289831D-52A4-475C-985B-3A5A59282968}" type="datetime1">
              <a:rPr lang="en-US" smtClean="0"/>
              <a:t>12/30/2025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4767263"/>
            <a:ext cx="33528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 b="1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Copyright © 2026 Carl M. Burnett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4767263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 b="1">
                <a:solidFill>
                  <a:schemeClr val="tx1"/>
                </a:solidFill>
                <a:latin typeface="+mj-lt"/>
              </a:defRPr>
            </a:lvl1pPr>
          </a:lstStyle>
          <a:p>
            <a:fld id="{3D46CBA2-ECE5-4BE9-B546-6761E0E67089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61753" y="49468"/>
            <a:ext cx="9180548" cy="486918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5000" b="1" kern="1200">
          <a:ln>
            <a:noFill/>
          </a:ln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b="1" kern="1200">
          <a:solidFill>
            <a:schemeClr val="tx1"/>
          </a:solidFill>
          <a:latin typeface="+mj-lt"/>
          <a:ea typeface="Verdana" panose="020B0604030504040204" pitchFamily="34" charset="0"/>
          <a:cs typeface="Verdana" panose="020B0604030504040204" pitchFamily="34" charset="0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b="1" kern="1200">
          <a:solidFill>
            <a:schemeClr val="tx1"/>
          </a:solidFill>
          <a:latin typeface="+mj-lt"/>
          <a:ea typeface="Verdana" panose="020B0604030504040204" pitchFamily="34" charset="0"/>
          <a:cs typeface="Verdana" panose="020B0604030504040204" pitchFamily="34" charset="0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b="1" kern="1200">
          <a:solidFill>
            <a:schemeClr val="tx1"/>
          </a:solidFill>
          <a:latin typeface="+mj-lt"/>
          <a:ea typeface="Verdana" panose="020B0604030504040204" pitchFamily="34" charset="0"/>
          <a:cs typeface="Verdana" panose="020B0604030504040204" pitchFamily="34" charset="0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b="1" kern="1200">
          <a:solidFill>
            <a:schemeClr val="tx1"/>
          </a:solidFill>
          <a:latin typeface="+mj-lt"/>
          <a:ea typeface="Verdana" panose="020B0604030504040204" pitchFamily="34" charset="0"/>
          <a:cs typeface="Verdana" panose="020B0604030504040204" pitchFamily="34" charset="0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b="1" kern="1200">
          <a:solidFill>
            <a:schemeClr val="tx1"/>
          </a:solidFill>
          <a:latin typeface="+mj-lt"/>
          <a:ea typeface="Verdana" panose="020B0604030504040204" pitchFamily="34" charset="0"/>
          <a:cs typeface="Verdana" panose="020B0604030504040204" pitchFamily="34" charset="0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rofburnett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carl.burnett@montgomerycollege.edu" TargetMode="External"/><Relationship Id="rId2" Type="http://schemas.openxmlformats.org/officeDocument/2006/relationships/hyperlink" Target="mailto:profburnett@live.com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r>
              <a:rPr lang="en-US" dirty="0"/>
              <a:t>ITI 552 Web Design with AI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8152" y="4171950"/>
            <a:ext cx="7854696" cy="706902"/>
          </a:xfrm>
        </p:spPr>
        <p:txBody>
          <a:bodyPr>
            <a:noAutofit/>
          </a:bodyPr>
          <a:lstStyle/>
          <a:p>
            <a:r>
              <a:rPr lang="en-US" sz="1800" dirty="0">
                <a:hlinkClick r:id="rId2"/>
              </a:rPr>
              <a:t>http://www.profburnett.com</a:t>
            </a:r>
            <a:endParaRPr lang="en-US" sz="1800" dirty="0"/>
          </a:p>
          <a:p>
            <a:r>
              <a:rPr lang="en-US" sz="1600" i="1" dirty="0">
                <a:solidFill>
                  <a:srgbClr val="FFD700"/>
                </a:solidFill>
                <a:effectLst/>
              </a:rPr>
              <a:t>Master a Skill</a:t>
            </a:r>
            <a:r>
              <a:rPr lang="en-US" sz="1600" i="1" dirty="0"/>
              <a:t> / </a:t>
            </a:r>
            <a:r>
              <a:rPr lang="en-US" sz="1600" i="1" dirty="0">
                <a:solidFill>
                  <a:srgbClr val="00FFFF"/>
                </a:solidFill>
                <a:effectLst/>
              </a:rPr>
              <a:t>Learn for Life</a:t>
            </a:r>
            <a:endParaRPr lang="en-US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51738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Campus Logistics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2"/>
              <a:buChar char="n"/>
              <a:defRPr/>
            </a:pPr>
            <a:r>
              <a:rPr lang="en-US"/>
              <a:t>Restrooms</a:t>
            </a:r>
          </a:p>
          <a:p>
            <a:pPr eaLnBrk="1" hangingPunct="1">
              <a:buFont typeface="Wingdings" charset="2"/>
              <a:buChar char="n"/>
              <a:defRPr/>
            </a:pPr>
            <a:r>
              <a:rPr lang="en-US"/>
              <a:t>Vending Machines</a:t>
            </a:r>
          </a:p>
          <a:p>
            <a:pPr eaLnBrk="1" hangingPunct="1">
              <a:buFont typeface="Wingdings" charset="2"/>
              <a:buChar char="n"/>
              <a:defRPr/>
            </a:pPr>
            <a:r>
              <a:rPr lang="en-US"/>
              <a:t>Bookstore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49F5F7A-E914-1817-FDB3-730DBAE66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420F0-57FC-406A-9F11-310924D26DF1}" type="datetime1">
              <a:rPr lang="en-US" smtClean="0"/>
              <a:t>12/30/2025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DCD42C-C174-451E-0E38-137C6A7E2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2026 Carl M. Burnett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7AA5E8-AB1C-D7D4-F1E7-1183FCC66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7876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40">
                <a:ea typeface="ＭＳ Ｐゴシック" charset="0"/>
                <a:cs typeface="ＭＳ Ｐゴシック" charset="0"/>
              </a:rPr>
              <a:t>Opening delays or cancellations</a:t>
            </a:r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50182"/>
            <a:ext cx="8229600" cy="3144441"/>
          </a:xfrm>
        </p:spPr>
        <p:txBody>
          <a:bodyPr/>
          <a:lstStyle/>
          <a:p>
            <a:pPr algn="ctr" eaLnBrk="1" hangingPunct="1">
              <a:buFont typeface="Wingdings" charset="2"/>
              <a:buNone/>
              <a:defRPr/>
            </a:pPr>
            <a:r>
              <a:rPr lang="en-US" dirty="0"/>
              <a:t>	In case of inclement weather or other catastrophes, please check the Montgomery College Web Site</a:t>
            </a:r>
            <a:br>
              <a:rPr lang="en-US" dirty="0"/>
            </a:b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www.montgomerycollege.edu </a:t>
            </a:r>
            <a:br>
              <a:rPr lang="en-US" dirty="0"/>
            </a:br>
            <a:br>
              <a:rPr lang="en-US" dirty="0"/>
            </a:br>
            <a:r>
              <a:rPr lang="en-US" dirty="0"/>
              <a:t>or call 240-567-5000 for class </a:t>
            </a:r>
            <a:br>
              <a:rPr lang="en-US" dirty="0"/>
            </a:br>
            <a:r>
              <a:rPr lang="en-US" dirty="0"/>
              <a:t>delays or cancellations.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A59AE0-7018-A18F-FE01-0C4BCF8490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DAB48-4BA8-4957-89B6-24E5E0CD96F2}" type="datetime1">
              <a:rPr lang="en-US" smtClean="0"/>
              <a:t>12/30/2025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BD24DF-8623-2948-00A6-AC8B523DC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2026 Carl M. Burnett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FC8357-6182-5EFC-D34D-0853DE6F8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4667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ea typeface="+mj-ea"/>
                <a:cs typeface="+mj-cs"/>
              </a:rPr>
              <a:t>Class Schedule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4564" y="1443038"/>
            <a:ext cx="4153989" cy="3151585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US" sz="1800" dirty="0">
                <a:ea typeface="ＭＳ Ｐゴシック" pitchFamily="34" charset="-128"/>
              </a:rPr>
              <a:t>Session I - Tuesday, 3</a:t>
            </a:r>
            <a:r>
              <a:rPr lang="en-US" sz="1800" dirty="0"/>
              <a:t>/31/2026</a:t>
            </a:r>
            <a:endParaRPr lang="en-US" sz="1800" dirty="0">
              <a:ea typeface="ＭＳ Ｐゴシック" pitchFamily="34" charset="-128"/>
            </a:endParaRPr>
          </a:p>
          <a:p>
            <a:pPr lvl="1">
              <a:defRPr/>
            </a:pPr>
            <a:r>
              <a:rPr lang="en-US" sz="1080" dirty="0">
                <a:ea typeface="ＭＳ Ｐゴシック" pitchFamily="34" charset="-128"/>
              </a:rPr>
              <a:t>Course Overview Presentation</a:t>
            </a:r>
          </a:p>
          <a:p>
            <a:pPr lvl="1">
              <a:defRPr/>
            </a:pPr>
            <a:r>
              <a:rPr lang="en-US" sz="1080" dirty="0">
                <a:ea typeface="ＭＳ Ｐゴシック" pitchFamily="34" charset="-128"/>
              </a:rPr>
              <a:t>The Basics of the Web </a:t>
            </a:r>
          </a:p>
          <a:p>
            <a:pPr lvl="1">
              <a:defRPr/>
            </a:pPr>
            <a:r>
              <a:rPr lang="en-US" sz="1080" dirty="0">
                <a:ea typeface="ＭＳ Ｐゴシック" pitchFamily="34" charset="-128"/>
              </a:rPr>
              <a:t>Web Design Principles</a:t>
            </a:r>
            <a:br>
              <a:rPr lang="en-US" sz="1080" dirty="0">
                <a:ea typeface="ＭＳ Ｐゴシック" pitchFamily="34" charset="-128"/>
              </a:rPr>
            </a:br>
            <a:endParaRPr lang="en-US" sz="1080" dirty="0">
              <a:ea typeface="ＭＳ Ｐゴシック" pitchFamily="34" charset="-128"/>
            </a:endParaRPr>
          </a:p>
          <a:p>
            <a:pPr>
              <a:defRPr/>
            </a:pPr>
            <a:r>
              <a:rPr lang="en-US" sz="1800" dirty="0">
                <a:ea typeface="ＭＳ Ｐゴシック" pitchFamily="34" charset="-128"/>
              </a:rPr>
              <a:t>Session 2 - Thursday, 4/2</a:t>
            </a:r>
            <a:r>
              <a:rPr lang="en-US" sz="1800" dirty="0"/>
              <a:t>/2026</a:t>
            </a:r>
            <a:endParaRPr lang="en-US" sz="1800" dirty="0">
              <a:ea typeface="ＭＳ Ｐゴシック" pitchFamily="34" charset="-128"/>
            </a:endParaRPr>
          </a:p>
          <a:p>
            <a:pPr lvl="1">
              <a:defRPr/>
            </a:pPr>
            <a:r>
              <a:rPr lang="en-US" sz="1080" dirty="0">
                <a:ea typeface="ＭＳ Ｐゴシック" pitchFamily="34" charset="-128"/>
              </a:rPr>
              <a:t>Planning Your Website Using a Web Design Worksheet</a:t>
            </a:r>
          </a:p>
          <a:p>
            <a:pPr lvl="1">
              <a:defRPr/>
            </a:pPr>
            <a:r>
              <a:rPr lang="en-US" sz="1080" dirty="0">
                <a:ea typeface="ＭＳ Ｐゴシック" pitchFamily="34" charset="-128"/>
              </a:rPr>
              <a:t>Layout &amp; Design </a:t>
            </a:r>
          </a:p>
          <a:p>
            <a:pPr lvl="2">
              <a:defRPr/>
            </a:pPr>
            <a:r>
              <a:rPr lang="en-US" sz="1000" dirty="0">
                <a:ea typeface="ＭＳ Ｐゴシック" pitchFamily="34" charset="-128"/>
              </a:rPr>
              <a:t>Planning Your Website</a:t>
            </a:r>
          </a:p>
          <a:p>
            <a:pPr lvl="2">
              <a:defRPr/>
            </a:pPr>
            <a:r>
              <a:rPr lang="en-US" sz="1000" dirty="0">
                <a:ea typeface="ＭＳ Ｐゴシック" pitchFamily="34" charset="-128"/>
              </a:rPr>
              <a:t>Role of Design</a:t>
            </a:r>
          </a:p>
          <a:p>
            <a:pPr lvl="2">
              <a:defRPr/>
            </a:pPr>
            <a:r>
              <a:rPr lang="en-US" sz="1000" dirty="0">
                <a:ea typeface="ＭＳ Ｐゴシック" pitchFamily="34" charset="-128"/>
              </a:rPr>
              <a:t>Types of Websites</a:t>
            </a:r>
          </a:p>
          <a:p>
            <a:pPr lvl="2">
              <a:defRPr/>
            </a:pPr>
            <a:endParaRPr lang="en-US" sz="1000" dirty="0">
              <a:ea typeface="ＭＳ Ｐゴシック" pitchFamily="34" charset="-128"/>
            </a:endParaRPr>
          </a:p>
          <a:p>
            <a:pPr>
              <a:defRPr/>
            </a:pPr>
            <a:r>
              <a:rPr lang="en-US" sz="1800" dirty="0">
                <a:ea typeface="ＭＳ Ｐゴシック" pitchFamily="34" charset="-128"/>
              </a:rPr>
              <a:t>Session 3 – Tuesday, 4/7</a:t>
            </a:r>
            <a:r>
              <a:rPr lang="en-US" sz="1800" dirty="0"/>
              <a:t>/2026</a:t>
            </a:r>
            <a:endParaRPr lang="en-US" sz="1800" dirty="0">
              <a:ea typeface="ＭＳ Ｐゴシック" pitchFamily="34" charset="-128"/>
            </a:endParaRPr>
          </a:p>
          <a:p>
            <a:pPr lvl="1">
              <a:defRPr/>
            </a:pPr>
            <a:r>
              <a:rPr lang="en-US" sz="1080" dirty="0">
                <a:ea typeface="ＭＳ Ｐゴシック" pitchFamily="34" charset="-128"/>
              </a:rPr>
              <a:t>Designing Effective Navigation </a:t>
            </a:r>
          </a:p>
          <a:p>
            <a:pPr lvl="1">
              <a:defRPr/>
            </a:pPr>
            <a:r>
              <a:rPr lang="en-US" sz="1080" dirty="0">
                <a:ea typeface="ＭＳ Ｐゴシック" pitchFamily="34" charset="-128"/>
              </a:rPr>
              <a:t>Landing Pages</a:t>
            </a:r>
            <a:endParaRPr lang="en-US" sz="1000" dirty="0">
              <a:ea typeface="ＭＳ Ｐゴシック" pitchFamily="34" charset="-128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435894"/>
            <a:ext cx="4114800" cy="3158728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US" sz="1800" dirty="0">
                <a:ea typeface="ＭＳ Ｐゴシック" pitchFamily="34" charset="-128"/>
              </a:rPr>
              <a:t>Session 4 – Thursday, 4</a:t>
            </a:r>
            <a:r>
              <a:rPr lang="en-US" sz="1800" dirty="0"/>
              <a:t>/9/2026</a:t>
            </a:r>
            <a:endParaRPr lang="en-US" sz="1800" dirty="0">
              <a:ea typeface="ＭＳ Ｐゴシック" pitchFamily="34" charset="-128"/>
            </a:endParaRPr>
          </a:p>
          <a:p>
            <a:pPr lvl="1">
              <a:defRPr/>
            </a:pPr>
            <a:r>
              <a:rPr lang="en-US" sz="1080" dirty="0">
                <a:ea typeface="ＭＳ Ｐゴシック" pitchFamily="34" charset="-128"/>
              </a:rPr>
              <a:t>Selecting a Domain Name</a:t>
            </a:r>
          </a:p>
          <a:p>
            <a:pPr lvl="1">
              <a:defRPr/>
            </a:pPr>
            <a:r>
              <a:rPr lang="en-US" sz="1080" dirty="0">
                <a:ea typeface="ＭＳ Ｐゴシック" pitchFamily="34" charset="-128"/>
              </a:rPr>
              <a:t>Selecting an online Web Builder Platform</a:t>
            </a:r>
            <a:br>
              <a:rPr lang="en-US" sz="1080" dirty="0">
                <a:ea typeface="ＭＳ Ｐゴシック" pitchFamily="34" charset="-128"/>
              </a:rPr>
            </a:br>
            <a:endParaRPr lang="en-US" sz="1080" dirty="0">
              <a:ea typeface="ＭＳ Ｐゴシック" pitchFamily="34" charset="-128"/>
            </a:endParaRPr>
          </a:p>
          <a:p>
            <a:pPr>
              <a:defRPr/>
            </a:pPr>
            <a:r>
              <a:rPr lang="en-US" sz="1800" dirty="0">
                <a:ea typeface="ＭＳ Ｐゴシック" pitchFamily="34" charset="-128"/>
              </a:rPr>
              <a:t>Session 5 - Tuesday, 4</a:t>
            </a:r>
            <a:r>
              <a:rPr lang="en-US" sz="1800" dirty="0"/>
              <a:t>/14/2026</a:t>
            </a:r>
            <a:endParaRPr lang="en-US" sz="1800" dirty="0">
              <a:ea typeface="ＭＳ Ｐゴシック" pitchFamily="34" charset="-128"/>
            </a:endParaRPr>
          </a:p>
          <a:p>
            <a:pPr lvl="1">
              <a:defRPr/>
            </a:pPr>
            <a:r>
              <a:rPr lang="en-US" sz="1080" dirty="0">
                <a:ea typeface="ＭＳ Ｐゴシック" pitchFamily="34" charset="-128"/>
              </a:rPr>
              <a:t>Layout &amp; Design Using AI</a:t>
            </a:r>
          </a:p>
          <a:p>
            <a:pPr lvl="1">
              <a:defRPr/>
            </a:pPr>
            <a:endParaRPr lang="en-US" sz="1080" dirty="0">
              <a:ea typeface="ＭＳ Ｐゴシック" pitchFamily="34" charset="-128"/>
            </a:endParaRPr>
          </a:p>
          <a:p>
            <a:pPr>
              <a:defRPr/>
            </a:pPr>
            <a:r>
              <a:rPr lang="en-US" sz="1800" dirty="0">
                <a:ea typeface="ＭＳ Ｐゴシック" pitchFamily="34" charset="-128"/>
              </a:rPr>
              <a:t>Session 6 - Thursday, 4</a:t>
            </a:r>
            <a:r>
              <a:rPr lang="en-US" sz="1800" dirty="0"/>
              <a:t>/16/2026</a:t>
            </a:r>
            <a:endParaRPr lang="en-US" sz="1800" dirty="0">
              <a:ea typeface="ＭＳ Ｐゴシック" pitchFamily="34" charset="-128"/>
            </a:endParaRPr>
          </a:p>
          <a:p>
            <a:pPr lvl="1">
              <a:defRPr/>
            </a:pPr>
            <a:r>
              <a:rPr lang="en-US" sz="1080" dirty="0">
                <a:ea typeface="ＭＳ Ｐゴシック" pitchFamily="34" charset="-128"/>
              </a:rPr>
              <a:t>eCommerce</a:t>
            </a:r>
          </a:p>
          <a:p>
            <a:pPr lvl="1">
              <a:defRPr/>
            </a:pPr>
            <a:r>
              <a:rPr lang="en-US" sz="1080" dirty="0">
                <a:ea typeface="ＭＳ Ｐゴシック" pitchFamily="34" charset="-128"/>
              </a:rPr>
              <a:t>Digital Marketing Strategies</a:t>
            </a:r>
          </a:p>
          <a:p>
            <a:pPr lvl="2">
              <a:defRPr/>
            </a:pPr>
            <a:r>
              <a:rPr lang="en-US" sz="1000" dirty="0">
                <a:ea typeface="ＭＳ Ｐゴシック" pitchFamily="34" charset="-128"/>
              </a:rPr>
              <a:t>Audio &amp; Video</a:t>
            </a:r>
          </a:p>
          <a:p>
            <a:pPr lvl="2">
              <a:defRPr/>
            </a:pPr>
            <a:r>
              <a:rPr lang="en-US" sz="1000" dirty="0">
                <a:ea typeface="ＭＳ Ｐゴシック" pitchFamily="34" charset="-128"/>
              </a:rPr>
              <a:t>Ancillary Marketing</a:t>
            </a:r>
            <a:endParaRPr lang="en-US" sz="1080" dirty="0"/>
          </a:p>
          <a:p>
            <a:pPr>
              <a:defRPr/>
            </a:pPr>
            <a:r>
              <a:rPr lang="en-US" sz="1800" dirty="0">
                <a:ea typeface="ＭＳ Ｐゴシック" pitchFamily="34" charset="-128"/>
              </a:rPr>
              <a:t>Session 7 - Tuesday, 4</a:t>
            </a:r>
            <a:r>
              <a:rPr lang="en-US" sz="1800" dirty="0"/>
              <a:t>/21/2026</a:t>
            </a:r>
            <a:endParaRPr lang="en-US" sz="1800" dirty="0">
              <a:ea typeface="ＭＳ Ｐゴシック" pitchFamily="34" charset="-128"/>
            </a:endParaRPr>
          </a:p>
          <a:p>
            <a:pPr lvl="1">
              <a:defRPr/>
            </a:pPr>
            <a:r>
              <a:rPr lang="en-US" sz="1080" dirty="0">
                <a:ea typeface="ＭＳ Ｐゴシック" pitchFamily="34" charset="-128"/>
              </a:rPr>
              <a:t>Social Media Marketing</a:t>
            </a:r>
            <a:endParaRPr lang="en-US" sz="1080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B1B751-8EC3-E54C-6207-7C23DBC20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1A704-9020-42D9-9D04-250A022EA021}" type="datetime1">
              <a:rPr lang="en-US" smtClean="0"/>
              <a:t>12/30/2025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C10AAB-F735-AD49-B4E6-56E1131B6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2026 Carl M. Burnett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B0ED22-BD0A-FCD6-C1DB-F34711A3F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3501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0A853D-EA89-01BA-51A4-8AD3B97C55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2E5A72-B80C-AC7D-2121-4D94343BB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ea typeface="+mj-ea"/>
                <a:cs typeface="+mj-cs"/>
              </a:rPr>
              <a:t>Class Schedule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0A5E3C-5F57-FCAB-E1B1-2278B83F61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84564" y="1443038"/>
            <a:ext cx="4153989" cy="3151585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sz="1800" dirty="0">
                <a:ea typeface="ＭＳ Ｐゴシック" pitchFamily="34" charset="-128"/>
              </a:rPr>
              <a:t>Session 8 - Thursday, 4</a:t>
            </a:r>
            <a:r>
              <a:rPr lang="en-US" sz="1800" dirty="0"/>
              <a:t>/23/2026</a:t>
            </a:r>
            <a:endParaRPr lang="en-US" sz="1800" dirty="0">
              <a:ea typeface="ＭＳ Ｐゴシック" pitchFamily="34" charset="-128"/>
            </a:endParaRPr>
          </a:p>
          <a:p>
            <a:pPr lvl="1">
              <a:defRPr/>
            </a:pPr>
            <a:r>
              <a:rPr lang="en-US" sz="1080" dirty="0">
                <a:ea typeface="ＭＳ Ｐゴシック" pitchFamily="34" charset="-128"/>
              </a:rPr>
              <a:t>Search Engine Optimization (SEO)</a:t>
            </a:r>
          </a:p>
          <a:p>
            <a:pPr lvl="2">
              <a:defRPr/>
            </a:pPr>
            <a:r>
              <a:rPr lang="en-US" sz="1100" dirty="0">
                <a:ea typeface="ＭＳ Ｐゴシック" pitchFamily="34" charset="-128"/>
              </a:rPr>
              <a:t>On-page SEO</a:t>
            </a:r>
          </a:p>
          <a:p>
            <a:pPr lvl="2">
              <a:defRPr/>
            </a:pPr>
            <a:r>
              <a:rPr lang="en-US" sz="1100" dirty="0">
                <a:ea typeface="ＭＳ Ｐゴシック" pitchFamily="34" charset="-128"/>
              </a:rPr>
              <a:t>Off-page SEO</a:t>
            </a:r>
          </a:p>
          <a:p>
            <a:pPr lvl="2">
              <a:defRPr/>
            </a:pPr>
            <a:r>
              <a:rPr lang="en-US" sz="1100" dirty="0">
                <a:ea typeface="ＭＳ Ｐゴシック" pitchFamily="34" charset="-128"/>
              </a:rPr>
              <a:t>Link building</a:t>
            </a:r>
          </a:p>
          <a:p>
            <a:pPr lvl="2">
              <a:defRPr/>
            </a:pPr>
            <a:r>
              <a:rPr lang="en-US" sz="1100" dirty="0">
                <a:ea typeface="ＭＳ Ｐゴシック" pitchFamily="34" charset="-128"/>
              </a:rPr>
              <a:t>SERPs</a:t>
            </a:r>
          </a:p>
          <a:p>
            <a:pPr lvl="2">
              <a:defRPr/>
            </a:pPr>
            <a:r>
              <a:rPr lang="en-US" sz="1100" dirty="0">
                <a:ea typeface="ＭＳ Ｐゴシック" pitchFamily="34" charset="-128"/>
              </a:rPr>
              <a:t>Keywords</a:t>
            </a:r>
            <a:br>
              <a:rPr lang="en-US" sz="680" dirty="0">
                <a:ea typeface="ＭＳ Ｐゴシック" pitchFamily="34" charset="-128"/>
              </a:rPr>
            </a:br>
            <a:endParaRPr lang="en-US" sz="680" dirty="0">
              <a:ea typeface="ＭＳ Ｐゴシック" pitchFamily="34" charset="-128"/>
            </a:endParaRPr>
          </a:p>
          <a:p>
            <a:pPr>
              <a:defRPr/>
            </a:pPr>
            <a:r>
              <a:rPr lang="en-US" sz="1800" dirty="0">
                <a:ea typeface="ＭＳ Ｐゴシック" pitchFamily="34" charset="-128"/>
              </a:rPr>
              <a:t>Session 9 - Tuesday, 4/28</a:t>
            </a:r>
            <a:r>
              <a:rPr lang="en-US" sz="1800" dirty="0"/>
              <a:t>/2026</a:t>
            </a:r>
            <a:endParaRPr lang="en-US" sz="1800" dirty="0">
              <a:ea typeface="ＭＳ Ｐゴシック" pitchFamily="34" charset="-128"/>
            </a:endParaRPr>
          </a:p>
          <a:p>
            <a:pPr lvl="1">
              <a:defRPr/>
            </a:pPr>
            <a:r>
              <a:rPr lang="en-US" sz="1080" dirty="0">
                <a:ea typeface="ＭＳ Ｐゴシック" pitchFamily="34" charset="-128"/>
              </a:rPr>
              <a:t>Online Analytics</a:t>
            </a:r>
          </a:p>
          <a:p>
            <a:pPr lvl="2">
              <a:defRPr/>
            </a:pPr>
            <a:r>
              <a:rPr lang="en-US" sz="1200" dirty="0">
                <a:ea typeface="ＭＳ Ｐゴシック" pitchFamily="34" charset="-128"/>
              </a:rPr>
              <a:t>Analytics Terminology</a:t>
            </a:r>
          </a:p>
          <a:p>
            <a:pPr lvl="2">
              <a:defRPr/>
            </a:pPr>
            <a:r>
              <a:rPr lang="en-US" sz="1200" dirty="0">
                <a:ea typeface="ＭＳ Ｐゴシック" pitchFamily="34" charset="-128"/>
              </a:rPr>
              <a:t>Rank/page ranking</a:t>
            </a:r>
          </a:p>
          <a:p>
            <a:pPr lvl="2">
              <a:defRPr/>
            </a:pPr>
            <a:r>
              <a:rPr lang="en-US" sz="1200" dirty="0">
                <a:ea typeface="ＭＳ Ｐゴシック" pitchFamily="34" charset="-128"/>
              </a:rPr>
              <a:t>Ranking factor</a:t>
            </a:r>
          </a:p>
          <a:p>
            <a:pPr lvl="2">
              <a:defRPr/>
            </a:pPr>
            <a:endParaRPr lang="en-US" sz="1000" dirty="0">
              <a:ea typeface="ＭＳ Ｐゴシック" pitchFamily="34" charset="-128"/>
            </a:endParaRPr>
          </a:p>
          <a:p>
            <a:pPr>
              <a:defRPr/>
            </a:pPr>
            <a:r>
              <a:rPr lang="en-US" sz="1800" dirty="0">
                <a:ea typeface="ＭＳ Ｐゴシック" pitchFamily="34" charset="-128"/>
              </a:rPr>
              <a:t>Session 10 – Thursday, 4/30</a:t>
            </a:r>
            <a:r>
              <a:rPr lang="en-US" sz="1800" dirty="0"/>
              <a:t>/2026</a:t>
            </a:r>
            <a:endParaRPr lang="en-US" sz="1800" dirty="0">
              <a:ea typeface="ＭＳ Ｐゴシック" pitchFamily="34" charset="-128"/>
            </a:endParaRPr>
          </a:p>
          <a:p>
            <a:pPr lvl="1">
              <a:defRPr/>
            </a:pPr>
            <a:r>
              <a:rPr lang="en-US" sz="1100" dirty="0"/>
              <a:t>Development Lab</a:t>
            </a:r>
            <a:endParaRPr lang="en-US" sz="1100" dirty="0">
              <a:ea typeface="ＭＳ Ｐゴシック" pitchFamily="34" charset="-128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96B8A1-A128-0BE7-F4AC-4A1984F6F2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0" y="1435894"/>
            <a:ext cx="4114800" cy="3158728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sz="1800" dirty="0">
                <a:ea typeface="ＭＳ Ｐゴシック" pitchFamily="34" charset="-128"/>
              </a:rPr>
              <a:t>Session 11 – Tuesday, 5</a:t>
            </a:r>
            <a:r>
              <a:rPr lang="en-US" sz="1800" dirty="0"/>
              <a:t>/5/2026</a:t>
            </a:r>
            <a:endParaRPr lang="en-US" sz="1800" dirty="0">
              <a:ea typeface="ＭＳ Ｐゴシック" pitchFamily="34" charset="-128"/>
            </a:endParaRPr>
          </a:p>
          <a:p>
            <a:pPr lvl="1">
              <a:defRPr/>
            </a:pPr>
            <a:r>
              <a:rPr lang="en-US" sz="1050" dirty="0"/>
              <a:t>Development Lab</a:t>
            </a:r>
            <a:br>
              <a:rPr lang="en-US" sz="1080" dirty="0">
                <a:ea typeface="ＭＳ Ｐゴシック" pitchFamily="34" charset="-128"/>
              </a:rPr>
            </a:br>
            <a:endParaRPr lang="en-US" sz="1080" dirty="0">
              <a:ea typeface="ＭＳ Ｐゴシック" pitchFamily="34" charset="-128"/>
            </a:endParaRPr>
          </a:p>
          <a:p>
            <a:pPr>
              <a:defRPr/>
            </a:pPr>
            <a:r>
              <a:rPr lang="en-US" sz="1800" dirty="0">
                <a:ea typeface="ＭＳ Ｐゴシック" pitchFamily="34" charset="-128"/>
              </a:rPr>
              <a:t>Session 12 - Thursday, 5</a:t>
            </a:r>
            <a:r>
              <a:rPr lang="en-US" sz="1800" dirty="0"/>
              <a:t>/7/2026</a:t>
            </a:r>
            <a:endParaRPr lang="en-US" sz="1800" dirty="0">
              <a:ea typeface="ＭＳ Ｐゴシック" pitchFamily="34" charset="-128"/>
            </a:endParaRPr>
          </a:p>
          <a:p>
            <a:pPr lvl="1">
              <a:defRPr/>
            </a:pPr>
            <a:r>
              <a:rPr lang="en-US" sz="1080" dirty="0">
                <a:ea typeface="ＭＳ Ｐゴシック" pitchFamily="34" charset="-128"/>
              </a:rPr>
              <a:t>Presentation of Student Websites</a:t>
            </a:r>
          </a:p>
          <a:p>
            <a:pPr lvl="1">
              <a:defRPr/>
            </a:pPr>
            <a:r>
              <a:rPr lang="en-US" sz="1080" dirty="0">
                <a:ea typeface="ＭＳ Ｐゴシック" pitchFamily="34" charset="-128"/>
              </a:rPr>
              <a:t>Student Evaluations</a:t>
            </a:r>
          </a:p>
          <a:p>
            <a:pPr lvl="1">
              <a:defRPr/>
            </a:pPr>
            <a:endParaRPr lang="en-US" sz="1080" dirty="0">
              <a:ea typeface="ＭＳ Ｐゴシック" pitchFamily="34" charset="-128"/>
            </a:endParaRPr>
          </a:p>
          <a:p>
            <a:pPr>
              <a:defRPr/>
            </a:pPr>
            <a:endParaRPr lang="en-US" sz="1080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11787C-FE39-1A72-8BC5-92929F244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1A704-9020-42D9-9D04-250A022EA021}" type="datetime1">
              <a:rPr lang="en-US" smtClean="0"/>
              <a:t>12/30/2025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10591E-EC3F-FDCB-9E31-3A17447DC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2026 Carl M. Burnett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651BE4-102A-116A-2EAC-4D1ACD80E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549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t>Outline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Introductions</a:t>
            </a:r>
          </a:p>
          <a:p>
            <a:pPr eaLnBrk="1" hangingPunct="1"/>
            <a:r>
              <a:rPr lang="en-US" dirty="0"/>
              <a:t>Class Outline</a:t>
            </a:r>
          </a:p>
          <a:p>
            <a:pPr eaLnBrk="1" hangingPunct="1"/>
            <a:r>
              <a:rPr lang="en-US" dirty="0"/>
              <a:t>Review Class Website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C5CC58E-8633-7A6F-5F13-9C48A7C70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F6FC3-2E3A-4D93-982D-FF852BBA7902}" type="datetime1">
              <a:rPr lang="en-US" smtClean="0"/>
              <a:t>12/30/2025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716BBA5-8A96-F1C2-D617-5E2196ED9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2026 Carl M. Burnett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325B5A-B529-6217-FE52-8258F93E3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t>Instructor Info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160" dirty="0"/>
              <a:t>Carl Burnett</a:t>
            </a:r>
          </a:p>
          <a:p>
            <a:r>
              <a:rPr lang="en-US" sz="2160" dirty="0"/>
              <a:t>Instructor with MCC since 2007</a:t>
            </a:r>
          </a:p>
          <a:p>
            <a:r>
              <a:rPr lang="en-US" sz="2160" dirty="0"/>
              <a:t>Also teaches at JHU &amp; CTC</a:t>
            </a:r>
          </a:p>
          <a:p>
            <a:r>
              <a:rPr lang="en-US" sz="2160" dirty="0"/>
              <a:t>Military 22 Years – Corps of Engineers</a:t>
            </a:r>
          </a:p>
          <a:p>
            <a:r>
              <a:rPr lang="en-US" sz="2160" dirty="0"/>
              <a:t>IT Contractor 20 Years (BAH, GD, Independent)</a:t>
            </a:r>
          </a:p>
          <a:p>
            <a:r>
              <a:rPr lang="en-US" sz="2160" dirty="0">
                <a:hlinkClick r:id="rId2"/>
              </a:rPr>
              <a:t>profburnett@live.com</a:t>
            </a:r>
            <a:endParaRPr lang="en-US" sz="2160" dirty="0"/>
          </a:p>
          <a:p>
            <a:r>
              <a:rPr lang="en-US" sz="2160" dirty="0">
                <a:hlinkClick r:id="rId3"/>
              </a:rPr>
              <a:t>carl.burnett@montgomerycollege.edu</a:t>
            </a:r>
            <a:endParaRPr lang="en-US" sz="2160" dirty="0"/>
          </a:p>
          <a:p>
            <a:r>
              <a:rPr lang="en-US" sz="2160" dirty="0"/>
              <a:t>240.696.1906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08CFCD-7FB9-FAAC-1747-F9D2F1756D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2804-EFD1-41F5-8B29-4C2AA13BFBCE}" type="datetime1">
              <a:rPr lang="en-US" smtClean="0"/>
              <a:t>12/30/2025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79F408-BF02-76F2-F235-9C4BD1EBB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2026 Carl M. Burnett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C7668C-D189-0748-4282-58283F63E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Introduce Yourselves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Name</a:t>
            </a:r>
            <a:br>
              <a:rPr lang="en-US" dirty="0"/>
            </a:br>
            <a:r>
              <a:rPr lang="en-US" dirty="0"/>
              <a:t>  </a:t>
            </a:r>
          </a:p>
          <a:p>
            <a:r>
              <a:rPr lang="en-US" dirty="0"/>
              <a:t>Job</a:t>
            </a:r>
            <a:br>
              <a:rPr lang="en-US" dirty="0"/>
            </a:br>
            <a:r>
              <a:rPr lang="en-US" dirty="0"/>
              <a:t>  </a:t>
            </a:r>
          </a:p>
          <a:p>
            <a:r>
              <a:rPr lang="en-US" dirty="0"/>
              <a:t>What do you to expect from course? </a:t>
            </a:r>
          </a:p>
          <a:p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7CC489-215F-9997-AF1F-5C932B9F0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9F226-589C-4636-A1D7-75D8E8F11D58}" type="datetime1">
              <a:rPr lang="en-US" smtClean="0"/>
              <a:t>12/30/2025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C097752-045D-83B1-9F99-C4BB888F6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2026 Carl M. Burnett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9B993F-43AA-8ECF-6ECC-F77B42D04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2789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Administrative Announcements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1074420" y="2008967"/>
            <a:ext cx="6995160" cy="1125140"/>
          </a:xfrm>
        </p:spPr>
        <p:txBody>
          <a:bodyPr anchor="ctr"/>
          <a:lstStyle/>
          <a:p>
            <a:pPr algn="ctr"/>
            <a:endParaRPr lang="en-US" sz="3240" dirty="0">
              <a:solidFill>
                <a:srgbClr val="002060"/>
              </a:solidFill>
            </a:endParaRP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500E061B-3800-594C-0C01-4654C45DA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 © 2026 Carl M. Burnett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EF346C3-EA73-9EED-7F2F-0817B779E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5</a:t>
            </a:fld>
            <a:endParaRPr lang="en-US"/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212CAC7E-055B-0E17-3E3E-CF8CFF4E4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A7034-6793-4649-9687-28428402EA9F}" type="datetime1">
              <a:rPr lang="en-US" smtClean="0"/>
              <a:t>12/30/2025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653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Attendance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charset="2"/>
              <a:buChar char="n"/>
              <a:defRPr/>
            </a:pPr>
            <a:r>
              <a:rPr lang="en-US" dirty="0"/>
              <a:t>Please fill out the Name Verification Sheet.</a:t>
            </a:r>
          </a:p>
          <a:p>
            <a:pPr eaLnBrk="1" hangingPunct="1">
              <a:buFont typeface="Wingdings" charset="2"/>
              <a:buChar char="n"/>
              <a:defRPr/>
            </a:pPr>
            <a:r>
              <a:rPr lang="en-US" dirty="0"/>
              <a:t>Attendance will be called at the start of each class.</a:t>
            </a:r>
          </a:p>
          <a:p>
            <a:pPr eaLnBrk="1" hangingPunct="1">
              <a:buFont typeface="Wingdings" charset="2"/>
              <a:buChar char="n"/>
              <a:defRPr/>
            </a:pPr>
            <a:r>
              <a:rPr lang="en-US" dirty="0"/>
              <a:t>If you come in late, please see me during the break to make sure you are accounted for.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BBDB9D8-6BE7-060B-D0E5-0DD102E41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90565-697E-4DF3-A875-63639511B6F6}" type="datetime1">
              <a:rPr lang="en-US" smtClean="0"/>
              <a:t>12/30/2025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1C0EA3A-B554-5301-CFBF-1A23BABD0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2026 Carl M. Burnett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CFCE50-060E-C90C-431D-697BBBBC9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661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Course Outline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charset="2"/>
              <a:buNone/>
              <a:defRPr/>
            </a:pPr>
            <a:endParaRPr lang="en-US" dirty="0"/>
          </a:p>
          <a:p>
            <a:pPr eaLnBrk="1" hangingPunct="1">
              <a:lnSpc>
                <a:spcPct val="90000"/>
              </a:lnSpc>
              <a:buFont typeface="Wingdings" charset="2"/>
              <a:buChar char="n"/>
              <a:defRPr/>
            </a:pPr>
            <a:r>
              <a:rPr lang="en-US" dirty="0"/>
              <a:t>You are required to attend 80% of the classes.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897A7E-B620-512B-83CD-BED6A41E7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3A945-FD36-4471-92D1-5E18E9F9CAEB}" type="datetime1">
              <a:rPr lang="en-US" smtClean="0"/>
              <a:t>12/30/2025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1AC82A-FDEC-7576-7CAD-E1BE057D5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2026 Carl M. Burnett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B53713-5063-D8B1-233D-64E2EED4D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7089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Required Textbook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en-US" sz="2160" dirty="0">
                <a:ea typeface="ＭＳ Ｐゴシック" charset="0"/>
                <a:cs typeface="ＭＳ Ｐゴシック" charset="0"/>
              </a:rPr>
              <a:t>None</a:t>
            </a:r>
            <a:endParaRPr lang="en-US" sz="1260" dirty="0">
              <a:ea typeface="ＭＳ Ｐゴシック" charset="0"/>
              <a:cs typeface="ＭＳ Ｐゴシック" charset="0"/>
            </a:endParaRPr>
          </a:p>
          <a:p>
            <a:pPr>
              <a:buNone/>
              <a:defRPr/>
            </a:pPr>
            <a:endParaRPr lang="en-US" sz="1260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06A673-8579-9833-B765-06931E525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9D9E-F11F-441F-85B3-6881F9CEB374}" type="datetime1">
              <a:rPr lang="en-US" smtClean="0"/>
              <a:t>12/30/2025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4B250E-FB39-73C4-E117-A9411A350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2026 Carl M. Burnett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7DCF5A-713E-C097-5278-750852F49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6108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Class Schedule</a:t>
            </a: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3110996"/>
              </p:ext>
            </p:extLst>
          </p:nvPr>
        </p:nvGraphicFramePr>
        <p:xfrm>
          <a:off x="634365" y="2195082"/>
          <a:ext cx="7875270" cy="5638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6250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250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250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j-lt"/>
                        </a:rPr>
                        <a:t>Date</a:t>
                      </a:r>
                    </a:p>
                  </a:txBody>
                  <a:tcPr marL="82296" marR="82296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j-lt"/>
                        </a:rPr>
                        <a:t>Day</a:t>
                      </a:r>
                    </a:p>
                  </a:txBody>
                  <a:tcPr marL="82296" marR="82296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j-lt"/>
                        </a:rPr>
                        <a:t>Hours</a:t>
                      </a:r>
                    </a:p>
                  </a:txBody>
                  <a:tcPr marL="82296" marR="82296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effectLst/>
                          <a:latin typeface="+mj-lt"/>
                        </a:rPr>
                        <a:t>3/31 – 5/7/2026</a:t>
                      </a:r>
                    </a:p>
                  </a:txBody>
                  <a:tcPr marL="82296" marR="82296" marT="34290" marB="3429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Tuesday / Thursday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82296" marR="82296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+mj-lt"/>
                        </a:rPr>
                        <a:t>6:30 pm - 8:30 pm</a:t>
                      </a:r>
                    </a:p>
                  </a:txBody>
                  <a:tcPr marL="82296" marR="82296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091128" y="3250664"/>
            <a:ext cx="4961743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20" b="1" dirty="0">
                <a:latin typeface="+mj-lt"/>
              </a:rPr>
              <a:t>All Classes meet at Rockville, Manakee Bldg. – Lab 105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F8E6951-DEAE-53A3-E6D1-17B789500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789BF-7B48-4106-9C1B-362D6D1C14BD}" type="datetime1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2F9BB8-8152-18E3-384C-23EEF2C4B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2026 Carl M. Burnett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2F28E1-7CBC-2CDC-21C0-B35E51819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CBA2-ECE5-4BE9-B546-6761E0E6708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5929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ofBurnett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57137283-29C6-4DB8-A60E-0604AD6CF3E4}" vid="{F577FAD7-5759-4DAF-B5C4-C0D44A4CCAF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</TotalTime>
  <Words>513</Words>
  <Application>Microsoft Office PowerPoint</Application>
  <PresentationFormat>On-screen Show (16:9)</PresentationFormat>
  <Paragraphs>134</Paragraphs>
  <Slides>13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ＭＳ Ｐゴシック</vt:lpstr>
      <vt:lpstr>Arial</vt:lpstr>
      <vt:lpstr>Calibri</vt:lpstr>
      <vt:lpstr>Constantia</vt:lpstr>
      <vt:lpstr>Wingdings</vt:lpstr>
      <vt:lpstr>Wingdings 2</vt:lpstr>
      <vt:lpstr>ProfBurnett</vt:lpstr>
      <vt:lpstr>ITI 552 Web Design with AI</vt:lpstr>
      <vt:lpstr>Outline</vt:lpstr>
      <vt:lpstr>Instructor Info</vt:lpstr>
      <vt:lpstr> Introduce Yourselves</vt:lpstr>
      <vt:lpstr>Administrative Announcements</vt:lpstr>
      <vt:lpstr>Attendance</vt:lpstr>
      <vt:lpstr>Course Outline</vt:lpstr>
      <vt:lpstr>Required Textbook</vt:lpstr>
      <vt:lpstr>Class Schedule</vt:lpstr>
      <vt:lpstr>Campus Logistics</vt:lpstr>
      <vt:lpstr>Opening delays or cancellations</vt:lpstr>
      <vt:lpstr>Class Schedule</vt:lpstr>
      <vt:lpstr>Class Schedule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Prof Burnett</dc:creator>
  <cp:lastModifiedBy>Prof Burnett</cp:lastModifiedBy>
  <cp:revision>2</cp:revision>
  <cp:lastPrinted>2019-10-24T10:45:22Z</cp:lastPrinted>
  <dcterms:created xsi:type="dcterms:W3CDTF">2025-12-11T11:39:39Z</dcterms:created>
  <dcterms:modified xsi:type="dcterms:W3CDTF">2025-12-30T18:45:22Z</dcterms:modified>
</cp:coreProperties>
</file>