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537" r:id="rId4"/>
    <p:sldId id="556" r:id="rId5"/>
    <p:sldId id="288" r:id="rId6"/>
    <p:sldId id="401" r:id="rId7"/>
    <p:sldId id="260" r:id="rId8"/>
    <p:sldId id="262" r:id="rId9"/>
    <p:sldId id="267" r:id="rId10"/>
    <p:sldId id="286" r:id="rId11"/>
    <p:sldId id="569" r:id="rId12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B1DA5-113B-4692-B2D5-8E7B7E911AAC}" v="2" dt="2025-05-31T10:39:18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 varScale="1">
        <p:scale>
          <a:sx n="133" d="100"/>
          <a:sy n="133" d="100"/>
        </p:scale>
        <p:origin x="90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AF9B1DA5-113B-4692-B2D5-8E7B7E911AAC}"/>
    <pc:docChg chg="addSld modSld">
      <pc:chgData name="Burnett, Carl M" userId="396d1247-df83-4d28-bee2-e66279f856eb" providerId="ADAL" clId="{AF9B1DA5-113B-4692-B2D5-8E7B7E911AAC}" dt="2025-05-31T10:39:58.132" v="10" actId="20577"/>
      <pc:docMkLst>
        <pc:docMk/>
      </pc:docMkLst>
      <pc:sldChg chg="addSp modSp mod">
        <pc:chgData name="Burnett, Carl M" userId="396d1247-df83-4d28-bee2-e66279f856eb" providerId="ADAL" clId="{AF9B1DA5-113B-4692-B2D5-8E7B7E911AAC}" dt="2025-05-31T10:38:58.287" v="8" actId="403"/>
        <pc:sldMkLst>
          <pc:docMk/>
          <pc:sldMk cId="705180470" sldId="256"/>
        </pc:sldMkLst>
        <pc:spChg chg="add mod">
          <ac:chgData name="Burnett, Carl M" userId="396d1247-df83-4d28-bee2-e66279f856eb" providerId="ADAL" clId="{AF9B1DA5-113B-4692-B2D5-8E7B7E911AAC}" dt="2025-05-31T10:38:58.287" v="8" actId="403"/>
          <ac:spMkLst>
            <pc:docMk/>
            <pc:sldMk cId="705180470" sldId="256"/>
            <ac:spMk id="5" creationId="{363BEE95-81B0-CB96-B244-EA1EC44566E4}"/>
          </ac:spMkLst>
        </pc:spChg>
      </pc:sldChg>
      <pc:sldChg chg="add">
        <pc:chgData name="Burnett, Carl M" userId="396d1247-df83-4d28-bee2-e66279f856eb" providerId="ADAL" clId="{AF9B1DA5-113B-4692-B2D5-8E7B7E911AAC}" dt="2025-05-31T10:39:18.796" v="9"/>
        <pc:sldMkLst>
          <pc:docMk/>
          <pc:sldMk cId="813294423" sldId="257"/>
        </pc:sldMkLst>
      </pc:sldChg>
      <pc:sldChg chg="modSp mod">
        <pc:chgData name="Burnett, Carl M" userId="396d1247-df83-4d28-bee2-e66279f856eb" providerId="ADAL" clId="{AF9B1DA5-113B-4692-B2D5-8E7B7E911AAC}" dt="2025-05-31T10:39:58.132" v="10" actId="20577"/>
        <pc:sldMkLst>
          <pc:docMk/>
          <pc:sldMk cId="47729928" sldId="267"/>
        </pc:sldMkLst>
        <pc:spChg chg="mod">
          <ac:chgData name="Burnett, Carl M" userId="396d1247-df83-4d28-bee2-e66279f856eb" providerId="ADAL" clId="{AF9B1DA5-113B-4692-B2D5-8E7B7E911AAC}" dt="2025-05-31T10:39:58.132" v="10" actId="20577"/>
          <ac:spMkLst>
            <pc:docMk/>
            <pc:sldMk cId="47729928" sldId="267"/>
            <ac:spMk id="4" creationId="{00000000-0000-0000-0000-000000000000}"/>
          </ac:spMkLst>
        </pc:spChg>
      </pc:sldChg>
      <pc:sldChg chg="add">
        <pc:chgData name="Burnett, Carl M" userId="396d1247-df83-4d28-bee2-e66279f856eb" providerId="ADAL" clId="{AF9B1DA5-113B-4692-B2D5-8E7B7E911AAC}" dt="2025-05-31T10:39:18.796" v="9"/>
        <pc:sldMkLst>
          <pc:docMk/>
          <pc:sldMk cId="1625205234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04C6B-A70F-49CA-B511-7DFDEA8CD11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43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AAA9FA-B277-4188-9645-DB017F9989C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1C92-0718-44F3-BF2A-B1247B7724AD}" type="datetime1">
              <a:rPr lang="en-US" smtClean="0"/>
              <a:t>5/31/2025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6759-ECF9-47D7-A9DB-6A0927F8C9F1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38AB-F513-43CC-80A8-E5CEAE2173A8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B0F1-130B-4594-9A67-2BAEB3BB51A8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54F9-B71A-4B9D-96B9-021985FEDBF2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4A93-4B25-403A-A4E5-41BEFCD7A3D7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568F-B507-499E-A7D6-DA712DD3F36B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2726-F46C-42B1-AA33-7383F905D068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440-5357-4EB6-A7C0-41B1CA477C88}" type="datetime1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C9E9-94D9-40C8-9B33-A3652EB2C325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5CA5-3A2F-4238-B80F-DF184017E3BF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FBFC0-3986-402E-9E07-6BD628AB6797}" type="datetime1">
              <a:rPr lang="en-US" smtClean="0"/>
              <a:t>5/31/2025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2007 - 2025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b@profburnet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lendly.com/profburnet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profburnett.com/" TargetMode="External"/><Relationship Id="rId4" Type="http://schemas.openxmlformats.org/officeDocument/2006/relationships/hyperlink" Target="mailto:cb@profburnett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ofburnett.com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ITI 519 - IT Foundation</a:t>
            </a:r>
            <a:br>
              <a:rPr lang="en-US" sz="4000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BEE95-81B0-CB96-B244-EA1EC44566E4}"/>
              </a:ext>
            </a:extLst>
          </p:cNvPr>
          <p:cNvSpPr txBox="1"/>
          <p:nvPr/>
        </p:nvSpPr>
        <p:spPr>
          <a:xfrm>
            <a:off x="758953" y="2207635"/>
            <a:ext cx="7546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Course Overview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sz="4400"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latin typeface="Calibri" panose="020F0502020204030204" pitchFamily="34" charset="0"/>
              </a:rPr>
              <a:t>Session 1 – 6/2/2025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1: Core Hardware Components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2: Peripherals &amp;: Connectors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3: Computing Devices &amp; the Internet of Things (IoT)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4: Operating Systems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5: Software Applications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6: Software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4AD8-0C65-D221-885D-254C9F03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40064"/>
            <a:ext cx="4114798" cy="332613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/>
              <a:t>Session 2 – 6/4/2025</a:t>
            </a:r>
          </a:p>
          <a:p>
            <a:pPr>
              <a:defRPr/>
            </a:pPr>
            <a:r>
              <a:rPr lang="en-US" sz="2000" b="1" dirty="0"/>
              <a:t>Ch 7: Database Fundamentals</a:t>
            </a:r>
          </a:p>
          <a:p>
            <a:pPr>
              <a:defRPr/>
            </a:pPr>
            <a:r>
              <a:rPr lang="en-US" sz="2000" b="1" dirty="0"/>
              <a:t>Ch 8: Networking Concepts &amp; Technologies</a:t>
            </a:r>
          </a:p>
          <a:p>
            <a:pPr>
              <a:defRPr/>
            </a:pPr>
            <a:r>
              <a:rPr lang="en-US" sz="2000" b="1" dirty="0"/>
              <a:t>Ch 9: Security Concepts &amp; Threats</a:t>
            </a:r>
          </a:p>
          <a:p>
            <a:pPr>
              <a:defRPr/>
            </a:pPr>
            <a:r>
              <a:rPr lang="en-US" sz="2000" b="1" dirty="0"/>
              <a:t>Ch 10: Security Best Practices</a:t>
            </a:r>
          </a:p>
          <a:p>
            <a:pPr>
              <a:defRPr/>
            </a:pPr>
            <a:r>
              <a:rPr lang="en-US" sz="2000" b="1" dirty="0"/>
              <a:t>Ch 11: Business Continuity &amp; Computer Support</a:t>
            </a:r>
          </a:p>
          <a:p>
            <a:pPr>
              <a:defRPr/>
            </a:pPr>
            <a:r>
              <a:rPr lang="en-US" sz="2000" b="1" dirty="0"/>
              <a:t>AI and Beyond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20FB-D868-4CDA-A419-F320C8DECC6C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10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8994-3687-04B9-57F6-51F1C0D9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19F466-A096-F4DC-F196-74903158C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/>
              <a:t>Course Review</a:t>
            </a:r>
            <a:endParaRPr sz="44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4F79A2A-4BCA-FAB6-39B3-C86F85D0D1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latin typeface="Calibri" panose="020F0502020204030204" pitchFamily="34" charset="0"/>
              </a:rPr>
              <a:t>Session 1 – 6/2/2025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1: Core Hardware Components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2: Peripherals &amp;: Connectors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3: Computing Devices &amp; the Internet of Things (IoT)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4: Operating Systems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5: Software Applications</a:t>
            </a:r>
          </a:p>
          <a:p>
            <a:pPr>
              <a:defRPr/>
            </a:pPr>
            <a:r>
              <a:rPr lang="en-US" sz="2000" b="1" dirty="0">
                <a:latin typeface="Calibri" panose="020F0502020204030204" pitchFamily="34" charset="0"/>
              </a:rPr>
              <a:t>Ch 6: Software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C0CE3-CBCB-C979-CD0D-C021F6420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40064"/>
            <a:ext cx="4114798" cy="332613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/>
              <a:t>Session 2 – 6/4/2025</a:t>
            </a:r>
          </a:p>
          <a:p>
            <a:pPr>
              <a:defRPr/>
            </a:pPr>
            <a:r>
              <a:rPr lang="en-US" sz="2000" b="1" dirty="0"/>
              <a:t>Ch 7: Database Fundamentals</a:t>
            </a:r>
          </a:p>
          <a:p>
            <a:pPr>
              <a:defRPr/>
            </a:pPr>
            <a:r>
              <a:rPr lang="en-US" sz="2000" b="1" dirty="0"/>
              <a:t>Ch 8: Networking Concepts &amp; Technologies</a:t>
            </a:r>
          </a:p>
          <a:p>
            <a:pPr>
              <a:defRPr/>
            </a:pPr>
            <a:r>
              <a:rPr lang="en-US" sz="2000" b="1" dirty="0"/>
              <a:t>Ch 9: Security Concepts &amp; Threats</a:t>
            </a:r>
          </a:p>
          <a:p>
            <a:pPr>
              <a:defRPr/>
            </a:pPr>
            <a:r>
              <a:rPr lang="en-US" sz="2000" b="1" dirty="0"/>
              <a:t>Ch 10: Security Best Practices</a:t>
            </a:r>
          </a:p>
          <a:p>
            <a:pPr>
              <a:defRPr/>
            </a:pPr>
            <a:r>
              <a:rPr lang="en-US" sz="2000" b="1" dirty="0"/>
              <a:t>Ch 11: Business Continuity &amp; Computer Support</a:t>
            </a:r>
          </a:p>
          <a:p>
            <a:pPr>
              <a:defRPr/>
            </a:pPr>
            <a:r>
              <a:rPr lang="en-US" sz="2000" b="1" dirty="0"/>
              <a:t>AI and Beyond</a:t>
            </a:r>
          </a:p>
          <a:p>
            <a:endParaRPr lang="en-US" sz="2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26822-4972-15A3-E094-623974F0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20FB-D868-4CDA-A419-F320C8DECC6C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1434F-1C4D-CB04-2C23-CC6FF3D4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CDCE38AC-F074-B38C-A9F2-1E84D8C3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471C-99B8-4631-937B-597E11076D25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2018-2021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60" dirty="0"/>
              <a:t>Carl Burnett</a:t>
            </a:r>
          </a:p>
          <a:p>
            <a:r>
              <a:rPr lang="en-US" sz="2160" dirty="0"/>
              <a:t>U.S. Army – ORSA Data Science Analyst </a:t>
            </a:r>
          </a:p>
          <a:p>
            <a:r>
              <a:rPr lang="en-US" sz="2160" dirty="0"/>
              <a:t>BAH – Consultant – Web Dev Program Manager</a:t>
            </a:r>
          </a:p>
          <a:p>
            <a:r>
              <a:rPr lang="en-US" sz="2160" dirty="0"/>
              <a:t>GDIT – Senior PM – U.S. Senate</a:t>
            </a:r>
          </a:p>
          <a:p>
            <a:r>
              <a:rPr lang="en-US" sz="2160" dirty="0"/>
              <a:t>Adjunct Prof – JHU</a:t>
            </a:r>
          </a:p>
          <a:p>
            <a:r>
              <a:rPr lang="en-US" sz="2160" dirty="0"/>
              <a:t>Prof – Montgomery College </a:t>
            </a:r>
          </a:p>
          <a:p>
            <a:r>
              <a:rPr lang="en-US" sz="2160" dirty="0">
                <a:hlinkClick r:id="rId2"/>
              </a:rPr>
              <a:t>cb@profburnett.com</a:t>
            </a:r>
            <a:r>
              <a:rPr lang="en-US" sz="2160" dirty="0"/>
              <a:t> </a:t>
            </a:r>
          </a:p>
          <a:p>
            <a:r>
              <a:rPr lang="en-US" sz="2160" dirty="0"/>
              <a:t>240.696.1906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9C394-4817-4667-AE85-96FB35E0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32B2-D1F4-43E8-A2AC-304D1D95AEA6}" type="datetime1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B47C8-834D-45F9-A74F-DBC7B871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6252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F08ED-8311-1FE9-6652-B75F98DC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139306"/>
            <a:ext cx="4038600" cy="1661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Profburnett Scheduler </a:t>
            </a:r>
            <a:r>
              <a:rPr lang="en-US" sz="1800" dirty="0">
                <a:hlinkClick r:id="rId2"/>
              </a:rPr>
              <a:t>https://calendly.com/profburnett</a:t>
            </a: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32-55DF-4D76-AA15-3B6E9879F96A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  <p:pic>
        <p:nvPicPr>
          <p:cNvPr id="3" name="Picture 2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C1AC77B9-CC58-18DC-0EEA-7F0A81C5B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7564"/>
            <a:ext cx="819150" cy="8191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052A324-2F34-3846-682A-905D4F2A3182}"/>
              </a:ext>
            </a:extLst>
          </p:cNvPr>
          <p:cNvSpPr txBox="1">
            <a:spLocks noChangeArrowheads="1"/>
          </p:cNvSpPr>
          <p:nvPr/>
        </p:nvSpPr>
        <p:spPr>
          <a:xfrm>
            <a:off x="404381" y="1875019"/>
            <a:ext cx="4038600" cy="2346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Carl Burnett</a:t>
            </a:r>
          </a:p>
          <a:p>
            <a:r>
              <a:rPr lang="en-US" sz="2400" dirty="0"/>
              <a:t>Prof – Montgomery College </a:t>
            </a:r>
          </a:p>
          <a:p>
            <a:r>
              <a:rPr lang="en-US" sz="2400" dirty="0">
                <a:hlinkClick r:id="rId4"/>
              </a:rPr>
              <a:t>cb@profburnett.com</a:t>
            </a:r>
            <a:r>
              <a:rPr lang="en-US" sz="2400" dirty="0"/>
              <a:t> </a:t>
            </a:r>
          </a:p>
          <a:p>
            <a:r>
              <a:rPr lang="en-US" sz="2400" dirty="0"/>
              <a:t>240.603.3194</a:t>
            </a:r>
          </a:p>
          <a:p>
            <a:endParaRPr lang="en-US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94B1EE-2494-4A13-07FA-C86EC3C23C13}"/>
              </a:ext>
            </a:extLst>
          </p:cNvPr>
          <p:cNvSpPr txBox="1">
            <a:spLocks/>
          </p:cNvSpPr>
          <p:nvPr/>
        </p:nvSpPr>
        <p:spPr>
          <a:xfrm>
            <a:off x="4648200" y="2927663"/>
            <a:ext cx="4038600" cy="16610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800" dirty="0" err="1"/>
              <a:t>Profburnett</a:t>
            </a:r>
            <a:r>
              <a:rPr lang="en-US" sz="1800" dirty="0"/>
              <a:t> Website </a:t>
            </a:r>
            <a:r>
              <a:rPr lang="en-US" sz="1800" dirty="0">
                <a:hlinkClick r:id="rId5"/>
              </a:rPr>
              <a:t>https://profburnett.com</a:t>
            </a:r>
            <a:r>
              <a:rPr lang="en-US" sz="1800" dirty="0"/>
              <a:t> </a:t>
            </a:r>
          </a:p>
          <a:p>
            <a:pPr marL="0" indent="0" algn="ctr">
              <a:buFont typeface="Wingdings 2"/>
              <a:buNone/>
            </a:pPr>
            <a:endParaRPr lang="en-US" sz="1800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2B89936-0C08-A5A3-C286-ECADF3EA2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9486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do?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want to learn from this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01EC-1877-4416-BFE3-C812F2ADC994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8890-B10C-43B1-A0F7-C9B67332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/>
              <a:t>Profburnett.com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8E8C-180E-4AD7-BADB-3D82E074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2FC0884-932F-4CF4-A814-0599A1F53592}" type="datetime1">
              <a:rPr lang="en-US" smtClean="0"/>
              <a:pPr>
                <a:spcAft>
                  <a:spcPts val="600"/>
                </a:spcAft>
              </a:pPr>
              <a:t>5/31/2025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CF80-D215-45AA-BA69-4DD2BD18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32A7-70AE-4607-A702-2FD6AE3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D46CBA2-ECE5-4BE9-B546-6761E0E670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DF7B80D8-C9A5-C4A2-6034-C4C651E0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36"/>
          <a:stretch/>
        </p:blipFill>
        <p:spPr>
          <a:xfrm>
            <a:off x="723900" y="1371315"/>
            <a:ext cx="7696200" cy="33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Administrative </a:t>
            </a:r>
            <a:br>
              <a:rPr lang="en-US" sz="4400" dirty="0"/>
            </a:br>
            <a:r>
              <a:rPr lang="en-US" sz="4400" dirty="0"/>
              <a:t>Announcements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56B8-BF40-454F-BA3C-06C6F772DF0E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2018-2021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Certificate of Course Completion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are required to attend 80% of the classes.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Please sign in the chat area with your name for each session.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306C-7B8F-491B-AF46-BA60D3616618}" type="datetime1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Class Schedule</a:t>
            </a:r>
            <a:br>
              <a:rPr lang="en-US" sz="2400" dirty="0"/>
            </a:br>
            <a:r>
              <a:rPr lang="en-US" sz="2400" dirty="0"/>
              <a:t>ITI 519 - IT Foundation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883140"/>
              </p:ext>
            </p:extLst>
          </p:nvPr>
        </p:nvGraphicFramePr>
        <p:xfrm>
          <a:off x="457200" y="2230469"/>
          <a:ext cx="8229600" cy="56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Day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Hours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j-lt"/>
                        </a:rPr>
                        <a:t>6/2/2025 – 6/4/2025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Monday &amp; Wednesday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6:30 – 9:30 PM</a:t>
                      </a:r>
                    </a:p>
                  </a:txBody>
                  <a:tcPr marL="85999" marR="85999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9A7-1430-4120-BB5E-859644989EFE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9927" y="3486150"/>
            <a:ext cx="796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All Classes held in East County Education Center, Silver Spring, MD 20904, Lab 142</a:t>
            </a:r>
          </a:p>
        </p:txBody>
      </p:sp>
    </p:spTree>
    <p:extLst>
      <p:ext uri="{BB962C8B-B14F-4D97-AF65-F5344CB8AC3E}">
        <p14:creationId xmlns:p14="http://schemas.microsoft.com/office/powerpoint/2010/main" val="4772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1385</TotalTime>
  <Words>468</Words>
  <Application>Microsoft Office PowerPoint</Application>
  <PresentationFormat>On-screen Show (16:9)</PresentationFormat>
  <Paragraphs>108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Calibri</vt:lpstr>
      <vt:lpstr>Constantia</vt:lpstr>
      <vt:lpstr>Wingdings</vt:lpstr>
      <vt:lpstr>Wingdings 2</vt:lpstr>
      <vt:lpstr>ProfBurnett</vt:lpstr>
      <vt:lpstr>ITI 519 - IT Foundation </vt:lpstr>
      <vt:lpstr>Outline</vt:lpstr>
      <vt:lpstr>Instructor Info</vt:lpstr>
      <vt:lpstr>Instructor Info</vt:lpstr>
      <vt:lpstr> Introduce Yourselves</vt:lpstr>
      <vt:lpstr>Profburnett.com</vt:lpstr>
      <vt:lpstr>Administrative  Announcements</vt:lpstr>
      <vt:lpstr>Certificate of Course Completion</vt:lpstr>
      <vt:lpstr>Class Schedule ITI 519 - IT Foundation</vt:lpstr>
      <vt:lpstr>Outline</vt:lpstr>
      <vt:lpstr>Course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105</cp:revision>
  <cp:lastPrinted>2019-10-10T16:15:34Z</cp:lastPrinted>
  <dcterms:created xsi:type="dcterms:W3CDTF">2015-01-17T12:40:41Z</dcterms:created>
  <dcterms:modified xsi:type="dcterms:W3CDTF">2025-05-31T10:40:08Z</dcterms:modified>
</cp:coreProperties>
</file>