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3.jpg" ContentType="image/jpg"/>
  <Override PartName="/ppt/media/image14.jpg" ContentType="image/jpg"/>
  <Override PartName="/ppt/media/image15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sldIdLst>
    <p:sldId id="363" r:id="rId2"/>
    <p:sldId id="569" r:id="rId3"/>
    <p:sldId id="583" r:id="rId4"/>
    <p:sldId id="548" r:id="rId5"/>
    <p:sldId id="546" r:id="rId6"/>
    <p:sldId id="571" r:id="rId7"/>
    <p:sldId id="258" r:id="rId8"/>
    <p:sldId id="261" r:id="rId9"/>
    <p:sldId id="551" r:id="rId10"/>
    <p:sldId id="554" r:id="rId11"/>
    <p:sldId id="552" r:id="rId12"/>
    <p:sldId id="553" r:id="rId13"/>
    <p:sldId id="584" r:id="rId14"/>
    <p:sldId id="555" r:id="rId15"/>
    <p:sldId id="591" r:id="rId16"/>
    <p:sldId id="592" r:id="rId17"/>
    <p:sldId id="593" r:id="rId18"/>
    <p:sldId id="594" r:id="rId19"/>
    <p:sldId id="358" r:id="rId20"/>
    <p:sldId id="375" r:id="rId21"/>
    <p:sldId id="359" r:id="rId22"/>
    <p:sldId id="360" r:id="rId23"/>
    <p:sldId id="362" r:id="rId24"/>
    <p:sldId id="361" r:id="rId25"/>
    <p:sldId id="408" r:id="rId26"/>
    <p:sldId id="585" r:id="rId27"/>
    <p:sldId id="586" r:id="rId28"/>
    <p:sldId id="587" r:id="rId29"/>
    <p:sldId id="549" r:id="rId30"/>
    <p:sldId id="550" r:id="rId31"/>
    <p:sldId id="588" r:id="rId32"/>
    <p:sldId id="589" r:id="rId33"/>
    <p:sldId id="590" r:id="rId34"/>
    <p:sldId id="562" r:id="rId35"/>
    <p:sldId id="280" r:id="rId36"/>
    <p:sldId id="285" r:id="rId37"/>
    <p:sldId id="557" r:id="rId38"/>
    <p:sldId id="595" r:id="rId39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B1C599-3E35-4577-BB1E-B90269577D83}" v="24" dt="2025-05-03T11:07:10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816" y="126"/>
      </p:cViewPr>
      <p:guideLst>
        <p:guide orient="horz" pos="8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nett, Carl M" userId="396d1247-df83-4d28-bee2-e66279f856eb" providerId="ADAL" clId="{F5B1C599-3E35-4577-BB1E-B90269577D83}"/>
    <pc:docChg chg="undo custSel addSld delSld modSld sldOrd">
      <pc:chgData name="Burnett, Carl M" userId="396d1247-df83-4d28-bee2-e66279f856eb" providerId="ADAL" clId="{F5B1C599-3E35-4577-BB1E-B90269577D83}" dt="2025-05-03T11:07:13.868" v="651" actId="20577"/>
      <pc:docMkLst>
        <pc:docMk/>
      </pc:docMkLst>
      <pc:sldChg chg="add">
        <pc:chgData name="Burnett, Carl M" userId="396d1247-df83-4d28-bee2-e66279f856eb" providerId="ADAL" clId="{F5B1C599-3E35-4577-BB1E-B90269577D83}" dt="2025-05-02T15:24:49.906" v="191"/>
        <pc:sldMkLst>
          <pc:docMk/>
          <pc:sldMk cId="45961420" sldId="258"/>
        </pc:sldMkLst>
      </pc:sldChg>
      <pc:sldChg chg="add">
        <pc:chgData name="Burnett, Carl M" userId="396d1247-df83-4d28-bee2-e66279f856eb" providerId="ADAL" clId="{F5B1C599-3E35-4577-BB1E-B90269577D83}" dt="2025-05-02T15:24:49.906" v="191"/>
        <pc:sldMkLst>
          <pc:docMk/>
          <pc:sldMk cId="741689209" sldId="261"/>
        </pc:sldMkLst>
      </pc:sldChg>
      <pc:sldChg chg="del">
        <pc:chgData name="Burnett, Carl M" userId="396d1247-df83-4d28-bee2-e66279f856eb" providerId="ADAL" clId="{F5B1C599-3E35-4577-BB1E-B90269577D83}" dt="2025-05-02T15:28:58.163" v="237" actId="47"/>
        <pc:sldMkLst>
          <pc:docMk/>
          <pc:sldMk cId="2742584436" sldId="263"/>
        </pc:sldMkLst>
      </pc:sldChg>
      <pc:sldChg chg="del">
        <pc:chgData name="Burnett, Carl M" userId="396d1247-df83-4d28-bee2-e66279f856eb" providerId="ADAL" clId="{F5B1C599-3E35-4577-BB1E-B90269577D83}" dt="2025-05-02T15:28:58.163" v="237" actId="47"/>
        <pc:sldMkLst>
          <pc:docMk/>
          <pc:sldMk cId="3869769182" sldId="264"/>
        </pc:sldMkLst>
      </pc:sldChg>
      <pc:sldChg chg="del">
        <pc:chgData name="Burnett, Carl M" userId="396d1247-df83-4d28-bee2-e66279f856eb" providerId="ADAL" clId="{F5B1C599-3E35-4577-BB1E-B90269577D83}" dt="2025-05-02T15:25:05.183" v="192" actId="47"/>
        <pc:sldMkLst>
          <pc:docMk/>
          <pc:sldMk cId="247347354" sldId="265"/>
        </pc:sldMkLst>
      </pc:sldChg>
      <pc:sldChg chg="del">
        <pc:chgData name="Burnett, Carl M" userId="396d1247-df83-4d28-bee2-e66279f856eb" providerId="ADAL" clId="{F5B1C599-3E35-4577-BB1E-B90269577D83}" dt="2025-05-02T15:25:05.183" v="192" actId="47"/>
        <pc:sldMkLst>
          <pc:docMk/>
          <pc:sldMk cId="1278598555" sldId="266"/>
        </pc:sldMkLst>
      </pc:sldChg>
      <pc:sldChg chg="modSp add del">
        <pc:chgData name="Burnett, Carl M" userId="396d1247-df83-4d28-bee2-e66279f856eb" providerId="ADAL" clId="{F5B1C599-3E35-4577-BB1E-B90269577D83}" dt="2025-05-02T15:41:50.646" v="325" actId="47"/>
        <pc:sldMkLst>
          <pc:docMk/>
          <pc:sldMk cId="0" sldId="267"/>
        </pc:sldMkLst>
        <pc:spChg chg="mod">
          <ac:chgData name="Burnett, Carl M" userId="396d1247-df83-4d28-bee2-e66279f856eb" providerId="ADAL" clId="{F5B1C599-3E35-4577-BB1E-B90269577D83}" dt="2025-05-02T15:33:36.763" v="257"/>
          <ac:spMkLst>
            <pc:docMk/>
            <pc:sldMk cId="0" sldId="267"/>
            <ac:spMk id="7" creationId="{00000000-0000-0000-0000-000000000000}"/>
          </ac:spMkLst>
        </pc:spChg>
        <pc:spChg chg="mod">
          <ac:chgData name="Burnett, Carl M" userId="396d1247-df83-4d28-bee2-e66279f856eb" providerId="ADAL" clId="{F5B1C599-3E35-4577-BB1E-B90269577D83}" dt="2025-05-02T15:33:36.763" v="257"/>
          <ac:spMkLst>
            <pc:docMk/>
            <pc:sldMk cId="0" sldId="267"/>
            <ac:spMk id="8" creationId="{00000000-0000-0000-0000-000000000000}"/>
          </ac:spMkLst>
        </pc:spChg>
      </pc:sldChg>
      <pc:sldChg chg="del">
        <pc:chgData name="Burnett, Carl M" userId="396d1247-df83-4d28-bee2-e66279f856eb" providerId="ADAL" clId="{F5B1C599-3E35-4577-BB1E-B90269577D83}" dt="2025-05-02T15:25:05.183" v="192" actId="47"/>
        <pc:sldMkLst>
          <pc:docMk/>
          <pc:sldMk cId="728815354" sldId="267"/>
        </pc:sldMkLst>
      </pc:sldChg>
      <pc:sldChg chg="modSp add del">
        <pc:chgData name="Burnett, Carl M" userId="396d1247-df83-4d28-bee2-e66279f856eb" providerId="ADAL" clId="{F5B1C599-3E35-4577-BB1E-B90269577D83}" dt="2025-05-02T15:43:37.427" v="354" actId="47"/>
        <pc:sldMkLst>
          <pc:docMk/>
          <pc:sldMk cId="0" sldId="268"/>
        </pc:sldMkLst>
        <pc:spChg chg="mod">
          <ac:chgData name="Burnett, Carl M" userId="396d1247-df83-4d28-bee2-e66279f856eb" providerId="ADAL" clId="{F5B1C599-3E35-4577-BB1E-B90269577D83}" dt="2025-05-02T15:33:36.763" v="257"/>
          <ac:spMkLst>
            <pc:docMk/>
            <pc:sldMk cId="0" sldId="268"/>
            <ac:spMk id="7" creationId="{00000000-0000-0000-0000-000000000000}"/>
          </ac:spMkLst>
        </pc:spChg>
      </pc:sldChg>
      <pc:sldChg chg="del">
        <pc:chgData name="Burnett, Carl M" userId="396d1247-df83-4d28-bee2-e66279f856eb" providerId="ADAL" clId="{F5B1C599-3E35-4577-BB1E-B90269577D83}" dt="2025-05-02T15:25:05.183" v="192" actId="47"/>
        <pc:sldMkLst>
          <pc:docMk/>
          <pc:sldMk cId="4212379618" sldId="268"/>
        </pc:sldMkLst>
      </pc:sldChg>
      <pc:sldChg chg="modSp add del">
        <pc:chgData name="Burnett, Carl M" userId="396d1247-df83-4d28-bee2-e66279f856eb" providerId="ADAL" clId="{F5B1C599-3E35-4577-BB1E-B90269577D83}" dt="2025-05-02T15:45:07.963" v="391" actId="47"/>
        <pc:sldMkLst>
          <pc:docMk/>
          <pc:sldMk cId="0" sldId="269"/>
        </pc:sldMkLst>
        <pc:spChg chg="mod">
          <ac:chgData name="Burnett, Carl M" userId="396d1247-df83-4d28-bee2-e66279f856eb" providerId="ADAL" clId="{F5B1C599-3E35-4577-BB1E-B90269577D83}" dt="2025-05-02T15:33:36.763" v="257"/>
          <ac:spMkLst>
            <pc:docMk/>
            <pc:sldMk cId="0" sldId="269"/>
            <ac:spMk id="6" creationId="{00000000-0000-0000-0000-000000000000}"/>
          </ac:spMkLst>
        </pc:spChg>
        <pc:spChg chg="mod">
          <ac:chgData name="Burnett, Carl M" userId="396d1247-df83-4d28-bee2-e66279f856eb" providerId="ADAL" clId="{F5B1C599-3E35-4577-BB1E-B90269577D83}" dt="2025-05-02T15:33:36.763" v="257"/>
          <ac:spMkLst>
            <pc:docMk/>
            <pc:sldMk cId="0" sldId="269"/>
            <ac:spMk id="7" creationId="{00000000-0000-0000-0000-000000000000}"/>
          </ac:spMkLst>
        </pc:spChg>
      </pc:sldChg>
      <pc:sldChg chg="del">
        <pc:chgData name="Burnett, Carl M" userId="396d1247-df83-4d28-bee2-e66279f856eb" providerId="ADAL" clId="{F5B1C599-3E35-4577-BB1E-B90269577D83}" dt="2025-05-02T15:25:05.183" v="192" actId="47"/>
        <pc:sldMkLst>
          <pc:docMk/>
          <pc:sldMk cId="2901856610" sldId="269"/>
        </pc:sldMkLst>
      </pc:sldChg>
      <pc:sldChg chg="del">
        <pc:chgData name="Burnett, Carl M" userId="396d1247-df83-4d28-bee2-e66279f856eb" providerId="ADAL" clId="{F5B1C599-3E35-4577-BB1E-B90269577D83}" dt="2025-05-02T15:25:05.183" v="192" actId="47"/>
        <pc:sldMkLst>
          <pc:docMk/>
          <pc:sldMk cId="782155028" sldId="270"/>
        </pc:sldMkLst>
      </pc:sldChg>
      <pc:sldChg chg="del">
        <pc:chgData name="Burnett, Carl M" userId="396d1247-df83-4d28-bee2-e66279f856eb" providerId="ADAL" clId="{F5B1C599-3E35-4577-BB1E-B90269577D83}" dt="2025-05-02T15:25:05.183" v="192" actId="47"/>
        <pc:sldMkLst>
          <pc:docMk/>
          <pc:sldMk cId="1464145991" sldId="271"/>
        </pc:sldMkLst>
      </pc:sldChg>
      <pc:sldChg chg="del">
        <pc:chgData name="Burnett, Carl M" userId="396d1247-df83-4d28-bee2-e66279f856eb" providerId="ADAL" clId="{F5B1C599-3E35-4577-BB1E-B90269577D83}" dt="2025-05-02T15:25:05.183" v="192" actId="47"/>
        <pc:sldMkLst>
          <pc:docMk/>
          <pc:sldMk cId="1581414979" sldId="272"/>
        </pc:sldMkLst>
      </pc:sldChg>
      <pc:sldChg chg="del">
        <pc:chgData name="Burnett, Carl M" userId="396d1247-df83-4d28-bee2-e66279f856eb" providerId="ADAL" clId="{F5B1C599-3E35-4577-BB1E-B90269577D83}" dt="2025-05-02T15:25:05.183" v="192" actId="47"/>
        <pc:sldMkLst>
          <pc:docMk/>
          <pc:sldMk cId="2553881802" sldId="273"/>
        </pc:sldMkLst>
      </pc:sldChg>
      <pc:sldChg chg="add del">
        <pc:chgData name="Burnett, Carl M" userId="396d1247-df83-4d28-bee2-e66279f856eb" providerId="ADAL" clId="{F5B1C599-3E35-4577-BB1E-B90269577D83}" dt="2025-05-02T15:38:33.136" v="261" actId="47"/>
        <pc:sldMkLst>
          <pc:docMk/>
          <pc:sldMk cId="131667227" sldId="274"/>
        </pc:sldMkLst>
      </pc:sldChg>
      <pc:sldChg chg="add del">
        <pc:chgData name="Burnett, Carl M" userId="396d1247-df83-4d28-bee2-e66279f856eb" providerId="ADAL" clId="{F5B1C599-3E35-4577-BB1E-B90269577D83}" dt="2025-05-02T15:38:33.136" v="261" actId="47"/>
        <pc:sldMkLst>
          <pc:docMk/>
          <pc:sldMk cId="3581501839" sldId="275"/>
        </pc:sldMkLst>
      </pc:sldChg>
      <pc:sldChg chg="add del">
        <pc:chgData name="Burnett, Carl M" userId="396d1247-df83-4d28-bee2-e66279f856eb" providerId="ADAL" clId="{F5B1C599-3E35-4577-BB1E-B90269577D83}" dt="2025-05-02T15:38:33.136" v="261" actId="47"/>
        <pc:sldMkLst>
          <pc:docMk/>
          <pc:sldMk cId="2596179329" sldId="276"/>
        </pc:sldMkLst>
      </pc:sldChg>
      <pc:sldChg chg="add del">
        <pc:chgData name="Burnett, Carl M" userId="396d1247-df83-4d28-bee2-e66279f856eb" providerId="ADAL" clId="{F5B1C599-3E35-4577-BB1E-B90269577D83}" dt="2025-05-02T15:38:33.136" v="261" actId="47"/>
        <pc:sldMkLst>
          <pc:docMk/>
          <pc:sldMk cId="451070899" sldId="277"/>
        </pc:sldMkLst>
      </pc:sldChg>
      <pc:sldChg chg="add del">
        <pc:chgData name="Burnett, Carl M" userId="396d1247-df83-4d28-bee2-e66279f856eb" providerId="ADAL" clId="{F5B1C599-3E35-4577-BB1E-B90269577D83}" dt="2025-05-02T15:38:33.136" v="261" actId="47"/>
        <pc:sldMkLst>
          <pc:docMk/>
          <pc:sldMk cId="581902874" sldId="278"/>
        </pc:sldMkLst>
      </pc:sldChg>
      <pc:sldChg chg="add del">
        <pc:chgData name="Burnett, Carl M" userId="396d1247-df83-4d28-bee2-e66279f856eb" providerId="ADAL" clId="{F5B1C599-3E35-4577-BB1E-B90269577D83}" dt="2025-05-02T15:38:33.136" v="261" actId="47"/>
        <pc:sldMkLst>
          <pc:docMk/>
          <pc:sldMk cId="1446567969" sldId="279"/>
        </pc:sldMkLst>
      </pc:sldChg>
      <pc:sldChg chg="add del">
        <pc:chgData name="Burnett, Carl M" userId="396d1247-df83-4d28-bee2-e66279f856eb" providerId="ADAL" clId="{F5B1C599-3E35-4577-BB1E-B90269577D83}" dt="2025-05-02T15:31:31.979" v="239"/>
        <pc:sldMkLst>
          <pc:docMk/>
          <pc:sldMk cId="767542290" sldId="280"/>
        </pc:sldMkLst>
      </pc:sldChg>
      <pc:sldChg chg="add del">
        <pc:chgData name="Burnett, Carl M" userId="396d1247-df83-4d28-bee2-e66279f856eb" providerId="ADAL" clId="{F5B1C599-3E35-4577-BB1E-B90269577D83}" dt="2025-05-02T15:38:48.362" v="262" actId="47"/>
        <pc:sldMkLst>
          <pc:docMk/>
          <pc:sldMk cId="397091475" sldId="281"/>
        </pc:sldMkLst>
      </pc:sldChg>
      <pc:sldChg chg="add del">
        <pc:chgData name="Burnett, Carl M" userId="396d1247-df83-4d28-bee2-e66279f856eb" providerId="ADAL" clId="{F5B1C599-3E35-4577-BB1E-B90269577D83}" dt="2025-05-02T15:38:48.362" v="262" actId="47"/>
        <pc:sldMkLst>
          <pc:docMk/>
          <pc:sldMk cId="2919255222" sldId="282"/>
        </pc:sldMkLst>
      </pc:sldChg>
      <pc:sldChg chg="del">
        <pc:chgData name="Burnett, Carl M" userId="396d1247-df83-4d28-bee2-e66279f856eb" providerId="ADAL" clId="{F5B1C599-3E35-4577-BB1E-B90269577D83}" dt="2025-05-02T15:25:05.183" v="192" actId="47"/>
        <pc:sldMkLst>
          <pc:docMk/>
          <pc:sldMk cId="4289565031" sldId="283"/>
        </pc:sldMkLst>
      </pc:sldChg>
      <pc:sldChg chg="del">
        <pc:chgData name="Burnett, Carl M" userId="396d1247-df83-4d28-bee2-e66279f856eb" providerId="ADAL" clId="{F5B1C599-3E35-4577-BB1E-B90269577D83}" dt="2025-05-02T15:25:05.183" v="192" actId="47"/>
        <pc:sldMkLst>
          <pc:docMk/>
          <pc:sldMk cId="3099567505" sldId="284"/>
        </pc:sldMkLst>
      </pc:sldChg>
      <pc:sldChg chg="add del">
        <pc:chgData name="Burnett, Carl M" userId="396d1247-df83-4d28-bee2-e66279f856eb" providerId="ADAL" clId="{F5B1C599-3E35-4577-BB1E-B90269577D83}" dt="2025-05-02T15:31:31.979" v="239"/>
        <pc:sldMkLst>
          <pc:docMk/>
          <pc:sldMk cId="3849473997" sldId="285"/>
        </pc:sldMkLst>
      </pc:sldChg>
      <pc:sldChg chg="add del">
        <pc:chgData name="Burnett, Carl M" userId="396d1247-df83-4d28-bee2-e66279f856eb" providerId="ADAL" clId="{F5B1C599-3E35-4577-BB1E-B90269577D83}" dt="2025-05-02T15:38:48.362" v="262" actId="47"/>
        <pc:sldMkLst>
          <pc:docMk/>
          <pc:sldMk cId="2539524461" sldId="286"/>
        </pc:sldMkLst>
      </pc:sldChg>
      <pc:sldChg chg="add">
        <pc:chgData name="Burnett, Carl M" userId="396d1247-df83-4d28-bee2-e66279f856eb" providerId="ADAL" clId="{F5B1C599-3E35-4577-BB1E-B90269577D83}" dt="2025-05-02T15:36:45.973" v="258"/>
        <pc:sldMkLst>
          <pc:docMk/>
          <pc:sldMk cId="4041888560" sldId="358"/>
        </pc:sldMkLst>
      </pc:sldChg>
      <pc:sldChg chg="add">
        <pc:chgData name="Burnett, Carl M" userId="396d1247-df83-4d28-bee2-e66279f856eb" providerId="ADAL" clId="{F5B1C599-3E35-4577-BB1E-B90269577D83}" dt="2025-05-02T15:36:45.973" v="258"/>
        <pc:sldMkLst>
          <pc:docMk/>
          <pc:sldMk cId="12497776" sldId="359"/>
        </pc:sldMkLst>
      </pc:sldChg>
      <pc:sldChg chg="add">
        <pc:chgData name="Burnett, Carl M" userId="396d1247-df83-4d28-bee2-e66279f856eb" providerId="ADAL" clId="{F5B1C599-3E35-4577-BB1E-B90269577D83}" dt="2025-05-02T15:36:45.973" v="258"/>
        <pc:sldMkLst>
          <pc:docMk/>
          <pc:sldMk cId="1603783057" sldId="360"/>
        </pc:sldMkLst>
      </pc:sldChg>
      <pc:sldChg chg="add">
        <pc:chgData name="Burnett, Carl M" userId="396d1247-df83-4d28-bee2-e66279f856eb" providerId="ADAL" clId="{F5B1C599-3E35-4577-BB1E-B90269577D83}" dt="2025-05-02T15:37:05.811" v="259"/>
        <pc:sldMkLst>
          <pc:docMk/>
          <pc:sldMk cId="2641294514" sldId="361"/>
        </pc:sldMkLst>
      </pc:sldChg>
      <pc:sldChg chg="add">
        <pc:chgData name="Burnett, Carl M" userId="396d1247-df83-4d28-bee2-e66279f856eb" providerId="ADAL" clId="{F5B1C599-3E35-4577-BB1E-B90269577D83}" dt="2025-05-02T15:36:45.973" v="258"/>
        <pc:sldMkLst>
          <pc:docMk/>
          <pc:sldMk cId="3174828106" sldId="362"/>
        </pc:sldMkLst>
      </pc:sldChg>
      <pc:sldChg chg="modSp mod">
        <pc:chgData name="Burnett, Carl M" userId="396d1247-df83-4d28-bee2-e66279f856eb" providerId="ADAL" clId="{F5B1C599-3E35-4577-BB1E-B90269577D83}" dt="2025-05-02T15:39:43.226" v="309" actId="20577"/>
        <pc:sldMkLst>
          <pc:docMk/>
          <pc:sldMk cId="3208740789" sldId="363"/>
        </pc:sldMkLst>
        <pc:spChg chg="mod">
          <ac:chgData name="Burnett, Carl M" userId="396d1247-df83-4d28-bee2-e66279f856eb" providerId="ADAL" clId="{F5B1C599-3E35-4577-BB1E-B90269577D83}" dt="2025-05-02T15:39:43.226" v="309" actId="20577"/>
          <ac:spMkLst>
            <pc:docMk/>
            <pc:sldMk cId="3208740789" sldId="363"/>
            <ac:spMk id="2" creationId="{688632AA-4C54-43BE-A8C5-62D2D73F1481}"/>
          </ac:spMkLst>
        </pc:spChg>
      </pc:sldChg>
      <pc:sldChg chg="add">
        <pc:chgData name="Burnett, Carl M" userId="396d1247-df83-4d28-bee2-e66279f856eb" providerId="ADAL" clId="{F5B1C599-3E35-4577-BB1E-B90269577D83}" dt="2025-05-02T15:36:45.973" v="258"/>
        <pc:sldMkLst>
          <pc:docMk/>
          <pc:sldMk cId="122267062" sldId="375"/>
        </pc:sldMkLst>
      </pc:sldChg>
      <pc:sldChg chg="add">
        <pc:chgData name="Burnett, Carl M" userId="396d1247-df83-4d28-bee2-e66279f856eb" providerId="ADAL" clId="{F5B1C599-3E35-4577-BB1E-B90269577D83}" dt="2025-05-02T15:37:05.811" v="259"/>
        <pc:sldMkLst>
          <pc:docMk/>
          <pc:sldMk cId="4041482008" sldId="408"/>
        </pc:sldMkLst>
      </pc:sldChg>
      <pc:sldChg chg="del">
        <pc:chgData name="Burnett, Carl M" userId="396d1247-df83-4d28-bee2-e66279f856eb" providerId="ADAL" clId="{F5B1C599-3E35-4577-BB1E-B90269577D83}" dt="2025-05-02T15:19:53.770" v="88" actId="47"/>
        <pc:sldMkLst>
          <pc:docMk/>
          <pc:sldMk cId="415851734" sldId="543"/>
        </pc:sldMkLst>
      </pc:sldChg>
      <pc:sldChg chg="del">
        <pc:chgData name="Burnett, Carl M" userId="396d1247-df83-4d28-bee2-e66279f856eb" providerId="ADAL" clId="{F5B1C599-3E35-4577-BB1E-B90269577D83}" dt="2025-05-02T15:25:05.183" v="192" actId="47"/>
        <pc:sldMkLst>
          <pc:docMk/>
          <pc:sldMk cId="2295012947" sldId="544"/>
        </pc:sldMkLst>
      </pc:sldChg>
      <pc:sldChg chg="del">
        <pc:chgData name="Burnett, Carl M" userId="396d1247-df83-4d28-bee2-e66279f856eb" providerId="ADAL" clId="{F5B1C599-3E35-4577-BB1E-B90269577D83}" dt="2025-05-02T15:25:05.183" v="192" actId="47"/>
        <pc:sldMkLst>
          <pc:docMk/>
          <pc:sldMk cId="2597701672" sldId="545"/>
        </pc:sldMkLst>
      </pc:sldChg>
      <pc:sldChg chg="add">
        <pc:chgData name="Burnett, Carl M" userId="396d1247-df83-4d28-bee2-e66279f856eb" providerId="ADAL" clId="{F5B1C599-3E35-4577-BB1E-B90269577D83}" dt="2025-05-02T15:24:49.906" v="191"/>
        <pc:sldMkLst>
          <pc:docMk/>
          <pc:sldMk cId="2983178262" sldId="546"/>
        </pc:sldMkLst>
      </pc:sldChg>
      <pc:sldChg chg="add ord">
        <pc:chgData name="Burnett, Carl M" userId="396d1247-df83-4d28-bee2-e66279f856eb" providerId="ADAL" clId="{F5B1C599-3E35-4577-BB1E-B90269577D83}" dt="2025-05-02T15:26:56.355" v="231"/>
        <pc:sldMkLst>
          <pc:docMk/>
          <pc:sldMk cId="3264355607" sldId="548"/>
        </pc:sldMkLst>
      </pc:sldChg>
      <pc:sldChg chg="add">
        <pc:chgData name="Burnett, Carl M" userId="396d1247-df83-4d28-bee2-e66279f856eb" providerId="ADAL" clId="{F5B1C599-3E35-4577-BB1E-B90269577D83}" dt="2025-05-02T15:37:49.222" v="260"/>
        <pc:sldMkLst>
          <pc:docMk/>
          <pc:sldMk cId="2767815828" sldId="549"/>
        </pc:sldMkLst>
      </pc:sldChg>
      <pc:sldChg chg="add del">
        <pc:chgData name="Burnett, Carl M" userId="396d1247-df83-4d28-bee2-e66279f856eb" providerId="ADAL" clId="{F5B1C599-3E35-4577-BB1E-B90269577D83}" dt="2025-05-02T15:29:07.164" v="238" actId="47"/>
        <pc:sldMkLst>
          <pc:docMk/>
          <pc:sldMk cId="1700832336" sldId="550"/>
        </pc:sldMkLst>
      </pc:sldChg>
      <pc:sldChg chg="add">
        <pc:chgData name="Burnett, Carl M" userId="396d1247-df83-4d28-bee2-e66279f856eb" providerId="ADAL" clId="{F5B1C599-3E35-4577-BB1E-B90269577D83}" dt="2025-05-02T15:37:49.222" v="260"/>
        <pc:sldMkLst>
          <pc:docMk/>
          <pc:sldMk cId="1842053938" sldId="550"/>
        </pc:sldMkLst>
      </pc:sldChg>
      <pc:sldChg chg="add ord">
        <pc:chgData name="Burnett, Carl M" userId="396d1247-df83-4d28-bee2-e66279f856eb" providerId="ADAL" clId="{F5B1C599-3E35-4577-BB1E-B90269577D83}" dt="2025-05-02T15:28:20.770" v="234"/>
        <pc:sldMkLst>
          <pc:docMk/>
          <pc:sldMk cId="1149828858" sldId="551"/>
        </pc:sldMkLst>
      </pc:sldChg>
      <pc:sldChg chg="add ord">
        <pc:chgData name="Burnett, Carl M" userId="396d1247-df83-4d28-bee2-e66279f856eb" providerId="ADAL" clId="{F5B1C599-3E35-4577-BB1E-B90269577D83}" dt="2025-05-02T15:28:20.770" v="234"/>
        <pc:sldMkLst>
          <pc:docMk/>
          <pc:sldMk cId="1105106859" sldId="552"/>
        </pc:sldMkLst>
      </pc:sldChg>
      <pc:sldChg chg="add ord">
        <pc:chgData name="Burnett, Carl M" userId="396d1247-df83-4d28-bee2-e66279f856eb" providerId="ADAL" clId="{F5B1C599-3E35-4577-BB1E-B90269577D83}" dt="2025-05-02T15:28:20.770" v="234"/>
        <pc:sldMkLst>
          <pc:docMk/>
          <pc:sldMk cId="3040218867" sldId="553"/>
        </pc:sldMkLst>
      </pc:sldChg>
      <pc:sldChg chg="add ord">
        <pc:chgData name="Burnett, Carl M" userId="396d1247-df83-4d28-bee2-e66279f856eb" providerId="ADAL" clId="{F5B1C599-3E35-4577-BB1E-B90269577D83}" dt="2025-05-02T15:28:30.048" v="236"/>
        <pc:sldMkLst>
          <pc:docMk/>
          <pc:sldMk cId="1992535905" sldId="554"/>
        </pc:sldMkLst>
      </pc:sldChg>
      <pc:sldChg chg="add ord">
        <pc:chgData name="Burnett, Carl M" userId="396d1247-df83-4d28-bee2-e66279f856eb" providerId="ADAL" clId="{F5B1C599-3E35-4577-BB1E-B90269577D83}" dt="2025-05-02T15:28:20.770" v="234"/>
        <pc:sldMkLst>
          <pc:docMk/>
          <pc:sldMk cId="4095518287" sldId="555"/>
        </pc:sldMkLst>
      </pc:sldChg>
      <pc:sldChg chg="modSp mod">
        <pc:chgData name="Burnett, Carl M" userId="396d1247-df83-4d28-bee2-e66279f856eb" providerId="ADAL" clId="{F5B1C599-3E35-4577-BB1E-B90269577D83}" dt="2025-05-03T11:06:53.164" v="644" actId="20577"/>
        <pc:sldMkLst>
          <pc:docMk/>
          <pc:sldMk cId="4237681554" sldId="557"/>
        </pc:sldMkLst>
        <pc:spChg chg="mod">
          <ac:chgData name="Burnett, Carl M" userId="396d1247-df83-4d28-bee2-e66279f856eb" providerId="ADAL" clId="{F5B1C599-3E35-4577-BB1E-B90269577D83}" dt="2025-05-03T11:06:53.164" v="644" actId="20577"/>
          <ac:spMkLst>
            <pc:docMk/>
            <pc:sldMk cId="4237681554" sldId="557"/>
            <ac:spMk id="3" creationId="{A2444DDC-2BE3-DE2D-2E39-3C1ED58C568C}"/>
          </ac:spMkLst>
        </pc:spChg>
      </pc:sldChg>
      <pc:sldChg chg="del">
        <pc:chgData name="Burnett, Carl M" userId="396d1247-df83-4d28-bee2-e66279f856eb" providerId="ADAL" clId="{F5B1C599-3E35-4577-BB1E-B90269577D83}" dt="2025-05-02T15:25:05.183" v="192" actId="47"/>
        <pc:sldMkLst>
          <pc:docMk/>
          <pc:sldMk cId="3963385271" sldId="558"/>
        </pc:sldMkLst>
      </pc:sldChg>
      <pc:sldChg chg="del">
        <pc:chgData name="Burnett, Carl M" userId="396d1247-df83-4d28-bee2-e66279f856eb" providerId="ADAL" clId="{F5B1C599-3E35-4577-BB1E-B90269577D83}" dt="2025-05-02T15:25:05.183" v="192" actId="47"/>
        <pc:sldMkLst>
          <pc:docMk/>
          <pc:sldMk cId="1740927784" sldId="559"/>
        </pc:sldMkLst>
      </pc:sldChg>
      <pc:sldChg chg="del">
        <pc:chgData name="Burnett, Carl M" userId="396d1247-df83-4d28-bee2-e66279f856eb" providerId="ADAL" clId="{F5B1C599-3E35-4577-BB1E-B90269577D83}" dt="2025-05-02T15:25:05.183" v="192" actId="47"/>
        <pc:sldMkLst>
          <pc:docMk/>
          <pc:sldMk cId="247656726" sldId="560"/>
        </pc:sldMkLst>
      </pc:sldChg>
      <pc:sldChg chg="del">
        <pc:chgData name="Burnett, Carl M" userId="396d1247-df83-4d28-bee2-e66279f856eb" providerId="ADAL" clId="{F5B1C599-3E35-4577-BB1E-B90269577D83}" dt="2025-05-02T15:25:05.183" v="192" actId="47"/>
        <pc:sldMkLst>
          <pc:docMk/>
          <pc:sldMk cId="190475859" sldId="561"/>
        </pc:sldMkLst>
      </pc:sldChg>
      <pc:sldChg chg="add">
        <pc:chgData name="Burnett, Carl M" userId="396d1247-df83-4d28-bee2-e66279f856eb" providerId="ADAL" clId="{F5B1C599-3E35-4577-BB1E-B90269577D83}" dt="2025-05-02T15:37:49.222" v="260"/>
        <pc:sldMkLst>
          <pc:docMk/>
          <pc:sldMk cId="875626551" sldId="562"/>
        </pc:sldMkLst>
      </pc:sldChg>
      <pc:sldChg chg="del">
        <pc:chgData name="Burnett, Carl M" userId="396d1247-df83-4d28-bee2-e66279f856eb" providerId="ADAL" clId="{F5B1C599-3E35-4577-BB1E-B90269577D83}" dt="2025-05-02T15:25:05.183" v="192" actId="47"/>
        <pc:sldMkLst>
          <pc:docMk/>
          <pc:sldMk cId="3714489056" sldId="562"/>
        </pc:sldMkLst>
      </pc:sldChg>
      <pc:sldChg chg="del">
        <pc:chgData name="Burnett, Carl M" userId="396d1247-df83-4d28-bee2-e66279f856eb" providerId="ADAL" clId="{F5B1C599-3E35-4577-BB1E-B90269577D83}" dt="2025-05-02T15:25:05.183" v="192" actId="47"/>
        <pc:sldMkLst>
          <pc:docMk/>
          <pc:sldMk cId="1927432113" sldId="563"/>
        </pc:sldMkLst>
      </pc:sldChg>
      <pc:sldChg chg="del">
        <pc:chgData name="Burnett, Carl M" userId="396d1247-df83-4d28-bee2-e66279f856eb" providerId="ADAL" clId="{F5B1C599-3E35-4577-BB1E-B90269577D83}" dt="2025-05-02T15:25:05.183" v="192" actId="47"/>
        <pc:sldMkLst>
          <pc:docMk/>
          <pc:sldMk cId="3218675607" sldId="564"/>
        </pc:sldMkLst>
      </pc:sldChg>
      <pc:sldChg chg="del">
        <pc:chgData name="Burnett, Carl M" userId="396d1247-df83-4d28-bee2-e66279f856eb" providerId="ADAL" clId="{F5B1C599-3E35-4577-BB1E-B90269577D83}" dt="2025-05-02T15:25:05.183" v="192" actId="47"/>
        <pc:sldMkLst>
          <pc:docMk/>
          <pc:sldMk cId="3931439458" sldId="565"/>
        </pc:sldMkLst>
      </pc:sldChg>
      <pc:sldChg chg="add del">
        <pc:chgData name="Burnett, Carl M" userId="396d1247-df83-4d28-bee2-e66279f856eb" providerId="ADAL" clId="{F5B1C599-3E35-4577-BB1E-B90269577D83}" dt="2025-05-02T15:38:33.136" v="261" actId="47"/>
        <pc:sldMkLst>
          <pc:docMk/>
          <pc:sldMk cId="4197787296" sldId="566"/>
        </pc:sldMkLst>
      </pc:sldChg>
      <pc:sldChg chg="add del">
        <pc:chgData name="Burnett, Carl M" userId="396d1247-df83-4d28-bee2-e66279f856eb" providerId="ADAL" clId="{F5B1C599-3E35-4577-BB1E-B90269577D83}" dt="2025-05-02T15:38:33.136" v="261" actId="47"/>
        <pc:sldMkLst>
          <pc:docMk/>
          <pc:sldMk cId="1210257667" sldId="567"/>
        </pc:sldMkLst>
      </pc:sldChg>
      <pc:sldChg chg="add del">
        <pc:chgData name="Burnett, Carl M" userId="396d1247-df83-4d28-bee2-e66279f856eb" providerId="ADAL" clId="{F5B1C599-3E35-4577-BB1E-B90269577D83}" dt="2025-05-02T15:38:33.136" v="261" actId="47"/>
        <pc:sldMkLst>
          <pc:docMk/>
          <pc:sldMk cId="2460089990" sldId="568"/>
        </pc:sldMkLst>
      </pc:sldChg>
      <pc:sldChg chg="modSp new mod">
        <pc:chgData name="Burnett, Carl M" userId="396d1247-df83-4d28-bee2-e66279f856eb" providerId="ADAL" clId="{F5B1C599-3E35-4577-BB1E-B90269577D83}" dt="2025-05-02T15:48:37.130" v="483" actId="20577"/>
        <pc:sldMkLst>
          <pc:docMk/>
          <pc:sldMk cId="2831326762" sldId="569"/>
        </pc:sldMkLst>
        <pc:spChg chg="mod">
          <ac:chgData name="Burnett, Carl M" userId="396d1247-df83-4d28-bee2-e66279f856eb" providerId="ADAL" clId="{F5B1C599-3E35-4577-BB1E-B90269577D83}" dt="2025-05-02T15:20:03.820" v="104" actId="20577"/>
          <ac:spMkLst>
            <pc:docMk/>
            <pc:sldMk cId="2831326762" sldId="569"/>
            <ac:spMk id="2" creationId="{729DAB86-493E-032B-0C30-4A4101A2A124}"/>
          </ac:spMkLst>
        </pc:spChg>
        <pc:spChg chg="mod">
          <ac:chgData name="Burnett, Carl M" userId="396d1247-df83-4d28-bee2-e66279f856eb" providerId="ADAL" clId="{F5B1C599-3E35-4577-BB1E-B90269577D83}" dt="2025-05-02T15:48:37.130" v="483" actId="20577"/>
          <ac:spMkLst>
            <pc:docMk/>
            <pc:sldMk cId="2831326762" sldId="569"/>
            <ac:spMk id="3" creationId="{C03C5332-D080-A909-F80E-90EB5D867C5C}"/>
          </ac:spMkLst>
        </pc:spChg>
      </pc:sldChg>
      <pc:sldChg chg="modSp new del mod">
        <pc:chgData name="Burnett, Carl M" userId="396d1247-df83-4d28-bee2-e66279f856eb" providerId="ADAL" clId="{F5B1C599-3E35-4577-BB1E-B90269577D83}" dt="2025-05-02T15:26:50.634" v="229" actId="47"/>
        <pc:sldMkLst>
          <pc:docMk/>
          <pc:sldMk cId="3403188397" sldId="570"/>
        </pc:sldMkLst>
        <pc:spChg chg="mod">
          <ac:chgData name="Burnett, Carl M" userId="396d1247-df83-4d28-bee2-e66279f856eb" providerId="ADAL" clId="{F5B1C599-3E35-4577-BB1E-B90269577D83}" dt="2025-05-02T15:22:49.994" v="161" actId="20577"/>
          <ac:spMkLst>
            <pc:docMk/>
            <pc:sldMk cId="3403188397" sldId="570"/>
            <ac:spMk id="2" creationId="{0DBEAF20-9A5B-AE87-B818-63380793301C}"/>
          </ac:spMkLst>
        </pc:spChg>
        <pc:spChg chg="mod">
          <ac:chgData name="Burnett, Carl M" userId="396d1247-df83-4d28-bee2-e66279f856eb" providerId="ADAL" clId="{F5B1C599-3E35-4577-BB1E-B90269577D83}" dt="2025-05-02T15:23:43.374" v="190" actId="20577"/>
          <ac:spMkLst>
            <pc:docMk/>
            <pc:sldMk cId="3403188397" sldId="570"/>
            <ac:spMk id="3" creationId="{02BC7E9A-6BA5-6CA8-71F3-AAB435BCBBF5}"/>
          </ac:spMkLst>
        </pc:spChg>
      </pc:sldChg>
      <pc:sldChg chg="add">
        <pc:chgData name="Burnett, Carl M" userId="396d1247-df83-4d28-bee2-e66279f856eb" providerId="ADAL" clId="{F5B1C599-3E35-4577-BB1E-B90269577D83}" dt="2025-05-02T15:24:49.906" v="191"/>
        <pc:sldMkLst>
          <pc:docMk/>
          <pc:sldMk cId="3851177065" sldId="571"/>
        </pc:sldMkLst>
      </pc:sldChg>
      <pc:sldChg chg="addSp modSp add mod ord modClrScheme chgLayout">
        <pc:chgData name="Burnett, Carl M" userId="396d1247-df83-4d28-bee2-e66279f856eb" providerId="ADAL" clId="{F5B1C599-3E35-4577-BB1E-B90269577D83}" dt="2025-05-02T15:26:41.318" v="228" actId="27636"/>
        <pc:sldMkLst>
          <pc:docMk/>
          <pc:sldMk cId="4073316755" sldId="583"/>
        </pc:sldMkLst>
        <pc:spChg chg="mod ord">
          <ac:chgData name="Burnett, Carl M" userId="396d1247-df83-4d28-bee2-e66279f856eb" providerId="ADAL" clId="{F5B1C599-3E35-4577-BB1E-B90269577D83}" dt="2025-05-02T15:26:11.098" v="216" actId="700"/>
          <ac:spMkLst>
            <pc:docMk/>
            <pc:sldMk cId="4073316755" sldId="583"/>
            <ac:spMk id="2" creationId="{C27C8EA2-94AF-3F8A-B3FC-92352AE1111B}"/>
          </ac:spMkLst>
        </pc:spChg>
        <pc:spChg chg="mod ord">
          <ac:chgData name="Burnett, Carl M" userId="396d1247-df83-4d28-bee2-e66279f856eb" providerId="ADAL" clId="{F5B1C599-3E35-4577-BB1E-B90269577D83}" dt="2025-05-02T15:26:41.318" v="228" actId="27636"/>
          <ac:spMkLst>
            <pc:docMk/>
            <pc:sldMk cId="4073316755" sldId="583"/>
            <ac:spMk id="3" creationId="{F343CF16-0A35-C048-E4A9-4E6581612890}"/>
          </ac:spMkLst>
        </pc:spChg>
        <pc:spChg chg="mod ord">
          <ac:chgData name="Burnett, Carl M" userId="396d1247-df83-4d28-bee2-e66279f856eb" providerId="ADAL" clId="{F5B1C599-3E35-4577-BB1E-B90269577D83}" dt="2025-05-02T15:26:11.098" v="216" actId="700"/>
          <ac:spMkLst>
            <pc:docMk/>
            <pc:sldMk cId="4073316755" sldId="583"/>
            <ac:spMk id="4" creationId="{97A34745-4207-9FFE-2DE1-46714813209C}"/>
          </ac:spMkLst>
        </pc:spChg>
        <pc:spChg chg="mod ord">
          <ac:chgData name="Burnett, Carl M" userId="396d1247-df83-4d28-bee2-e66279f856eb" providerId="ADAL" clId="{F5B1C599-3E35-4577-BB1E-B90269577D83}" dt="2025-05-02T15:26:11.098" v="216" actId="700"/>
          <ac:spMkLst>
            <pc:docMk/>
            <pc:sldMk cId="4073316755" sldId="583"/>
            <ac:spMk id="5" creationId="{8C6FDEF5-B68B-B9A5-11D6-4D9DE00F4E75}"/>
          </ac:spMkLst>
        </pc:spChg>
        <pc:spChg chg="mod ord">
          <ac:chgData name="Burnett, Carl M" userId="396d1247-df83-4d28-bee2-e66279f856eb" providerId="ADAL" clId="{F5B1C599-3E35-4577-BB1E-B90269577D83}" dt="2025-05-02T15:26:11.098" v="216" actId="700"/>
          <ac:spMkLst>
            <pc:docMk/>
            <pc:sldMk cId="4073316755" sldId="583"/>
            <ac:spMk id="6" creationId="{7298511B-B28D-1206-D4C5-B987AC278A30}"/>
          </ac:spMkLst>
        </pc:spChg>
        <pc:spChg chg="add mod ord">
          <ac:chgData name="Burnett, Carl M" userId="396d1247-df83-4d28-bee2-e66279f856eb" providerId="ADAL" clId="{F5B1C599-3E35-4577-BB1E-B90269577D83}" dt="2025-05-02T15:26:35.724" v="224" actId="404"/>
          <ac:spMkLst>
            <pc:docMk/>
            <pc:sldMk cId="4073316755" sldId="583"/>
            <ac:spMk id="7" creationId="{D57EE684-3F84-A761-7B29-C2CA1B6673B6}"/>
          </ac:spMkLst>
        </pc:spChg>
      </pc:sldChg>
      <pc:sldChg chg="add del">
        <pc:chgData name="Burnett, Carl M" userId="396d1247-df83-4d28-bee2-e66279f856eb" providerId="ADAL" clId="{F5B1C599-3E35-4577-BB1E-B90269577D83}" dt="2025-05-02T15:31:35.785" v="240" actId="47"/>
        <pc:sldMkLst>
          <pc:docMk/>
          <pc:sldMk cId="1899981201" sldId="584"/>
        </pc:sldMkLst>
      </pc:sldChg>
      <pc:sldChg chg="addSp delSp modSp new mod">
        <pc:chgData name="Burnett, Carl M" userId="396d1247-df83-4d28-bee2-e66279f856eb" providerId="ADAL" clId="{F5B1C599-3E35-4577-BB1E-B90269577D83}" dt="2025-05-02T15:33:01.803" v="256" actId="20577"/>
        <pc:sldMkLst>
          <pc:docMk/>
          <pc:sldMk cId="3819705410" sldId="584"/>
        </pc:sldMkLst>
        <pc:spChg chg="mod">
          <ac:chgData name="Burnett, Carl M" userId="396d1247-df83-4d28-bee2-e66279f856eb" providerId="ADAL" clId="{F5B1C599-3E35-4577-BB1E-B90269577D83}" dt="2025-05-02T15:32:17.727" v="245"/>
          <ac:spMkLst>
            <pc:docMk/>
            <pc:sldMk cId="3819705410" sldId="584"/>
            <ac:spMk id="2" creationId="{4653B7C5-B226-C9B4-0E63-074E7B9F50F8}"/>
          </ac:spMkLst>
        </pc:spChg>
        <pc:spChg chg="mod">
          <ac:chgData name="Burnett, Carl M" userId="396d1247-df83-4d28-bee2-e66279f856eb" providerId="ADAL" clId="{F5B1C599-3E35-4577-BB1E-B90269577D83}" dt="2025-05-02T15:32:23.593" v="246"/>
          <ac:spMkLst>
            <pc:docMk/>
            <pc:sldMk cId="3819705410" sldId="584"/>
            <ac:spMk id="8" creationId="{D5525DB5-1271-0E9E-0EE6-3D04867C8784}"/>
          </ac:spMkLst>
        </pc:spChg>
        <pc:spChg chg="mod">
          <ac:chgData name="Burnett, Carl M" userId="396d1247-df83-4d28-bee2-e66279f856eb" providerId="ADAL" clId="{F5B1C599-3E35-4577-BB1E-B90269577D83}" dt="2025-05-02T15:32:23.593" v="246"/>
          <ac:spMkLst>
            <pc:docMk/>
            <pc:sldMk cId="3819705410" sldId="584"/>
            <ac:spMk id="9" creationId="{8241D6CC-21CB-ABA2-CBDB-EB9B99358773}"/>
          </ac:spMkLst>
        </pc:spChg>
        <pc:spChg chg="mod">
          <ac:chgData name="Burnett, Carl M" userId="396d1247-df83-4d28-bee2-e66279f856eb" providerId="ADAL" clId="{F5B1C599-3E35-4577-BB1E-B90269577D83}" dt="2025-05-02T15:32:23.593" v="246"/>
          <ac:spMkLst>
            <pc:docMk/>
            <pc:sldMk cId="3819705410" sldId="584"/>
            <ac:spMk id="10" creationId="{4D5F4C85-D593-75D8-2D40-CD6F9BBA6620}"/>
          </ac:spMkLst>
        </pc:spChg>
        <pc:spChg chg="mod">
          <ac:chgData name="Burnett, Carl M" userId="396d1247-df83-4d28-bee2-e66279f856eb" providerId="ADAL" clId="{F5B1C599-3E35-4577-BB1E-B90269577D83}" dt="2025-05-02T15:32:23.593" v="246"/>
          <ac:spMkLst>
            <pc:docMk/>
            <pc:sldMk cId="3819705410" sldId="584"/>
            <ac:spMk id="11" creationId="{A5878E6E-BED9-CEC6-F1E4-4E37DEA14D8A}"/>
          </ac:spMkLst>
        </pc:spChg>
        <pc:spChg chg="mod">
          <ac:chgData name="Burnett, Carl M" userId="396d1247-df83-4d28-bee2-e66279f856eb" providerId="ADAL" clId="{F5B1C599-3E35-4577-BB1E-B90269577D83}" dt="2025-05-02T15:33:01.803" v="256" actId="20577"/>
          <ac:spMkLst>
            <pc:docMk/>
            <pc:sldMk cId="3819705410" sldId="584"/>
            <ac:spMk id="15" creationId="{DD776990-154C-2F4F-7338-426BC1506E8C}"/>
          </ac:spMkLst>
        </pc:spChg>
        <pc:spChg chg="mod">
          <ac:chgData name="Burnett, Carl M" userId="396d1247-df83-4d28-bee2-e66279f856eb" providerId="ADAL" clId="{F5B1C599-3E35-4577-BB1E-B90269577D83}" dt="2025-05-02T15:32:46.326" v="249"/>
          <ac:spMkLst>
            <pc:docMk/>
            <pc:sldMk cId="3819705410" sldId="584"/>
            <ac:spMk id="17" creationId="{ABCDED38-7FA5-F5C8-8924-79486976EB49}"/>
          </ac:spMkLst>
        </pc:spChg>
        <pc:spChg chg="mod">
          <ac:chgData name="Burnett, Carl M" userId="396d1247-df83-4d28-bee2-e66279f856eb" providerId="ADAL" clId="{F5B1C599-3E35-4577-BB1E-B90269577D83}" dt="2025-05-02T15:32:46.326" v="249"/>
          <ac:spMkLst>
            <pc:docMk/>
            <pc:sldMk cId="3819705410" sldId="584"/>
            <ac:spMk id="18" creationId="{72994A24-59AA-8BD2-A58D-FC088E3A37CC}"/>
          </ac:spMkLst>
        </pc:spChg>
        <pc:spChg chg="mod">
          <ac:chgData name="Burnett, Carl M" userId="396d1247-df83-4d28-bee2-e66279f856eb" providerId="ADAL" clId="{F5B1C599-3E35-4577-BB1E-B90269577D83}" dt="2025-05-02T15:32:46.326" v="249"/>
          <ac:spMkLst>
            <pc:docMk/>
            <pc:sldMk cId="3819705410" sldId="584"/>
            <ac:spMk id="21" creationId="{7DB9FA7F-4FAD-15A2-F07E-3FA340C923AF}"/>
          </ac:spMkLst>
        </pc:spChg>
        <pc:spChg chg="mod">
          <ac:chgData name="Burnett, Carl M" userId="396d1247-df83-4d28-bee2-e66279f856eb" providerId="ADAL" clId="{F5B1C599-3E35-4577-BB1E-B90269577D83}" dt="2025-05-02T15:32:46.326" v="249"/>
          <ac:spMkLst>
            <pc:docMk/>
            <pc:sldMk cId="3819705410" sldId="584"/>
            <ac:spMk id="25" creationId="{E280D6C2-8477-A781-800D-E1568578387B}"/>
          </ac:spMkLst>
        </pc:spChg>
        <pc:spChg chg="mod">
          <ac:chgData name="Burnett, Carl M" userId="396d1247-df83-4d28-bee2-e66279f856eb" providerId="ADAL" clId="{F5B1C599-3E35-4577-BB1E-B90269577D83}" dt="2025-05-02T15:32:46.326" v="249"/>
          <ac:spMkLst>
            <pc:docMk/>
            <pc:sldMk cId="3819705410" sldId="584"/>
            <ac:spMk id="27" creationId="{2431627A-9DE4-0190-6970-64607C7182DE}"/>
          </ac:spMkLst>
        </pc:spChg>
        <pc:spChg chg="mod">
          <ac:chgData name="Burnett, Carl M" userId="396d1247-df83-4d28-bee2-e66279f856eb" providerId="ADAL" clId="{F5B1C599-3E35-4577-BB1E-B90269577D83}" dt="2025-05-02T15:32:46.326" v="249"/>
          <ac:spMkLst>
            <pc:docMk/>
            <pc:sldMk cId="3819705410" sldId="584"/>
            <ac:spMk id="30" creationId="{2CCA7456-C481-9B1F-4F00-C2CCCD341D38}"/>
          </ac:spMkLst>
        </pc:spChg>
        <pc:spChg chg="mod">
          <ac:chgData name="Burnett, Carl M" userId="396d1247-df83-4d28-bee2-e66279f856eb" providerId="ADAL" clId="{F5B1C599-3E35-4577-BB1E-B90269577D83}" dt="2025-05-02T15:32:46.326" v="249"/>
          <ac:spMkLst>
            <pc:docMk/>
            <pc:sldMk cId="3819705410" sldId="584"/>
            <ac:spMk id="32" creationId="{B177BCF9-EEBF-2593-C71D-2372C9F08ABA}"/>
          </ac:spMkLst>
        </pc:spChg>
        <pc:spChg chg="mod">
          <ac:chgData name="Burnett, Carl M" userId="396d1247-df83-4d28-bee2-e66279f856eb" providerId="ADAL" clId="{F5B1C599-3E35-4577-BB1E-B90269577D83}" dt="2025-05-02T15:32:46.326" v="249"/>
          <ac:spMkLst>
            <pc:docMk/>
            <pc:sldMk cId="3819705410" sldId="584"/>
            <ac:spMk id="34" creationId="{215CF1C5-F26F-D3BE-6A85-317B24EA5FB4}"/>
          </ac:spMkLst>
        </pc:spChg>
        <pc:spChg chg="mod">
          <ac:chgData name="Burnett, Carl M" userId="396d1247-df83-4d28-bee2-e66279f856eb" providerId="ADAL" clId="{F5B1C599-3E35-4577-BB1E-B90269577D83}" dt="2025-05-02T15:32:46.326" v="249"/>
          <ac:spMkLst>
            <pc:docMk/>
            <pc:sldMk cId="3819705410" sldId="584"/>
            <ac:spMk id="38" creationId="{AB72508F-578E-B670-B94F-5B49EDB3F07F}"/>
          </ac:spMkLst>
        </pc:spChg>
        <pc:spChg chg="mod">
          <ac:chgData name="Burnett, Carl M" userId="396d1247-df83-4d28-bee2-e66279f856eb" providerId="ADAL" clId="{F5B1C599-3E35-4577-BB1E-B90269577D83}" dt="2025-05-02T15:32:46.326" v="249"/>
          <ac:spMkLst>
            <pc:docMk/>
            <pc:sldMk cId="3819705410" sldId="584"/>
            <ac:spMk id="40" creationId="{EFD36826-21D2-116B-099F-77DCD9D29803}"/>
          </ac:spMkLst>
        </pc:spChg>
        <pc:grpChg chg="add mod">
          <ac:chgData name="Burnett, Carl M" userId="396d1247-df83-4d28-bee2-e66279f856eb" providerId="ADAL" clId="{F5B1C599-3E35-4577-BB1E-B90269577D83}" dt="2025-05-02T15:32:23.593" v="246"/>
          <ac:grpSpMkLst>
            <pc:docMk/>
            <pc:sldMk cId="3819705410" sldId="584"/>
            <ac:grpSpMk id="6" creationId="{42F29B8D-4CAA-3201-609D-34CE180B6FFF}"/>
          </ac:grpSpMkLst>
        </pc:grpChg>
        <pc:grpChg chg="mod">
          <ac:chgData name="Burnett, Carl M" userId="396d1247-df83-4d28-bee2-e66279f856eb" providerId="ADAL" clId="{F5B1C599-3E35-4577-BB1E-B90269577D83}" dt="2025-05-02T15:32:53.179" v="251" actId="14100"/>
          <ac:grpSpMkLst>
            <pc:docMk/>
            <pc:sldMk cId="3819705410" sldId="584"/>
            <ac:grpSpMk id="13" creationId="{8F6F24E8-9BC5-FBD3-0563-7766ED97CCB1}"/>
          </ac:grpSpMkLst>
        </pc:grpChg>
        <pc:picChg chg="mod">
          <ac:chgData name="Burnett, Carl M" userId="396d1247-df83-4d28-bee2-e66279f856eb" providerId="ADAL" clId="{F5B1C599-3E35-4577-BB1E-B90269577D83}" dt="2025-05-02T15:32:23.593" v="246"/>
          <ac:picMkLst>
            <pc:docMk/>
            <pc:sldMk cId="3819705410" sldId="584"/>
            <ac:picMk id="7" creationId="{8E1DD1CC-5C8E-7194-F3B3-7E7D822360A1}"/>
          </ac:picMkLst>
        </pc:picChg>
        <pc:picChg chg="add del">
          <ac:chgData name="Burnett, Carl M" userId="396d1247-df83-4d28-bee2-e66279f856eb" providerId="ADAL" clId="{F5B1C599-3E35-4577-BB1E-B90269577D83}" dt="2025-05-02T15:32:33.143" v="248" actId="478"/>
          <ac:picMkLst>
            <pc:docMk/>
            <pc:sldMk cId="3819705410" sldId="584"/>
            <ac:picMk id="12" creationId="{4B46AB72-3039-6423-B2EE-6FF596CABFDA}"/>
          </ac:picMkLst>
        </pc:picChg>
      </pc:sldChg>
      <pc:sldChg chg="add">
        <pc:chgData name="Burnett, Carl M" userId="396d1247-df83-4d28-bee2-e66279f856eb" providerId="ADAL" clId="{F5B1C599-3E35-4577-BB1E-B90269577D83}" dt="2025-05-02T15:37:49.222" v="260"/>
        <pc:sldMkLst>
          <pc:docMk/>
          <pc:sldMk cId="1865754499" sldId="585"/>
        </pc:sldMkLst>
      </pc:sldChg>
      <pc:sldChg chg="add">
        <pc:chgData name="Burnett, Carl M" userId="396d1247-df83-4d28-bee2-e66279f856eb" providerId="ADAL" clId="{F5B1C599-3E35-4577-BB1E-B90269577D83}" dt="2025-05-02T15:37:49.222" v="260"/>
        <pc:sldMkLst>
          <pc:docMk/>
          <pc:sldMk cId="544640514" sldId="586"/>
        </pc:sldMkLst>
      </pc:sldChg>
      <pc:sldChg chg="add">
        <pc:chgData name="Burnett, Carl M" userId="396d1247-df83-4d28-bee2-e66279f856eb" providerId="ADAL" clId="{F5B1C599-3E35-4577-BB1E-B90269577D83}" dt="2025-05-02T15:37:49.222" v="260"/>
        <pc:sldMkLst>
          <pc:docMk/>
          <pc:sldMk cId="2744568146" sldId="587"/>
        </pc:sldMkLst>
      </pc:sldChg>
      <pc:sldChg chg="add">
        <pc:chgData name="Burnett, Carl M" userId="396d1247-df83-4d28-bee2-e66279f856eb" providerId="ADAL" clId="{F5B1C599-3E35-4577-BB1E-B90269577D83}" dt="2025-05-02T15:37:49.222" v="260"/>
        <pc:sldMkLst>
          <pc:docMk/>
          <pc:sldMk cId="74178576" sldId="588"/>
        </pc:sldMkLst>
      </pc:sldChg>
      <pc:sldChg chg="add">
        <pc:chgData name="Burnett, Carl M" userId="396d1247-df83-4d28-bee2-e66279f856eb" providerId="ADAL" clId="{F5B1C599-3E35-4577-BB1E-B90269577D83}" dt="2025-05-02T15:37:49.222" v="260"/>
        <pc:sldMkLst>
          <pc:docMk/>
          <pc:sldMk cId="61067661" sldId="589"/>
        </pc:sldMkLst>
      </pc:sldChg>
      <pc:sldChg chg="add">
        <pc:chgData name="Burnett, Carl M" userId="396d1247-df83-4d28-bee2-e66279f856eb" providerId="ADAL" clId="{F5B1C599-3E35-4577-BB1E-B90269577D83}" dt="2025-05-02T15:37:49.222" v="260"/>
        <pc:sldMkLst>
          <pc:docMk/>
          <pc:sldMk cId="2199189756" sldId="590"/>
        </pc:sldMkLst>
      </pc:sldChg>
      <pc:sldChg chg="addSp delSp modSp new mod modClrScheme chgLayout">
        <pc:chgData name="Burnett, Carl M" userId="396d1247-df83-4d28-bee2-e66279f856eb" providerId="ADAL" clId="{F5B1C599-3E35-4577-BB1E-B90269577D83}" dt="2025-05-02T15:41:43.938" v="324" actId="1076"/>
        <pc:sldMkLst>
          <pc:docMk/>
          <pc:sldMk cId="2391188875" sldId="591"/>
        </pc:sldMkLst>
        <pc:spChg chg="mod ord">
          <ac:chgData name="Burnett, Carl M" userId="396d1247-df83-4d28-bee2-e66279f856eb" providerId="ADAL" clId="{F5B1C599-3E35-4577-BB1E-B90269577D83}" dt="2025-05-02T15:40:57.831" v="316"/>
          <ac:spMkLst>
            <pc:docMk/>
            <pc:sldMk cId="2391188875" sldId="591"/>
            <ac:spMk id="2" creationId="{0875F070-3806-0FF9-5E14-E28A37447AB4}"/>
          </ac:spMkLst>
        </pc:spChg>
        <pc:spChg chg="del">
          <ac:chgData name="Burnett, Carl M" userId="396d1247-df83-4d28-bee2-e66279f856eb" providerId="ADAL" clId="{F5B1C599-3E35-4577-BB1E-B90269577D83}" dt="2025-05-02T15:40:49.672" v="313" actId="700"/>
          <ac:spMkLst>
            <pc:docMk/>
            <pc:sldMk cId="2391188875" sldId="591"/>
            <ac:spMk id="3" creationId="{0917A9A5-1B5D-59C1-1B48-7EB05ADA3699}"/>
          </ac:spMkLst>
        </pc:spChg>
        <pc:spChg chg="mod ord">
          <ac:chgData name="Burnett, Carl M" userId="396d1247-df83-4d28-bee2-e66279f856eb" providerId="ADAL" clId="{F5B1C599-3E35-4577-BB1E-B90269577D83}" dt="2025-05-02T15:40:53.516" v="314" actId="700"/>
          <ac:spMkLst>
            <pc:docMk/>
            <pc:sldMk cId="2391188875" sldId="591"/>
            <ac:spMk id="4" creationId="{7F73DA36-F079-D4C8-3782-4CD6171D8A17}"/>
          </ac:spMkLst>
        </pc:spChg>
        <pc:spChg chg="mod ord">
          <ac:chgData name="Burnett, Carl M" userId="396d1247-df83-4d28-bee2-e66279f856eb" providerId="ADAL" clId="{F5B1C599-3E35-4577-BB1E-B90269577D83}" dt="2025-05-02T15:40:53.516" v="314" actId="700"/>
          <ac:spMkLst>
            <pc:docMk/>
            <pc:sldMk cId="2391188875" sldId="591"/>
            <ac:spMk id="5" creationId="{55357F71-8F11-8CA2-CC85-42F56AA7951C}"/>
          </ac:spMkLst>
        </pc:spChg>
        <pc:spChg chg="mod ord">
          <ac:chgData name="Burnett, Carl M" userId="396d1247-df83-4d28-bee2-e66279f856eb" providerId="ADAL" clId="{F5B1C599-3E35-4577-BB1E-B90269577D83}" dt="2025-05-02T15:40:53.516" v="314" actId="700"/>
          <ac:spMkLst>
            <pc:docMk/>
            <pc:sldMk cId="2391188875" sldId="591"/>
            <ac:spMk id="6" creationId="{32170EE0-FCE9-D3F0-15C8-493630CEFDD1}"/>
          </ac:spMkLst>
        </pc:spChg>
        <pc:spChg chg="add del mod ord">
          <ac:chgData name="Burnett, Carl M" userId="396d1247-df83-4d28-bee2-e66279f856eb" providerId="ADAL" clId="{F5B1C599-3E35-4577-BB1E-B90269577D83}" dt="2025-05-02T15:40:53.516" v="314" actId="700"/>
          <ac:spMkLst>
            <pc:docMk/>
            <pc:sldMk cId="2391188875" sldId="591"/>
            <ac:spMk id="7" creationId="{BC288F7A-4E4F-FD1C-E662-B673534DD7B3}"/>
          </ac:spMkLst>
        </pc:spChg>
        <pc:spChg chg="add mod">
          <ac:chgData name="Burnett, Carl M" userId="396d1247-df83-4d28-bee2-e66279f856eb" providerId="ADAL" clId="{F5B1C599-3E35-4577-BB1E-B90269577D83}" dt="2025-05-02T15:41:18.979" v="321" actId="2711"/>
          <ac:spMkLst>
            <pc:docMk/>
            <pc:sldMk cId="2391188875" sldId="591"/>
            <ac:spMk id="8" creationId="{1D64145F-AF86-6B77-6532-BF201ED5B88D}"/>
          </ac:spMkLst>
        </pc:spChg>
        <pc:spChg chg="mod">
          <ac:chgData name="Burnett, Carl M" userId="396d1247-df83-4d28-bee2-e66279f856eb" providerId="ADAL" clId="{F5B1C599-3E35-4577-BB1E-B90269577D83}" dt="2025-05-02T15:41:30.808" v="322"/>
          <ac:spMkLst>
            <pc:docMk/>
            <pc:sldMk cId="2391188875" sldId="591"/>
            <ac:spMk id="11" creationId="{2D25D6DC-674F-2116-CCA4-A653FE3D0A2D}"/>
          </ac:spMkLst>
        </pc:spChg>
        <pc:grpChg chg="add mod">
          <ac:chgData name="Burnett, Carl M" userId="396d1247-df83-4d28-bee2-e66279f856eb" providerId="ADAL" clId="{F5B1C599-3E35-4577-BB1E-B90269577D83}" dt="2025-05-02T15:41:43.938" v="324" actId="1076"/>
          <ac:grpSpMkLst>
            <pc:docMk/>
            <pc:sldMk cId="2391188875" sldId="591"/>
            <ac:grpSpMk id="9" creationId="{FF802D5B-7B18-BD5C-76F0-F03BDC2AABA8}"/>
          </ac:grpSpMkLst>
        </pc:grpChg>
        <pc:picChg chg="mod">
          <ac:chgData name="Burnett, Carl M" userId="396d1247-df83-4d28-bee2-e66279f856eb" providerId="ADAL" clId="{F5B1C599-3E35-4577-BB1E-B90269577D83}" dt="2025-05-02T15:41:30.808" v="322"/>
          <ac:picMkLst>
            <pc:docMk/>
            <pc:sldMk cId="2391188875" sldId="591"/>
            <ac:picMk id="10" creationId="{75ADF8BC-AC83-B259-3428-712ED4A9621F}"/>
          </ac:picMkLst>
        </pc:picChg>
      </pc:sldChg>
      <pc:sldChg chg="addSp modSp new add del mod">
        <pc:chgData name="Burnett, Carl M" userId="396d1247-df83-4d28-bee2-e66279f856eb" providerId="ADAL" clId="{F5B1C599-3E35-4577-BB1E-B90269577D83}" dt="2025-05-02T15:43:35.266" v="353" actId="47"/>
        <pc:sldMkLst>
          <pc:docMk/>
          <pc:sldMk cId="2416880563" sldId="592"/>
        </pc:sldMkLst>
        <pc:spChg chg="mod">
          <ac:chgData name="Burnett, Carl M" userId="396d1247-df83-4d28-bee2-e66279f856eb" providerId="ADAL" clId="{F5B1C599-3E35-4577-BB1E-B90269577D83}" dt="2025-05-02T15:42:09.719" v="329"/>
          <ac:spMkLst>
            <pc:docMk/>
            <pc:sldMk cId="2416880563" sldId="592"/>
            <ac:spMk id="2" creationId="{20CBF736-7411-2DA1-7DC8-0B2135A54640}"/>
          </ac:spMkLst>
        </pc:spChg>
        <pc:spChg chg="mod">
          <ac:chgData name="Burnett, Carl M" userId="396d1247-df83-4d28-bee2-e66279f856eb" providerId="ADAL" clId="{F5B1C599-3E35-4577-BB1E-B90269577D83}" dt="2025-05-02T15:42:17.013" v="330"/>
          <ac:spMkLst>
            <pc:docMk/>
            <pc:sldMk cId="2416880563" sldId="592"/>
            <ac:spMk id="8" creationId="{F770205E-BC18-2C4F-3290-67E465E82490}"/>
          </ac:spMkLst>
        </pc:spChg>
        <pc:spChg chg="add mod">
          <ac:chgData name="Burnett, Carl M" userId="396d1247-df83-4d28-bee2-e66279f856eb" providerId="ADAL" clId="{F5B1C599-3E35-4577-BB1E-B90269577D83}" dt="2025-05-02T15:43:23.580" v="351" actId="1076"/>
          <ac:spMkLst>
            <pc:docMk/>
            <pc:sldMk cId="2416880563" sldId="592"/>
            <ac:spMk id="9" creationId="{02B2069D-A17B-D785-04A9-7796936DE00B}"/>
          </ac:spMkLst>
        </pc:spChg>
        <pc:grpChg chg="add mod">
          <ac:chgData name="Burnett, Carl M" userId="396d1247-df83-4d28-bee2-e66279f856eb" providerId="ADAL" clId="{F5B1C599-3E35-4577-BB1E-B90269577D83}" dt="2025-05-02T15:42:24.185" v="332" actId="14100"/>
          <ac:grpSpMkLst>
            <pc:docMk/>
            <pc:sldMk cId="2416880563" sldId="592"/>
            <ac:grpSpMk id="6" creationId="{113981A6-3E62-8CD2-53F7-5DF1A2467C7D}"/>
          </ac:grpSpMkLst>
        </pc:grpChg>
        <pc:picChg chg="mod">
          <ac:chgData name="Burnett, Carl M" userId="396d1247-df83-4d28-bee2-e66279f856eb" providerId="ADAL" clId="{F5B1C599-3E35-4577-BB1E-B90269577D83}" dt="2025-05-02T15:42:17.013" v="330"/>
          <ac:picMkLst>
            <pc:docMk/>
            <pc:sldMk cId="2416880563" sldId="592"/>
            <ac:picMk id="7" creationId="{EF145982-05B8-C067-CF6A-A3A81590098F}"/>
          </ac:picMkLst>
        </pc:picChg>
      </pc:sldChg>
      <pc:sldChg chg="addSp modSp new mod">
        <pc:chgData name="Burnett, Carl M" userId="396d1247-df83-4d28-bee2-e66279f856eb" providerId="ADAL" clId="{F5B1C599-3E35-4577-BB1E-B90269577D83}" dt="2025-05-02T15:45:03.247" v="390" actId="1076"/>
        <pc:sldMkLst>
          <pc:docMk/>
          <pc:sldMk cId="3101817756" sldId="593"/>
        </pc:sldMkLst>
        <pc:spChg chg="mod">
          <ac:chgData name="Burnett, Carl M" userId="396d1247-df83-4d28-bee2-e66279f856eb" providerId="ADAL" clId="{F5B1C599-3E35-4577-BB1E-B90269577D83}" dt="2025-05-02T15:44:49.822" v="386"/>
          <ac:spMkLst>
            <pc:docMk/>
            <pc:sldMk cId="3101817756" sldId="593"/>
            <ac:spMk id="2" creationId="{D4AE55BA-A89D-885C-38BD-89535A443E74}"/>
          </ac:spMkLst>
        </pc:spChg>
        <pc:spChg chg="mod">
          <ac:chgData name="Burnett, Carl M" userId="396d1247-df83-4d28-bee2-e66279f856eb" providerId="ADAL" clId="{F5B1C599-3E35-4577-BB1E-B90269577D83}" dt="2025-05-02T15:44:55.625" v="387"/>
          <ac:spMkLst>
            <pc:docMk/>
            <pc:sldMk cId="3101817756" sldId="593"/>
            <ac:spMk id="8" creationId="{5D0DDC8E-6B47-F465-3572-36A0D80A2382}"/>
          </ac:spMkLst>
        </pc:spChg>
        <pc:grpChg chg="add mod">
          <ac:chgData name="Burnett, Carl M" userId="396d1247-df83-4d28-bee2-e66279f856eb" providerId="ADAL" clId="{F5B1C599-3E35-4577-BB1E-B90269577D83}" dt="2025-05-02T15:45:03.247" v="390" actId="1076"/>
          <ac:grpSpMkLst>
            <pc:docMk/>
            <pc:sldMk cId="3101817756" sldId="593"/>
            <ac:grpSpMk id="6" creationId="{96373C1B-B9BB-FBAD-C489-7F334FADD36D}"/>
          </ac:grpSpMkLst>
        </pc:grpChg>
        <pc:picChg chg="mod">
          <ac:chgData name="Burnett, Carl M" userId="396d1247-df83-4d28-bee2-e66279f856eb" providerId="ADAL" clId="{F5B1C599-3E35-4577-BB1E-B90269577D83}" dt="2025-05-02T15:44:55.625" v="387"/>
          <ac:picMkLst>
            <pc:docMk/>
            <pc:sldMk cId="3101817756" sldId="593"/>
            <ac:picMk id="7" creationId="{823919D2-5D99-9834-B3B4-49AED2E3F54A}"/>
          </ac:picMkLst>
        </pc:picChg>
      </pc:sldChg>
      <pc:sldChg chg="modSp add mod">
        <pc:chgData name="Burnett, Carl M" userId="396d1247-df83-4d28-bee2-e66279f856eb" providerId="ADAL" clId="{F5B1C599-3E35-4577-BB1E-B90269577D83}" dt="2025-05-02T15:51:05.808" v="542" actId="20577"/>
        <pc:sldMkLst>
          <pc:docMk/>
          <pc:sldMk cId="4292554456" sldId="594"/>
        </pc:sldMkLst>
        <pc:spChg chg="mod">
          <ac:chgData name="Burnett, Carl M" userId="396d1247-df83-4d28-bee2-e66279f856eb" providerId="ADAL" clId="{F5B1C599-3E35-4577-BB1E-B90269577D83}" dt="2025-05-02T15:51:05.808" v="542" actId="20577"/>
          <ac:spMkLst>
            <pc:docMk/>
            <pc:sldMk cId="4292554456" sldId="594"/>
            <ac:spMk id="3" creationId="{BBB73D13-9177-BC9A-DFF1-AF86975F3813}"/>
          </ac:spMkLst>
        </pc:spChg>
      </pc:sldChg>
      <pc:sldChg chg="modSp add mod">
        <pc:chgData name="Burnett, Carl M" userId="396d1247-df83-4d28-bee2-e66279f856eb" providerId="ADAL" clId="{F5B1C599-3E35-4577-BB1E-B90269577D83}" dt="2025-05-03T11:07:13.868" v="651" actId="20577"/>
        <pc:sldMkLst>
          <pc:docMk/>
          <pc:sldMk cId="486525339" sldId="595"/>
        </pc:sldMkLst>
        <pc:spChg chg="mod">
          <ac:chgData name="Burnett, Carl M" userId="396d1247-df83-4d28-bee2-e66279f856eb" providerId="ADAL" clId="{F5B1C599-3E35-4577-BB1E-B90269577D83}" dt="2025-05-03T11:07:13.868" v="651" actId="20577"/>
          <ac:spMkLst>
            <pc:docMk/>
            <pc:sldMk cId="486525339" sldId="595"/>
            <ac:spMk id="2" creationId="{86CD0483-5C0D-BCC0-E95C-5455CFDD35FC}"/>
          </ac:spMkLst>
        </pc:spChg>
      </pc:sldChg>
      <pc:sldChg chg="add del">
        <pc:chgData name="Burnett, Carl M" userId="396d1247-df83-4d28-bee2-e66279f856eb" providerId="ADAL" clId="{F5B1C599-3E35-4577-BB1E-B90269577D83}" dt="2025-05-02T15:51:21.797" v="543" actId="47"/>
        <pc:sldMkLst>
          <pc:docMk/>
          <pc:sldMk cId="1955433060" sldId="595"/>
        </pc:sldMkLst>
      </pc:sldChg>
      <pc:sldMasterChg chg="delSldLayout">
        <pc:chgData name="Burnett, Carl M" userId="396d1247-df83-4d28-bee2-e66279f856eb" providerId="ADAL" clId="{F5B1C599-3E35-4577-BB1E-B90269577D83}" dt="2025-05-02T15:25:05.183" v="192" actId="47"/>
        <pc:sldMasterMkLst>
          <pc:docMk/>
          <pc:sldMasterMk cId="0" sldId="2147483660"/>
        </pc:sldMasterMkLst>
        <pc:sldLayoutChg chg="del">
          <pc:chgData name="Burnett, Carl M" userId="396d1247-df83-4d28-bee2-e66279f856eb" providerId="ADAL" clId="{F5B1C599-3E35-4577-BB1E-B90269577D83}" dt="2025-05-02T15:25:05.183" v="192" actId="47"/>
          <pc:sldLayoutMkLst>
            <pc:docMk/>
            <pc:sldMasterMk cId="0" sldId="2147483660"/>
            <pc:sldLayoutMk cId="1861532438" sldId="2147483674"/>
          </pc:sldLayoutMkLst>
        </pc:sldLayoutChg>
        <pc:sldLayoutChg chg="del">
          <pc:chgData name="Burnett, Carl M" userId="396d1247-df83-4d28-bee2-e66279f856eb" providerId="ADAL" clId="{F5B1C599-3E35-4577-BB1E-B90269577D83}" dt="2025-05-02T15:25:05.183" v="192" actId="47"/>
          <pc:sldLayoutMkLst>
            <pc:docMk/>
            <pc:sldMasterMk cId="0" sldId="2147483660"/>
            <pc:sldLayoutMk cId="202266279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B9B22155-F6E3-406E-B04F-D5269B29CDF0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864D0-3CBE-4737-8223-73678754424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6FEB-BA5A-41F3-B44A-8D5F48C8C6D8}" type="datetime1">
              <a:rPr lang="en-US" smtClean="0"/>
              <a:t>5/3/2025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83D8-8F52-4E26-BF72-1A5A7F33D5E2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2901-A5B5-45A3-BDA9-341B54B18195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62865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59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0861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0861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622EFDF-CADB-472F-B3A2-EE5FC2FF97FB}" type="datetime1">
              <a:rPr lang="en-US" altLang="en-US" smtClean="0"/>
              <a:t>5/3/2025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2018-2025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3B8EB438-20EE-4AC9-8FCF-F45168010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494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785813"/>
            <a:ext cx="8340725" cy="5786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421606"/>
            <a:ext cx="4298950" cy="3173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428750"/>
            <a:ext cx="4298950" cy="151447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3050381"/>
            <a:ext cx="4298950" cy="1544241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4F85-EA57-4A94-A38F-DC78860DC81F}" type="datetime1">
              <a:rPr lang="en-US" smtClean="0"/>
              <a:t>5/3/2025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55885-CF94-499A-8DBB-B56BF80147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4843463"/>
            <a:ext cx="2895600" cy="200025"/>
          </a:xfrm>
          <a:prstGeom prst="rect">
            <a:avLst/>
          </a:prstGeom>
        </p:spPr>
        <p:txBody>
          <a:bodyPr/>
          <a:lstStyle>
            <a:lvl1pPr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2018-2025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9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6A3D-CB5B-4EB2-A442-27A412340FFA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79D5-DF0F-4CAA-9FD7-283FF564266F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EB17-7314-4CA1-B7AC-9F53A60F969F}" type="datetime1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39AF-A910-4ADE-BB0E-DA6512BBE93B}" type="datetime1">
              <a:rPr lang="en-US" smtClean="0"/>
              <a:t>5/3/2025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FF7D-6810-4FF1-8C58-40B0D556E583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7FE0-8592-482E-A7F4-F789D82BC0A2}" type="datetime1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37B4-23BF-4455-AC34-37D99F866804}" type="datetime1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B1F7-308E-4AE9-B399-1FE0320E67A9}" type="datetime1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47AEEE-96AF-41AF-87FA-7729E594CB08}" type="datetime1">
              <a:rPr lang="en-US" smtClean="0"/>
              <a:t>5/3/2025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2018-2025 ©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burnet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internetexchangemap.com/" TargetMode="Externa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http://video.profburnett.com/IoT/Internet_of_Things.mp4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chrome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le.com/safari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edge?ep=0&amp;form=MA13M0&amp;es=40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zilla.org/en-US/firefox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ra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rave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438150"/>
            <a:ext cx="7851648" cy="14478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ITI 499 - Mastering Windows Fundamentals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86150"/>
            <a:ext cx="7854696" cy="914400"/>
          </a:xfrm>
        </p:spPr>
        <p:txBody>
          <a:bodyPr anchor="b">
            <a:normAutofit fontScale="77500" lnSpcReduction="20000"/>
          </a:bodyPr>
          <a:lstStyle/>
          <a:p>
            <a:pPr>
              <a:defRPr/>
            </a:pPr>
            <a:br>
              <a:rPr lang="en-US" sz="3600" dirty="0"/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www.profburnett.com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a Skill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for Life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8632AA-4C54-43BE-A8C5-62D2D73F1481}"/>
              </a:ext>
            </a:extLst>
          </p:cNvPr>
          <p:cNvSpPr/>
          <p:nvPr/>
        </p:nvSpPr>
        <p:spPr>
          <a:xfrm>
            <a:off x="228600" y="1504950"/>
            <a:ext cx="8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Session III</a:t>
            </a:r>
          </a:p>
          <a:p>
            <a:pPr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Managing Applications</a:t>
            </a:r>
          </a:p>
          <a:p>
            <a:pPr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Internet, World Wide Web, Cloud, &amp; IoT </a:t>
            </a:r>
          </a:p>
          <a:p>
            <a:pPr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Web Browsers</a:t>
            </a:r>
          </a:p>
        </p:txBody>
      </p:sp>
    </p:spTree>
    <p:extLst>
      <p:ext uri="{BB962C8B-B14F-4D97-AF65-F5344CB8AC3E}">
        <p14:creationId xmlns:p14="http://schemas.microsoft.com/office/powerpoint/2010/main" val="320874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513"/>
            <a:ext cx="8305800" cy="6064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Desktops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01721" y="1026319"/>
            <a:ext cx="6140558" cy="3907631"/>
            <a:chOff x="478295" y="1099052"/>
            <a:chExt cx="8187410" cy="521017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4494" y="1099052"/>
              <a:ext cx="6743700" cy="5210175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478295" y="1600200"/>
              <a:ext cx="8187410" cy="4283805"/>
              <a:chOff x="-465441" y="1600200"/>
              <a:chExt cx="8187410" cy="4283805"/>
            </a:xfrm>
          </p:grpSpPr>
          <p:sp>
            <p:nvSpPr>
              <p:cNvPr id="14" name="Line 82"/>
              <p:cNvSpPr>
                <a:spLocks noChangeShapeType="1"/>
              </p:cNvSpPr>
              <p:nvPr/>
            </p:nvSpPr>
            <p:spPr bwMode="auto">
              <a:xfrm>
                <a:off x="7052680" y="5287105"/>
                <a:ext cx="283632" cy="59690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15" name="Rounded Rectangle 4"/>
              <p:cNvSpPr/>
              <p:nvPr/>
            </p:nvSpPr>
            <p:spPr>
              <a:xfrm>
                <a:off x="6383390" y="4807282"/>
                <a:ext cx="1338579" cy="479823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Create New Desktop</a:t>
                </a:r>
              </a:p>
            </p:txBody>
          </p:sp>
          <p:sp>
            <p:nvSpPr>
              <p:cNvPr id="16" name="AutoShape 302"/>
              <p:cNvSpPr>
                <a:spLocks/>
              </p:cNvSpPr>
              <p:nvPr/>
            </p:nvSpPr>
            <p:spPr bwMode="auto">
              <a:xfrm rot="5400000" flipH="1">
                <a:off x="4044745" y="4646350"/>
                <a:ext cx="233362" cy="1878411"/>
              </a:xfrm>
              <a:prstGeom prst="rightBrace">
                <a:avLst>
                  <a:gd name="adj1" fmla="val 65909"/>
                  <a:gd name="adj2" fmla="val 50000"/>
                </a:avLst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 dirty="0"/>
              </a:p>
            </p:txBody>
          </p:sp>
          <p:sp>
            <p:nvSpPr>
              <p:cNvPr id="17" name="Rounded Rectangle 6"/>
              <p:cNvSpPr/>
              <p:nvPr/>
            </p:nvSpPr>
            <p:spPr>
              <a:xfrm>
                <a:off x="3420084" y="4814232"/>
                <a:ext cx="1482684" cy="621507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Previews of Virtual Desktops</a:t>
                </a:r>
              </a:p>
            </p:txBody>
          </p:sp>
          <p:sp>
            <p:nvSpPr>
              <p:cNvPr id="18" name="AutoShape 302"/>
              <p:cNvSpPr>
                <a:spLocks/>
              </p:cNvSpPr>
              <p:nvPr/>
            </p:nvSpPr>
            <p:spPr bwMode="auto">
              <a:xfrm flipH="1">
                <a:off x="966617" y="1600200"/>
                <a:ext cx="269636" cy="3868675"/>
              </a:xfrm>
              <a:prstGeom prst="rightBrace">
                <a:avLst>
                  <a:gd name="adj1" fmla="val 65909"/>
                  <a:gd name="adj2" fmla="val 50000"/>
                </a:avLst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 dirty="0"/>
              </a:p>
            </p:txBody>
          </p:sp>
          <p:sp>
            <p:nvSpPr>
              <p:cNvPr id="19" name="Rounded Rectangle 8"/>
              <p:cNvSpPr/>
              <p:nvPr/>
            </p:nvSpPr>
            <p:spPr>
              <a:xfrm>
                <a:off x="-465441" y="3130253"/>
                <a:ext cx="1432058" cy="808567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Previews of Open Applications on Desktop 1</a:t>
                </a:r>
              </a:p>
            </p:txBody>
          </p: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FC6091-E051-43B0-7DE4-6485389D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0203-3BB3-41CC-A2AF-F9F4F0DEC204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1E9DA-3FEE-05B8-FD8B-22993C3BF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992535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58590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Snap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644091" y="1200150"/>
            <a:ext cx="5681934" cy="3810001"/>
            <a:chOff x="311473" y="1263254"/>
            <a:chExt cx="7575911" cy="5080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7439" y="1263254"/>
              <a:ext cx="5659945" cy="4650576"/>
            </a:xfrm>
            <a:prstGeom prst="rect">
              <a:avLst/>
            </a:prstGeom>
          </p:spPr>
        </p:pic>
        <p:sp>
          <p:nvSpPr>
            <p:cNvPr id="11" name="Line 167"/>
            <p:cNvSpPr>
              <a:spLocks noChangeShapeType="1"/>
            </p:cNvSpPr>
            <p:nvPr/>
          </p:nvSpPr>
          <p:spPr bwMode="auto">
            <a:xfrm rot="5400000">
              <a:off x="6117023" y="5465378"/>
              <a:ext cx="10247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2" name="Rounded Rectangle 16"/>
            <p:cNvSpPr/>
            <p:nvPr/>
          </p:nvSpPr>
          <p:spPr>
            <a:xfrm>
              <a:off x="5637751" y="5995591"/>
              <a:ext cx="1966373" cy="347663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App being snapped</a:t>
              </a:r>
            </a:p>
          </p:txBody>
        </p:sp>
        <p:sp>
          <p:nvSpPr>
            <p:cNvPr id="13" name="Line 312"/>
            <p:cNvSpPr>
              <a:spLocks noChangeShapeType="1"/>
            </p:cNvSpPr>
            <p:nvPr/>
          </p:nvSpPr>
          <p:spPr bwMode="auto">
            <a:xfrm>
              <a:off x="2019693" y="3340323"/>
              <a:ext cx="102830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4" name="Rounded Rectangle 7"/>
            <p:cNvSpPr/>
            <p:nvPr/>
          </p:nvSpPr>
          <p:spPr>
            <a:xfrm>
              <a:off x="311473" y="3180593"/>
              <a:ext cx="1708220" cy="274639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Snap Size Preview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EF338-A5D0-D714-4D9B-C2A3AA0E3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10A5-B760-4338-8993-F302FCA995F5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78369-A809-B514-0075-83389B144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105106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712"/>
            <a:ext cx="8305800" cy="6221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Snap Assist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05000" y="949014"/>
            <a:ext cx="5821542" cy="4014774"/>
            <a:chOff x="685800" y="1121739"/>
            <a:chExt cx="7762056" cy="535303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1121739"/>
              <a:ext cx="6276975" cy="481965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393095" y="1627094"/>
              <a:ext cx="7054761" cy="4847676"/>
              <a:chOff x="1615831" y="1600199"/>
              <a:chExt cx="7054761" cy="4847676"/>
            </a:xfrm>
          </p:grpSpPr>
          <p:sp>
            <p:nvSpPr>
              <p:cNvPr id="19" name="Line 167"/>
              <p:cNvSpPr>
                <a:spLocks noChangeShapeType="1"/>
              </p:cNvSpPr>
              <p:nvPr/>
            </p:nvSpPr>
            <p:spPr bwMode="auto">
              <a:xfrm rot="5400000">
                <a:off x="2238904" y="5914494"/>
                <a:ext cx="55138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20" name="Rounded Rectangle 5"/>
              <p:cNvSpPr/>
              <p:nvPr/>
            </p:nvSpPr>
            <p:spPr>
              <a:xfrm>
                <a:off x="1615831" y="6173238"/>
                <a:ext cx="1797536" cy="274637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Snapped Program</a:t>
                </a:r>
              </a:p>
            </p:txBody>
          </p:sp>
          <p:sp>
            <p:nvSpPr>
              <p:cNvPr id="21" name="AutoShape 303"/>
              <p:cNvSpPr>
                <a:spLocks/>
              </p:cNvSpPr>
              <p:nvPr/>
            </p:nvSpPr>
            <p:spPr bwMode="auto">
              <a:xfrm rot="10800000" flipH="1">
                <a:off x="7319681" y="1600199"/>
                <a:ext cx="118533" cy="3749471"/>
              </a:xfrm>
              <a:prstGeom prst="rightBrace">
                <a:avLst>
                  <a:gd name="adj1" fmla="val 65909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 dirty="0"/>
              </a:p>
            </p:txBody>
          </p:sp>
          <p:sp>
            <p:nvSpPr>
              <p:cNvPr id="22" name="Rounded Rectangle 7"/>
              <p:cNvSpPr/>
              <p:nvPr/>
            </p:nvSpPr>
            <p:spPr>
              <a:xfrm>
                <a:off x="7527593" y="3039500"/>
                <a:ext cx="1142999" cy="761999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Program Snapshots in Snap Assist</a:t>
                </a:r>
              </a:p>
            </p:txBody>
          </p:sp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B729B-4D9B-94B1-D75F-8FFD9B80E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626D-87B9-462C-B6A7-54179B80E36F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5741F-90FD-75C7-B1C0-4511D534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040218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B7C5-B226-C9B4-0E63-074E7B9F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Keyboard</a:t>
            </a:r>
            <a:r>
              <a:rPr lang="en-US" b="1" spc="-1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</a:t>
            </a:r>
            <a:r>
              <a:rPr lang="en-US" b="1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Multitasking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D8F48-1A38-7497-7745-9634402A4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0D35-0B5A-4C4C-8183-BC3607D55671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9B482-77BF-9F4F-0F0E-DCF78DF5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EC74E-648E-D6A5-6E85-95131EB4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13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6F24E8-9BC5-FBD3-0563-7766ED97CCB1}"/>
              </a:ext>
            </a:extLst>
          </p:cNvPr>
          <p:cNvGrpSpPr/>
          <p:nvPr/>
        </p:nvGrpSpPr>
        <p:grpSpPr>
          <a:xfrm>
            <a:off x="1699577" y="1385316"/>
            <a:ext cx="6072823" cy="3320034"/>
            <a:chOff x="2157222" y="1962150"/>
            <a:chExt cx="5744845" cy="3754754"/>
          </a:xfrm>
        </p:grpSpPr>
        <p:grpSp>
          <p:nvGrpSpPr>
            <p:cNvPr id="14" name="object 3">
              <a:extLst>
                <a:ext uri="{FF2B5EF4-FFF2-40B4-BE49-F238E27FC236}">
                  <a16:creationId xmlns:a16="http://schemas.microsoft.com/office/drawing/2014/main" id="{BA5336A5-D9B4-95E0-4932-B45A256BBCD7}"/>
                </a:ext>
              </a:extLst>
            </p:cNvPr>
            <p:cNvGrpSpPr/>
            <p:nvPr/>
          </p:nvGrpSpPr>
          <p:grpSpPr>
            <a:xfrm>
              <a:off x="2157222" y="1962150"/>
              <a:ext cx="5744845" cy="3754754"/>
              <a:chOff x="2157222" y="1962150"/>
              <a:chExt cx="5744845" cy="3754754"/>
            </a:xfrm>
          </p:grpSpPr>
          <p:pic>
            <p:nvPicPr>
              <p:cNvPr id="36" name="object 4">
                <a:extLst>
                  <a:ext uri="{FF2B5EF4-FFF2-40B4-BE49-F238E27FC236}">
                    <a16:creationId xmlns:a16="http://schemas.microsoft.com/office/drawing/2014/main" id="{C6C40BAD-83AC-40F1-E3D3-29ED2F239BFF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171700" y="1976627"/>
                <a:ext cx="5715000" cy="3730752"/>
              </a:xfrm>
              <a:prstGeom prst="rect">
                <a:avLst/>
              </a:prstGeom>
            </p:spPr>
          </p:pic>
          <p:sp>
            <p:nvSpPr>
              <p:cNvPr id="37" name="object 5">
                <a:extLst>
                  <a:ext uri="{FF2B5EF4-FFF2-40B4-BE49-F238E27FC236}">
                    <a16:creationId xmlns:a16="http://schemas.microsoft.com/office/drawing/2014/main" id="{7C5DFA2A-06F0-D6F2-1B5B-7BE7A0327C36}"/>
                  </a:ext>
                </a:extLst>
              </p:cNvPr>
              <p:cNvSpPr/>
              <p:nvPr/>
            </p:nvSpPr>
            <p:spPr>
              <a:xfrm>
                <a:off x="3944111" y="1962911"/>
                <a:ext cx="0" cy="3754120"/>
              </a:xfrm>
              <a:custGeom>
                <a:avLst/>
                <a:gdLst/>
                <a:ahLst/>
                <a:cxnLst/>
                <a:rect l="l" t="t" r="r" b="b"/>
                <a:pathLst>
                  <a:path h="3754120">
                    <a:moveTo>
                      <a:pt x="0" y="0"/>
                    </a:moveTo>
                    <a:lnTo>
                      <a:pt x="0" y="3753611"/>
                    </a:lnTo>
                  </a:path>
                </a:pathLst>
              </a:custGeom>
              <a:ln w="2895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6">
                <a:extLst>
                  <a:ext uri="{FF2B5EF4-FFF2-40B4-BE49-F238E27FC236}">
                    <a16:creationId xmlns:a16="http://schemas.microsoft.com/office/drawing/2014/main" id="{AB72508F-578E-B670-B94F-5B49EDB3F07F}"/>
                  </a:ext>
                </a:extLst>
              </p:cNvPr>
              <p:cNvSpPr/>
              <p:nvPr/>
            </p:nvSpPr>
            <p:spPr>
              <a:xfrm>
                <a:off x="2157983" y="2319527"/>
                <a:ext cx="5744210" cy="3147060"/>
              </a:xfrm>
              <a:custGeom>
                <a:avLst/>
                <a:gdLst/>
                <a:ahLst/>
                <a:cxnLst/>
                <a:rect l="l" t="t" r="r" b="b"/>
                <a:pathLst>
                  <a:path w="5744209" h="3147060">
                    <a:moveTo>
                      <a:pt x="0" y="0"/>
                    </a:moveTo>
                    <a:lnTo>
                      <a:pt x="5743955" y="0"/>
                    </a:lnTo>
                  </a:path>
                  <a:path w="5744209" h="3147060">
                    <a:moveTo>
                      <a:pt x="0" y="286512"/>
                    </a:moveTo>
                    <a:lnTo>
                      <a:pt x="5743955" y="286512"/>
                    </a:lnTo>
                  </a:path>
                  <a:path w="5744209" h="3147060">
                    <a:moveTo>
                      <a:pt x="0" y="858012"/>
                    </a:moveTo>
                    <a:lnTo>
                      <a:pt x="5743955" y="858012"/>
                    </a:lnTo>
                  </a:path>
                  <a:path w="5744209" h="3147060">
                    <a:moveTo>
                      <a:pt x="0" y="1097279"/>
                    </a:moveTo>
                    <a:lnTo>
                      <a:pt x="5743955" y="1097279"/>
                    </a:lnTo>
                  </a:path>
                  <a:path w="5744209" h="3147060">
                    <a:moveTo>
                      <a:pt x="0" y="1338071"/>
                    </a:moveTo>
                    <a:lnTo>
                      <a:pt x="5743955" y="1338071"/>
                    </a:lnTo>
                  </a:path>
                  <a:path w="5744209" h="3147060">
                    <a:moveTo>
                      <a:pt x="0" y="1577339"/>
                    </a:moveTo>
                    <a:lnTo>
                      <a:pt x="5743955" y="1577339"/>
                    </a:lnTo>
                  </a:path>
                  <a:path w="5744209" h="3147060">
                    <a:moveTo>
                      <a:pt x="0" y="1818131"/>
                    </a:moveTo>
                    <a:lnTo>
                      <a:pt x="5743955" y="1818131"/>
                    </a:lnTo>
                  </a:path>
                  <a:path w="5744209" h="3147060">
                    <a:moveTo>
                      <a:pt x="0" y="2057399"/>
                    </a:moveTo>
                    <a:lnTo>
                      <a:pt x="5743955" y="2057399"/>
                    </a:lnTo>
                  </a:path>
                  <a:path w="5744209" h="3147060">
                    <a:moveTo>
                      <a:pt x="0" y="2298191"/>
                    </a:moveTo>
                    <a:lnTo>
                      <a:pt x="5743955" y="2298191"/>
                    </a:lnTo>
                  </a:path>
                  <a:path w="5744209" h="3147060">
                    <a:moveTo>
                      <a:pt x="0" y="2537460"/>
                    </a:moveTo>
                    <a:lnTo>
                      <a:pt x="5743955" y="2537460"/>
                    </a:lnTo>
                  </a:path>
                  <a:path w="5744209" h="3147060">
                    <a:moveTo>
                      <a:pt x="0" y="3147059"/>
                    </a:moveTo>
                    <a:lnTo>
                      <a:pt x="5743955" y="3147059"/>
                    </a:lnTo>
                  </a:path>
                </a:pathLst>
              </a:custGeom>
              <a:ln w="18288">
                <a:solidFill>
                  <a:srgbClr val="009CD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7">
                <a:extLst>
                  <a:ext uri="{FF2B5EF4-FFF2-40B4-BE49-F238E27FC236}">
                    <a16:creationId xmlns:a16="http://schemas.microsoft.com/office/drawing/2014/main" id="{D0B3DC4F-5647-2474-4A52-B2F2010FF90E}"/>
                  </a:ext>
                </a:extLst>
              </p:cNvPr>
              <p:cNvSpPr/>
              <p:nvPr/>
            </p:nvSpPr>
            <p:spPr>
              <a:xfrm>
                <a:off x="2157983" y="1962911"/>
                <a:ext cx="5744210" cy="3754120"/>
              </a:xfrm>
              <a:custGeom>
                <a:avLst/>
                <a:gdLst/>
                <a:ahLst/>
                <a:cxnLst/>
                <a:rect l="l" t="t" r="r" b="b"/>
                <a:pathLst>
                  <a:path w="5744209" h="3754120">
                    <a:moveTo>
                      <a:pt x="13716" y="0"/>
                    </a:moveTo>
                    <a:lnTo>
                      <a:pt x="13716" y="3753611"/>
                    </a:lnTo>
                  </a:path>
                  <a:path w="5744209" h="3754120">
                    <a:moveTo>
                      <a:pt x="5728716" y="0"/>
                    </a:moveTo>
                    <a:lnTo>
                      <a:pt x="5728716" y="3753611"/>
                    </a:lnTo>
                  </a:path>
                  <a:path w="5744209" h="3754120">
                    <a:moveTo>
                      <a:pt x="0" y="13716"/>
                    </a:moveTo>
                    <a:lnTo>
                      <a:pt x="5743955" y="13716"/>
                    </a:lnTo>
                  </a:path>
                </a:pathLst>
              </a:custGeom>
              <a:ln w="2895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8">
                <a:extLst>
                  <a:ext uri="{FF2B5EF4-FFF2-40B4-BE49-F238E27FC236}">
                    <a16:creationId xmlns:a16="http://schemas.microsoft.com/office/drawing/2014/main" id="{EFD36826-21D2-116B-099F-77DCD9D29803}"/>
                  </a:ext>
                </a:extLst>
              </p:cNvPr>
              <p:cNvSpPr/>
              <p:nvPr/>
            </p:nvSpPr>
            <p:spPr>
              <a:xfrm>
                <a:off x="2157983" y="5707379"/>
                <a:ext cx="57442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744209">
                    <a:moveTo>
                      <a:pt x="0" y="0"/>
                    </a:moveTo>
                    <a:lnTo>
                      <a:pt x="5743955" y="0"/>
                    </a:lnTo>
                  </a:path>
                </a:pathLst>
              </a:custGeom>
              <a:ln w="18288">
                <a:solidFill>
                  <a:srgbClr val="009CD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DD776990-154C-2F4F-7338-426BC1506E8C}"/>
                </a:ext>
              </a:extLst>
            </p:cNvPr>
            <p:cNvSpPr txBox="1"/>
            <p:nvPr/>
          </p:nvSpPr>
          <p:spPr>
            <a:xfrm>
              <a:off x="2227553" y="2035542"/>
              <a:ext cx="4445635" cy="54531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1784985" algn="l"/>
                </a:tabLst>
              </a:pPr>
              <a:r>
                <a:rPr sz="12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Shortcut</a:t>
              </a:r>
              <a:r>
                <a:rPr sz="1200" b="1" dirty="0">
                  <a:solidFill>
                    <a:srgbClr val="FFFFFF"/>
                  </a:solidFill>
                  <a:latin typeface="Calibri"/>
                  <a:cs typeface="Calibri"/>
                </a:rPr>
                <a:t>	</a:t>
              </a:r>
              <a:r>
                <a:rPr lang="en-US" sz="1200" b="1" dirty="0">
                  <a:solidFill>
                    <a:srgbClr val="FFFFFF"/>
                  </a:solidFill>
                  <a:latin typeface="Calibri"/>
                  <a:cs typeface="Calibri"/>
                </a:rPr>
                <a:t>  </a:t>
              </a:r>
              <a:r>
                <a:rPr sz="12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Description</a:t>
              </a:r>
              <a:endParaRPr sz="12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915"/>
                </a:spcBef>
                <a:tabLst>
                  <a:tab pos="1784985" algn="l"/>
                </a:tabLst>
              </a:pPr>
              <a:r>
                <a:rPr sz="1100" b="1" spc="-10" dirty="0">
                  <a:latin typeface="Calibri"/>
                  <a:cs typeface="Calibri"/>
                </a:rPr>
                <a:t>Alt+Tab</a:t>
              </a:r>
              <a:r>
                <a:rPr sz="1100" b="1" dirty="0">
                  <a:latin typeface="Calibri"/>
                  <a:cs typeface="Calibri"/>
                </a:rPr>
                <a:t>	</a:t>
              </a:r>
              <a:r>
                <a:rPr lang="en-US" sz="1100" b="1" dirty="0">
                  <a:latin typeface="Calibri"/>
                  <a:cs typeface="Calibri"/>
                </a:rPr>
                <a:t>   </a:t>
              </a:r>
              <a:r>
                <a:rPr sz="1100" dirty="0">
                  <a:latin typeface="Calibri"/>
                  <a:cs typeface="Calibri"/>
                </a:rPr>
                <a:t>Repeat</a:t>
              </a:r>
              <a:r>
                <a:rPr sz="1100" spc="-3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to</a:t>
              </a:r>
              <a:r>
                <a:rPr sz="1100" spc="-25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select</a:t>
              </a:r>
              <a:r>
                <a:rPr sz="1100" spc="-35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thumbnail</a:t>
              </a:r>
              <a:r>
                <a:rPr sz="1100" spc="-4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of</a:t>
              </a:r>
              <a:r>
                <a:rPr sz="1100" spc="-3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desired</a:t>
              </a:r>
              <a:r>
                <a:rPr sz="1100" spc="-25" dirty="0">
                  <a:latin typeface="Calibri"/>
                  <a:cs typeface="Calibri"/>
                </a:rPr>
                <a:t> </a:t>
              </a:r>
              <a:r>
                <a:rPr sz="1100" spc="-10" dirty="0">
                  <a:latin typeface="Calibri"/>
                  <a:cs typeface="Calibri"/>
                </a:rPr>
                <a:t>window.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37B1DAB7-6801-8E62-81B9-1BDBA1849A1E}"/>
                </a:ext>
              </a:extLst>
            </p:cNvPr>
            <p:cNvSpPr txBox="1"/>
            <p:nvPr/>
          </p:nvSpPr>
          <p:spPr>
            <a:xfrm>
              <a:off x="2227553" y="2619287"/>
              <a:ext cx="856615" cy="19367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b="1" spc="-10" dirty="0">
                  <a:latin typeface="Calibri"/>
                  <a:cs typeface="Calibri"/>
                </a:rPr>
                <a:t>Windows+Tab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ABCDED38-7FA5-F5C8-8924-79486976EB49}"/>
                </a:ext>
              </a:extLst>
            </p:cNvPr>
            <p:cNvSpPr txBox="1"/>
            <p:nvPr/>
          </p:nvSpPr>
          <p:spPr>
            <a:xfrm>
              <a:off x="4000012" y="2617713"/>
              <a:ext cx="3700145" cy="5308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499"/>
                </a:lnSpc>
                <a:spcBef>
                  <a:spcPts val="95"/>
                </a:spcBef>
              </a:pPr>
              <a:r>
                <a:rPr sz="1100" dirty="0">
                  <a:latin typeface="Calibri"/>
                  <a:cs typeface="Calibri"/>
                </a:rPr>
                <a:t>Displays</a:t>
              </a:r>
              <a:r>
                <a:rPr sz="1100" spc="-30" dirty="0">
                  <a:latin typeface="Calibri"/>
                  <a:cs typeface="Calibri"/>
                </a:rPr>
                <a:t> </a:t>
              </a:r>
              <a:r>
                <a:rPr sz="1100" spc="-10" dirty="0">
                  <a:latin typeface="Calibri"/>
                  <a:cs typeface="Calibri"/>
                </a:rPr>
                <a:t>thumbnails</a:t>
              </a:r>
              <a:r>
                <a:rPr sz="1100" spc="-4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of</a:t>
              </a:r>
              <a:r>
                <a:rPr sz="1100" spc="-1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all</a:t>
              </a:r>
              <a:r>
                <a:rPr sz="1100" spc="-5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open</a:t>
              </a:r>
              <a:r>
                <a:rPr sz="1100" spc="-1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windows.</a:t>
              </a:r>
              <a:r>
                <a:rPr sz="1100" spc="-3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Use</a:t>
              </a:r>
              <a:r>
                <a:rPr sz="1100" spc="-25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arrow</a:t>
              </a:r>
              <a:r>
                <a:rPr sz="1100" spc="-5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key</a:t>
              </a:r>
              <a:r>
                <a:rPr sz="1100" spc="5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to</a:t>
              </a:r>
              <a:r>
                <a:rPr sz="1100" spc="-10" dirty="0">
                  <a:latin typeface="Calibri"/>
                  <a:cs typeface="Calibri"/>
                </a:rPr>
                <a:t> </a:t>
              </a:r>
              <a:r>
                <a:rPr sz="1100" spc="-20" dirty="0">
                  <a:latin typeface="Calibri"/>
                  <a:cs typeface="Calibri"/>
                </a:rPr>
                <a:t>move </a:t>
              </a:r>
              <a:r>
                <a:rPr sz="1100" dirty="0">
                  <a:latin typeface="Calibri"/>
                  <a:cs typeface="Calibri"/>
                </a:rPr>
                <a:t>between</a:t>
              </a:r>
              <a:r>
                <a:rPr sz="1100" spc="-30" dirty="0">
                  <a:latin typeface="Calibri"/>
                  <a:cs typeface="Calibri"/>
                </a:rPr>
                <a:t> </a:t>
              </a:r>
              <a:r>
                <a:rPr sz="1100" spc="-10" dirty="0">
                  <a:latin typeface="Calibri"/>
                  <a:cs typeface="Calibri"/>
                </a:rPr>
                <a:t>thumbnails,</a:t>
              </a:r>
              <a:r>
                <a:rPr sz="1100" spc="-4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then</a:t>
              </a:r>
              <a:r>
                <a:rPr sz="1100" spc="-1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press </a:t>
              </a:r>
              <a:r>
                <a:rPr sz="1100" b="1" dirty="0">
                  <a:latin typeface="Calibri"/>
                  <a:cs typeface="Calibri"/>
                </a:rPr>
                <a:t>Spacebar</a:t>
              </a:r>
              <a:r>
                <a:rPr sz="1100" b="1" spc="-5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to</a:t>
              </a:r>
              <a:r>
                <a:rPr sz="1100" spc="-5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select</a:t>
              </a:r>
              <a:r>
                <a:rPr sz="1100" spc="-30" dirty="0">
                  <a:latin typeface="Calibri"/>
                  <a:cs typeface="Calibri"/>
                </a:rPr>
                <a:t> </a:t>
              </a:r>
              <a:r>
                <a:rPr sz="1100" spc="-10" dirty="0">
                  <a:latin typeface="Calibri"/>
                  <a:cs typeface="Calibri"/>
                </a:rPr>
                <a:t>desired window.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72994A24-59AA-8BD2-A58D-FC088E3A37CC}"/>
                </a:ext>
              </a:extLst>
            </p:cNvPr>
            <p:cNvSpPr txBox="1"/>
            <p:nvPr/>
          </p:nvSpPr>
          <p:spPr>
            <a:xfrm>
              <a:off x="2227553" y="3190732"/>
              <a:ext cx="1362710" cy="19367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b="1" spc="-10" dirty="0">
                  <a:latin typeface="Calibri"/>
                  <a:cs typeface="Calibri"/>
                </a:rPr>
                <a:t>Windows+Down</a:t>
              </a:r>
              <a:r>
                <a:rPr sz="1100" b="1" spc="45" dirty="0">
                  <a:latin typeface="Calibri"/>
                  <a:cs typeface="Calibri"/>
                </a:rPr>
                <a:t> </a:t>
              </a:r>
              <a:r>
                <a:rPr sz="1100" b="1" spc="-20" dirty="0">
                  <a:latin typeface="Calibri"/>
                  <a:cs typeface="Calibri"/>
                </a:rPr>
                <a:t>arrow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EEDD3490-E208-95A0-984B-967233C74180}"/>
                </a:ext>
              </a:extLst>
            </p:cNvPr>
            <p:cNvSpPr txBox="1"/>
            <p:nvPr/>
          </p:nvSpPr>
          <p:spPr>
            <a:xfrm>
              <a:off x="4000012" y="3190732"/>
              <a:ext cx="1520825" cy="19367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dirty="0">
                  <a:latin typeface="Calibri"/>
                  <a:cs typeface="Calibri"/>
                </a:rPr>
                <a:t>Minimize</a:t>
              </a:r>
              <a:r>
                <a:rPr sz="1100" spc="-4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current</a:t>
              </a:r>
              <a:r>
                <a:rPr sz="1100" spc="-50" dirty="0">
                  <a:latin typeface="Calibri"/>
                  <a:cs typeface="Calibri"/>
                </a:rPr>
                <a:t> </a:t>
              </a:r>
              <a:r>
                <a:rPr sz="1100" spc="-10" dirty="0">
                  <a:latin typeface="Calibri"/>
                  <a:cs typeface="Calibri"/>
                </a:rPr>
                <a:t>window.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21A7FF6D-F1AB-8FF5-7A50-D2E1995912F2}"/>
                </a:ext>
              </a:extLst>
            </p:cNvPr>
            <p:cNvSpPr txBox="1"/>
            <p:nvPr/>
          </p:nvSpPr>
          <p:spPr>
            <a:xfrm>
              <a:off x="2227553" y="3430004"/>
              <a:ext cx="1186180" cy="19367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b="1" dirty="0">
                  <a:latin typeface="Calibri"/>
                  <a:cs typeface="Calibri"/>
                </a:rPr>
                <a:t>Windows+Up</a:t>
              </a:r>
              <a:r>
                <a:rPr sz="1100" b="1" spc="-65" dirty="0">
                  <a:latin typeface="Calibri"/>
                  <a:cs typeface="Calibri"/>
                </a:rPr>
                <a:t> </a:t>
              </a:r>
              <a:r>
                <a:rPr sz="1100" b="1" spc="-20" dirty="0">
                  <a:latin typeface="Calibri"/>
                  <a:cs typeface="Calibri"/>
                </a:rPr>
                <a:t>arrow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7DB9FA7F-4FAD-15A2-F07E-3FA340C923AF}"/>
                </a:ext>
              </a:extLst>
            </p:cNvPr>
            <p:cNvSpPr txBox="1"/>
            <p:nvPr/>
          </p:nvSpPr>
          <p:spPr>
            <a:xfrm>
              <a:off x="4000012" y="3430004"/>
              <a:ext cx="1544320" cy="19367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dirty="0">
                  <a:latin typeface="Calibri"/>
                  <a:cs typeface="Calibri"/>
                </a:rPr>
                <a:t>Maximize</a:t>
              </a:r>
              <a:r>
                <a:rPr sz="1100" spc="-55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current</a:t>
              </a:r>
              <a:r>
                <a:rPr sz="1100" spc="-30" dirty="0">
                  <a:latin typeface="Calibri"/>
                  <a:cs typeface="Calibri"/>
                </a:rPr>
                <a:t> </a:t>
              </a:r>
              <a:r>
                <a:rPr sz="1100" spc="-10" dirty="0">
                  <a:latin typeface="Calibri"/>
                  <a:cs typeface="Calibri"/>
                </a:rPr>
                <a:t>window.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E58E934B-58FF-782A-F657-ACC6A2F4367A}"/>
                </a:ext>
              </a:extLst>
            </p:cNvPr>
            <p:cNvSpPr txBox="1"/>
            <p:nvPr/>
          </p:nvSpPr>
          <p:spPr>
            <a:xfrm>
              <a:off x="2227553" y="3669276"/>
              <a:ext cx="399415" cy="19367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b="1" spc="-10" dirty="0">
                  <a:latin typeface="Calibri"/>
                  <a:cs typeface="Calibri"/>
                </a:rPr>
                <a:t>Alt+F4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B7D7A118-9E6C-CF6E-CC7A-74568058037C}"/>
                </a:ext>
              </a:extLst>
            </p:cNvPr>
            <p:cNvSpPr txBox="1"/>
            <p:nvPr/>
          </p:nvSpPr>
          <p:spPr>
            <a:xfrm>
              <a:off x="4000012" y="3669276"/>
              <a:ext cx="1301750" cy="19367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dirty="0">
                  <a:latin typeface="Calibri"/>
                  <a:cs typeface="Calibri"/>
                </a:rPr>
                <a:t>Close</a:t>
              </a:r>
              <a:r>
                <a:rPr sz="1100" spc="-3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current</a:t>
              </a:r>
              <a:r>
                <a:rPr sz="1100" spc="-20" dirty="0">
                  <a:latin typeface="Calibri"/>
                  <a:cs typeface="Calibri"/>
                </a:rPr>
                <a:t> </a:t>
              </a:r>
              <a:r>
                <a:rPr sz="1100" spc="-10" dirty="0">
                  <a:latin typeface="Calibri"/>
                  <a:cs typeface="Calibri"/>
                </a:rPr>
                <a:t>window.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CB54DF2E-0BE5-CDDD-C880-41B55B01CE09}"/>
                </a:ext>
              </a:extLst>
            </p:cNvPr>
            <p:cNvSpPr txBox="1"/>
            <p:nvPr/>
          </p:nvSpPr>
          <p:spPr>
            <a:xfrm>
              <a:off x="2227553" y="3908547"/>
              <a:ext cx="440055" cy="19367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b="1" spc="-10" dirty="0">
                  <a:latin typeface="Calibri"/>
                  <a:cs typeface="Calibri"/>
                </a:rPr>
                <a:t>Ctrl+F4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E280D6C2-8477-A781-800D-E1568578387B}"/>
                </a:ext>
              </a:extLst>
            </p:cNvPr>
            <p:cNvSpPr txBox="1"/>
            <p:nvPr/>
          </p:nvSpPr>
          <p:spPr>
            <a:xfrm>
              <a:off x="4000012" y="3908547"/>
              <a:ext cx="1694814" cy="19367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dirty="0">
                  <a:latin typeface="Calibri"/>
                  <a:cs typeface="Calibri"/>
                </a:rPr>
                <a:t>Close</a:t>
              </a:r>
              <a:r>
                <a:rPr sz="1100" spc="-25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current</a:t>
              </a:r>
              <a:r>
                <a:rPr sz="1100" spc="-1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tab</a:t>
              </a:r>
              <a:r>
                <a:rPr sz="1100" spc="-3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or</a:t>
              </a:r>
              <a:r>
                <a:rPr sz="1100" spc="-10" dirty="0">
                  <a:latin typeface="Calibri"/>
                  <a:cs typeface="Calibri"/>
                </a:rPr>
                <a:t> instance.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9FD09251-ED89-D93E-74FE-170AF02B4C3A}"/>
                </a:ext>
              </a:extLst>
            </p:cNvPr>
            <p:cNvSpPr txBox="1"/>
            <p:nvPr/>
          </p:nvSpPr>
          <p:spPr>
            <a:xfrm>
              <a:off x="2227553" y="4149317"/>
              <a:ext cx="1244600" cy="19367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b="1" dirty="0">
                  <a:latin typeface="Calibri"/>
                  <a:cs typeface="Calibri"/>
                </a:rPr>
                <a:t>Windows+Left</a:t>
              </a:r>
              <a:r>
                <a:rPr sz="1100" b="1" spc="-60" dirty="0">
                  <a:latin typeface="Calibri"/>
                  <a:cs typeface="Calibri"/>
                </a:rPr>
                <a:t> </a:t>
              </a:r>
              <a:r>
                <a:rPr sz="1100" b="1" spc="-20" dirty="0">
                  <a:latin typeface="Calibri"/>
                  <a:cs typeface="Calibri"/>
                </a:rPr>
                <a:t>arrow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2431627A-9DE4-0190-6970-64607C7182DE}"/>
                </a:ext>
              </a:extLst>
            </p:cNvPr>
            <p:cNvSpPr txBox="1"/>
            <p:nvPr/>
          </p:nvSpPr>
          <p:spPr>
            <a:xfrm>
              <a:off x="4000012" y="4149317"/>
              <a:ext cx="2733675" cy="19367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dirty="0">
                  <a:latin typeface="Calibri"/>
                  <a:cs typeface="Calibri"/>
                </a:rPr>
                <a:t>Snaps</a:t>
              </a:r>
              <a:r>
                <a:rPr sz="1100" spc="-25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current</a:t>
              </a:r>
              <a:r>
                <a:rPr sz="1100" spc="-2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window</a:t>
              </a:r>
              <a:r>
                <a:rPr sz="1100" spc="-2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to</a:t>
              </a:r>
              <a:r>
                <a:rPr sz="1100" spc="-3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left</a:t>
              </a:r>
              <a:r>
                <a:rPr sz="1100" spc="-2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side</a:t>
              </a:r>
              <a:r>
                <a:rPr sz="1100" spc="-1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of</a:t>
              </a:r>
              <a:r>
                <a:rPr sz="1100" spc="-2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the</a:t>
              </a:r>
              <a:r>
                <a:rPr sz="1100" spc="-20" dirty="0">
                  <a:latin typeface="Calibri"/>
                  <a:cs typeface="Calibri"/>
                </a:rPr>
                <a:t> </a:t>
              </a:r>
              <a:r>
                <a:rPr sz="1100" spc="-10" dirty="0">
                  <a:latin typeface="Calibri"/>
                  <a:cs typeface="Calibri"/>
                </a:rPr>
                <a:t>screen.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FEA07CF4-BA7A-5342-106A-9E57AAF2A6F6}"/>
                </a:ext>
              </a:extLst>
            </p:cNvPr>
            <p:cNvSpPr txBox="1"/>
            <p:nvPr/>
          </p:nvSpPr>
          <p:spPr>
            <a:xfrm>
              <a:off x="2227553" y="4388589"/>
              <a:ext cx="1325880" cy="19367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b="1" spc="-10" dirty="0">
                  <a:latin typeface="Calibri"/>
                  <a:cs typeface="Calibri"/>
                </a:rPr>
                <a:t>Windows+Right</a:t>
              </a:r>
              <a:r>
                <a:rPr sz="1100" b="1" spc="50" dirty="0">
                  <a:latin typeface="Calibri"/>
                  <a:cs typeface="Calibri"/>
                </a:rPr>
                <a:t> </a:t>
              </a:r>
              <a:r>
                <a:rPr sz="1100" b="1" spc="-20" dirty="0">
                  <a:latin typeface="Calibri"/>
                  <a:cs typeface="Calibri"/>
                </a:rPr>
                <a:t>arrow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70E6364-3472-B68E-ABA2-26334BBCE00A}"/>
                </a:ext>
              </a:extLst>
            </p:cNvPr>
            <p:cNvSpPr txBox="1"/>
            <p:nvPr/>
          </p:nvSpPr>
          <p:spPr>
            <a:xfrm>
              <a:off x="4000012" y="4388589"/>
              <a:ext cx="2809240" cy="19367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dirty="0">
                  <a:latin typeface="Calibri"/>
                  <a:cs typeface="Calibri"/>
                </a:rPr>
                <a:t>Snaps</a:t>
              </a:r>
              <a:r>
                <a:rPr sz="1100" spc="-25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current</a:t>
              </a:r>
              <a:r>
                <a:rPr sz="1100" spc="-2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window</a:t>
              </a:r>
              <a:r>
                <a:rPr sz="1100" spc="-2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to</a:t>
              </a:r>
              <a:r>
                <a:rPr sz="1100" spc="-25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right</a:t>
              </a:r>
              <a:r>
                <a:rPr sz="1100" spc="-2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side</a:t>
              </a:r>
              <a:r>
                <a:rPr sz="1100" spc="-2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of</a:t>
              </a:r>
              <a:r>
                <a:rPr sz="1100" spc="-3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the</a:t>
              </a:r>
              <a:r>
                <a:rPr sz="1100" spc="-15" dirty="0">
                  <a:latin typeface="Calibri"/>
                  <a:cs typeface="Calibri"/>
                </a:rPr>
                <a:t> </a:t>
              </a:r>
              <a:r>
                <a:rPr sz="1100" spc="-10" dirty="0">
                  <a:latin typeface="Calibri"/>
                  <a:cs typeface="Calibri"/>
                </a:rPr>
                <a:t>screen.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30" name="object 24">
              <a:extLst>
                <a:ext uri="{FF2B5EF4-FFF2-40B4-BE49-F238E27FC236}">
                  <a16:creationId xmlns:a16="http://schemas.microsoft.com/office/drawing/2014/main" id="{2CCA7456-C481-9B1F-4F00-C2CCCD341D38}"/>
                </a:ext>
              </a:extLst>
            </p:cNvPr>
            <p:cNvSpPr txBox="1"/>
            <p:nvPr/>
          </p:nvSpPr>
          <p:spPr>
            <a:xfrm>
              <a:off x="2227553" y="4629443"/>
              <a:ext cx="1010285" cy="19367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b="1" spc="-10" dirty="0">
                  <a:latin typeface="Calibri"/>
                  <a:cs typeface="Calibri"/>
                </a:rPr>
                <a:t>Windows+Ctrl+D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31" name="object 25">
              <a:extLst>
                <a:ext uri="{FF2B5EF4-FFF2-40B4-BE49-F238E27FC236}">
                  <a16:creationId xmlns:a16="http://schemas.microsoft.com/office/drawing/2014/main" id="{200BA837-A2F9-EFA8-99FE-5768247C173A}"/>
                </a:ext>
              </a:extLst>
            </p:cNvPr>
            <p:cNvSpPr txBox="1"/>
            <p:nvPr/>
          </p:nvSpPr>
          <p:spPr>
            <a:xfrm>
              <a:off x="4000012" y="4629443"/>
              <a:ext cx="1802764" cy="19367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dirty="0">
                  <a:latin typeface="Calibri"/>
                  <a:cs typeface="Calibri"/>
                </a:rPr>
                <a:t>Create</a:t>
              </a:r>
              <a:r>
                <a:rPr sz="1100" spc="-3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another</a:t>
              </a:r>
              <a:r>
                <a:rPr sz="1100" spc="-4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virtual</a:t>
              </a:r>
              <a:r>
                <a:rPr sz="1100" spc="-30" dirty="0">
                  <a:latin typeface="Calibri"/>
                  <a:cs typeface="Calibri"/>
                </a:rPr>
                <a:t> </a:t>
              </a:r>
              <a:r>
                <a:rPr sz="1100" spc="-10" dirty="0">
                  <a:latin typeface="Calibri"/>
                  <a:cs typeface="Calibri"/>
                </a:rPr>
                <a:t>desktop.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32" name="object 26">
              <a:extLst>
                <a:ext uri="{FF2B5EF4-FFF2-40B4-BE49-F238E27FC236}">
                  <a16:creationId xmlns:a16="http://schemas.microsoft.com/office/drawing/2014/main" id="{B177BCF9-EEBF-2593-C71D-2372C9F08ABA}"/>
                </a:ext>
              </a:extLst>
            </p:cNvPr>
            <p:cNvSpPr txBox="1"/>
            <p:nvPr/>
          </p:nvSpPr>
          <p:spPr>
            <a:xfrm>
              <a:off x="2227553" y="4868715"/>
              <a:ext cx="1635760" cy="56705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b="1" spc="-10" dirty="0">
                  <a:latin typeface="Calibri"/>
                  <a:cs typeface="Calibri"/>
                </a:rPr>
                <a:t>Windows+Ctrl+</a:t>
              </a:r>
              <a:r>
                <a:rPr sz="1100" b="1" spc="10" dirty="0">
                  <a:latin typeface="Calibri"/>
                  <a:cs typeface="Calibri"/>
                </a:rPr>
                <a:t> </a:t>
              </a:r>
              <a:r>
                <a:rPr sz="1100" b="1" dirty="0">
                  <a:latin typeface="Calibri"/>
                  <a:cs typeface="Calibri"/>
                </a:rPr>
                <a:t>Left</a:t>
              </a:r>
              <a:r>
                <a:rPr sz="1100" b="1" spc="30" dirty="0">
                  <a:latin typeface="Calibri"/>
                  <a:cs typeface="Calibri"/>
                </a:rPr>
                <a:t> </a:t>
              </a:r>
              <a:r>
                <a:rPr sz="1100" b="1" spc="-20" dirty="0">
                  <a:latin typeface="Calibri"/>
                  <a:cs typeface="Calibri"/>
                </a:rPr>
                <a:t>arrow</a:t>
              </a:r>
              <a:endParaRPr sz="110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</a:pPr>
              <a:r>
                <a:rPr sz="1100" spc="-25" dirty="0">
                  <a:latin typeface="Calibri"/>
                  <a:cs typeface="Calibri"/>
                </a:rPr>
                <a:t>or</a:t>
              </a:r>
              <a:endParaRPr sz="110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295"/>
                </a:spcBef>
              </a:pPr>
              <a:r>
                <a:rPr sz="1100" b="1" spc="-10" dirty="0">
                  <a:latin typeface="Calibri"/>
                  <a:cs typeface="Calibri"/>
                </a:rPr>
                <a:t>Windows+Ctrl+</a:t>
              </a:r>
              <a:r>
                <a:rPr sz="1100" b="1" dirty="0">
                  <a:latin typeface="Calibri"/>
                  <a:cs typeface="Calibri"/>
                </a:rPr>
                <a:t> Right</a:t>
              </a:r>
              <a:r>
                <a:rPr sz="1100" b="1" spc="30" dirty="0">
                  <a:latin typeface="Calibri"/>
                  <a:cs typeface="Calibri"/>
                </a:rPr>
                <a:t> </a:t>
              </a:r>
              <a:r>
                <a:rPr sz="1100" b="1" spc="-20" dirty="0">
                  <a:latin typeface="Calibri"/>
                  <a:cs typeface="Calibri"/>
                </a:rPr>
                <a:t>arrow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33" name="object 27">
              <a:extLst>
                <a:ext uri="{FF2B5EF4-FFF2-40B4-BE49-F238E27FC236}">
                  <a16:creationId xmlns:a16="http://schemas.microsoft.com/office/drawing/2014/main" id="{3D0B9298-C7F2-4913-AC35-F82BD925A468}"/>
                </a:ext>
              </a:extLst>
            </p:cNvPr>
            <p:cNvSpPr txBox="1"/>
            <p:nvPr/>
          </p:nvSpPr>
          <p:spPr>
            <a:xfrm>
              <a:off x="4000012" y="4868715"/>
              <a:ext cx="1903730" cy="19367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dirty="0">
                  <a:latin typeface="Calibri"/>
                  <a:cs typeface="Calibri"/>
                </a:rPr>
                <a:t>Switch</a:t>
              </a:r>
              <a:r>
                <a:rPr sz="1100" spc="-35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between</a:t>
              </a:r>
              <a:r>
                <a:rPr sz="1100" spc="-3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virtual</a:t>
              </a:r>
              <a:r>
                <a:rPr sz="1100" spc="-30" dirty="0">
                  <a:latin typeface="Calibri"/>
                  <a:cs typeface="Calibri"/>
                </a:rPr>
                <a:t> </a:t>
              </a:r>
              <a:r>
                <a:rPr sz="1100" spc="-10" dirty="0">
                  <a:latin typeface="Calibri"/>
                  <a:cs typeface="Calibri"/>
                </a:rPr>
                <a:t>desktops.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34" name="object 28">
              <a:extLst>
                <a:ext uri="{FF2B5EF4-FFF2-40B4-BE49-F238E27FC236}">
                  <a16:creationId xmlns:a16="http://schemas.microsoft.com/office/drawing/2014/main" id="{215CF1C5-F26F-D3BE-6A85-317B24EA5FB4}"/>
                </a:ext>
              </a:extLst>
            </p:cNvPr>
            <p:cNvSpPr txBox="1"/>
            <p:nvPr/>
          </p:nvSpPr>
          <p:spPr>
            <a:xfrm>
              <a:off x="2227553" y="5478276"/>
              <a:ext cx="1085215" cy="19367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b="1" spc="-10" dirty="0">
                  <a:latin typeface="Calibri"/>
                  <a:cs typeface="Calibri"/>
                </a:rPr>
                <a:t>Windows+Ctrl+</a:t>
              </a:r>
              <a:r>
                <a:rPr sz="1100" b="1" spc="60" dirty="0">
                  <a:latin typeface="Calibri"/>
                  <a:cs typeface="Calibri"/>
                </a:rPr>
                <a:t> </a:t>
              </a:r>
              <a:r>
                <a:rPr sz="1100" b="1" spc="-25" dirty="0">
                  <a:latin typeface="Calibri"/>
                  <a:cs typeface="Calibri"/>
                </a:rPr>
                <a:t>F4</a:t>
              </a:r>
              <a:endParaRPr sz="1100">
                <a:latin typeface="Calibri"/>
                <a:cs typeface="Calibri"/>
              </a:endParaRPr>
            </a:p>
          </p:txBody>
        </p:sp>
        <p:sp>
          <p:nvSpPr>
            <p:cNvPr id="35" name="object 29">
              <a:extLst>
                <a:ext uri="{FF2B5EF4-FFF2-40B4-BE49-F238E27FC236}">
                  <a16:creationId xmlns:a16="http://schemas.microsoft.com/office/drawing/2014/main" id="{DDFEE379-F0B8-B95D-A458-818338000D8C}"/>
                </a:ext>
              </a:extLst>
            </p:cNvPr>
            <p:cNvSpPr txBox="1"/>
            <p:nvPr/>
          </p:nvSpPr>
          <p:spPr>
            <a:xfrm>
              <a:off x="4000012" y="5478276"/>
              <a:ext cx="1662430" cy="19367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100" dirty="0">
                  <a:latin typeface="Calibri"/>
                  <a:cs typeface="Calibri"/>
                </a:rPr>
                <a:t>Close</a:t>
              </a:r>
              <a:r>
                <a:rPr sz="1100" spc="-30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current</a:t>
              </a:r>
              <a:r>
                <a:rPr sz="1100" spc="-15" dirty="0">
                  <a:latin typeface="Calibri"/>
                  <a:cs typeface="Calibri"/>
                </a:rPr>
                <a:t> </a:t>
              </a:r>
              <a:r>
                <a:rPr sz="1100" dirty="0">
                  <a:latin typeface="Calibri"/>
                  <a:cs typeface="Calibri"/>
                </a:rPr>
                <a:t>virtual</a:t>
              </a:r>
              <a:r>
                <a:rPr sz="1100" spc="-45" dirty="0">
                  <a:latin typeface="Calibri"/>
                  <a:cs typeface="Calibri"/>
                </a:rPr>
                <a:t> </a:t>
              </a:r>
              <a:r>
                <a:rPr sz="1100" spc="-10" dirty="0">
                  <a:latin typeface="Calibri"/>
                  <a:cs typeface="Calibri"/>
                </a:rPr>
                <a:t>desktop</a:t>
              </a:r>
              <a:endParaRPr sz="110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705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ea typeface="Calibri" panose="020F0502020204030204" pitchFamily="34" charset="0"/>
              </a:rPr>
              <a:t>The Windows Store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908" y="1733550"/>
            <a:ext cx="4320183" cy="309041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0026D1-A5F8-58A0-651B-B6925859B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77B0A-92B1-4E68-BA80-148C5D14B6E3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CA2BC-ADAC-1160-9E77-8FF4A1FD2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4095518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F070-3806-0FF9-5E14-E28A37447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  <a:r>
              <a:rPr lang="en-US" sz="5400" b="1" spc="-14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</a:t>
            </a:r>
            <a:r>
              <a:rPr lang="en-US" sz="54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spc="-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3DA36-F079-D4C8-3782-4CD6171D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44F3-34CE-4FDF-BDD4-1E504E25155D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57F71-8F11-8CA2-CC85-42F56AA7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0EE0-FCE9-D3F0-15C8-493630CE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15</a:t>
            </a:fld>
            <a:endParaRPr lang="en-US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1D64145F-AF86-6B77-6532-BF201ED5B88D}"/>
              </a:ext>
            </a:extLst>
          </p:cNvPr>
          <p:cNvSpPr txBox="1"/>
          <p:nvPr/>
        </p:nvSpPr>
        <p:spPr>
          <a:xfrm>
            <a:off x="457200" y="1911089"/>
            <a:ext cx="2896267" cy="913774"/>
          </a:xfrm>
          <a:prstGeom prst="rect">
            <a:avLst/>
          </a:prstGeom>
        </p:spPr>
        <p:txBody>
          <a:bodyPr vert="horz" wrap="square" lIns="0" tIns="8825" rIns="0" bIns="0" rtlCol="0">
            <a:spAutoFit/>
          </a:bodyPr>
          <a:lstStyle/>
          <a:p>
            <a:pPr marL="119349" marR="40343" indent="-110944">
              <a:spcBef>
                <a:spcPts val="69"/>
              </a:spcBef>
              <a:buClr>
                <a:srgbClr val="50237E"/>
              </a:buClr>
              <a:buFont typeface="Wingdings"/>
              <a:buChar char=""/>
              <a:tabLst>
                <a:tab pos="119349" algn="l"/>
              </a:tabLst>
            </a:pPr>
            <a:r>
              <a:rPr sz="1324" b="1" dirty="0">
                <a:solidFill>
                  <a:srgbClr val="525252"/>
                </a:solidFill>
                <a:latin typeface="+mj-lt"/>
                <a:cs typeface="Arial"/>
              </a:rPr>
              <a:t>This</a:t>
            </a:r>
            <a:r>
              <a:rPr sz="1324" b="1" spc="-23" dirty="0">
                <a:solidFill>
                  <a:srgbClr val="525252"/>
                </a:solidFill>
                <a:latin typeface="+mj-lt"/>
                <a:cs typeface="Arial"/>
              </a:rPr>
              <a:t> </a:t>
            </a:r>
            <a:r>
              <a:rPr sz="1324" b="1" dirty="0">
                <a:solidFill>
                  <a:srgbClr val="525252"/>
                </a:solidFill>
                <a:latin typeface="+mj-lt"/>
                <a:cs typeface="Arial"/>
              </a:rPr>
              <a:t>is</a:t>
            </a:r>
            <a:r>
              <a:rPr sz="1324" b="1" spc="-13" dirty="0">
                <a:solidFill>
                  <a:srgbClr val="525252"/>
                </a:solidFill>
                <a:latin typeface="+mj-lt"/>
                <a:cs typeface="Arial"/>
              </a:rPr>
              <a:t> </a:t>
            </a:r>
            <a:r>
              <a:rPr sz="1324" b="1" spc="-33" dirty="0">
                <a:solidFill>
                  <a:srgbClr val="525252"/>
                </a:solidFill>
                <a:latin typeface="+mj-lt"/>
                <a:cs typeface="Arial"/>
              </a:rPr>
              <a:t>a </a:t>
            </a:r>
            <a:r>
              <a:rPr sz="1324" b="1" dirty="0">
                <a:solidFill>
                  <a:srgbClr val="525252"/>
                </a:solidFill>
                <a:latin typeface="+mj-lt"/>
                <a:cs typeface="Arial"/>
              </a:rPr>
              <a:t>protective</a:t>
            </a:r>
            <a:r>
              <a:rPr sz="1324" b="1" spc="-33" dirty="0">
                <a:solidFill>
                  <a:srgbClr val="525252"/>
                </a:solidFill>
                <a:latin typeface="+mj-lt"/>
                <a:cs typeface="Arial"/>
              </a:rPr>
              <a:t> </a:t>
            </a:r>
            <a:r>
              <a:rPr sz="1324" b="1" spc="-7" dirty="0">
                <a:solidFill>
                  <a:srgbClr val="525252"/>
                </a:solidFill>
                <a:latin typeface="+mj-lt"/>
                <a:cs typeface="Arial"/>
              </a:rPr>
              <a:t>feature </a:t>
            </a:r>
            <a:r>
              <a:rPr sz="1324" b="1" dirty="0">
                <a:solidFill>
                  <a:srgbClr val="525252"/>
                </a:solidFill>
                <a:latin typeface="+mj-lt"/>
                <a:cs typeface="Arial"/>
              </a:rPr>
              <a:t>in</a:t>
            </a:r>
            <a:r>
              <a:rPr sz="1324" b="1" spc="-17" dirty="0">
                <a:solidFill>
                  <a:srgbClr val="525252"/>
                </a:solidFill>
                <a:latin typeface="+mj-lt"/>
                <a:cs typeface="Arial"/>
              </a:rPr>
              <a:t> </a:t>
            </a:r>
            <a:r>
              <a:rPr sz="1324" b="1" spc="-7" dirty="0">
                <a:solidFill>
                  <a:srgbClr val="525252"/>
                </a:solidFill>
                <a:latin typeface="+mj-lt"/>
                <a:cs typeface="Arial"/>
              </a:rPr>
              <a:t>Windows</a:t>
            </a:r>
            <a:endParaRPr sz="1324" b="1" dirty="0">
              <a:latin typeface="+mj-lt"/>
              <a:cs typeface="Arial"/>
            </a:endParaRPr>
          </a:p>
          <a:p>
            <a:pPr marL="119349" marR="3362" indent="-110944">
              <a:spcBef>
                <a:spcPts val="658"/>
              </a:spcBef>
              <a:buClr>
                <a:srgbClr val="50237E"/>
              </a:buClr>
              <a:buFont typeface="Wingdings"/>
              <a:buChar char=""/>
              <a:tabLst>
                <a:tab pos="119349" algn="l"/>
              </a:tabLst>
            </a:pPr>
            <a:r>
              <a:rPr sz="1324" b="1" dirty="0">
                <a:solidFill>
                  <a:srgbClr val="525252"/>
                </a:solidFill>
                <a:latin typeface="+mj-lt"/>
                <a:cs typeface="Arial"/>
              </a:rPr>
              <a:t>It’s</a:t>
            </a:r>
            <a:r>
              <a:rPr sz="1324" b="1" spc="-23" dirty="0">
                <a:solidFill>
                  <a:srgbClr val="525252"/>
                </a:solidFill>
                <a:latin typeface="+mj-lt"/>
                <a:cs typeface="Arial"/>
              </a:rPr>
              <a:t> </a:t>
            </a:r>
            <a:r>
              <a:rPr sz="1324" b="1" dirty="0">
                <a:solidFill>
                  <a:srgbClr val="525252"/>
                </a:solidFill>
                <a:latin typeface="+mj-lt"/>
                <a:cs typeface="Arial"/>
              </a:rPr>
              <a:t>an</a:t>
            </a:r>
            <a:r>
              <a:rPr sz="1324" b="1" spc="-20" dirty="0">
                <a:solidFill>
                  <a:srgbClr val="525252"/>
                </a:solidFill>
                <a:latin typeface="+mj-lt"/>
                <a:cs typeface="Arial"/>
              </a:rPr>
              <a:t> </a:t>
            </a:r>
            <a:r>
              <a:rPr sz="1324" b="1" spc="-13" dirty="0">
                <a:solidFill>
                  <a:srgbClr val="525252"/>
                </a:solidFill>
                <a:latin typeface="+mj-lt"/>
                <a:cs typeface="Arial"/>
              </a:rPr>
              <a:t>alert </a:t>
            </a:r>
            <a:r>
              <a:rPr sz="1324" b="1" dirty="0">
                <a:solidFill>
                  <a:srgbClr val="525252"/>
                </a:solidFill>
                <a:latin typeface="+mj-lt"/>
                <a:cs typeface="Arial"/>
              </a:rPr>
              <a:t>system</a:t>
            </a:r>
            <a:r>
              <a:rPr sz="1324" b="1" spc="-20" dirty="0">
                <a:solidFill>
                  <a:srgbClr val="525252"/>
                </a:solidFill>
                <a:latin typeface="+mj-lt"/>
                <a:cs typeface="Arial"/>
              </a:rPr>
              <a:t> </a:t>
            </a:r>
            <a:r>
              <a:rPr sz="1324" b="1" dirty="0">
                <a:solidFill>
                  <a:srgbClr val="525252"/>
                </a:solidFill>
                <a:latin typeface="+mj-lt"/>
                <a:cs typeface="Arial"/>
              </a:rPr>
              <a:t>to</a:t>
            </a:r>
            <a:r>
              <a:rPr sz="1324" b="1" spc="-20" dirty="0">
                <a:solidFill>
                  <a:srgbClr val="525252"/>
                </a:solidFill>
                <a:latin typeface="+mj-lt"/>
                <a:cs typeface="Arial"/>
              </a:rPr>
              <a:t> </a:t>
            </a:r>
            <a:r>
              <a:rPr sz="1324" b="1" spc="-13" dirty="0">
                <a:solidFill>
                  <a:srgbClr val="525252"/>
                </a:solidFill>
                <a:latin typeface="+mj-lt"/>
                <a:cs typeface="Arial"/>
              </a:rPr>
              <a:t>make </a:t>
            </a:r>
            <a:r>
              <a:rPr sz="1324" b="1" dirty="0">
                <a:solidFill>
                  <a:srgbClr val="525252"/>
                </a:solidFill>
                <a:latin typeface="+mj-lt"/>
                <a:cs typeface="Arial"/>
              </a:rPr>
              <a:t>sure</a:t>
            </a:r>
            <a:r>
              <a:rPr sz="1324" b="1" spc="-20" dirty="0">
                <a:solidFill>
                  <a:srgbClr val="525252"/>
                </a:solidFill>
                <a:latin typeface="+mj-lt"/>
                <a:cs typeface="Arial"/>
              </a:rPr>
              <a:t> </a:t>
            </a:r>
            <a:r>
              <a:rPr sz="1324" b="1" dirty="0">
                <a:solidFill>
                  <a:srgbClr val="525252"/>
                </a:solidFill>
                <a:latin typeface="+mj-lt"/>
                <a:cs typeface="Arial"/>
              </a:rPr>
              <a:t>you</a:t>
            </a:r>
            <a:r>
              <a:rPr sz="1324" b="1" spc="-7" dirty="0">
                <a:solidFill>
                  <a:srgbClr val="525252"/>
                </a:solidFill>
                <a:latin typeface="+mj-lt"/>
                <a:cs typeface="Arial"/>
              </a:rPr>
              <a:t> would </a:t>
            </a:r>
            <a:r>
              <a:rPr sz="1324" b="1" dirty="0">
                <a:solidFill>
                  <a:srgbClr val="525252"/>
                </a:solidFill>
                <a:latin typeface="+mj-lt"/>
                <a:cs typeface="Arial"/>
              </a:rPr>
              <a:t>like</a:t>
            </a:r>
            <a:r>
              <a:rPr sz="1324" b="1" spc="-13" dirty="0">
                <a:solidFill>
                  <a:srgbClr val="525252"/>
                </a:solidFill>
                <a:latin typeface="+mj-lt"/>
                <a:cs typeface="Arial"/>
              </a:rPr>
              <a:t> </a:t>
            </a:r>
            <a:r>
              <a:rPr sz="1324" b="1" dirty="0">
                <a:solidFill>
                  <a:srgbClr val="525252"/>
                </a:solidFill>
                <a:latin typeface="+mj-lt"/>
                <a:cs typeface="Arial"/>
              </a:rPr>
              <a:t>to</a:t>
            </a:r>
            <a:r>
              <a:rPr sz="1324" b="1" spc="-13" dirty="0">
                <a:solidFill>
                  <a:srgbClr val="525252"/>
                </a:solidFill>
                <a:latin typeface="+mj-lt"/>
                <a:cs typeface="Arial"/>
              </a:rPr>
              <a:t> </a:t>
            </a:r>
            <a:r>
              <a:rPr sz="1324" b="1" dirty="0">
                <a:solidFill>
                  <a:srgbClr val="525252"/>
                </a:solidFill>
                <a:latin typeface="+mj-lt"/>
                <a:cs typeface="Arial"/>
              </a:rPr>
              <a:t>make</a:t>
            </a:r>
            <a:r>
              <a:rPr sz="1324" b="1" spc="-26" dirty="0">
                <a:solidFill>
                  <a:srgbClr val="525252"/>
                </a:solidFill>
                <a:latin typeface="+mj-lt"/>
                <a:cs typeface="Arial"/>
              </a:rPr>
              <a:t> </a:t>
            </a:r>
            <a:r>
              <a:rPr sz="1324" b="1" spc="-33" dirty="0">
                <a:solidFill>
                  <a:srgbClr val="525252"/>
                </a:solidFill>
                <a:latin typeface="+mj-lt"/>
                <a:cs typeface="Arial"/>
              </a:rPr>
              <a:t>a </a:t>
            </a:r>
            <a:r>
              <a:rPr sz="1324" b="1" dirty="0">
                <a:solidFill>
                  <a:srgbClr val="525252"/>
                </a:solidFill>
                <a:latin typeface="+mj-lt"/>
                <a:cs typeface="Arial"/>
              </a:rPr>
              <a:t>particular</a:t>
            </a:r>
            <a:r>
              <a:rPr sz="1324" b="1" spc="-40" dirty="0">
                <a:solidFill>
                  <a:srgbClr val="525252"/>
                </a:solidFill>
                <a:latin typeface="+mj-lt"/>
                <a:cs typeface="Arial"/>
              </a:rPr>
              <a:t> </a:t>
            </a:r>
            <a:r>
              <a:rPr sz="1324" b="1" spc="-7" dirty="0">
                <a:solidFill>
                  <a:srgbClr val="525252"/>
                </a:solidFill>
                <a:latin typeface="+mj-lt"/>
                <a:cs typeface="Arial"/>
              </a:rPr>
              <a:t>change </a:t>
            </a:r>
            <a:r>
              <a:rPr sz="1324" b="1" dirty="0">
                <a:solidFill>
                  <a:srgbClr val="525252"/>
                </a:solidFill>
                <a:latin typeface="+mj-lt"/>
                <a:cs typeface="Arial"/>
              </a:rPr>
              <a:t>(such</a:t>
            </a:r>
            <a:r>
              <a:rPr sz="1324" b="1" spc="-30" dirty="0">
                <a:solidFill>
                  <a:srgbClr val="525252"/>
                </a:solidFill>
                <a:latin typeface="+mj-lt"/>
                <a:cs typeface="Arial"/>
              </a:rPr>
              <a:t> </a:t>
            </a:r>
            <a:r>
              <a:rPr sz="1324" b="1" dirty="0">
                <a:solidFill>
                  <a:srgbClr val="525252"/>
                </a:solidFill>
                <a:latin typeface="+mj-lt"/>
                <a:cs typeface="Arial"/>
              </a:rPr>
              <a:t>as </a:t>
            </a:r>
            <a:r>
              <a:rPr sz="1324" b="1" spc="-7" dirty="0">
                <a:solidFill>
                  <a:srgbClr val="525252"/>
                </a:solidFill>
                <a:latin typeface="+mj-lt"/>
                <a:cs typeface="Arial"/>
              </a:rPr>
              <a:t>installing </a:t>
            </a:r>
            <a:r>
              <a:rPr sz="1324" b="1" dirty="0">
                <a:solidFill>
                  <a:srgbClr val="525252"/>
                </a:solidFill>
                <a:latin typeface="+mj-lt"/>
                <a:cs typeface="Arial"/>
              </a:rPr>
              <a:t>an</a:t>
            </a:r>
            <a:r>
              <a:rPr sz="1324" b="1" spc="-17" dirty="0">
                <a:solidFill>
                  <a:srgbClr val="525252"/>
                </a:solidFill>
                <a:latin typeface="+mj-lt"/>
                <a:cs typeface="Arial"/>
              </a:rPr>
              <a:t> </a:t>
            </a:r>
            <a:r>
              <a:rPr sz="1324" b="1" spc="-7" dirty="0">
                <a:solidFill>
                  <a:srgbClr val="525252"/>
                </a:solidFill>
                <a:latin typeface="+mj-lt"/>
                <a:cs typeface="Arial"/>
              </a:rPr>
              <a:t>application)</a:t>
            </a:r>
            <a:endParaRPr sz="1324" b="1" dirty="0">
              <a:latin typeface="+mj-lt"/>
              <a:cs typeface="Arial"/>
            </a:endParaRPr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FF802D5B-7B18-BD5C-76F0-F03BDC2AABA8}"/>
              </a:ext>
            </a:extLst>
          </p:cNvPr>
          <p:cNvGrpSpPr/>
          <p:nvPr/>
        </p:nvGrpSpPr>
        <p:grpSpPr>
          <a:xfrm>
            <a:off x="3657600" y="1385316"/>
            <a:ext cx="4538719" cy="3177232"/>
            <a:chOff x="4043171" y="2199132"/>
            <a:chExt cx="4299585" cy="3148965"/>
          </a:xfrm>
        </p:grpSpPr>
        <p:pic>
          <p:nvPicPr>
            <p:cNvPr id="10" name="object 4">
              <a:extLst>
                <a:ext uri="{FF2B5EF4-FFF2-40B4-BE49-F238E27FC236}">
                  <a16:creationId xmlns:a16="http://schemas.microsoft.com/office/drawing/2014/main" id="{75ADF8BC-AC83-B259-3428-712ED4A9621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9267" y="2200656"/>
              <a:ext cx="4288535" cy="3142488"/>
            </a:xfrm>
            <a:prstGeom prst="rect">
              <a:avLst/>
            </a:prstGeom>
          </p:spPr>
        </p:pic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2D25D6DC-674F-2116-CCA4-A653FE3D0A2D}"/>
                </a:ext>
              </a:extLst>
            </p:cNvPr>
            <p:cNvSpPr/>
            <p:nvPr/>
          </p:nvSpPr>
          <p:spPr>
            <a:xfrm>
              <a:off x="4047743" y="2203704"/>
              <a:ext cx="4290060" cy="3139440"/>
            </a:xfrm>
            <a:custGeom>
              <a:avLst/>
              <a:gdLst/>
              <a:ahLst/>
              <a:cxnLst/>
              <a:rect l="l" t="t" r="r" b="b"/>
              <a:pathLst>
                <a:path w="4290059" h="3139440">
                  <a:moveTo>
                    <a:pt x="0" y="0"/>
                  </a:moveTo>
                  <a:lnTo>
                    <a:pt x="4290059" y="0"/>
                  </a:lnTo>
                  <a:lnTo>
                    <a:pt x="4290059" y="3139440"/>
                  </a:lnTo>
                  <a:lnTo>
                    <a:pt x="0" y="313944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3A185B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</p:grpSp>
    </p:spTree>
    <p:extLst>
      <p:ext uri="{BB962C8B-B14F-4D97-AF65-F5344CB8AC3E}">
        <p14:creationId xmlns:p14="http://schemas.microsoft.com/office/powerpoint/2010/main" val="2391188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F736-7411-2DA1-7DC8-0B2135A5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Apps &amp; Features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0643C-4F48-29B8-F559-D7AF5AB4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EBC6-3AC8-4A7A-BC91-B07E6AE44737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9320F-6DED-E8BF-11C2-3AFA8B4E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B526A-E8BB-48D2-EAF9-B3E5FA58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113981A6-3E62-8CD2-53F7-5DF1A2467C7D}"/>
              </a:ext>
            </a:extLst>
          </p:cNvPr>
          <p:cNvGrpSpPr/>
          <p:nvPr/>
        </p:nvGrpSpPr>
        <p:grpSpPr>
          <a:xfrm>
            <a:off x="3886200" y="1413678"/>
            <a:ext cx="4495800" cy="3444071"/>
            <a:chOff x="3997452" y="1400556"/>
            <a:chExt cx="5387340" cy="434213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EF145982-05B8-C067-CF6A-A3A81590098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3548" y="1406652"/>
              <a:ext cx="5378196" cy="4331208"/>
            </a:xfrm>
            <a:prstGeom prst="rect">
              <a:avLst/>
            </a:prstGeom>
          </p:spPr>
        </p:pic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F770205E-BC18-2C4F-3290-67E465E82490}"/>
                </a:ext>
              </a:extLst>
            </p:cNvPr>
            <p:cNvSpPr/>
            <p:nvPr/>
          </p:nvSpPr>
          <p:spPr>
            <a:xfrm>
              <a:off x="4002024" y="1405128"/>
              <a:ext cx="5378450" cy="4333240"/>
            </a:xfrm>
            <a:custGeom>
              <a:avLst/>
              <a:gdLst/>
              <a:ahLst/>
              <a:cxnLst/>
              <a:rect l="l" t="t" r="r" b="b"/>
              <a:pathLst>
                <a:path w="5378450" h="4333240">
                  <a:moveTo>
                    <a:pt x="0" y="0"/>
                  </a:moveTo>
                  <a:lnTo>
                    <a:pt x="5378195" y="0"/>
                  </a:lnTo>
                  <a:lnTo>
                    <a:pt x="5378195" y="4332732"/>
                  </a:lnTo>
                  <a:lnTo>
                    <a:pt x="0" y="433273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0237E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</p:grpSp>
      <p:sp>
        <p:nvSpPr>
          <p:cNvPr id="9" name="object 6">
            <a:extLst>
              <a:ext uri="{FF2B5EF4-FFF2-40B4-BE49-F238E27FC236}">
                <a16:creationId xmlns:a16="http://schemas.microsoft.com/office/drawing/2014/main" id="{02B2069D-A17B-D785-04A9-7796936DE00B}"/>
              </a:ext>
            </a:extLst>
          </p:cNvPr>
          <p:cNvSpPr txBox="1"/>
          <p:nvPr/>
        </p:nvSpPr>
        <p:spPr>
          <a:xfrm>
            <a:off x="491067" y="1417304"/>
            <a:ext cx="3276600" cy="1216765"/>
          </a:xfrm>
          <a:prstGeom prst="rect">
            <a:avLst/>
          </a:prstGeom>
        </p:spPr>
        <p:txBody>
          <a:bodyPr vert="horz" wrap="square" lIns="0" tIns="31517" rIns="0" bIns="0" rtlCol="0">
            <a:spAutoFit/>
          </a:bodyPr>
          <a:lstStyle/>
          <a:p>
            <a:pPr marL="294155" marR="3362" indent="-285750">
              <a:lnSpc>
                <a:spcPts val="1429"/>
              </a:lnSpc>
              <a:spcBef>
                <a:spcPts val="248"/>
              </a:spcBef>
              <a:buClr>
                <a:srgbClr val="50237E"/>
              </a:buClr>
              <a:buFont typeface="Arial" panose="020B0604020202020204" pitchFamily="34" charset="0"/>
              <a:buChar char="•"/>
              <a:tabLst>
                <a:tab pos="119349" algn="l"/>
              </a:tabLst>
            </a:pPr>
            <a:r>
              <a:rPr b="1" dirty="0">
                <a:solidFill>
                  <a:srgbClr val="525252"/>
                </a:solidFill>
                <a:latin typeface="+mj-lt"/>
                <a:cs typeface="Arial"/>
              </a:rPr>
              <a:t>Here</a:t>
            </a:r>
            <a:r>
              <a:rPr b="1" spc="-26" dirty="0">
                <a:solidFill>
                  <a:srgbClr val="525252"/>
                </a:solidFill>
                <a:latin typeface="+mj-lt"/>
                <a:cs typeface="Arial"/>
              </a:rPr>
              <a:t> </a:t>
            </a:r>
            <a:r>
              <a:rPr b="1" dirty="0">
                <a:solidFill>
                  <a:srgbClr val="525252"/>
                </a:solidFill>
                <a:latin typeface="+mj-lt"/>
                <a:cs typeface="Arial"/>
              </a:rPr>
              <a:t>we</a:t>
            </a:r>
            <a:r>
              <a:rPr b="1" spc="-10" dirty="0">
                <a:solidFill>
                  <a:srgbClr val="525252"/>
                </a:solidFill>
                <a:latin typeface="+mj-lt"/>
                <a:cs typeface="Arial"/>
              </a:rPr>
              <a:t> </a:t>
            </a:r>
            <a:r>
              <a:rPr b="1" dirty="0">
                <a:solidFill>
                  <a:srgbClr val="525252"/>
                </a:solidFill>
                <a:latin typeface="+mj-lt"/>
                <a:cs typeface="Arial"/>
              </a:rPr>
              <a:t>can</a:t>
            </a:r>
            <a:r>
              <a:rPr b="1" spc="-26" dirty="0">
                <a:solidFill>
                  <a:srgbClr val="525252"/>
                </a:solidFill>
                <a:latin typeface="+mj-lt"/>
                <a:cs typeface="Arial"/>
              </a:rPr>
              <a:t> </a:t>
            </a:r>
            <a:r>
              <a:rPr b="1" dirty="0">
                <a:solidFill>
                  <a:srgbClr val="525252"/>
                </a:solidFill>
                <a:latin typeface="+mj-lt"/>
                <a:cs typeface="Arial"/>
              </a:rPr>
              <a:t>manage</a:t>
            </a:r>
            <a:r>
              <a:rPr b="1" spc="-23" dirty="0">
                <a:solidFill>
                  <a:srgbClr val="525252"/>
                </a:solidFill>
                <a:latin typeface="+mj-lt"/>
                <a:cs typeface="Arial"/>
              </a:rPr>
              <a:t> </a:t>
            </a:r>
            <a:r>
              <a:rPr b="1" spc="-17" dirty="0">
                <a:solidFill>
                  <a:srgbClr val="525252"/>
                </a:solidFill>
                <a:latin typeface="+mj-lt"/>
                <a:cs typeface="Arial"/>
              </a:rPr>
              <a:t>all </a:t>
            </a:r>
            <a:r>
              <a:rPr b="1" dirty="0">
                <a:solidFill>
                  <a:srgbClr val="525252"/>
                </a:solidFill>
                <a:latin typeface="+mj-lt"/>
                <a:cs typeface="Arial"/>
              </a:rPr>
              <a:t>of</a:t>
            </a:r>
            <a:r>
              <a:rPr b="1" spc="-17" dirty="0">
                <a:solidFill>
                  <a:srgbClr val="525252"/>
                </a:solidFill>
                <a:latin typeface="+mj-lt"/>
                <a:cs typeface="Arial"/>
              </a:rPr>
              <a:t> </a:t>
            </a:r>
            <a:r>
              <a:rPr b="1" dirty="0">
                <a:solidFill>
                  <a:srgbClr val="525252"/>
                </a:solidFill>
                <a:latin typeface="+mj-lt"/>
                <a:cs typeface="Arial"/>
              </a:rPr>
              <a:t>our</a:t>
            </a:r>
            <a:r>
              <a:rPr b="1" spc="-10" dirty="0">
                <a:solidFill>
                  <a:srgbClr val="525252"/>
                </a:solidFill>
                <a:latin typeface="+mj-lt"/>
                <a:cs typeface="Arial"/>
              </a:rPr>
              <a:t> </a:t>
            </a:r>
            <a:r>
              <a:rPr b="1" spc="-7" dirty="0">
                <a:solidFill>
                  <a:srgbClr val="525252"/>
                </a:solidFill>
                <a:latin typeface="+mj-lt"/>
                <a:cs typeface="Arial"/>
              </a:rPr>
              <a:t>installed applications</a:t>
            </a:r>
            <a:endParaRPr b="1" dirty="0">
              <a:latin typeface="+mj-lt"/>
              <a:cs typeface="Arial"/>
            </a:endParaRPr>
          </a:p>
          <a:p>
            <a:pPr marL="446283" lvl="1" indent="-285750">
              <a:spcBef>
                <a:spcPts val="3"/>
              </a:spcBef>
              <a:buClr>
                <a:srgbClr val="50237E"/>
              </a:buClr>
              <a:buFont typeface="Arial" panose="020B0604020202020204" pitchFamily="34" charset="0"/>
              <a:buChar char="•"/>
              <a:tabLst>
                <a:tab pos="310560" algn="l"/>
              </a:tabLst>
            </a:pPr>
            <a:r>
              <a:rPr sz="1600" b="1" spc="-7" dirty="0">
                <a:solidFill>
                  <a:srgbClr val="525252"/>
                </a:solidFill>
                <a:latin typeface="+mj-lt"/>
                <a:cs typeface="Arial"/>
              </a:rPr>
              <a:t>Uninstall</a:t>
            </a:r>
            <a:r>
              <a:rPr sz="1600" b="1" spc="-60" dirty="0">
                <a:solidFill>
                  <a:srgbClr val="525252"/>
                </a:solidFill>
                <a:latin typeface="+mj-lt"/>
                <a:cs typeface="Arial"/>
              </a:rPr>
              <a:t> </a:t>
            </a:r>
            <a:r>
              <a:rPr sz="1600" b="1" spc="-7" dirty="0">
                <a:solidFill>
                  <a:srgbClr val="525252"/>
                </a:solidFill>
                <a:latin typeface="+mj-lt"/>
                <a:cs typeface="Arial"/>
              </a:rPr>
              <a:t>Applications</a:t>
            </a:r>
            <a:endParaRPr sz="1600" b="1" dirty="0">
              <a:latin typeface="+mj-lt"/>
              <a:cs typeface="Arial"/>
            </a:endParaRPr>
          </a:p>
          <a:p>
            <a:pPr marL="445864" marR="453862" lvl="1" indent="-285750">
              <a:lnSpc>
                <a:spcPts val="1429"/>
              </a:lnSpc>
              <a:spcBef>
                <a:spcPts val="688"/>
              </a:spcBef>
              <a:buClr>
                <a:srgbClr val="50237E"/>
              </a:buClr>
              <a:buFont typeface="Arial" panose="020B0604020202020204" pitchFamily="34" charset="0"/>
              <a:buChar char="•"/>
              <a:tabLst>
                <a:tab pos="310560" algn="l"/>
              </a:tabLst>
            </a:pPr>
            <a:r>
              <a:rPr sz="1600" b="1" dirty="0">
                <a:solidFill>
                  <a:srgbClr val="525252"/>
                </a:solidFill>
                <a:latin typeface="+mj-lt"/>
                <a:cs typeface="Arial"/>
              </a:rPr>
              <a:t>Change</a:t>
            </a:r>
            <a:r>
              <a:rPr sz="1600" b="1" spc="-33" dirty="0">
                <a:solidFill>
                  <a:srgbClr val="525252"/>
                </a:solidFill>
                <a:latin typeface="+mj-lt"/>
                <a:cs typeface="Arial"/>
              </a:rPr>
              <a:t> </a:t>
            </a:r>
            <a:r>
              <a:rPr sz="1600" b="1" spc="-7" dirty="0">
                <a:solidFill>
                  <a:srgbClr val="525252"/>
                </a:solidFill>
                <a:latin typeface="+mj-lt"/>
                <a:cs typeface="Arial"/>
              </a:rPr>
              <a:t>Default</a:t>
            </a:r>
            <a:r>
              <a:rPr lang="en-US" sz="1600" b="1" spc="-7" dirty="0">
                <a:solidFill>
                  <a:srgbClr val="525252"/>
                </a:solidFill>
                <a:latin typeface="+mj-lt"/>
                <a:cs typeface="Arial"/>
              </a:rPr>
              <a:t> A</a:t>
            </a:r>
            <a:r>
              <a:rPr sz="1600" b="1" spc="-7" dirty="0">
                <a:solidFill>
                  <a:srgbClr val="525252"/>
                </a:solidFill>
                <a:latin typeface="+mj-lt"/>
                <a:cs typeface="Arial"/>
              </a:rPr>
              <a:t>pplications</a:t>
            </a:r>
            <a:endParaRPr sz="1600" b="1" dirty="0">
              <a:latin typeface="+mj-lt"/>
              <a:cs typeface="Arial"/>
            </a:endParaRPr>
          </a:p>
          <a:p>
            <a:pPr marL="446283" lvl="1" indent="-285750">
              <a:spcBef>
                <a:spcPts val="480"/>
              </a:spcBef>
              <a:buClr>
                <a:srgbClr val="50237E"/>
              </a:buClr>
              <a:buFont typeface="Arial" panose="020B0604020202020204" pitchFamily="34" charset="0"/>
              <a:buChar char="•"/>
              <a:tabLst>
                <a:tab pos="310560" algn="l"/>
              </a:tabLst>
            </a:pPr>
            <a:r>
              <a:rPr sz="1600" b="1" spc="-13" dirty="0">
                <a:solidFill>
                  <a:srgbClr val="525252"/>
                </a:solidFill>
                <a:latin typeface="+mj-lt"/>
                <a:cs typeface="Arial"/>
              </a:rPr>
              <a:t>Etc.</a:t>
            </a:r>
            <a:endParaRPr sz="1600" b="1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6880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E55BA-A89D-885C-38BD-89535A44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 Uninstall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10B03-4D0F-CB57-7D0F-2BD4912C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E004-A159-456B-B59D-E6F085374FC6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A77E7-BA5A-B8ED-C599-9CA001484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F80CD-54C7-6C6B-D5D6-910F78F8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96373C1B-B9BB-FBAD-C489-7F334FADD36D}"/>
              </a:ext>
            </a:extLst>
          </p:cNvPr>
          <p:cNvGrpSpPr/>
          <p:nvPr/>
        </p:nvGrpSpPr>
        <p:grpSpPr>
          <a:xfrm>
            <a:off x="5029200" y="517483"/>
            <a:ext cx="2438400" cy="4239197"/>
            <a:chOff x="5481828" y="1342644"/>
            <a:chExt cx="2286000" cy="4276725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823919D2-5D99-9834-B3B4-49AED2E3F54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00" y="1345692"/>
              <a:ext cx="2278379" cy="4267200"/>
            </a:xfrm>
            <a:prstGeom prst="rect">
              <a:avLst/>
            </a:prstGeom>
          </p:spPr>
        </p:pic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5D0DDC8E-6B47-F465-3572-36A0D80A2382}"/>
                </a:ext>
              </a:extLst>
            </p:cNvPr>
            <p:cNvSpPr/>
            <p:nvPr/>
          </p:nvSpPr>
          <p:spPr>
            <a:xfrm>
              <a:off x="5486400" y="1347216"/>
              <a:ext cx="2277110" cy="4267200"/>
            </a:xfrm>
            <a:custGeom>
              <a:avLst/>
              <a:gdLst/>
              <a:ahLst/>
              <a:cxnLst/>
              <a:rect l="l" t="t" r="r" b="b"/>
              <a:pathLst>
                <a:path w="2277109" h="4267200">
                  <a:moveTo>
                    <a:pt x="0" y="0"/>
                  </a:moveTo>
                  <a:lnTo>
                    <a:pt x="2276855" y="0"/>
                  </a:lnTo>
                  <a:lnTo>
                    <a:pt x="2276855" y="4267200"/>
                  </a:lnTo>
                  <a:lnTo>
                    <a:pt x="0" y="4267200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50237E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</p:grpSp>
    </p:spTree>
    <p:extLst>
      <p:ext uri="{BB962C8B-B14F-4D97-AF65-F5344CB8AC3E}">
        <p14:creationId xmlns:p14="http://schemas.microsoft.com/office/powerpoint/2010/main" val="3101817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04722-9C15-5B92-F41E-DD97464B0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1D259-3894-CE44-1051-A03B3CB5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Class Exercises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73D13-9177-BC9A-DFF1-AF86975F3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Exercise 3.1 – Install App From Microsoft Store </a:t>
            </a:r>
          </a:p>
          <a:p>
            <a:pPr marL="0" indent="0">
              <a:buNone/>
            </a:pPr>
            <a:r>
              <a:rPr lang="en-US" sz="2400" dirty="0"/>
              <a:t>Exercise 3.2 – Uninstall an App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F274-A49E-032B-EF87-472B564B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5086-7210-42C5-914E-39351C105E2A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2B636-4BFE-D895-B026-2E1CBB81D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78805-0481-3926-BE78-FD3DC9E2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54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5"/>
          <p:cNvGrpSpPr/>
          <p:nvPr/>
        </p:nvGrpSpPr>
        <p:grpSpPr>
          <a:xfrm>
            <a:off x="3806127" y="1280607"/>
            <a:ext cx="5088416" cy="1594658"/>
            <a:chOff x="3806127" y="1280607"/>
            <a:chExt cx="5088416" cy="1594658"/>
          </a:xfrm>
        </p:grpSpPr>
        <p:grpSp>
          <p:nvGrpSpPr>
            <p:cNvPr id="135" name="Group 134"/>
            <p:cNvGrpSpPr/>
            <p:nvPr/>
          </p:nvGrpSpPr>
          <p:grpSpPr>
            <a:xfrm>
              <a:off x="3806127" y="1968657"/>
              <a:ext cx="4094031" cy="906608"/>
              <a:chOff x="3806127" y="1968657"/>
              <a:chExt cx="4094031" cy="906608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flipV="1">
                <a:off x="5506120" y="1968657"/>
                <a:ext cx="1961480" cy="283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58" idx="0"/>
              </p:cNvCxnSpPr>
              <p:nvPr/>
            </p:nvCxnSpPr>
            <p:spPr>
              <a:xfrm flipV="1">
                <a:off x="6621862" y="2210472"/>
                <a:ext cx="1278296" cy="506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V="1">
                <a:off x="3806127" y="2103529"/>
                <a:ext cx="3915019" cy="7717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6945333" y="1280607"/>
              <a:ext cx="1949210" cy="1345833"/>
              <a:chOff x="1066800" y="2402569"/>
              <a:chExt cx="1241575" cy="931181"/>
            </a:xfrm>
          </p:grpSpPr>
          <p:pic>
            <p:nvPicPr>
              <p:cNvPr id="66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1302600" y="2718918"/>
                <a:ext cx="838199" cy="319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WANs</a:t>
                </a:r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970348" y="1449681"/>
            <a:ext cx="5134477" cy="1404081"/>
            <a:chOff x="970348" y="1404591"/>
            <a:chExt cx="5134477" cy="1404081"/>
          </a:xfrm>
        </p:grpSpPr>
        <p:grpSp>
          <p:nvGrpSpPr>
            <p:cNvPr id="133" name="Group 132"/>
            <p:cNvGrpSpPr/>
            <p:nvPr/>
          </p:nvGrpSpPr>
          <p:grpSpPr>
            <a:xfrm>
              <a:off x="1998507" y="2010421"/>
              <a:ext cx="4106318" cy="798251"/>
              <a:chOff x="1998507" y="2010421"/>
              <a:chExt cx="4106318" cy="798251"/>
            </a:xfrm>
          </p:grpSpPr>
          <p:cxnSp>
            <p:nvCxnSpPr>
              <p:cNvPr id="108" name="Straight Connector 107"/>
              <p:cNvCxnSpPr>
                <a:stCxn id="64" idx="2"/>
                <a:endCxn id="61" idx="0"/>
              </p:cNvCxnSpPr>
              <p:nvPr/>
            </p:nvCxnSpPr>
            <p:spPr>
              <a:xfrm>
                <a:off x="1998507" y="2323474"/>
                <a:ext cx="1485467" cy="485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64" idx="3"/>
              </p:cNvCxnSpPr>
              <p:nvPr/>
            </p:nvCxnSpPr>
            <p:spPr>
              <a:xfrm flipV="1">
                <a:off x="2656472" y="2010421"/>
                <a:ext cx="1869262" cy="822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313385" y="2241254"/>
                <a:ext cx="3791440" cy="5363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970348" y="1404591"/>
              <a:ext cx="1949210" cy="1345833"/>
              <a:chOff x="1066800" y="2402569"/>
              <a:chExt cx="1241575" cy="931181"/>
            </a:xfrm>
          </p:grpSpPr>
          <p:pic>
            <p:nvPicPr>
              <p:cNvPr id="63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1302600" y="2718918"/>
                <a:ext cx="838199" cy="319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WANs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69912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Internet?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3483974" y="1367676"/>
            <a:ext cx="2935729" cy="1440996"/>
            <a:chOff x="3483974" y="1367676"/>
            <a:chExt cx="2935729" cy="1440996"/>
          </a:xfrm>
        </p:grpSpPr>
        <p:grpSp>
          <p:nvGrpSpPr>
            <p:cNvPr id="20" name="Group 19"/>
            <p:cNvGrpSpPr/>
            <p:nvPr/>
          </p:nvGrpSpPr>
          <p:grpSpPr>
            <a:xfrm>
              <a:off x="4015737" y="1367676"/>
              <a:ext cx="1949210" cy="1345833"/>
              <a:chOff x="1066800" y="2402569"/>
              <a:chExt cx="1241575" cy="931181"/>
            </a:xfrm>
          </p:grpSpPr>
          <p:pic>
            <p:nvPicPr>
              <p:cNvPr id="21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302600" y="2718918"/>
                <a:ext cx="838199" cy="319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WANs</a:t>
                </a: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3483974" y="2286559"/>
              <a:ext cx="2935729" cy="522113"/>
              <a:chOff x="3483974" y="2286559"/>
              <a:chExt cx="2935729" cy="522113"/>
            </a:xfrm>
          </p:grpSpPr>
          <p:cxnSp>
            <p:nvCxnSpPr>
              <p:cNvPr id="118" name="Straight Connector 117"/>
              <p:cNvCxnSpPr>
                <a:stCxn id="61" idx="0"/>
                <a:endCxn id="22" idx="2"/>
              </p:cNvCxnSpPr>
              <p:nvPr/>
            </p:nvCxnSpPr>
            <p:spPr>
              <a:xfrm flipV="1">
                <a:off x="3483974" y="2286559"/>
                <a:ext cx="1559922" cy="5221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endCxn id="22" idx="2"/>
              </p:cNvCxnSpPr>
              <p:nvPr/>
            </p:nvCxnSpPr>
            <p:spPr>
              <a:xfrm flipH="1" flipV="1">
                <a:off x="5043896" y="2286559"/>
                <a:ext cx="1375807" cy="4257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" name="Group 142"/>
          <p:cNvGrpSpPr/>
          <p:nvPr/>
        </p:nvGrpSpPr>
        <p:grpSpPr>
          <a:xfrm>
            <a:off x="5067390" y="2325906"/>
            <a:ext cx="2501961" cy="1244834"/>
            <a:chOff x="5067390" y="2325906"/>
            <a:chExt cx="2501961" cy="1244834"/>
          </a:xfrm>
        </p:grpSpPr>
        <p:grpSp>
          <p:nvGrpSpPr>
            <p:cNvPr id="106" name="Group 105"/>
            <p:cNvGrpSpPr/>
            <p:nvPr/>
          </p:nvGrpSpPr>
          <p:grpSpPr>
            <a:xfrm>
              <a:off x="5067390" y="3028492"/>
              <a:ext cx="2501961" cy="542248"/>
              <a:chOff x="5067390" y="3028492"/>
              <a:chExt cx="2501961" cy="542248"/>
            </a:xfrm>
          </p:grpSpPr>
          <p:cxnSp>
            <p:nvCxnSpPr>
              <p:cNvPr id="99" name="Straight Connector 98"/>
              <p:cNvCxnSpPr>
                <a:stCxn id="58" idx="2"/>
              </p:cNvCxnSpPr>
              <p:nvPr/>
            </p:nvCxnSpPr>
            <p:spPr>
              <a:xfrm flipH="1">
                <a:off x="5067390" y="3086316"/>
                <a:ext cx="1554472" cy="253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endCxn id="55" idx="1"/>
              </p:cNvCxnSpPr>
              <p:nvPr/>
            </p:nvCxnSpPr>
            <p:spPr>
              <a:xfrm>
                <a:off x="6621861" y="3028492"/>
                <a:ext cx="947490" cy="5422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5714249" y="2325906"/>
              <a:ext cx="1531712" cy="1168312"/>
              <a:chOff x="1066800" y="2402569"/>
              <a:chExt cx="1241575" cy="931181"/>
            </a:xfrm>
          </p:grpSpPr>
          <p:pic>
            <p:nvPicPr>
              <p:cNvPr id="57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383393" y="2714270"/>
                <a:ext cx="838199" cy="29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MANs</a:t>
                </a:r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1910161" y="2417594"/>
            <a:ext cx="2363237" cy="1168312"/>
            <a:chOff x="1910161" y="2417594"/>
            <a:chExt cx="2363237" cy="1168312"/>
          </a:xfrm>
        </p:grpSpPr>
        <p:grpSp>
          <p:nvGrpSpPr>
            <p:cNvPr id="107" name="Group 106"/>
            <p:cNvGrpSpPr/>
            <p:nvPr/>
          </p:nvGrpSpPr>
          <p:grpSpPr>
            <a:xfrm>
              <a:off x="1910161" y="3178004"/>
              <a:ext cx="2363237" cy="326607"/>
              <a:chOff x="1910161" y="3178004"/>
              <a:chExt cx="2363237" cy="326607"/>
            </a:xfrm>
          </p:grpSpPr>
          <p:cxnSp>
            <p:nvCxnSpPr>
              <p:cNvPr id="93" name="Straight Connector 92"/>
              <p:cNvCxnSpPr>
                <a:stCxn id="61" idx="2"/>
              </p:cNvCxnSpPr>
              <p:nvPr/>
            </p:nvCxnSpPr>
            <p:spPr>
              <a:xfrm>
                <a:off x="3483974" y="3178004"/>
                <a:ext cx="789424" cy="3266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61" idx="2"/>
              </p:cNvCxnSpPr>
              <p:nvPr/>
            </p:nvCxnSpPr>
            <p:spPr>
              <a:xfrm flipH="1">
                <a:off x="1910161" y="3178004"/>
                <a:ext cx="1573813" cy="193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2576361" y="2417594"/>
              <a:ext cx="1531712" cy="1168312"/>
              <a:chOff x="1066800" y="2402569"/>
              <a:chExt cx="1241575" cy="931181"/>
            </a:xfrm>
          </p:grpSpPr>
          <p:pic>
            <p:nvPicPr>
              <p:cNvPr id="60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402569"/>
                <a:ext cx="1241575" cy="93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1383393" y="2714270"/>
                <a:ext cx="838199" cy="29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MANs</a:t>
                </a: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639841" y="2994244"/>
            <a:ext cx="8250313" cy="1414461"/>
            <a:chOff x="639841" y="2994244"/>
            <a:chExt cx="8250313" cy="1414461"/>
          </a:xfrm>
        </p:grpSpPr>
        <p:grpSp>
          <p:nvGrpSpPr>
            <p:cNvPr id="139" name="Group 138"/>
            <p:cNvGrpSpPr/>
            <p:nvPr/>
          </p:nvGrpSpPr>
          <p:grpSpPr>
            <a:xfrm>
              <a:off x="6808413" y="3105150"/>
              <a:ext cx="2081741" cy="1303555"/>
              <a:chOff x="6808413" y="3105150"/>
              <a:chExt cx="2081741" cy="1303555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6808413" y="3737286"/>
                <a:ext cx="2081741" cy="671419"/>
                <a:chOff x="639841" y="3613724"/>
                <a:chExt cx="2081741" cy="671419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 flipH="1">
                  <a:off x="639841" y="3613724"/>
                  <a:ext cx="1091745" cy="6714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>
                  <a:off x="1680561" y="3613724"/>
                  <a:ext cx="51025" cy="66053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731586" y="3613724"/>
                  <a:ext cx="989996" cy="64420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7252758" y="3105150"/>
                <a:ext cx="1241575" cy="931181"/>
                <a:chOff x="1066800" y="2402569"/>
                <a:chExt cx="1241575" cy="931181"/>
              </a:xfrm>
            </p:grpSpPr>
            <p:pic>
              <p:nvPicPr>
                <p:cNvPr id="54" name="Picture 2" descr="C:\Users\Carl\AppData\Local\Microsoft\Windows\Temporary Internet Files\Content.IE5\L7H8CEZC\MC900432591[1]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2402569"/>
                  <a:ext cx="1241575" cy="9311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5" name="TextBox 54"/>
                <p:cNvSpPr txBox="1"/>
                <p:nvPr/>
              </p:nvSpPr>
              <p:spPr>
                <a:xfrm>
                  <a:off x="1383393" y="2714270"/>
                  <a:ext cx="8381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CANs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3676430" y="2994244"/>
              <a:ext cx="2081741" cy="1232742"/>
              <a:chOff x="3676430" y="2994244"/>
              <a:chExt cx="2081741" cy="1232742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676430" y="3555567"/>
                <a:ext cx="2081741" cy="671419"/>
                <a:chOff x="639841" y="3613724"/>
                <a:chExt cx="2081741" cy="671419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flipH="1">
                  <a:off x="639841" y="3613724"/>
                  <a:ext cx="1091745" cy="6714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H="1">
                  <a:off x="1680561" y="3613724"/>
                  <a:ext cx="51025" cy="66053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1731586" y="3613724"/>
                  <a:ext cx="989996" cy="64420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4106484" y="2994244"/>
                <a:ext cx="1241575" cy="931181"/>
                <a:chOff x="1066800" y="2402569"/>
                <a:chExt cx="1241575" cy="931181"/>
              </a:xfrm>
            </p:grpSpPr>
            <p:pic>
              <p:nvPicPr>
                <p:cNvPr id="18" name="Picture 2" descr="C:\Users\Carl\AppData\Local\Microsoft\Windows\Temporary Internet Files\Content.IE5\L7H8CEZC\MC900432591[1]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2402569"/>
                  <a:ext cx="1241575" cy="9311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1383393" y="2714270"/>
                  <a:ext cx="8381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CANs</a:t>
                  </a:r>
                </a:p>
              </p:txBody>
            </p:sp>
          </p:grpSp>
        </p:grpSp>
        <p:grpSp>
          <p:nvGrpSpPr>
            <p:cNvPr id="140" name="Group 139"/>
            <p:cNvGrpSpPr/>
            <p:nvPr/>
          </p:nvGrpSpPr>
          <p:grpSpPr>
            <a:xfrm>
              <a:off x="639841" y="2994246"/>
              <a:ext cx="2081741" cy="1290897"/>
              <a:chOff x="639841" y="2994246"/>
              <a:chExt cx="2081741" cy="1290897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639841" y="3613724"/>
                <a:ext cx="2081741" cy="671419"/>
                <a:chOff x="639841" y="3613724"/>
                <a:chExt cx="2081741" cy="671419"/>
              </a:xfrm>
            </p:grpSpPr>
            <p:cxnSp>
              <p:nvCxnSpPr>
                <p:cNvPr id="69" name="Straight Connector 68"/>
                <p:cNvCxnSpPr>
                  <a:stCxn id="15" idx="2"/>
                </p:cNvCxnSpPr>
                <p:nvPr/>
              </p:nvCxnSpPr>
              <p:spPr>
                <a:xfrm flipH="1">
                  <a:off x="639841" y="3613724"/>
                  <a:ext cx="1091745" cy="6714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>
                  <a:stCxn id="15" idx="2"/>
                </p:cNvCxnSpPr>
                <p:nvPr/>
              </p:nvCxnSpPr>
              <p:spPr>
                <a:xfrm flipH="1">
                  <a:off x="1680561" y="3613724"/>
                  <a:ext cx="51025" cy="66053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15" idx="2"/>
                  <a:endCxn id="38" idx="0"/>
                </p:cNvCxnSpPr>
                <p:nvPr/>
              </p:nvCxnSpPr>
              <p:spPr>
                <a:xfrm>
                  <a:off x="1731586" y="3613724"/>
                  <a:ext cx="989996" cy="64420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995893" y="2994246"/>
                <a:ext cx="1241575" cy="931181"/>
                <a:chOff x="1066800" y="2402569"/>
                <a:chExt cx="1241575" cy="931181"/>
              </a:xfrm>
            </p:grpSpPr>
            <p:pic>
              <p:nvPicPr>
                <p:cNvPr id="5" name="Picture 2" descr="C:\Users\Carl\AppData\Local\Microsoft\Windows\Temporary Internet Files\Content.IE5\L7H8CEZC\MC900432591[1]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2402569"/>
                  <a:ext cx="1241575" cy="9311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1383393" y="2714270"/>
                  <a:ext cx="8381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CANs</a:t>
                  </a:r>
                </a:p>
              </p:txBody>
            </p:sp>
          </p:grpSp>
        </p:grpSp>
      </p:grpSp>
      <p:grpSp>
        <p:nvGrpSpPr>
          <p:cNvPr id="33" name="Group 32"/>
          <p:cNvGrpSpPr/>
          <p:nvPr/>
        </p:nvGrpSpPr>
        <p:grpSpPr>
          <a:xfrm>
            <a:off x="146807" y="4028097"/>
            <a:ext cx="2993874" cy="772886"/>
            <a:chOff x="381000" y="3932462"/>
            <a:chExt cx="2993874" cy="772886"/>
          </a:xfrm>
        </p:grpSpPr>
        <p:grpSp>
          <p:nvGrpSpPr>
            <p:cNvPr id="34" name="Group 33"/>
            <p:cNvGrpSpPr/>
            <p:nvPr/>
          </p:nvGrpSpPr>
          <p:grpSpPr>
            <a:xfrm>
              <a:off x="381000" y="3943348"/>
              <a:ext cx="1016000" cy="762000"/>
              <a:chOff x="3657600" y="3105150"/>
              <a:chExt cx="1016000" cy="762000"/>
            </a:xfrm>
          </p:grpSpPr>
          <p:pic>
            <p:nvPicPr>
              <p:cNvPr id="41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342874" y="3932462"/>
              <a:ext cx="1016000" cy="762000"/>
              <a:chOff x="3657600" y="3105150"/>
              <a:chExt cx="1016000" cy="762000"/>
            </a:xfrm>
          </p:grpSpPr>
          <p:pic>
            <p:nvPicPr>
              <p:cNvPr id="39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358874" y="3935183"/>
              <a:ext cx="1016000" cy="762000"/>
              <a:chOff x="3657600" y="3105150"/>
              <a:chExt cx="1016000" cy="762000"/>
            </a:xfrm>
          </p:grpSpPr>
          <p:pic>
            <p:nvPicPr>
              <p:cNvPr id="37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257398" y="4038983"/>
            <a:ext cx="2993874" cy="772886"/>
            <a:chOff x="381000" y="3932462"/>
            <a:chExt cx="2993874" cy="772886"/>
          </a:xfrm>
        </p:grpSpPr>
        <p:grpSp>
          <p:nvGrpSpPr>
            <p:cNvPr id="8" name="Group 7"/>
            <p:cNvGrpSpPr/>
            <p:nvPr/>
          </p:nvGrpSpPr>
          <p:grpSpPr>
            <a:xfrm>
              <a:off x="381000" y="3943348"/>
              <a:ext cx="1016000" cy="762000"/>
              <a:chOff x="3657600" y="3105150"/>
              <a:chExt cx="1016000" cy="762000"/>
            </a:xfrm>
          </p:grpSpPr>
          <p:pic>
            <p:nvPicPr>
              <p:cNvPr id="6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342874" y="3932462"/>
              <a:ext cx="1016000" cy="762000"/>
              <a:chOff x="3657600" y="3105150"/>
              <a:chExt cx="1016000" cy="762000"/>
            </a:xfrm>
          </p:grpSpPr>
          <p:pic>
            <p:nvPicPr>
              <p:cNvPr id="10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358874" y="3935183"/>
              <a:ext cx="1016000" cy="762000"/>
              <a:chOff x="3657600" y="3105150"/>
              <a:chExt cx="1016000" cy="762000"/>
            </a:xfrm>
          </p:grpSpPr>
          <p:pic>
            <p:nvPicPr>
              <p:cNvPr id="13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258267" y="4044425"/>
            <a:ext cx="2993874" cy="772886"/>
            <a:chOff x="381000" y="3932462"/>
            <a:chExt cx="2993874" cy="772886"/>
          </a:xfrm>
        </p:grpSpPr>
        <p:grpSp>
          <p:nvGrpSpPr>
            <p:cNvPr id="44" name="Group 43"/>
            <p:cNvGrpSpPr/>
            <p:nvPr/>
          </p:nvGrpSpPr>
          <p:grpSpPr>
            <a:xfrm>
              <a:off x="381000" y="3943348"/>
              <a:ext cx="1016000" cy="762000"/>
              <a:chOff x="3657600" y="3105150"/>
              <a:chExt cx="1016000" cy="762000"/>
            </a:xfrm>
          </p:grpSpPr>
          <p:pic>
            <p:nvPicPr>
              <p:cNvPr id="51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342874" y="3932462"/>
              <a:ext cx="1016000" cy="762000"/>
              <a:chOff x="3657600" y="3105150"/>
              <a:chExt cx="1016000" cy="762000"/>
            </a:xfrm>
          </p:grpSpPr>
          <p:pic>
            <p:nvPicPr>
              <p:cNvPr id="49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2283128" y="3935183"/>
              <a:ext cx="1091746" cy="762000"/>
              <a:chOff x="3581854" y="3105150"/>
              <a:chExt cx="1091746" cy="762000"/>
            </a:xfrm>
          </p:grpSpPr>
          <p:pic>
            <p:nvPicPr>
              <p:cNvPr id="47" name="Picture 2" descr="C:\Users\Carl\AppData\Local\Microsoft\Windows\Temporary Internet Files\Content.IE5\L7H8CEZC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854" y="3105150"/>
                <a:ext cx="101600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3835401" y="3332261"/>
                <a:ext cx="8381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LANs</a:t>
                </a:r>
              </a:p>
            </p:txBody>
          </p: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C59F96-4DC1-6579-EABF-760BAA0A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E13B-3E05-4306-9D2D-B65BA13211FF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0ADAE-45F2-9B4A-48BD-5BE59FEF7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F20BE68-531F-829F-469E-41DD27CF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8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DAB86-493E-032B-0C30-4A4101A2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C5332-D080-A909-F80E-90EB5D867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Managing Applications</a:t>
            </a:r>
          </a:p>
          <a:p>
            <a:r>
              <a:rPr lang="en-US" dirty="0"/>
              <a:t>The Internet, World Wide Web, Cloud, &amp; IoT</a:t>
            </a:r>
          </a:p>
          <a:p>
            <a:r>
              <a:rPr lang="en-US" dirty="0"/>
              <a:t>Web Browsers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83342-C132-433A-F276-21B83024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8F9D-7E2A-4AE8-81EC-9B5282472570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33E2D-EABE-342E-81A5-063F5E58D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2D1F5-937E-31D8-1858-A1D0D412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6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B908-0FEF-4A7D-9E6D-EBE9829C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Internet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F8F13-5675-41B1-B3F4-7CCA6F157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B6EF-FFBA-47DA-AE9B-EE58D09C2EBD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98421-13F1-4AF3-8FE4-ACFDF0B55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B1D9A-759B-48A6-BDBF-0DB928926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384E1E-B673-4C18-AD85-FC900E16CF01}"/>
              </a:ext>
            </a:extLst>
          </p:cNvPr>
          <p:cNvGrpSpPr/>
          <p:nvPr/>
        </p:nvGrpSpPr>
        <p:grpSpPr>
          <a:xfrm>
            <a:off x="186098" y="1572959"/>
            <a:ext cx="3103872" cy="2774997"/>
            <a:chOff x="186098" y="1572959"/>
            <a:chExt cx="3103872" cy="27749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BD7318-6A2C-4821-A7F6-9FE7B17D9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98" y="1572959"/>
              <a:ext cx="3103872" cy="237467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E126E4-0950-40F8-89DA-4362C5B00C89}"/>
                </a:ext>
              </a:extLst>
            </p:cNvPr>
            <p:cNvSpPr txBox="1"/>
            <p:nvPr/>
          </p:nvSpPr>
          <p:spPr>
            <a:xfrm>
              <a:off x="848174" y="3978624"/>
              <a:ext cx="2014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PAN / LAN / CAN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32C2B15-276C-4E41-B187-C14AE9F36F97}"/>
              </a:ext>
            </a:extLst>
          </p:cNvPr>
          <p:cNvGrpSpPr/>
          <p:nvPr/>
        </p:nvGrpSpPr>
        <p:grpSpPr>
          <a:xfrm>
            <a:off x="3222489" y="2451014"/>
            <a:ext cx="2699022" cy="2316249"/>
            <a:chOff x="3222489" y="2451014"/>
            <a:chExt cx="2699022" cy="231624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C05159A-5247-4A36-95EA-B75A9744C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2489" y="2760298"/>
              <a:ext cx="2699022" cy="200696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D02A0A-BB6C-492A-A42D-886FC684FC9A}"/>
                </a:ext>
              </a:extLst>
            </p:cNvPr>
            <p:cNvSpPr txBox="1"/>
            <p:nvPr/>
          </p:nvSpPr>
          <p:spPr>
            <a:xfrm>
              <a:off x="3673056" y="2451014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CAN / MAN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CA2E504-6C5C-4C67-824D-12AE78ADF584}"/>
              </a:ext>
            </a:extLst>
          </p:cNvPr>
          <p:cNvGrpSpPr/>
          <p:nvPr/>
        </p:nvGrpSpPr>
        <p:grpSpPr>
          <a:xfrm>
            <a:off x="4357540" y="1258693"/>
            <a:ext cx="4600362" cy="2863057"/>
            <a:chOff x="4357540" y="1258693"/>
            <a:chExt cx="4600362" cy="28630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59261E-3753-4013-8E0A-696435DA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389" y="2007200"/>
              <a:ext cx="2376838" cy="21145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6D11F9-C852-48C1-B756-7905965BAF8A}"/>
                </a:ext>
              </a:extLst>
            </p:cNvPr>
            <p:cNvSpPr txBox="1"/>
            <p:nvPr/>
          </p:nvSpPr>
          <p:spPr>
            <a:xfrm>
              <a:off x="4357540" y="1258693"/>
              <a:ext cx="46003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MAN / WAN</a:t>
              </a:r>
            </a:p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https://www.internetexchangemap.com/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6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F507-014E-4054-9D24-DB930F3A09D6}" type="datetime1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2018-2025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2800"/>
            <a:ext cx="8229600" cy="857250"/>
          </a:xfrm>
        </p:spPr>
        <p:txBody>
          <a:bodyPr/>
          <a:lstStyle/>
          <a:p>
            <a:pPr lvl="0" algn="ctr"/>
            <a:r>
              <a:rPr lang="en-US" dirty="0"/>
              <a:t>What is the World Wide Web?</a:t>
            </a:r>
          </a:p>
        </p:txBody>
      </p:sp>
      <p:pic>
        <p:nvPicPr>
          <p:cNvPr id="1026" name="Picture 2" descr="C:\Users\Carl\AppData\Local\Microsoft\Windows\Temporary Internet Files\Content.IE5\L7H8CEZC\MC9004325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2" y="1667394"/>
            <a:ext cx="2411616" cy="18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915141" y="2871788"/>
            <a:ext cx="2658754" cy="1423035"/>
            <a:chOff x="915141" y="3829050"/>
            <a:chExt cx="2658754" cy="1897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41" y="4033509"/>
              <a:ext cx="2658754" cy="1692921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2503170" y="3829050"/>
              <a:ext cx="1070725" cy="6045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995747" y="1426668"/>
            <a:ext cx="2882948" cy="1072870"/>
            <a:chOff x="995747" y="1902224"/>
            <a:chExt cx="2882948" cy="14304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747" y="1902224"/>
              <a:ext cx="1907324" cy="1430493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2807970" y="2223192"/>
              <a:ext cx="1070725" cy="7143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417820" y="1139314"/>
            <a:ext cx="1752600" cy="1183835"/>
            <a:chOff x="5417820" y="1519085"/>
            <a:chExt cx="1752600" cy="15784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19" b="26233"/>
            <a:stretch/>
          </p:blipFill>
          <p:spPr>
            <a:xfrm>
              <a:off x="6240780" y="1519085"/>
              <a:ext cx="929640" cy="1578446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5417820" y="2103120"/>
              <a:ext cx="822960" cy="708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246370" y="3025133"/>
            <a:ext cx="2723368" cy="1569729"/>
            <a:chOff x="5246370" y="4033509"/>
            <a:chExt cx="2723368" cy="20929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081"/>
            <a:stretch/>
          </p:blipFill>
          <p:spPr>
            <a:xfrm>
              <a:off x="5989320" y="4433559"/>
              <a:ext cx="1980418" cy="1692921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5246370" y="4033509"/>
              <a:ext cx="1223010" cy="10185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9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100" y="528066"/>
            <a:ext cx="8305800" cy="85725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World Wide Web?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DB53-9AB1-451D-936E-D68856412840}" type="datetime1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7582"/>
            <a:ext cx="3054185" cy="2490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475" y="1589197"/>
            <a:ext cx="775387" cy="775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36" y="1625030"/>
            <a:ext cx="775387" cy="775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29" y="2366744"/>
            <a:ext cx="776989" cy="776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60" y="2585694"/>
            <a:ext cx="934336" cy="6250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56" y="1589197"/>
            <a:ext cx="1371600" cy="26465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55" y="3412602"/>
            <a:ext cx="625039" cy="6250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46" y="3368122"/>
            <a:ext cx="675343" cy="764962"/>
          </a:xfrm>
          <a:prstGeom prst="rect">
            <a:avLst/>
          </a:prstGeom>
        </p:spPr>
      </p:pic>
      <p:pic>
        <p:nvPicPr>
          <p:cNvPr id="1026" name="Picture 2" descr="Image result for brave browser">
            <a:extLst>
              <a:ext uri="{FF2B5EF4-FFF2-40B4-BE49-F238E27FC236}">
                <a16:creationId xmlns:a16="http://schemas.microsoft.com/office/drawing/2014/main" id="{5C5D4622-1868-4F11-9A58-22D04AA7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462" y="2364584"/>
            <a:ext cx="1048018" cy="104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&quot;Not Allowed&quot; Symbol 13">
            <a:extLst>
              <a:ext uri="{FF2B5EF4-FFF2-40B4-BE49-F238E27FC236}">
                <a16:creationId xmlns:a16="http://schemas.microsoft.com/office/drawing/2014/main" id="{62564C2A-EFD6-4BC7-A56C-18B8A36150A8}"/>
              </a:ext>
            </a:extLst>
          </p:cNvPr>
          <p:cNvSpPr/>
          <p:nvPr/>
        </p:nvSpPr>
        <p:spPr>
          <a:xfrm>
            <a:off x="5978300" y="2430103"/>
            <a:ext cx="775387" cy="775387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8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95884"/>
          </a:xfrm>
        </p:spPr>
        <p:txBody>
          <a:bodyPr>
            <a:noAutofit/>
          </a:bodyPr>
          <a:lstStyle/>
          <a:p>
            <a:r>
              <a:rPr lang="en-US" sz="3600" dirty="0"/>
              <a:t>How Do People Use the Worlds Wide Web?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Surf</a:t>
            </a:r>
          </a:p>
          <a:p>
            <a:r>
              <a:rPr lang="en-US" dirty="0"/>
              <a:t>Online Apps</a:t>
            </a:r>
          </a:p>
          <a:p>
            <a:pPr lvl="1"/>
            <a:r>
              <a:rPr lang="en-US" dirty="0"/>
              <a:t>Text Messaging</a:t>
            </a:r>
          </a:p>
          <a:p>
            <a:pPr lvl="1"/>
            <a:r>
              <a:rPr lang="en-US" dirty="0"/>
              <a:t>Email</a:t>
            </a:r>
          </a:p>
          <a:p>
            <a:pPr lvl="1"/>
            <a:r>
              <a:rPr lang="en-US" dirty="0"/>
              <a:t>Netflix</a:t>
            </a:r>
          </a:p>
          <a:p>
            <a:pPr lvl="1"/>
            <a:r>
              <a:rPr lang="en-US" dirty="0"/>
              <a:t>Hulu</a:t>
            </a:r>
          </a:p>
          <a:p>
            <a:pPr lvl="1"/>
            <a:r>
              <a:rPr lang="en-US" dirty="0"/>
              <a:t>Google</a:t>
            </a:r>
          </a:p>
          <a:p>
            <a:pPr lvl="1"/>
            <a:r>
              <a:rPr lang="en-US" dirty="0"/>
              <a:t>Facebook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YouTube</a:t>
            </a:r>
          </a:p>
          <a:p>
            <a:pPr lvl="1"/>
            <a:r>
              <a:rPr lang="en-US" dirty="0"/>
              <a:t>Wikipedia</a:t>
            </a:r>
          </a:p>
          <a:p>
            <a:pPr lvl="1"/>
            <a:r>
              <a:rPr lang="en-US" dirty="0"/>
              <a:t>Amazon</a:t>
            </a:r>
          </a:p>
          <a:p>
            <a:pPr lvl="1"/>
            <a:r>
              <a:rPr lang="en-US" dirty="0"/>
              <a:t>Yahoo</a:t>
            </a:r>
          </a:p>
          <a:p>
            <a:pPr lvl="1"/>
            <a:r>
              <a:rPr lang="en-US" dirty="0"/>
              <a:t>MS Office 365</a:t>
            </a:r>
          </a:p>
          <a:p>
            <a:pPr lvl="1"/>
            <a:r>
              <a:rPr lang="en-US" dirty="0"/>
              <a:t>Skype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485F-D920-4B6D-B339-3AD54F73C475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5680-60EA-4370-861C-4AFBA0B62BC0}" type="datetime1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2018-2025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2800"/>
            <a:ext cx="8229600" cy="857250"/>
          </a:xfrm>
        </p:spPr>
        <p:txBody>
          <a:bodyPr/>
          <a:lstStyle/>
          <a:p>
            <a:pPr lvl="0" algn="ctr"/>
            <a:r>
              <a:rPr lang="en-US" dirty="0"/>
              <a:t>What is the IoT?</a:t>
            </a:r>
          </a:p>
        </p:txBody>
      </p:sp>
      <p:pic>
        <p:nvPicPr>
          <p:cNvPr id="1026" name="Picture 2" descr="C:\Users\Carl\AppData\Local\Microsoft\Windows\Temporary Internet Files\Content.IE5\L7H8CEZC\MC9004325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2" y="1667394"/>
            <a:ext cx="2411616" cy="18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C6BFEE26-4144-4C15-9AFB-88FFFA747E02}"/>
              </a:ext>
            </a:extLst>
          </p:cNvPr>
          <p:cNvGrpSpPr/>
          <p:nvPr/>
        </p:nvGrpSpPr>
        <p:grpSpPr>
          <a:xfrm>
            <a:off x="815456" y="1110512"/>
            <a:ext cx="6317528" cy="1253797"/>
            <a:chOff x="815456" y="1110512"/>
            <a:chExt cx="6317528" cy="1253797"/>
          </a:xfrm>
        </p:grpSpPr>
        <p:grpSp>
          <p:nvGrpSpPr>
            <p:cNvPr id="17" name="Group 16"/>
            <p:cNvGrpSpPr/>
            <p:nvPr/>
          </p:nvGrpSpPr>
          <p:grpSpPr>
            <a:xfrm>
              <a:off x="2888721" y="1234508"/>
              <a:ext cx="1454679" cy="956241"/>
              <a:chOff x="915141" y="4033509"/>
              <a:chExt cx="2658754" cy="215891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5141" y="4033509"/>
                <a:ext cx="2658754" cy="1692921"/>
              </a:xfrm>
              <a:prstGeom prst="rect">
                <a:avLst/>
              </a:prstGeom>
            </p:spPr>
          </p:pic>
          <p:cxnSp>
            <p:nvCxnSpPr>
              <p:cNvPr id="12" name="Straight Connector 11"/>
              <p:cNvCxnSpPr>
                <a:cxnSpLocks/>
              </p:cNvCxnSpPr>
              <p:nvPr/>
            </p:nvCxnSpPr>
            <p:spPr>
              <a:xfrm>
                <a:off x="2496204" y="5443814"/>
                <a:ext cx="269909" cy="7486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815456" y="1110512"/>
              <a:ext cx="2994544" cy="1253797"/>
              <a:chOff x="995747" y="1902224"/>
              <a:chExt cx="10108265" cy="4020641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5747" y="1902224"/>
                <a:ext cx="1907324" cy="1430493"/>
              </a:xfrm>
              <a:prstGeom prst="rect">
                <a:avLst/>
              </a:prstGeom>
            </p:spPr>
          </p:pic>
          <p:cxnSp>
            <p:nvCxnSpPr>
              <p:cNvPr id="14" name="Straight Connector 13"/>
              <p:cNvCxnSpPr>
                <a:cxnSpLocks/>
              </p:cNvCxnSpPr>
              <p:nvPr/>
            </p:nvCxnSpPr>
            <p:spPr>
              <a:xfrm>
                <a:off x="2807971" y="2223193"/>
                <a:ext cx="8296041" cy="36996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5173745" y="1144246"/>
              <a:ext cx="1959239" cy="891460"/>
              <a:chOff x="5337680" y="4000249"/>
              <a:chExt cx="2736358" cy="187627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081"/>
              <a:stretch/>
            </p:blipFill>
            <p:spPr>
              <a:xfrm>
                <a:off x="6093620" y="4000249"/>
                <a:ext cx="1980418" cy="1692921"/>
              </a:xfrm>
              <a:prstGeom prst="rect">
                <a:avLst/>
              </a:prstGeom>
            </p:spPr>
          </p:pic>
          <p:cxnSp>
            <p:nvCxnSpPr>
              <p:cNvPr id="16" name="Straight Connector 15"/>
              <p:cNvCxnSpPr>
                <a:cxnSpLocks/>
              </p:cNvCxnSpPr>
              <p:nvPr/>
            </p:nvCxnSpPr>
            <p:spPr>
              <a:xfrm flipV="1">
                <a:off x="5337680" y="5504964"/>
                <a:ext cx="883649" cy="3715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848A6F-DC55-44B2-8CD0-E9BA92480EC7}"/>
              </a:ext>
            </a:extLst>
          </p:cNvPr>
          <p:cNvSpPr txBox="1"/>
          <p:nvPr/>
        </p:nvSpPr>
        <p:spPr>
          <a:xfrm>
            <a:off x="4177959" y="2035708"/>
            <a:ext cx="995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b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b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DA81033-40B9-457C-94D1-610414BE627F}"/>
              </a:ext>
            </a:extLst>
          </p:cNvPr>
          <p:cNvGrpSpPr/>
          <p:nvPr/>
        </p:nvGrpSpPr>
        <p:grpSpPr>
          <a:xfrm>
            <a:off x="5547457" y="1904213"/>
            <a:ext cx="3264585" cy="667537"/>
            <a:chOff x="5547457" y="1904213"/>
            <a:chExt cx="3264585" cy="66753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F91966E-03A6-469B-B563-F125437DC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968" y="1904213"/>
              <a:ext cx="1335074" cy="667537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DFBEF5F-CE73-4926-A872-447397150CA2}"/>
                </a:ext>
              </a:extLst>
            </p:cNvPr>
            <p:cNvCxnSpPr>
              <a:cxnSpLocks/>
            </p:cNvCxnSpPr>
            <p:nvPr/>
          </p:nvCxnSpPr>
          <p:spPr>
            <a:xfrm>
              <a:off x="5547457" y="2190749"/>
              <a:ext cx="224422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3F24832-E926-4C02-842E-0474FABB4A29}"/>
              </a:ext>
            </a:extLst>
          </p:cNvPr>
          <p:cNvGrpSpPr/>
          <p:nvPr/>
        </p:nvGrpSpPr>
        <p:grpSpPr>
          <a:xfrm>
            <a:off x="5475777" y="2375844"/>
            <a:ext cx="1942162" cy="1285245"/>
            <a:chOff x="5475777" y="2375844"/>
            <a:chExt cx="1942162" cy="128524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001BB8F-2183-439C-8165-91D5520F7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694" y="2375844"/>
              <a:ext cx="1285245" cy="1285245"/>
            </a:xfrm>
            <a:prstGeom prst="rect">
              <a:avLst/>
            </a:prstGeom>
          </p:spPr>
        </p:pic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170CE40-F4AD-419B-8469-4393A0069AF2}"/>
                </a:ext>
              </a:extLst>
            </p:cNvPr>
            <p:cNvCxnSpPr>
              <a:cxnSpLocks/>
            </p:cNvCxnSpPr>
            <p:nvPr/>
          </p:nvCxnSpPr>
          <p:spPr>
            <a:xfrm>
              <a:off x="5475777" y="2503000"/>
              <a:ext cx="1058235" cy="3082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341316F-5147-491E-AD35-252B78DC6010}"/>
              </a:ext>
            </a:extLst>
          </p:cNvPr>
          <p:cNvGrpSpPr/>
          <p:nvPr/>
        </p:nvGrpSpPr>
        <p:grpSpPr>
          <a:xfrm>
            <a:off x="5345736" y="2999002"/>
            <a:ext cx="2582450" cy="1635069"/>
            <a:chOff x="5345736" y="2999002"/>
            <a:chExt cx="2582450" cy="163506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506F9FC-168C-48AA-A54D-7BA19E524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586" y="3700621"/>
              <a:ext cx="1244600" cy="933450"/>
            </a:xfrm>
            <a:prstGeom prst="rect">
              <a:avLst/>
            </a:prstGeom>
          </p:spPr>
        </p:pic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B502DEF-92E4-4217-9ADA-EDF4E8F87DD8}"/>
                </a:ext>
              </a:extLst>
            </p:cNvPr>
            <p:cNvCxnSpPr>
              <a:cxnSpLocks/>
            </p:cNvCxnSpPr>
            <p:nvPr/>
          </p:nvCxnSpPr>
          <p:spPr>
            <a:xfrm>
              <a:off x="5345736" y="2999002"/>
              <a:ext cx="1937593" cy="11683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500A6E8-1992-45D4-B108-C5B607591CD1}"/>
              </a:ext>
            </a:extLst>
          </p:cNvPr>
          <p:cNvGrpSpPr/>
          <p:nvPr/>
        </p:nvGrpSpPr>
        <p:grpSpPr>
          <a:xfrm>
            <a:off x="5094713" y="3034574"/>
            <a:ext cx="1439299" cy="1755930"/>
            <a:chOff x="5094713" y="3034574"/>
            <a:chExt cx="1439299" cy="175593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E7C308C-D1FD-406C-AD14-AC0F32F0D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566" y="3959012"/>
              <a:ext cx="1127446" cy="831492"/>
            </a:xfrm>
            <a:prstGeom prst="rect">
              <a:avLst/>
            </a:prstGeom>
          </p:spPr>
        </p:pic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5575376-565B-47CD-8DD3-3F0C0E1F5362}"/>
                </a:ext>
              </a:extLst>
            </p:cNvPr>
            <p:cNvCxnSpPr>
              <a:cxnSpLocks/>
            </p:cNvCxnSpPr>
            <p:nvPr/>
          </p:nvCxnSpPr>
          <p:spPr>
            <a:xfrm>
              <a:off x="5094713" y="3034574"/>
              <a:ext cx="1189215" cy="11406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8FC58EE-9CD6-4291-BC11-AC1FC89BDCED}"/>
              </a:ext>
            </a:extLst>
          </p:cNvPr>
          <p:cNvGrpSpPr/>
          <p:nvPr/>
        </p:nvGrpSpPr>
        <p:grpSpPr>
          <a:xfrm>
            <a:off x="4311242" y="3030636"/>
            <a:ext cx="707238" cy="1586395"/>
            <a:chOff x="4311242" y="3030636"/>
            <a:chExt cx="707238" cy="158639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0B8AC1B-3AD1-4E80-B749-F5959E27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1242" y="4052145"/>
              <a:ext cx="707238" cy="564886"/>
            </a:xfrm>
            <a:prstGeom prst="rect">
              <a:avLst/>
            </a:prstGeom>
          </p:spPr>
        </p:pic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B5ABCE8-F14B-45FE-8E06-21233CD871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7093" y="3030636"/>
              <a:ext cx="204692" cy="12948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694B78B-B386-4582-8F80-4CF87F5E60C5}"/>
              </a:ext>
            </a:extLst>
          </p:cNvPr>
          <p:cNvGrpSpPr/>
          <p:nvPr/>
        </p:nvGrpSpPr>
        <p:grpSpPr>
          <a:xfrm>
            <a:off x="2126310" y="3066406"/>
            <a:ext cx="1927152" cy="1623130"/>
            <a:chOff x="2126310" y="3066406"/>
            <a:chExt cx="1927152" cy="162313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9C30069-AC5C-463D-BD91-DEB4D7AF4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10" y="3747761"/>
              <a:ext cx="1927152" cy="941775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12FEB69-2EC6-41CA-ACA3-A6065928CF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4926" y="3066406"/>
              <a:ext cx="848908" cy="9170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34D9439-1ED8-461F-8523-3015A6532AAE}"/>
              </a:ext>
            </a:extLst>
          </p:cNvPr>
          <p:cNvGrpSpPr/>
          <p:nvPr/>
        </p:nvGrpSpPr>
        <p:grpSpPr>
          <a:xfrm>
            <a:off x="1262329" y="2991124"/>
            <a:ext cx="2319570" cy="911685"/>
            <a:chOff x="1262329" y="2991124"/>
            <a:chExt cx="2319570" cy="91168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70E6DE8-568C-4638-858B-5966C0897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329" y="3083659"/>
              <a:ext cx="819150" cy="819150"/>
            </a:xfrm>
            <a:prstGeom prst="rect">
              <a:avLst/>
            </a:prstGeom>
          </p:spPr>
        </p:pic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E436645-20BC-4658-B584-EFD3C177FE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38986" y="2991124"/>
              <a:ext cx="1642913" cy="4552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639CA1A-F59B-4E65-B5D7-E221C584FC52}"/>
              </a:ext>
            </a:extLst>
          </p:cNvPr>
          <p:cNvGrpSpPr/>
          <p:nvPr/>
        </p:nvGrpSpPr>
        <p:grpSpPr>
          <a:xfrm>
            <a:off x="810562" y="2023743"/>
            <a:ext cx="2692655" cy="842962"/>
            <a:chOff x="810562" y="2023743"/>
            <a:chExt cx="2692655" cy="84296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2CADC55-4761-4823-93B3-BEF4AA618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62" y="2023743"/>
              <a:ext cx="1499032" cy="842962"/>
            </a:xfrm>
            <a:prstGeom prst="rect">
              <a:avLst/>
            </a:prstGeom>
          </p:spPr>
        </p:pic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611442-E71C-4FD4-8644-D17F473345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24778" y="2564612"/>
              <a:ext cx="2078439" cy="59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129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ECFE95-6AC6-4C52-A8A0-06E9B9A1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C5F8DAE-799C-4A75-B626-7450D35BF78D}" type="datetime1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13F9E8-379E-4D60-96A0-532A82AC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2018-2025 © Carl M. Burnett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93531-C6C4-4DA8-B8DC-9197AB70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3D46CBA2-ECE5-4BE9-B546-6761E0E67089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pic>
        <p:nvPicPr>
          <p:cNvPr id="12" name="Picture 11">
            <a:hlinkClick r:id="rId2"/>
            <a:extLst>
              <a:ext uri="{FF2B5EF4-FFF2-40B4-BE49-F238E27FC236}">
                <a16:creationId xmlns:a16="http://schemas.microsoft.com/office/drawing/2014/main" id="{F88EDCCE-6C11-4908-BBDF-1F094CCDA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815"/>
            <a:ext cx="9168559" cy="515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82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100" y="528066"/>
            <a:ext cx="8305800" cy="85725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Browsers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3F5C-D78E-4103-A391-5D0057CBF03F}" type="datetime1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7582"/>
            <a:ext cx="3054185" cy="2490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883" y="1613637"/>
            <a:ext cx="775387" cy="775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36" y="2542170"/>
            <a:ext cx="775387" cy="775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08" y="2617345"/>
            <a:ext cx="934336" cy="6250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56" y="1589197"/>
            <a:ext cx="1371600" cy="26465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56" y="3499209"/>
            <a:ext cx="625039" cy="6250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959" y="1624062"/>
            <a:ext cx="675343" cy="764962"/>
          </a:xfrm>
          <a:prstGeom prst="rect">
            <a:avLst/>
          </a:prstGeom>
        </p:spPr>
      </p:pic>
      <p:pic>
        <p:nvPicPr>
          <p:cNvPr id="1026" name="Picture 2" descr="Image result for brave browser">
            <a:extLst>
              <a:ext uri="{FF2B5EF4-FFF2-40B4-BE49-F238E27FC236}">
                <a16:creationId xmlns:a16="http://schemas.microsoft.com/office/drawing/2014/main" id="{5C5D4622-1868-4F11-9A58-22D04AA7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20" y="3242384"/>
            <a:ext cx="1048018" cy="104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75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D8BF-1942-FCC7-B05F-FBBBBA03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 Web Browser 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530082-1F1F-5EE4-681A-4AF4DE805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search engine.</a:t>
            </a:r>
          </a:p>
          <a:p>
            <a:r>
              <a:rPr lang="en-US" dirty="0"/>
              <a:t>Not an operating System.</a:t>
            </a:r>
          </a:p>
          <a:p>
            <a:r>
              <a:rPr lang="en-US" dirty="0"/>
              <a:t>Not email.</a:t>
            </a:r>
          </a:p>
          <a:p>
            <a:r>
              <a:rPr lang="en-US" dirty="0"/>
              <a:t>Not the Internet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BB0035-B8C0-6835-26B6-A1039E40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7D1A-04B8-447C-AAE6-A73DA152848E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7C114-E6C9-628B-75C4-9186D8BC7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A3113-6B22-6DCC-AEA4-EDAEB2A2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40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9E6E-5F3A-C12F-324A-3F5F70238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Chrome (65.7%)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B143A-1723-EB43-17BA-FBE7787E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DE05-2BA8-4FFD-8A63-6DBF4B554A59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BEC82A-C404-F571-5A3C-EEE01041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A7497-3D19-D405-8608-5F586B00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DAB268-2C53-4BF2-9311-E4AB17FB8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85316"/>
            <a:ext cx="775387" cy="775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A2A156-D686-94FD-6A30-FF4CF34BF5D6}"/>
              </a:ext>
            </a:extLst>
          </p:cNvPr>
          <p:cNvSpPr txBox="1"/>
          <p:nvPr/>
        </p:nvSpPr>
        <p:spPr>
          <a:xfrm>
            <a:off x="1752600" y="1339655"/>
            <a:ext cx="4578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  <a:hlinkClick r:id="rId3"/>
              </a:rPr>
              <a:t>https://www.google.com/chrome/</a:t>
            </a:r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DEDC83-BA79-B189-A72D-AD5E7D7C5110}"/>
              </a:ext>
            </a:extLst>
          </p:cNvPr>
          <p:cNvSpPr txBox="1"/>
          <p:nvPr/>
        </p:nvSpPr>
        <p:spPr>
          <a:xfrm>
            <a:off x="1752600" y="1708987"/>
            <a:ext cx="69342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Customize your Chrome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Personalize your web browser with themes, dark mode, and other options built just for you.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Browse across devices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Sign in to Chrome on any device to access your bookmarks, saved passwords, and more.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Save time with autofill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Use Chrome to save addresses, passwords, and more to quickly autofill your details.</a:t>
            </a:r>
          </a:p>
        </p:txBody>
      </p:sp>
    </p:spTree>
    <p:extLst>
      <p:ext uri="{BB962C8B-B14F-4D97-AF65-F5344CB8AC3E}">
        <p14:creationId xmlns:p14="http://schemas.microsoft.com/office/powerpoint/2010/main" val="27445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1BBFC-EB70-2304-4855-7CE7BD12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Safari (17.9%)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939AE5-3DDD-91D5-E3C4-24B113F9C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29384"/>
            <a:ext cx="7391400" cy="2814066"/>
          </a:xfrm>
        </p:spPr>
        <p:txBody>
          <a:bodyPr/>
          <a:lstStyle/>
          <a:p>
            <a:r>
              <a:rPr lang="en-US" dirty="0"/>
              <a:t>Built for Apple Devices</a:t>
            </a:r>
          </a:p>
          <a:p>
            <a:r>
              <a:rPr lang="en-US" dirty="0"/>
              <a:t>Better Privacy Controls than Chrome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520A1-A541-197C-B48B-54943504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0248-095C-46A4-9349-6CB2B9B500D7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7E81F-2108-F869-C339-EBA22766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22603-5C00-CEC8-5CF7-602EB3A4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D61B6-8780-6E71-C273-CB344EA30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1385316"/>
            <a:ext cx="675343" cy="7649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A0FF99-DE93-F80D-7825-C2B1BE95A37C}"/>
              </a:ext>
            </a:extLst>
          </p:cNvPr>
          <p:cNvSpPr txBox="1"/>
          <p:nvPr/>
        </p:nvSpPr>
        <p:spPr>
          <a:xfrm>
            <a:off x="1295400" y="1472684"/>
            <a:ext cx="4578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  <a:hlinkClick r:id="rId3"/>
              </a:rPr>
              <a:t>https://www.apple.com/safari/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781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8EA2-94AF-3F8A-B3FC-92352AE1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(Apps)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3CF16-0A35-C048-E4A9-4E65816128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Also known as programs</a:t>
            </a:r>
          </a:p>
          <a:p>
            <a:r>
              <a:rPr lang="en-US" sz="1800" dirty="0"/>
              <a:t>App types include:</a:t>
            </a:r>
          </a:p>
          <a:p>
            <a:pPr lvl="1"/>
            <a:r>
              <a:rPr lang="en-US" sz="1600" dirty="0"/>
              <a:t>Productivity</a:t>
            </a:r>
          </a:p>
          <a:p>
            <a:pPr lvl="1"/>
            <a:r>
              <a:rPr lang="en-US" sz="1600" dirty="0"/>
              <a:t>Web browsing</a:t>
            </a:r>
          </a:p>
          <a:p>
            <a:pPr lvl="1"/>
            <a:r>
              <a:rPr lang="en-US" sz="1600" dirty="0"/>
              <a:t>Email</a:t>
            </a:r>
          </a:p>
          <a:p>
            <a:pPr lvl="1"/>
            <a:r>
              <a:rPr lang="en-US" sz="1600" dirty="0"/>
              <a:t>Games</a:t>
            </a:r>
          </a:p>
          <a:p>
            <a:r>
              <a:rPr lang="en-US" sz="1800" dirty="0"/>
              <a:t>Listed alphabetically on the Start menu</a:t>
            </a:r>
          </a:p>
          <a:p>
            <a:r>
              <a:rPr lang="en-US" sz="1800" dirty="0"/>
              <a:t>Use index list to jump to a section of the alphabetized list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7EE684-3F84-A761-7B29-C2CA1B6673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Written to run on the specific operating system or family of operating systems:</a:t>
            </a:r>
          </a:p>
          <a:p>
            <a:pPr lvl="1"/>
            <a:r>
              <a:rPr lang="en-US" sz="1600" dirty="0"/>
              <a:t>Microsoft Windows </a:t>
            </a:r>
          </a:p>
          <a:p>
            <a:pPr lvl="1"/>
            <a:r>
              <a:rPr lang="en-US" sz="1600" dirty="0"/>
              <a:t>macOS</a:t>
            </a:r>
          </a:p>
          <a:p>
            <a:endParaRPr lang="en-US" sz="1600" dirty="0"/>
          </a:p>
          <a:p>
            <a:r>
              <a:rPr lang="en-US" sz="1600" dirty="0"/>
              <a:t>Sources of apps:</a:t>
            </a:r>
          </a:p>
          <a:p>
            <a:pPr lvl="1"/>
            <a:r>
              <a:rPr lang="en-US" sz="1600" dirty="0"/>
              <a:t>Pre-installed with the operating system</a:t>
            </a:r>
          </a:p>
          <a:p>
            <a:pPr lvl="1"/>
            <a:r>
              <a:rPr lang="en-US" sz="1600" dirty="0"/>
              <a:t>Commercial purchases</a:t>
            </a:r>
          </a:p>
          <a:p>
            <a:pPr lvl="1"/>
            <a:r>
              <a:rPr lang="en-US" sz="1600" dirty="0"/>
              <a:t>Free downloads</a:t>
            </a:r>
          </a:p>
          <a:p>
            <a:pPr lvl="1"/>
            <a:r>
              <a:rPr lang="en-US" sz="1600" dirty="0"/>
              <a:t>Software installed by your organization (on work computers)</a:t>
            </a:r>
          </a:p>
          <a:p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34745-4207-9FFE-2DE1-467148132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CAF2-1DC3-468B-8D9E-81C506D66876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FDEF5-B68B-B9A5-11D6-4D9DE00F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511B-B28D-1206-D4C5-B987AC27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16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8B7C4-295A-187E-6F0D-A9BFB5153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Edge (5.3%)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84BF3C-ACE6-DCDA-DA1D-28A09F8AA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36" y="2129988"/>
            <a:ext cx="7371464" cy="2613461"/>
          </a:xfrm>
        </p:spPr>
        <p:txBody>
          <a:bodyPr/>
          <a:lstStyle/>
          <a:p>
            <a:r>
              <a:rPr lang="en-US" dirty="0"/>
              <a:t>AI Theme Editor</a:t>
            </a:r>
          </a:p>
          <a:p>
            <a:r>
              <a:rPr lang="en-US" dirty="0"/>
              <a:t>AI Security Manager</a:t>
            </a:r>
          </a:p>
          <a:p>
            <a:r>
              <a:rPr lang="en-US" dirty="0"/>
              <a:t>Use for Gaming</a:t>
            </a:r>
          </a:p>
          <a:p>
            <a:r>
              <a:rPr lang="en-US" dirty="0"/>
              <a:t>Sync bookmarks and passwords across devices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543C1A-6B66-71EF-1519-92847693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14AE-A1E4-415B-AEAE-1D8AD51F11F8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12570-4336-E4D7-A719-BAF9FBF1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3DC49-1F75-E3BD-F05B-5423EB8F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A7C60D-B1DE-573E-BA43-20276AC9B4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04950"/>
            <a:ext cx="934336" cy="625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676D8B-28DF-CAAA-B688-E80EC4038FE5}"/>
              </a:ext>
            </a:extLst>
          </p:cNvPr>
          <p:cNvSpPr txBox="1"/>
          <p:nvPr/>
        </p:nvSpPr>
        <p:spPr>
          <a:xfrm>
            <a:off x="1371600" y="1581150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  <a:hlinkClick r:id="rId3"/>
              </a:rPr>
              <a:t>https://www.microsoft.com/en-us/edge?ep=0&amp;form=MA13M0&amp;es=40</a:t>
            </a:r>
            <a:r>
              <a:rPr lang="en-US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205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A0F2-6426-F4DA-3A90-AFC9682D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Firefox (2.7%)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FFB4C1-3D2B-CC4F-044B-026117842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30051"/>
            <a:ext cx="7335514" cy="2869168"/>
          </a:xfrm>
        </p:spPr>
        <p:txBody>
          <a:bodyPr/>
          <a:lstStyle/>
          <a:p>
            <a:r>
              <a:rPr lang="en-US" dirty="0"/>
              <a:t>Single login</a:t>
            </a:r>
          </a:p>
          <a:p>
            <a:r>
              <a:rPr lang="en-US" dirty="0"/>
              <a:t>Better Privacy Controls Than Edge</a:t>
            </a:r>
          </a:p>
          <a:p>
            <a:r>
              <a:rPr lang="en-US" dirty="0"/>
              <a:t>Sync across devices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07557-9F39-C744-DE14-E32A6738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4A1A-7EDA-48A5-BD3E-F42ED90C9CDE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B839C-5792-5078-4F52-CBD19D266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B1C5F-F45D-BF25-5D98-E4AB93F0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CCD9B-089D-5502-F536-A709D0079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1922"/>
            <a:ext cx="775387" cy="775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B633E8-CB0E-9530-1ABB-BDD64CD02B73}"/>
              </a:ext>
            </a:extLst>
          </p:cNvPr>
          <p:cNvSpPr txBox="1"/>
          <p:nvPr/>
        </p:nvSpPr>
        <p:spPr>
          <a:xfrm>
            <a:off x="1440874" y="1445133"/>
            <a:ext cx="457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hlinkClick r:id="rId3"/>
              </a:rPr>
              <a:t>https://www.mozilla.org/en-US/firefox/</a:t>
            </a:r>
            <a:r>
              <a:rPr lang="en-US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17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6423-A693-6C97-6B2F-0FF684BF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 (2.2%)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7A1146-9A00-4206-6DE8-5AEF425F0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29988"/>
            <a:ext cx="7315200" cy="2613461"/>
          </a:xfrm>
        </p:spPr>
        <p:txBody>
          <a:bodyPr/>
          <a:lstStyle/>
          <a:p>
            <a:r>
              <a:rPr lang="en-US" dirty="0"/>
              <a:t>Tab Islands</a:t>
            </a:r>
          </a:p>
          <a:p>
            <a:r>
              <a:rPr lang="en-US" dirty="0"/>
              <a:t>Privacy better than Edge</a:t>
            </a:r>
          </a:p>
          <a:p>
            <a:r>
              <a:rPr lang="en-US" dirty="0"/>
              <a:t>Free VPN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BB4B1-C7AC-D521-644B-53A69F838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33E7-BD0A-478F-BD38-68B85B350D7F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C24473-902D-5290-A60A-ADEB23A5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B1797-E04B-7ABB-9029-1172346F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6091C5-4AAC-F77F-67CE-157392507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" y="1504950"/>
            <a:ext cx="625039" cy="625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CEF99F-739E-0A2E-39A8-F4B646B79797}"/>
              </a:ext>
            </a:extLst>
          </p:cNvPr>
          <p:cNvSpPr txBox="1"/>
          <p:nvPr/>
        </p:nvSpPr>
        <p:spPr>
          <a:xfrm>
            <a:off x="1371600" y="1632803"/>
            <a:ext cx="457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hlinkClick r:id="rId3"/>
              </a:rPr>
              <a:t>https://www.opera.com/</a:t>
            </a:r>
            <a:r>
              <a:rPr lang="en-US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0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D1D6-1C24-8D42-283E-B351B7695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Brave (1%)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E936A7-2A81-6C8F-D6B6-82047CF22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818" y="2190750"/>
            <a:ext cx="7333982" cy="2552700"/>
          </a:xfrm>
        </p:spPr>
        <p:txBody>
          <a:bodyPr/>
          <a:lstStyle/>
          <a:p>
            <a:r>
              <a:rPr lang="en-US" dirty="0"/>
              <a:t>Better Privacy than Firefox</a:t>
            </a:r>
          </a:p>
          <a:p>
            <a:r>
              <a:rPr lang="en-US" dirty="0"/>
              <a:t>Ad Blocking</a:t>
            </a:r>
          </a:p>
          <a:p>
            <a:r>
              <a:rPr lang="en-US" dirty="0"/>
              <a:t>Adherence to Web Standards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FF635-BABD-3716-9AB8-E23C4D09F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5AA-2BA0-4C1B-96FD-C6F3A869FD2D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C57E6-54E3-54F0-0FF1-22F8A362E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6F8FE-D7DE-35AF-3BBE-2600085F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2" descr="Image result for brave browser">
            <a:extLst>
              <a:ext uri="{FF2B5EF4-FFF2-40B4-BE49-F238E27FC236}">
                <a16:creationId xmlns:a16="http://schemas.microsoft.com/office/drawing/2014/main" id="{8F23F879-775E-DB25-DBA3-E4A785FF7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93975"/>
            <a:ext cx="1048018" cy="104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998837-AC07-D9B4-1B94-F2E384F20678}"/>
              </a:ext>
            </a:extLst>
          </p:cNvPr>
          <p:cNvSpPr txBox="1"/>
          <p:nvPr/>
        </p:nvSpPr>
        <p:spPr>
          <a:xfrm>
            <a:off x="1440874" y="1733318"/>
            <a:ext cx="457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hlinkClick r:id="rId3"/>
              </a:rPr>
              <a:t>https://brave.com/</a:t>
            </a:r>
            <a:r>
              <a:rPr lang="en-US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918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CB12-A121-0DB9-02E4-E777B3E6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Internet Browsers Settings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25A579-0718-7E6D-E2F1-C906FDCC0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3081" y="1346782"/>
            <a:ext cx="1905000" cy="494514"/>
          </a:xfrm>
        </p:spPr>
        <p:txBody>
          <a:bodyPr/>
          <a:lstStyle/>
          <a:p>
            <a:r>
              <a:rPr lang="en-US" dirty="0"/>
              <a:t>Firefox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925ABE-5A59-EED8-0C86-E4EF22E0B1AB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214183" y="1323855"/>
            <a:ext cx="2020888" cy="491132"/>
          </a:xfrm>
        </p:spPr>
        <p:txBody>
          <a:bodyPr/>
          <a:lstStyle/>
          <a:p>
            <a:r>
              <a:rPr lang="en-US" dirty="0"/>
              <a:t>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35350-0F7C-E702-B38B-FA4EAC20945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274493" y="1841296"/>
            <a:ext cx="1971727" cy="288429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General </a:t>
            </a:r>
          </a:p>
          <a:p>
            <a:r>
              <a:rPr lang="en-US" dirty="0"/>
              <a:t>Homepage</a:t>
            </a:r>
          </a:p>
          <a:p>
            <a:r>
              <a:rPr lang="en-US" dirty="0"/>
              <a:t>Search</a:t>
            </a:r>
          </a:p>
          <a:p>
            <a:r>
              <a:rPr lang="en-US" dirty="0"/>
              <a:t>Privacy &amp; Security</a:t>
            </a:r>
          </a:p>
          <a:p>
            <a:r>
              <a:rPr lang="en-US" dirty="0"/>
              <a:t>Sync</a:t>
            </a:r>
          </a:p>
          <a:p>
            <a:r>
              <a:rPr lang="en-US" dirty="0"/>
              <a:t>Extensions and Themes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4785A9-A2ED-07A6-780E-CC74920AB6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14183" y="1841296"/>
            <a:ext cx="2095500" cy="288429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Profiles</a:t>
            </a:r>
          </a:p>
          <a:p>
            <a:r>
              <a:rPr lang="en-US" dirty="0"/>
              <a:t>Privacy, Search</a:t>
            </a:r>
          </a:p>
          <a:p>
            <a:r>
              <a:rPr lang="en-US" dirty="0"/>
              <a:t>Appearance</a:t>
            </a:r>
          </a:p>
          <a:p>
            <a:r>
              <a:rPr lang="en-US" dirty="0"/>
              <a:t>Sidebar</a:t>
            </a:r>
          </a:p>
          <a:p>
            <a:r>
              <a:rPr lang="en-US" dirty="0"/>
              <a:t>Start, Home</a:t>
            </a:r>
          </a:p>
          <a:p>
            <a:r>
              <a:rPr lang="en-US" dirty="0"/>
              <a:t>Copy, Paste</a:t>
            </a:r>
          </a:p>
          <a:p>
            <a:r>
              <a:rPr lang="en-US" dirty="0"/>
              <a:t>Cookies and Permissions</a:t>
            </a:r>
          </a:p>
          <a:p>
            <a:r>
              <a:rPr lang="en-US" dirty="0"/>
              <a:t>Downloads</a:t>
            </a:r>
          </a:p>
          <a:p>
            <a:r>
              <a:rPr lang="en-US" dirty="0"/>
              <a:t>Family</a:t>
            </a:r>
          </a:p>
          <a:p>
            <a:r>
              <a:rPr lang="en-US" dirty="0"/>
              <a:t>Languages</a:t>
            </a:r>
          </a:p>
          <a:p>
            <a:r>
              <a:rPr lang="en-US" dirty="0"/>
              <a:t>Printers</a:t>
            </a:r>
          </a:p>
          <a:p>
            <a:r>
              <a:rPr lang="en-US" dirty="0"/>
              <a:t>System</a:t>
            </a:r>
          </a:p>
          <a:p>
            <a:r>
              <a:rPr lang="en-US" dirty="0"/>
              <a:t>Devices</a:t>
            </a:r>
          </a:p>
          <a:p>
            <a:r>
              <a:rPr lang="en-US" dirty="0"/>
              <a:t>Accessibility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A0290-C42F-7CB0-40F7-3C3E677C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A05E-3D70-4C50-8A21-C81902B187A8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59B7-544B-DA4D-CF64-13B1D276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4ABAB-42B3-AFA0-4741-95C3E5F5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34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096C17-A9F7-C91F-2690-8D5B809CA09B}"/>
              </a:ext>
            </a:extLst>
          </p:cNvPr>
          <p:cNvGrpSpPr/>
          <p:nvPr/>
        </p:nvGrpSpPr>
        <p:grpSpPr>
          <a:xfrm>
            <a:off x="440044" y="1359504"/>
            <a:ext cx="2020888" cy="3451791"/>
            <a:chOff x="4512507" y="1014071"/>
            <a:chExt cx="2020888" cy="3857042"/>
          </a:xfrm>
        </p:grpSpPr>
        <p:sp>
          <p:nvSpPr>
            <p:cNvPr id="11" name="Text Placeholder 8">
              <a:extLst>
                <a:ext uri="{FF2B5EF4-FFF2-40B4-BE49-F238E27FC236}">
                  <a16:creationId xmlns:a16="http://schemas.microsoft.com/office/drawing/2014/main" id="{65C9AA3A-E2A6-BAA1-E26B-D3700110EC32}"/>
                </a:ext>
              </a:extLst>
            </p:cNvPr>
            <p:cNvSpPr txBox="1">
              <a:spLocks/>
            </p:cNvSpPr>
            <p:nvPr/>
          </p:nvSpPr>
          <p:spPr>
            <a:xfrm>
              <a:off x="4512507" y="1014071"/>
              <a:ext cx="2020888" cy="491132"/>
            </a:xfrm>
            <a:prstGeom prst="rect">
              <a:avLst/>
            </a:prstGeom>
          </p:spPr>
          <p:txBody>
            <a:bodyPr vert="horz" lIns="45720" tIns="0" rIns="45720" bIns="0" anchor="ctr">
              <a:normAutofit/>
            </a:bodyPr>
            <a:lstStyle>
              <a:lvl1pPr marL="0" indent="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95000"/>
                <a:buFont typeface="Wingdings 2"/>
                <a:buNone/>
                <a:defRPr kumimoji="0" sz="2400" b="1" kern="1200" cap="none" baseline="0">
                  <a:solidFill>
                    <a:schemeClr val="tx2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40080" indent="-246888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/>
                <a:buNone/>
                <a:defRPr kumimoji="0" sz="20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-246888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/>
                <a:buNone/>
                <a:defRPr kumimoji="0" sz="18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188720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65000"/>
                <a:buFont typeface="Wingdings 2"/>
                <a:buNone/>
                <a:defRPr kumimoji="0" sz="16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463040" indent="-210312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65000"/>
                <a:buFont typeface="Wingdings 2"/>
                <a:buNone/>
                <a:defRPr kumimoji="0" sz="16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Chrome</a:t>
              </a:r>
            </a:p>
          </p:txBody>
        </p:sp>
        <p:sp>
          <p:nvSpPr>
            <p:cNvPr id="7" name="Content Placeholder 9">
              <a:extLst>
                <a:ext uri="{FF2B5EF4-FFF2-40B4-BE49-F238E27FC236}">
                  <a16:creationId xmlns:a16="http://schemas.microsoft.com/office/drawing/2014/main" id="{DCF33B84-C2A2-E194-4A2A-F7C3CA8979A5}"/>
                </a:ext>
              </a:extLst>
            </p:cNvPr>
            <p:cNvSpPr txBox="1">
              <a:spLocks/>
            </p:cNvSpPr>
            <p:nvPr/>
          </p:nvSpPr>
          <p:spPr>
            <a:xfrm>
              <a:off x="4526362" y="1465268"/>
              <a:ext cx="1789111" cy="3405845"/>
            </a:xfrm>
            <a:prstGeom prst="rect">
              <a:avLst/>
            </a:prstGeom>
          </p:spPr>
          <p:txBody>
            <a:bodyPr vert="horz" tIns="0">
              <a:normAutofit lnSpcReduction="10000"/>
            </a:bodyPr>
            <a:lstStyle>
              <a:lvl1pPr marL="274320" indent="-27432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95000"/>
                <a:buFont typeface="Wingdings 2"/>
                <a:buChar char=""/>
                <a:defRPr kumimoji="0" sz="22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40080" indent="-246888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0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-246888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/>
                <a:buChar char=""/>
                <a:defRPr kumimoji="0" sz="18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188720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65000"/>
                <a:buFont typeface="Wingdings 2"/>
                <a:buChar char=""/>
                <a:defRPr kumimoji="0" sz="16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463040" indent="-210312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65000"/>
                <a:buFont typeface="Wingdings 2"/>
                <a:buChar char=""/>
                <a:defRPr kumimoji="0" sz="16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Your (Profiles)</a:t>
              </a:r>
            </a:p>
            <a:p>
              <a:r>
                <a:rPr lang="en-US" sz="1200" dirty="0"/>
                <a:t>Autofill &amp; Passwords</a:t>
              </a:r>
            </a:p>
            <a:p>
              <a:r>
                <a:rPr lang="en-US" sz="1200" dirty="0"/>
                <a:t>Privacy &amp; Security</a:t>
              </a:r>
            </a:p>
            <a:p>
              <a:r>
                <a:rPr lang="en-US" sz="1200" dirty="0"/>
                <a:t>Performance</a:t>
              </a:r>
            </a:p>
            <a:p>
              <a:r>
                <a:rPr lang="en-US" sz="1200" dirty="0"/>
                <a:t>Appearance</a:t>
              </a:r>
            </a:p>
            <a:p>
              <a:r>
                <a:rPr lang="en-US" sz="1200" dirty="0"/>
                <a:t>Search Engine</a:t>
              </a:r>
            </a:p>
            <a:p>
              <a:r>
                <a:rPr lang="en-US" sz="1200" dirty="0"/>
                <a:t>Default Browser</a:t>
              </a:r>
            </a:p>
            <a:p>
              <a:r>
                <a:rPr lang="en-US" sz="1200" dirty="0"/>
                <a:t>On Startup</a:t>
              </a:r>
            </a:p>
            <a:p>
              <a:r>
                <a:rPr lang="en-US" sz="1200" dirty="0"/>
                <a:t>Languages</a:t>
              </a:r>
            </a:p>
            <a:p>
              <a:r>
                <a:rPr lang="en-US" sz="1200" dirty="0"/>
                <a:t>Sidebar</a:t>
              </a:r>
            </a:p>
            <a:p>
              <a:r>
                <a:rPr lang="en-US" sz="1200" dirty="0"/>
                <a:t>Downloads</a:t>
              </a:r>
            </a:p>
            <a:p>
              <a:r>
                <a:rPr lang="en-US" sz="1200" dirty="0"/>
                <a:t>Accessibility</a:t>
              </a:r>
            </a:p>
            <a:p>
              <a:r>
                <a:rPr lang="en-US" sz="1200" dirty="0"/>
                <a:t>System</a:t>
              </a:r>
            </a:p>
            <a:p>
              <a:r>
                <a:rPr lang="en-US" sz="1200" dirty="0"/>
                <a:t>Reset Settings</a:t>
              </a:r>
            </a:p>
            <a:p>
              <a:r>
                <a:rPr lang="en-US" sz="1200" dirty="0"/>
                <a:t>Extensions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25315E-BCFB-4513-84A3-505E44707E6F}"/>
              </a:ext>
            </a:extLst>
          </p:cNvPr>
          <p:cNvGrpSpPr/>
          <p:nvPr/>
        </p:nvGrpSpPr>
        <p:grpSpPr>
          <a:xfrm>
            <a:off x="2502821" y="1359504"/>
            <a:ext cx="1789111" cy="3339773"/>
            <a:chOff x="6774586" y="1406403"/>
            <a:chExt cx="1789111" cy="3339773"/>
          </a:xfrm>
        </p:grpSpPr>
        <p:sp>
          <p:nvSpPr>
            <p:cNvPr id="12" name="Text Placeholder 8">
              <a:extLst>
                <a:ext uri="{FF2B5EF4-FFF2-40B4-BE49-F238E27FC236}">
                  <a16:creationId xmlns:a16="http://schemas.microsoft.com/office/drawing/2014/main" id="{CE2F29A5-89AA-C048-FAC9-F0714A4243B0}"/>
                </a:ext>
              </a:extLst>
            </p:cNvPr>
            <p:cNvSpPr txBox="1">
              <a:spLocks/>
            </p:cNvSpPr>
            <p:nvPr/>
          </p:nvSpPr>
          <p:spPr>
            <a:xfrm>
              <a:off x="6789704" y="1406403"/>
              <a:ext cx="1696244" cy="491132"/>
            </a:xfrm>
            <a:prstGeom prst="rect">
              <a:avLst/>
            </a:prstGeom>
          </p:spPr>
          <p:txBody>
            <a:bodyPr vert="horz" lIns="45720" tIns="0" rIns="45720" bIns="0" anchor="ctr">
              <a:normAutofit/>
            </a:bodyPr>
            <a:lstStyle>
              <a:lvl1pPr marL="0" indent="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95000"/>
                <a:buFont typeface="Wingdings 2"/>
                <a:buNone/>
                <a:defRPr kumimoji="0" sz="2400" b="1" kern="1200" cap="none" baseline="0">
                  <a:solidFill>
                    <a:schemeClr val="tx2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40080" indent="-246888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/>
                <a:buNone/>
                <a:defRPr kumimoji="0" sz="20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-246888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/>
                <a:buNone/>
                <a:defRPr kumimoji="0" sz="18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188720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65000"/>
                <a:buFont typeface="Wingdings 2"/>
                <a:buNone/>
                <a:defRPr kumimoji="0" sz="16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463040" indent="-210312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65000"/>
                <a:buFont typeface="Wingdings 2"/>
                <a:buNone/>
                <a:defRPr kumimoji="0" sz="16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Safari</a:t>
              </a:r>
            </a:p>
          </p:txBody>
        </p:sp>
        <p:sp>
          <p:nvSpPr>
            <p:cNvPr id="13" name="Content Placeholder 9">
              <a:extLst>
                <a:ext uri="{FF2B5EF4-FFF2-40B4-BE49-F238E27FC236}">
                  <a16:creationId xmlns:a16="http://schemas.microsoft.com/office/drawing/2014/main" id="{3687F020-4402-7C02-43CB-7F326054DEE6}"/>
                </a:ext>
              </a:extLst>
            </p:cNvPr>
            <p:cNvSpPr txBox="1">
              <a:spLocks/>
            </p:cNvSpPr>
            <p:nvPr/>
          </p:nvSpPr>
          <p:spPr>
            <a:xfrm>
              <a:off x="6774586" y="1861886"/>
              <a:ext cx="1789111" cy="2884290"/>
            </a:xfrm>
            <a:prstGeom prst="rect">
              <a:avLst/>
            </a:prstGeom>
          </p:spPr>
          <p:txBody>
            <a:bodyPr vert="horz" tIns="0">
              <a:normAutofit/>
            </a:bodyPr>
            <a:lstStyle>
              <a:lvl1pPr marL="274320" indent="-27432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95000"/>
                <a:buFont typeface="Wingdings 2"/>
                <a:buChar char=""/>
                <a:defRPr kumimoji="0" sz="22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40080" indent="-246888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0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-246888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/>
                <a:buChar char=""/>
                <a:defRPr kumimoji="0" sz="18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188720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65000"/>
                <a:buFont typeface="Wingdings 2"/>
                <a:buChar char=""/>
                <a:defRPr kumimoji="0" sz="16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463040" indent="-210312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65000"/>
                <a:buFont typeface="Wingdings 2"/>
                <a:buChar char=""/>
                <a:defRPr kumimoji="0" sz="16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General </a:t>
              </a:r>
            </a:p>
            <a:p>
              <a:r>
                <a:rPr lang="en-US" sz="1200" dirty="0"/>
                <a:t>Tabs</a:t>
              </a:r>
            </a:p>
            <a:p>
              <a:r>
                <a:rPr lang="en-US" sz="1200" dirty="0"/>
                <a:t>Autofill </a:t>
              </a:r>
            </a:p>
            <a:p>
              <a:r>
                <a:rPr lang="en-US" sz="1200" dirty="0"/>
                <a:t>Passwords</a:t>
              </a:r>
            </a:p>
            <a:p>
              <a:r>
                <a:rPr lang="en-US" sz="1200" dirty="0"/>
                <a:t>Search</a:t>
              </a:r>
            </a:p>
            <a:p>
              <a:r>
                <a:rPr lang="en-US" sz="1200" dirty="0"/>
                <a:t>Privacy </a:t>
              </a:r>
            </a:p>
            <a:p>
              <a:r>
                <a:rPr lang="en-US" sz="1200" dirty="0"/>
                <a:t>Websites</a:t>
              </a:r>
            </a:p>
            <a:p>
              <a:r>
                <a:rPr lang="en-US" sz="1200" dirty="0"/>
                <a:t>Profiles</a:t>
              </a:r>
            </a:p>
            <a:p>
              <a:r>
                <a:rPr lang="en-US" sz="1200" dirty="0"/>
                <a:t>Extensions</a:t>
              </a:r>
            </a:p>
            <a:p>
              <a:r>
                <a:rPr lang="en-US" sz="1200" dirty="0"/>
                <a:t>Advanced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62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30" name="Group 23"/>
          <p:cNvGraphicFramePr>
            <a:graphicFrameLocks noGrp="1"/>
          </p:cNvGraphicFramePr>
          <p:nvPr/>
        </p:nvGraphicFramePr>
        <p:xfrm>
          <a:off x="1485900" y="1392424"/>
          <a:ext cx="6172200" cy="3028953"/>
        </p:xfrm>
        <a:graphic>
          <a:graphicData uri="http://schemas.openxmlformats.org/drawingml/2006/table">
            <a:tbl>
              <a:tblPr/>
              <a:tblGrid>
                <a:gridCol w="177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Action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Description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New window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 a second instance of Edge.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New InPrivate window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 an instance of Edge that won't save your browsing data.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Zoom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Make the page view smaller or larger.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Favorites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 your saved favorites.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Cast media to device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Connect to a wireless display and audio devices.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Find on page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Find specific text within a page.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Read aloud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Have Edge read the contents of the current page aloud.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030296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Print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Print a website with a printer or to a PDF.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BC6E5-FA05-493E-11DF-8FB85EA2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2F8D-42B5-4A08-88CF-A1652AB86B60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3EF3E-02DA-0049-6262-9F96386F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767542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Actions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4" name="Group 23"/>
          <p:cNvGraphicFramePr>
            <a:graphicFrameLocks noGrp="1"/>
          </p:cNvGraphicFramePr>
          <p:nvPr/>
        </p:nvGraphicFramePr>
        <p:xfrm>
          <a:off x="1485900" y="1487471"/>
          <a:ext cx="6172200" cy="3147725"/>
        </p:xfrm>
        <a:graphic>
          <a:graphicData uri="http://schemas.openxmlformats.org/drawingml/2006/table">
            <a:tbl>
              <a:tblPr/>
              <a:tblGrid>
                <a:gridCol w="177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Action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Description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Pin this page to Start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Pin the current web page to the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Start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menu for easy access.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Pin this page to the taskbar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Pin the current web page to the taskbar for easy access.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81867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F12 Developer Tools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 a window into the web page's code.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17892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 with Internet Explorer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 the page with the legacy browser Internet Explorer.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474785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Send feedback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Share your experience of using Cortana and Edge with Microsoft.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785169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Extensions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Personalize the browser and extend its capabilities.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53394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What's new and tips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New browser features and tips to optimize your experience.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968132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Settings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Access browser settings.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90015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A7F05-F957-6E88-D256-4E5376BD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D2F6-BFE1-47F3-9F01-C042C3F77181}" type="datetime1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9FE57-401F-96AA-D2DC-5B94A0B6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849473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F852E-1F4C-B02F-3D4D-F1AFA24A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Class Exercises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44DDC-2BE3-DE2D-2E39-3C1ED58C5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Exercise 3.3 – Browse the Web</a:t>
            </a:r>
          </a:p>
          <a:p>
            <a:pPr marL="0" indent="0">
              <a:buNone/>
            </a:pPr>
            <a:r>
              <a:rPr lang="en-US" sz="2400" dirty="0"/>
              <a:t>Exercise 3.4 – Use Search in Address Bar</a:t>
            </a:r>
          </a:p>
          <a:p>
            <a:pPr marL="0" indent="0">
              <a:buNone/>
            </a:pPr>
            <a:r>
              <a:rPr lang="en-US" sz="2400" dirty="0"/>
              <a:t>Exercise 3.5 – Use Search in Address Bar to Search for Topic</a:t>
            </a:r>
          </a:p>
          <a:p>
            <a:pPr marL="0" indent="0">
              <a:buNone/>
            </a:pPr>
            <a:r>
              <a:rPr lang="en-US" sz="2400" dirty="0"/>
              <a:t>Exercise 3.6 – Set up a Homepage in Browser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9BB83-AE8B-3F9A-245B-06F8FC85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5086-7210-42C5-914E-39351C105E2A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E9CE0-C995-CFF0-FFC7-DD54A070B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05FEB-1493-9BD1-F311-EDA732F2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81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BE287-08A8-B1BE-9256-ED588A113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0483-5C0D-BCC0-E95C-5455CFDD3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Review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E0EF2-92BE-E037-D592-C9BF7808F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Managing Applications</a:t>
            </a:r>
          </a:p>
          <a:p>
            <a:r>
              <a:rPr lang="en-US" dirty="0"/>
              <a:t>The Internet, World Wide Web, Cloud, &amp; IoT</a:t>
            </a:r>
          </a:p>
          <a:p>
            <a:r>
              <a:rPr lang="en-US" dirty="0"/>
              <a:t>Web Browsers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B9728-A04F-AC8E-58A9-9D0755B4D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8F9D-7E2A-4AE8-81EC-9B5282472570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1057B-3CEC-81F8-0EE5-F326F916A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96DB-FB46-05CE-A35F-E79C07F8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2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Windows Universal Apps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23785"/>
            <a:ext cx="3028950" cy="4038765"/>
          </a:xfrm>
        </p:spPr>
        <p:txBody>
          <a:bodyPr>
            <a:normAutofit/>
          </a:bodyPr>
          <a:lstStyle/>
          <a:p>
            <a:r>
              <a:rPr lang="en-US" sz="1200" dirty="0"/>
              <a:t>Alarms &amp; Clock</a:t>
            </a:r>
          </a:p>
          <a:p>
            <a:r>
              <a:rPr lang="en-US" sz="1200" dirty="0"/>
              <a:t>Calculator</a:t>
            </a:r>
          </a:p>
          <a:p>
            <a:r>
              <a:rPr lang="en-US" sz="1200" dirty="0"/>
              <a:t>Calendar</a:t>
            </a:r>
          </a:p>
          <a:p>
            <a:r>
              <a:rPr lang="en-US" sz="1200" dirty="0"/>
              <a:t>Camera</a:t>
            </a:r>
          </a:p>
          <a:p>
            <a:r>
              <a:rPr lang="en-US" sz="1200" dirty="0"/>
              <a:t>Connect</a:t>
            </a:r>
          </a:p>
          <a:p>
            <a:r>
              <a:rPr lang="en-US" sz="1200" dirty="0"/>
              <a:t>Cortana</a:t>
            </a:r>
          </a:p>
          <a:p>
            <a:r>
              <a:rPr lang="en-US" sz="1200" dirty="0"/>
              <a:t>Feedback Hub</a:t>
            </a:r>
          </a:p>
          <a:p>
            <a:r>
              <a:rPr lang="en-US" sz="1200" dirty="0"/>
              <a:t>Get Help</a:t>
            </a:r>
          </a:p>
          <a:p>
            <a:r>
              <a:rPr lang="en-US" sz="1200" dirty="0"/>
              <a:t>Groove Music</a:t>
            </a:r>
          </a:p>
          <a:p>
            <a:r>
              <a:rPr lang="en-US" sz="1200" dirty="0"/>
              <a:t>Mail</a:t>
            </a:r>
          </a:p>
          <a:p>
            <a:r>
              <a:rPr lang="en-US" sz="1200" dirty="0"/>
              <a:t>Maps</a:t>
            </a:r>
          </a:p>
          <a:p>
            <a:r>
              <a:rPr lang="en-US" sz="1200" dirty="0"/>
              <a:t>Messaging</a:t>
            </a:r>
          </a:p>
          <a:p>
            <a:r>
              <a:rPr lang="en-US" sz="1200" dirty="0"/>
              <a:t>Microsoft Edge</a:t>
            </a:r>
          </a:p>
          <a:p>
            <a:r>
              <a:rPr lang="en-US" sz="1200" dirty="0"/>
              <a:t>Mixed Reality Portal</a:t>
            </a:r>
          </a:p>
          <a:p>
            <a:r>
              <a:rPr lang="en-US" sz="1200" dirty="0"/>
              <a:t>Movies &amp; TV</a:t>
            </a:r>
          </a:p>
          <a:p>
            <a:r>
              <a:rPr lang="en-US" sz="1200" dirty="0"/>
              <a:t>News</a:t>
            </a:r>
          </a:p>
          <a:p>
            <a:r>
              <a:rPr lang="en-US" sz="1200" dirty="0"/>
              <a:t>OneDrive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0" y="1123950"/>
            <a:ext cx="3028950" cy="37766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j-lt"/>
              </a:rPr>
              <a:t>OneNote</a:t>
            </a:r>
          </a:p>
          <a:p>
            <a:r>
              <a:rPr lang="en-US" sz="1200" b="1" dirty="0">
                <a:latin typeface="+mj-lt"/>
              </a:rPr>
              <a:t>Paid Wi-Fi &amp; Cellular</a:t>
            </a:r>
          </a:p>
          <a:p>
            <a:r>
              <a:rPr lang="en-US" sz="1200" b="1" dirty="0">
                <a:latin typeface="+mj-lt"/>
              </a:rPr>
              <a:t>Paint 3D</a:t>
            </a:r>
          </a:p>
          <a:p>
            <a:r>
              <a:rPr lang="en-US" sz="1200" b="1" dirty="0">
                <a:latin typeface="+mj-lt"/>
              </a:rPr>
              <a:t>People</a:t>
            </a:r>
          </a:p>
          <a:p>
            <a:r>
              <a:rPr lang="en-US" sz="1200" b="1" dirty="0">
                <a:latin typeface="+mj-lt"/>
              </a:rPr>
              <a:t>Photos</a:t>
            </a:r>
          </a:p>
          <a:p>
            <a:r>
              <a:rPr lang="en-US" sz="1200" b="1" dirty="0">
                <a:latin typeface="+mj-lt"/>
              </a:rPr>
              <a:t>Settings</a:t>
            </a:r>
          </a:p>
          <a:p>
            <a:r>
              <a:rPr lang="en-US" sz="1200" b="1" dirty="0">
                <a:latin typeface="+mj-lt"/>
              </a:rPr>
              <a:t>SketchBook</a:t>
            </a:r>
          </a:p>
          <a:p>
            <a:r>
              <a:rPr lang="en-US" sz="1200" b="1" dirty="0">
                <a:latin typeface="+mj-lt"/>
              </a:rPr>
              <a:t>Skype</a:t>
            </a:r>
          </a:p>
          <a:p>
            <a:r>
              <a:rPr lang="en-US" sz="1200" b="1" dirty="0">
                <a:latin typeface="+mj-lt"/>
              </a:rPr>
              <a:t>Sticky Notes</a:t>
            </a:r>
          </a:p>
          <a:p>
            <a:r>
              <a:rPr lang="en-US" sz="1200" b="1" dirty="0">
                <a:latin typeface="+mj-lt"/>
              </a:rPr>
              <a:t>Store</a:t>
            </a:r>
          </a:p>
          <a:p>
            <a:r>
              <a:rPr lang="en-US" sz="1200" b="1" dirty="0">
                <a:latin typeface="+mj-lt"/>
              </a:rPr>
              <a:t>Tips</a:t>
            </a:r>
          </a:p>
          <a:p>
            <a:r>
              <a:rPr lang="en-US" sz="1200" b="1" dirty="0">
                <a:latin typeface="+mj-lt"/>
              </a:rPr>
              <a:t>Twitter</a:t>
            </a:r>
          </a:p>
          <a:p>
            <a:r>
              <a:rPr lang="en-US" sz="1200" b="1" dirty="0">
                <a:latin typeface="+mj-lt"/>
              </a:rPr>
              <a:t>View 3D</a:t>
            </a:r>
          </a:p>
          <a:p>
            <a:r>
              <a:rPr lang="en-US" sz="1200" b="1" dirty="0">
                <a:latin typeface="+mj-lt"/>
              </a:rPr>
              <a:t>Voice Recorder</a:t>
            </a:r>
          </a:p>
          <a:p>
            <a:r>
              <a:rPr lang="en-US" sz="1200" b="1" dirty="0">
                <a:latin typeface="+mj-lt"/>
              </a:rPr>
              <a:t>Weather</a:t>
            </a:r>
          </a:p>
          <a:p>
            <a:r>
              <a:rPr lang="en-US" sz="1200" b="1" dirty="0">
                <a:latin typeface="+mj-lt"/>
              </a:rPr>
              <a:t>Windows Defender Security Center</a:t>
            </a:r>
          </a:p>
          <a:p>
            <a:r>
              <a:rPr lang="en-US" sz="1200" b="1" dirty="0">
                <a:latin typeface="+mj-lt"/>
              </a:rPr>
              <a:t>Xbox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1DCEA-687D-AB00-4176-F3AD9C80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2BB3-92FD-4F45-9D6D-F9676B26F6DD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F2163D-AB53-872C-A508-2D2BA056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26435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Desktop Applications vs. Windows Apps</a:t>
            </a:r>
          </a:p>
        </p:txBody>
      </p:sp>
      <p:graphicFrame>
        <p:nvGraphicFramePr>
          <p:cNvPr id="9" name="Group 23"/>
          <p:cNvGraphicFramePr>
            <a:graphicFrameLocks noGrp="1"/>
          </p:cNvGraphicFramePr>
          <p:nvPr/>
        </p:nvGraphicFramePr>
        <p:xfrm>
          <a:off x="1447800" y="1809750"/>
          <a:ext cx="5886450" cy="1889760"/>
        </p:xfrm>
        <a:graphic>
          <a:graphicData uri="http://schemas.openxmlformats.org/drawingml/2006/table">
            <a:tbl>
              <a:tblPr/>
              <a:tblGrid>
                <a:gridCol w="2912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4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Application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App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Geared toward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traditional computers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such as workstations, notebook computers, and 2-in-1 devices (notebook/tablet hybrids with detachable keyboard).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100" dirty="0">
                          <a:latin typeface="+mj-lt"/>
                        </a:rPr>
                        <a:t>Runs on</a:t>
                      </a:r>
                      <a:r>
                        <a:rPr lang="en-US" sz="1100" baseline="0" dirty="0">
                          <a:latin typeface="+mj-lt"/>
                        </a:rPr>
                        <a:t> all Windows device families. </a:t>
                      </a:r>
                      <a:r>
                        <a:rPr lang="en-US" sz="1100" dirty="0">
                          <a:latin typeface="+mj-lt"/>
                        </a:rPr>
                        <a:t>Geared toward </a:t>
                      </a:r>
                      <a:r>
                        <a:rPr lang="en-US" sz="1100" b="1" dirty="0">
                          <a:latin typeface="+mj-lt"/>
                        </a:rPr>
                        <a:t>tablets and phones</a:t>
                      </a:r>
                      <a:r>
                        <a:rPr lang="en-US" sz="1100" b="0" dirty="0">
                          <a:latin typeface="+mj-lt"/>
                        </a:rPr>
                        <a:t>, but also works on Xbox</a:t>
                      </a:r>
                      <a:r>
                        <a:rPr lang="en-US" sz="1100" b="0" baseline="0" dirty="0">
                          <a:latin typeface="+mj-lt"/>
                        </a:rPr>
                        <a:t> video game consoles and networked Internet of Things objects like the Raspberry Pi.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Best suited for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keyboard and mouse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but compatible with touchscreen interfaces.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j-lt"/>
                        </a:rPr>
                        <a:t>Optimized for</a:t>
                      </a:r>
                      <a:r>
                        <a:rPr lang="en-US" sz="1100" b="1" dirty="0">
                          <a:latin typeface="+mj-lt"/>
                        </a:rPr>
                        <a:t> touchscreen interfaces</a:t>
                      </a:r>
                      <a:r>
                        <a:rPr lang="en-US" sz="1100" dirty="0">
                          <a:latin typeface="+mj-lt"/>
                        </a:rPr>
                        <a:t>, but can also be used with keyboard and mouse.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Downloaded from the software company website or purchased at a physical store.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>
                          <a:latin typeface="+mj-lt"/>
                        </a:rPr>
                        <a:t>Downloaded</a:t>
                      </a:r>
                      <a:r>
                        <a:rPr lang="en-US" sz="1100" dirty="0">
                          <a:latin typeface="+mj-lt"/>
                        </a:rPr>
                        <a:t> from the Windows Store.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F3D96-CA7C-DCBA-22BC-F445E8B3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4697-38E6-45F9-8834-FA4406A99DC8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7189E-16D9-A03B-029F-284A8C0B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298317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ea typeface="Calibri" panose="020F0502020204030204" pitchFamily="34" charset="0"/>
              </a:rPr>
              <a:t>All Apps List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47800" y="1143000"/>
            <a:ext cx="5281883" cy="3426954"/>
            <a:chOff x="865975" y="1506786"/>
            <a:chExt cx="7042510" cy="4569272"/>
          </a:xfrm>
        </p:grpSpPr>
        <p:grpSp>
          <p:nvGrpSpPr>
            <p:cNvPr id="12" name="Group 11"/>
            <p:cNvGrpSpPr/>
            <p:nvPr/>
          </p:nvGrpSpPr>
          <p:grpSpPr>
            <a:xfrm>
              <a:off x="865975" y="1506786"/>
              <a:ext cx="7042510" cy="4569272"/>
              <a:chOff x="865975" y="1506786"/>
              <a:chExt cx="7042510" cy="456927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6386" y="1506786"/>
                <a:ext cx="1662099" cy="4569272"/>
              </a:xfrm>
              <a:prstGeom prst="rect">
                <a:avLst/>
              </a:prstGeom>
            </p:spPr>
          </p:pic>
          <p:sp>
            <p:nvSpPr>
              <p:cNvPr id="15" name="AutoShape 304"/>
              <p:cNvSpPr>
                <a:spLocks noChangeArrowheads="1"/>
              </p:cNvSpPr>
              <p:nvPr/>
            </p:nvSpPr>
            <p:spPr bwMode="auto">
              <a:xfrm>
                <a:off x="5105030" y="3112251"/>
                <a:ext cx="762000" cy="609600"/>
              </a:xfrm>
              <a:prstGeom prst="rightArrow">
                <a:avLst>
                  <a:gd name="adj1" fmla="val 52602"/>
                  <a:gd name="adj2" fmla="val 59572"/>
                </a:avLst>
              </a:prstGeom>
              <a:solidFill>
                <a:srgbClr val="009DDC"/>
              </a:solidFill>
              <a:ln w="9525">
                <a:noFill/>
                <a:miter lim="800000"/>
                <a:headEnd/>
                <a:tailEnd/>
              </a:ln>
              <a:effectLst>
                <a:outerShdw blurRad="38100" dist="25400" dir="2700000" sx="99000" sy="99000" algn="ctr" rotWithShape="0">
                  <a:schemeClr val="tx1">
                    <a:alpha val="75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sz="975" dirty="0"/>
              </a:p>
            </p:txBody>
          </p:sp>
          <p:sp>
            <p:nvSpPr>
              <p:cNvPr id="16" name="Rounded Rectangle 23"/>
              <p:cNvSpPr/>
              <p:nvPr/>
            </p:nvSpPr>
            <p:spPr>
              <a:xfrm>
                <a:off x="865975" y="3237890"/>
                <a:ext cx="1603375" cy="899635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Select any category divider to display the index.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 bwMode="auto">
              <a:xfrm flipV="1">
                <a:off x="2473030" y="3032015"/>
                <a:ext cx="574970" cy="68983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" name="Straight Arrow Connector 17"/>
              <p:cNvCxnSpPr>
                <a:cxnSpLocks/>
              </p:cNvCxnSpPr>
              <p:nvPr/>
            </p:nvCxnSpPr>
            <p:spPr bwMode="auto">
              <a:xfrm>
                <a:off x="2474205" y="3721851"/>
                <a:ext cx="573795" cy="62154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0997" y="1520434"/>
              <a:ext cx="1804355" cy="4555624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1D6662-4788-216C-BDC9-3863A718B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0D36-E010-451C-823B-B35E96455751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06D049-888D-C058-1463-33B5525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85117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403"/>
            <a:ext cx="8229600" cy="701310"/>
          </a:xfrm>
        </p:spPr>
        <p:txBody>
          <a:bodyPr>
            <a:normAutofit fontScale="90000"/>
          </a:bodyPr>
          <a:lstStyle/>
          <a:p>
            <a:r>
              <a:rPr lang="en-US" dirty="0"/>
              <a:t>Desktop Application Windows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600200" y="972898"/>
            <a:ext cx="5903144" cy="4005191"/>
            <a:chOff x="511573" y="1099465"/>
            <a:chExt cx="7870858" cy="53402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313" y="1747651"/>
              <a:ext cx="5068150" cy="3967490"/>
            </a:xfrm>
            <a:prstGeom prst="rect">
              <a:avLst/>
            </a:prstGeom>
          </p:spPr>
        </p:pic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56FDBAA-236B-43C2-AAAE-0A54B127FB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14481" y="1206574"/>
              <a:ext cx="0" cy="5765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30" name="Group 29"/>
            <p:cNvGrpSpPr/>
            <p:nvPr/>
          </p:nvGrpSpPr>
          <p:grpSpPr>
            <a:xfrm>
              <a:off x="1815270" y="5762060"/>
              <a:ext cx="3781425" cy="677659"/>
              <a:chOff x="1802947" y="5791201"/>
              <a:chExt cx="3781425" cy="677659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3096456" y="6103100"/>
                <a:ext cx="1194408" cy="365760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Status Bar</a:t>
                </a:r>
              </a:p>
            </p:txBody>
          </p:sp>
          <p:sp>
            <p:nvSpPr>
              <p:cNvPr id="16" name="Right Brace 15"/>
              <p:cNvSpPr/>
              <p:nvPr/>
            </p:nvSpPr>
            <p:spPr bwMode="auto">
              <a:xfrm rot="5400000">
                <a:off x="3538764" y="4055384"/>
                <a:ext cx="309792" cy="3781425"/>
              </a:xfrm>
              <a:prstGeom prst="rightBrace">
                <a:avLst>
                  <a:gd name="adj1" fmla="val 56223"/>
                  <a:gd name="adj2" fmla="val 5000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75" dirty="0">
                  <a:latin typeface="Arial" charset="0"/>
                </a:endParaRPr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3632125" y="3807981"/>
              <a:ext cx="1476375" cy="365760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Body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792626" y="1486085"/>
              <a:ext cx="1094758" cy="365760"/>
              <a:chOff x="6862520" y="1605808"/>
              <a:chExt cx="1094758" cy="365760"/>
            </a:xfrm>
          </p:grpSpPr>
          <p:cxnSp>
            <p:nvCxnSpPr>
              <p:cNvPr id="26" name="Straight Arrow Connector 25"/>
              <p:cNvCxnSpPr>
                <a:cxnSpLocks/>
              </p:cNvCxnSpPr>
              <p:nvPr/>
            </p:nvCxnSpPr>
            <p:spPr bwMode="auto">
              <a:xfrm flipH="1">
                <a:off x="6862520" y="1828800"/>
                <a:ext cx="342900" cy="10885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2" name="Rounded Rectangle 21"/>
              <p:cNvSpPr/>
              <p:nvPr/>
            </p:nvSpPr>
            <p:spPr>
              <a:xfrm>
                <a:off x="7119079" y="1605808"/>
                <a:ext cx="838199" cy="365760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Close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84595" y="2028259"/>
              <a:ext cx="1213442" cy="762000"/>
              <a:chOff x="572272" y="2057400"/>
              <a:chExt cx="1213442" cy="762000"/>
            </a:xfrm>
          </p:grpSpPr>
          <p:sp>
            <p:nvSpPr>
              <p:cNvPr id="36" name="Left Brace 35"/>
              <p:cNvSpPr/>
              <p:nvPr/>
            </p:nvSpPr>
            <p:spPr bwMode="auto">
              <a:xfrm>
                <a:off x="1487718" y="2057400"/>
                <a:ext cx="297996" cy="762000"/>
              </a:xfrm>
              <a:prstGeom prst="leftBrace">
                <a:avLst>
                  <a:gd name="adj1" fmla="val 30251"/>
                  <a:gd name="adj2" fmla="val 5000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75" dirty="0">
                  <a:latin typeface="Arial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72272" y="2255520"/>
                <a:ext cx="896639" cy="365760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Toolbar</a:t>
                </a:r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>
              <a:off x="5925670" y="1099465"/>
              <a:ext cx="1697903" cy="365760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Maximize/Resize</a:t>
              </a:r>
            </a:p>
          </p:txBody>
        </p:sp>
        <p:sp>
          <p:nvSpPr>
            <p:cNvPr id="39" name="Left Brace 38"/>
            <p:cNvSpPr/>
            <p:nvPr/>
          </p:nvSpPr>
          <p:spPr bwMode="auto">
            <a:xfrm rot="5400000" flipH="1">
              <a:off x="2204842" y="1714434"/>
              <a:ext cx="225390" cy="1003724"/>
            </a:xfrm>
            <a:prstGeom prst="leftBrace">
              <a:avLst>
                <a:gd name="adj1" fmla="val 24550"/>
                <a:gd name="adj2" fmla="val 51099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975" dirty="0">
                <a:latin typeface="Arial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922930" y="2801052"/>
              <a:ext cx="1459501" cy="2743200"/>
              <a:chOff x="6960901" y="2852056"/>
              <a:chExt cx="1459501" cy="27432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7289305" y="4040776"/>
                <a:ext cx="1131097" cy="365760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Scroll Bar</a:t>
                </a:r>
              </a:p>
            </p:txBody>
          </p:sp>
          <p:sp>
            <p:nvSpPr>
              <p:cNvPr id="41" name="Right Brace 40"/>
              <p:cNvSpPr/>
              <p:nvPr/>
            </p:nvSpPr>
            <p:spPr bwMode="auto">
              <a:xfrm>
                <a:off x="6960901" y="2852056"/>
                <a:ext cx="301188" cy="2743200"/>
              </a:xfrm>
              <a:prstGeom prst="rightBrace">
                <a:avLst>
                  <a:gd name="adj1" fmla="val 49790"/>
                  <a:gd name="adj2" fmla="val 5000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75" dirty="0">
                  <a:latin typeface="Arial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511573" y="1636125"/>
              <a:ext cx="1262456" cy="365760"/>
              <a:chOff x="572273" y="1754778"/>
              <a:chExt cx="1262456" cy="365760"/>
            </a:xfrm>
          </p:grpSpPr>
          <p:cxnSp>
            <p:nvCxnSpPr>
              <p:cNvPr id="5" name="Straight Arrow Connector 4"/>
              <p:cNvCxnSpPr/>
              <p:nvPr/>
            </p:nvCxnSpPr>
            <p:spPr bwMode="auto">
              <a:xfrm>
                <a:off x="1495295" y="1953678"/>
                <a:ext cx="339434" cy="217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3" name="Rounded Rectangle 22"/>
              <p:cNvSpPr/>
              <p:nvPr/>
            </p:nvSpPr>
            <p:spPr>
              <a:xfrm>
                <a:off x="572273" y="1754778"/>
                <a:ext cx="913484" cy="365760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Title Bar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C04A915-80E1-4A68-9885-29E3805C6AB0}"/>
                </a:ext>
              </a:extLst>
            </p:cNvPr>
            <p:cNvGrpSpPr/>
            <p:nvPr/>
          </p:nvGrpSpPr>
          <p:grpSpPr>
            <a:xfrm>
              <a:off x="6894241" y="5755623"/>
              <a:ext cx="1488190" cy="422118"/>
              <a:chOff x="7046210" y="5777972"/>
              <a:chExt cx="1488190" cy="422118"/>
            </a:xfrm>
          </p:grpSpPr>
          <p:cxnSp>
            <p:nvCxnSpPr>
              <p:cNvPr id="11" name="Straight Arrow Connector 10"/>
              <p:cNvCxnSpPr>
                <a:cxnSpLocks/>
                <a:stCxn id="29" idx="1"/>
              </p:cNvCxnSpPr>
              <p:nvPr/>
            </p:nvCxnSpPr>
            <p:spPr bwMode="auto">
              <a:xfrm flipH="1" flipV="1">
                <a:off x="7046210" y="5777972"/>
                <a:ext cx="287430" cy="23923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9" name="Rounded Rectangle 28"/>
              <p:cNvSpPr/>
              <p:nvPr/>
            </p:nvSpPr>
            <p:spPr>
              <a:xfrm>
                <a:off x="7333640" y="5834330"/>
                <a:ext cx="1200760" cy="365760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Resize Corner</a:t>
                </a:r>
              </a:p>
            </p:txBody>
          </p: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0B41709-BD31-40D9-A27B-DC2C80BAE9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22154" y="1666454"/>
              <a:ext cx="280391" cy="1427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Rounded Rectangle 16"/>
            <p:cNvSpPr/>
            <p:nvPr/>
          </p:nvSpPr>
          <p:spPr>
            <a:xfrm>
              <a:off x="4613063" y="1352702"/>
              <a:ext cx="1202801" cy="365760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Minimize</a:t>
              </a:r>
            </a:p>
          </p:txBody>
        </p:sp>
        <p:sp>
          <p:nvSpPr>
            <p:cNvPr id="44" name="Rounded Rectangle 143">
              <a:extLst>
                <a:ext uri="{FF2B5EF4-FFF2-40B4-BE49-F238E27FC236}">
                  <a16:creationId xmlns:a16="http://schemas.microsoft.com/office/drawing/2014/main" id="{B4E6AE5F-BF88-4009-880C-41A4B6F4EA52}"/>
                </a:ext>
              </a:extLst>
            </p:cNvPr>
            <p:cNvSpPr/>
            <p:nvPr/>
          </p:nvSpPr>
          <p:spPr>
            <a:xfrm>
              <a:off x="1982760" y="2300974"/>
              <a:ext cx="636910" cy="397629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defTabSz="685800">
                <a:defRPr/>
              </a:pPr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Tabs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F48C5-605E-30B8-C339-8B4B2EB99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D1AB-2726-499A-90FF-5100E2627A5D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B2F81-47E9-1A50-AF80-3AA6626E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45961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63797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ea typeface="Calibri" panose="020F0502020204030204" pitchFamily="34" charset="0"/>
              </a:rPr>
              <a:t>Common App Features</a:t>
            </a:r>
          </a:p>
        </p:txBody>
      </p:sp>
      <p:sp>
        <p:nvSpPr>
          <p:cNvPr id="25" name="Left Brace 24"/>
          <p:cNvSpPr/>
          <p:nvPr/>
        </p:nvSpPr>
        <p:spPr bwMode="auto">
          <a:xfrm flipH="1">
            <a:off x="4115068" y="1600200"/>
            <a:ext cx="306586" cy="1347107"/>
          </a:xfrm>
          <a:prstGeom prst="leftBrace">
            <a:avLst>
              <a:gd name="adj1" fmla="val 41544"/>
              <a:gd name="adj2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Arial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6BD64FD-63D3-42B5-99EF-A44D65BECB23}"/>
              </a:ext>
            </a:extLst>
          </p:cNvPr>
          <p:cNvGrpSpPr/>
          <p:nvPr/>
        </p:nvGrpSpPr>
        <p:grpSpPr>
          <a:xfrm>
            <a:off x="1803998" y="1276350"/>
            <a:ext cx="5520105" cy="3581400"/>
            <a:chOff x="914399" y="1347563"/>
            <a:chExt cx="7360139" cy="4775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222" y="1948535"/>
              <a:ext cx="4857728" cy="4174228"/>
            </a:xfrm>
            <a:prstGeom prst="rect">
              <a:avLst/>
            </a:prstGeom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23FFB31-6F0E-4943-BE67-FB37813388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61335" y="1641770"/>
              <a:ext cx="569877" cy="314063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/>
            <p:cNvCxnSpPr>
              <a:cxnSpLocks/>
            </p:cNvCxnSpPr>
            <p:nvPr/>
          </p:nvCxnSpPr>
          <p:spPr bwMode="auto">
            <a:xfrm flipH="1">
              <a:off x="6603411" y="1675362"/>
              <a:ext cx="396141" cy="3067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cxnSpLocks/>
            </p:cNvCxnSpPr>
            <p:nvPr/>
          </p:nvCxnSpPr>
          <p:spPr bwMode="auto">
            <a:xfrm>
              <a:off x="6320249" y="1507071"/>
              <a:ext cx="0" cy="43322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/>
            <p:cNvCxnSpPr>
              <a:cxnSpLocks/>
            </p:cNvCxnSpPr>
            <p:nvPr/>
          </p:nvCxnSpPr>
          <p:spPr bwMode="auto">
            <a:xfrm>
              <a:off x="5493849" y="1621085"/>
              <a:ext cx="585016" cy="3533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/>
            <p:cNvCxnSpPr>
              <a:cxnSpLocks/>
            </p:cNvCxnSpPr>
            <p:nvPr/>
          </p:nvCxnSpPr>
          <p:spPr bwMode="auto">
            <a:xfrm>
              <a:off x="1586673" y="1614980"/>
              <a:ext cx="329406" cy="51469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/>
            <p:cNvCxnSpPr>
              <a:cxnSpLocks/>
            </p:cNvCxnSpPr>
            <p:nvPr/>
          </p:nvCxnSpPr>
          <p:spPr bwMode="auto">
            <a:xfrm flipH="1">
              <a:off x="6383217" y="2225719"/>
              <a:ext cx="65755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Rounded Rectangle 16"/>
            <p:cNvSpPr/>
            <p:nvPr/>
          </p:nvSpPr>
          <p:spPr>
            <a:xfrm>
              <a:off x="914399" y="1357067"/>
              <a:ext cx="1252268" cy="320675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Menu Icons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040773" y="1913626"/>
              <a:ext cx="1233765" cy="753374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Account associated with the app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918537" y="1452327"/>
              <a:ext cx="838199" cy="311876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Close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404606" y="1426360"/>
              <a:ext cx="1082391" cy="311876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Minimize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689569" y="1347563"/>
              <a:ext cx="1143716" cy="311876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Maximize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3ABD5-8E60-6674-CA62-ACB4D3E2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2A71-8979-4528-8AAC-354DB5C55A89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A3EC6-4865-27B1-A20F-C8933EFC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741689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95400" y="1558453"/>
            <a:ext cx="6364457" cy="3451697"/>
            <a:chOff x="827348" y="1524000"/>
            <a:chExt cx="8485943" cy="46022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1800" y="1524000"/>
              <a:ext cx="6341491" cy="4602263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827348" y="1828800"/>
              <a:ext cx="2068251" cy="3886200"/>
              <a:chOff x="884228" y="2133600"/>
              <a:chExt cx="2068251" cy="3886200"/>
            </a:xfrm>
          </p:grpSpPr>
          <p:sp>
            <p:nvSpPr>
              <p:cNvPr id="10" name="AutoShape 302"/>
              <p:cNvSpPr>
                <a:spLocks/>
              </p:cNvSpPr>
              <p:nvPr/>
            </p:nvSpPr>
            <p:spPr bwMode="auto">
              <a:xfrm flipH="1">
                <a:off x="2647679" y="2133600"/>
                <a:ext cx="304800" cy="3886200"/>
              </a:xfrm>
              <a:prstGeom prst="rightBrace">
                <a:avLst>
                  <a:gd name="adj1" fmla="val 65909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 dirty="0"/>
              </a:p>
            </p:txBody>
          </p:sp>
          <p:sp>
            <p:nvSpPr>
              <p:cNvPr id="11" name="Rounded Rectangle 4"/>
              <p:cNvSpPr/>
              <p:nvPr/>
            </p:nvSpPr>
            <p:spPr>
              <a:xfrm>
                <a:off x="884228" y="3848100"/>
                <a:ext cx="1763451" cy="457200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Previews of Open Applications</a:t>
                </a:r>
              </a:p>
            </p:txBody>
          </p: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D0B02-E8EA-21BA-F0E2-7D64F119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B366-EC19-415C-B986-B8D058DBE6B4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8319E-C449-8F17-C2E5-86C7CD69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149828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D69377-597A-4789-A5E1-44053C13E378}" vid="{B76F6B00-CD17-4E68-8987-364BAF9C9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558</TotalTime>
  <Words>1592</Words>
  <Application>Microsoft Office PowerPoint</Application>
  <PresentationFormat>On-screen Show (16:9)</PresentationFormat>
  <Paragraphs>429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Constantia</vt:lpstr>
      <vt:lpstr>Wingdings</vt:lpstr>
      <vt:lpstr>Wingdings 2</vt:lpstr>
      <vt:lpstr>ProfBurnett</vt:lpstr>
      <vt:lpstr>ITI 499 - Mastering Windows Fundamentals</vt:lpstr>
      <vt:lpstr>Session Outline</vt:lpstr>
      <vt:lpstr>Applications (Apps)</vt:lpstr>
      <vt:lpstr>Windows Universal Apps</vt:lpstr>
      <vt:lpstr>Desktop Applications vs. Windows Apps</vt:lpstr>
      <vt:lpstr>All Apps List</vt:lpstr>
      <vt:lpstr>Desktop Application Windows</vt:lpstr>
      <vt:lpstr>Common App Features</vt:lpstr>
      <vt:lpstr>Task View</vt:lpstr>
      <vt:lpstr>Virtual Desktops</vt:lpstr>
      <vt:lpstr>The Snap Feature</vt:lpstr>
      <vt:lpstr>Snap Assist</vt:lpstr>
      <vt:lpstr>Keyboard Actions for Multitasking</vt:lpstr>
      <vt:lpstr>The Windows Store</vt:lpstr>
      <vt:lpstr>User Account Control</vt:lpstr>
      <vt:lpstr>Apps &amp; Features</vt:lpstr>
      <vt:lpstr>App Uninstall</vt:lpstr>
      <vt:lpstr>Class Exercises</vt:lpstr>
      <vt:lpstr>What is the Internet?</vt:lpstr>
      <vt:lpstr>Your Internet</vt:lpstr>
      <vt:lpstr>What is the World Wide Web?</vt:lpstr>
      <vt:lpstr>What is the World Wide Web?</vt:lpstr>
      <vt:lpstr>How Do People Use the Worlds Wide Web?</vt:lpstr>
      <vt:lpstr>What is the IoT?</vt:lpstr>
      <vt:lpstr>PowerPoint Presentation</vt:lpstr>
      <vt:lpstr>Web Browsers</vt:lpstr>
      <vt:lpstr>What a Web Browser is NOT</vt:lpstr>
      <vt:lpstr>Chrome (65.7%)</vt:lpstr>
      <vt:lpstr>Safari (17.9%)</vt:lpstr>
      <vt:lpstr>Edge (5.3%)</vt:lpstr>
      <vt:lpstr>Firefox (2.7%)</vt:lpstr>
      <vt:lpstr>Opera (2.2%)</vt:lpstr>
      <vt:lpstr>Brave (1%)</vt:lpstr>
      <vt:lpstr>Internet Browsers Settings</vt:lpstr>
      <vt:lpstr>More Actions</vt:lpstr>
      <vt:lpstr>More Actions (Cont.)</vt:lpstr>
      <vt:lpstr>Class Exercises</vt:lpstr>
      <vt:lpstr>Session Review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 868 - Creating Your Personal and Small Business Web Sites</dc:title>
  <dc:creator>Prof Burnett</dc:creator>
  <cp:lastModifiedBy>Burnett, Carl M</cp:lastModifiedBy>
  <cp:revision>29</cp:revision>
  <cp:lastPrinted>2019-10-26T11:44:43Z</cp:lastPrinted>
  <dcterms:created xsi:type="dcterms:W3CDTF">2018-01-05T15:23:34Z</dcterms:created>
  <dcterms:modified xsi:type="dcterms:W3CDTF">2025-05-03T11:07:16Z</dcterms:modified>
</cp:coreProperties>
</file>