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363" r:id="rId2"/>
    <p:sldId id="569" r:id="rId3"/>
    <p:sldId id="257" r:id="rId4"/>
    <p:sldId id="258" r:id="rId5"/>
    <p:sldId id="259" r:id="rId6"/>
    <p:sldId id="263" r:id="rId7"/>
    <p:sldId id="264" r:id="rId8"/>
    <p:sldId id="265" r:id="rId9"/>
    <p:sldId id="267" r:id="rId10"/>
    <p:sldId id="268" r:id="rId11"/>
    <p:sldId id="544" r:id="rId12"/>
    <p:sldId id="269" r:id="rId13"/>
    <p:sldId id="270" r:id="rId14"/>
    <p:sldId id="271" r:id="rId15"/>
    <p:sldId id="272" r:id="rId16"/>
    <p:sldId id="573" r:id="rId17"/>
    <p:sldId id="574" r:id="rId18"/>
    <p:sldId id="575" r:id="rId19"/>
    <p:sldId id="579" r:id="rId20"/>
    <p:sldId id="576" r:id="rId21"/>
    <p:sldId id="577" r:id="rId22"/>
    <p:sldId id="570" r:id="rId23"/>
    <p:sldId id="572" r:id="rId24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8895C-96F0-450F-841A-CD4E90E3CF22}" v="11" dt="2025-05-03T11:10:49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81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nett, Carl M" userId="396d1247-df83-4d28-bee2-e66279f856eb" providerId="ADAL" clId="{0C28895C-96F0-450F-841A-CD4E90E3CF22}"/>
    <pc:docChg chg="undo custSel addSld delSld modSld sldOrd">
      <pc:chgData name="Burnett, Carl M" userId="396d1247-df83-4d28-bee2-e66279f856eb" providerId="ADAL" clId="{0C28895C-96F0-450F-841A-CD4E90E3CF22}" dt="2025-05-03T10:58:28.928" v="790" actId="20577"/>
      <pc:docMkLst>
        <pc:docMk/>
      </pc:docMkLst>
      <pc:sldChg chg="addSp delSp modSp add mod chgLayout">
        <pc:chgData name="Burnett, Carl M" userId="396d1247-df83-4d28-bee2-e66279f856eb" providerId="ADAL" clId="{0C28895C-96F0-450F-841A-CD4E90E3CF22}" dt="2025-05-02T11:37:44.189" v="173" actId="478"/>
        <pc:sldMkLst>
          <pc:docMk/>
          <pc:sldMk cId="0" sldId="257"/>
        </pc:sldMkLst>
        <pc:spChg chg="mod ord">
          <ac:chgData name="Burnett, Carl M" userId="396d1247-df83-4d28-bee2-e66279f856eb" providerId="ADAL" clId="{0C28895C-96F0-450F-841A-CD4E90E3CF22}" dt="2025-05-02T11:35:08.376" v="135" actId="6549"/>
          <ac:spMkLst>
            <pc:docMk/>
            <pc:sldMk cId="0" sldId="257"/>
            <ac:spMk id="3" creationId="{00000000-0000-0000-0000-000000000000}"/>
          </ac:spMkLst>
        </pc:spChg>
        <pc:spChg chg="del mod">
          <ac:chgData name="Burnett, Carl M" userId="396d1247-df83-4d28-bee2-e66279f856eb" providerId="ADAL" clId="{0C28895C-96F0-450F-841A-CD4E90E3CF22}" dt="2025-05-02T11:34:54.900" v="132"/>
          <ac:spMkLst>
            <pc:docMk/>
            <pc:sldMk cId="0" sldId="257"/>
            <ac:spMk id="4" creationId="{00000000-0000-0000-0000-000000000000}"/>
          </ac:spMkLst>
        </pc:spChg>
        <pc:spChg chg="del mod ord">
          <ac:chgData name="Burnett, Carl M" userId="396d1247-df83-4d28-bee2-e66279f856eb" providerId="ADAL" clId="{0C28895C-96F0-450F-841A-CD4E90E3CF22}" dt="2025-05-02T11:37:44.189" v="173" actId="478"/>
          <ac:spMkLst>
            <pc:docMk/>
            <pc:sldMk cId="0" sldId="257"/>
            <ac:spMk id="5" creationId="{00000000-0000-0000-0000-000000000000}"/>
          </ac:spMkLst>
        </pc:spChg>
        <pc:spChg chg="add mod ord">
          <ac:chgData name="Burnett, Carl M" userId="396d1247-df83-4d28-bee2-e66279f856eb" providerId="ADAL" clId="{0C28895C-96F0-450F-841A-CD4E90E3CF22}" dt="2025-05-02T11:34:59.071" v="133" actId="14100"/>
          <ac:spMkLst>
            <pc:docMk/>
            <pc:sldMk cId="0" sldId="257"/>
            <ac:spMk id="6" creationId="{C4786EAA-B40F-CE5B-2244-DEDD73FD7A70}"/>
          </ac:spMkLst>
        </pc:spChg>
        <pc:picChg chg="mod">
          <ac:chgData name="Burnett, Carl M" userId="396d1247-df83-4d28-bee2-e66279f856eb" providerId="ADAL" clId="{0C28895C-96F0-450F-841A-CD4E90E3CF22}" dt="2025-05-02T11:35:02.632" v="134" actId="1076"/>
          <ac:picMkLst>
            <pc:docMk/>
            <pc:sldMk cId="0" sldId="257"/>
            <ac:picMk id="2" creationId="{00000000-0000-0000-0000-000000000000}"/>
          </ac:picMkLst>
        </pc:picChg>
      </pc:sldChg>
      <pc:sldChg chg="addSp delSp modSp add mod modClrScheme chgLayout">
        <pc:chgData name="Burnett, Carl M" userId="396d1247-df83-4d28-bee2-e66279f856eb" providerId="ADAL" clId="{0C28895C-96F0-450F-841A-CD4E90E3CF22}" dt="2025-05-02T11:36:17.865" v="150" actId="478"/>
        <pc:sldMkLst>
          <pc:docMk/>
          <pc:sldMk cId="0" sldId="258"/>
        </pc:sldMkLst>
        <pc:spChg chg="mod ord">
          <ac:chgData name="Burnett, Carl M" userId="396d1247-df83-4d28-bee2-e66279f856eb" providerId="ADAL" clId="{0C28895C-96F0-450F-841A-CD4E90E3CF22}" dt="2025-05-02T11:36:02.351" v="144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Burnett, Carl M" userId="396d1247-df83-4d28-bee2-e66279f856eb" providerId="ADAL" clId="{0C28895C-96F0-450F-841A-CD4E90E3CF22}" dt="2025-05-02T11:35:57.921" v="143" actId="164"/>
          <ac:spMkLst>
            <pc:docMk/>
            <pc:sldMk cId="0" sldId="258"/>
            <ac:spMk id="8" creationId="{00000000-0000-0000-0000-000000000000}"/>
          </ac:spMkLst>
        </pc:spChg>
        <pc:spChg chg="mod">
          <ac:chgData name="Burnett, Carl M" userId="396d1247-df83-4d28-bee2-e66279f856eb" providerId="ADAL" clId="{0C28895C-96F0-450F-841A-CD4E90E3CF22}" dt="2025-05-02T11:35:57.921" v="143" actId="164"/>
          <ac:spMkLst>
            <pc:docMk/>
            <pc:sldMk cId="0" sldId="258"/>
            <ac:spMk id="9" creationId="{00000000-0000-0000-0000-000000000000}"/>
          </ac:spMkLst>
        </pc:spChg>
        <pc:spChg chg="mod">
          <ac:chgData name="Burnett, Carl M" userId="396d1247-df83-4d28-bee2-e66279f856eb" providerId="ADAL" clId="{0C28895C-96F0-450F-841A-CD4E90E3CF22}" dt="2025-05-02T11:35:57.921" v="143" actId="164"/>
          <ac:spMkLst>
            <pc:docMk/>
            <pc:sldMk cId="0" sldId="258"/>
            <ac:spMk id="17" creationId="{00000000-0000-0000-0000-000000000000}"/>
          </ac:spMkLst>
        </pc:spChg>
        <pc:spChg chg="mod">
          <ac:chgData name="Burnett, Carl M" userId="396d1247-df83-4d28-bee2-e66279f856eb" providerId="ADAL" clId="{0C28895C-96F0-450F-841A-CD4E90E3CF22}" dt="2025-05-02T11:35:57.921" v="143" actId="164"/>
          <ac:spMkLst>
            <pc:docMk/>
            <pc:sldMk cId="0" sldId="258"/>
            <ac:spMk id="18" creationId="{00000000-0000-0000-0000-000000000000}"/>
          </ac:spMkLst>
        </pc:spChg>
        <pc:spChg chg="mod">
          <ac:chgData name="Burnett, Carl M" userId="396d1247-df83-4d28-bee2-e66279f856eb" providerId="ADAL" clId="{0C28895C-96F0-450F-841A-CD4E90E3CF22}" dt="2025-05-02T11:35:57.921" v="143" actId="164"/>
          <ac:spMkLst>
            <pc:docMk/>
            <pc:sldMk cId="0" sldId="258"/>
            <ac:spMk id="19" creationId="{00000000-0000-0000-0000-000000000000}"/>
          </ac:spMkLst>
        </pc:spChg>
        <pc:spChg chg="mod">
          <ac:chgData name="Burnett, Carl M" userId="396d1247-df83-4d28-bee2-e66279f856eb" providerId="ADAL" clId="{0C28895C-96F0-450F-841A-CD4E90E3CF22}" dt="2025-05-02T11:35:57.921" v="143" actId="164"/>
          <ac:spMkLst>
            <pc:docMk/>
            <pc:sldMk cId="0" sldId="258"/>
            <ac:spMk id="32" creationId="{00000000-0000-0000-0000-000000000000}"/>
          </ac:spMkLst>
        </pc:spChg>
        <pc:spChg chg="mod">
          <ac:chgData name="Burnett, Carl M" userId="396d1247-df83-4d28-bee2-e66279f856eb" providerId="ADAL" clId="{0C28895C-96F0-450F-841A-CD4E90E3CF22}" dt="2025-05-02T11:35:57.921" v="143" actId="164"/>
          <ac:spMkLst>
            <pc:docMk/>
            <pc:sldMk cId="0" sldId="258"/>
            <ac:spMk id="33" creationId="{00000000-0000-0000-0000-000000000000}"/>
          </ac:spMkLst>
        </pc:spChg>
        <pc:spChg chg="mod">
          <ac:chgData name="Burnett, Carl M" userId="396d1247-df83-4d28-bee2-e66279f856eb" providerId="ADAL" clId="{0C28895C-96F0-450F-841A-CD4E90E3CF22}" dt="2025-05-02T11:35:57.921" v="143" actId="164"/>
          <ac:spMkLst>
            <pc:docMk/>
            <pc:sldMk cId="0" sldId="258"/>
            <ac:spMk id="41" creationId="{00000000-0000-0000-0000-000000000000}"/>
          </ac:spMkLst>
        </pc:spChg>
        <pc:spChg chg="mod">
          <ac:chgData name="Burnett, Carl M" userId="396d1247-df83-4d28-bee2-e66279f856eb" providerId="ADAL" clId="{0C28895C-96F0-450F-841A-CD4E90E3CF22}" dt="2025-05-02T11:35:57.921" v="143" actId="164"/>
          <ac:spMkLst>
            <pc:docMk/>
            <pc:sldMk cId="0" sldId="258"/>
            <ac:spMk id="52" creationId="{00000000-0000-0000-0000-000000000000}"/>
          </ac:spMkLst>
        </pc:spChg>
        <pc:spChg chg="mod">
          <ac:chgData name="Burnett, Carl M" userId="396d1247-df83-4d28-bee2-e66279f856eb" providerId="ADAL" clId="{0C28895C-96F0-450F-841A-CD4E90E3CF22}" dt="2025-05-02T11:35:57.921" v="143" actId="164"/>
          <ac:spMkLst>
            <pc:docMk/>
            <pc:sldMk cId="0" sldId="258"/>
            <ac:spMk id="64" creationId="{00000000-0000-0000-0000-000000000000}"/>
          </ac:spMkLst>
        </pc:spChg>
        <pc:spChg chg="del">
          <ac:chgData name="Burnett, Carl M" userId="396d1247-df83-4d28-bee2-e66279f856eb" providerId="ADAL" clId="{0C28895C-96F0-450F-841A-CD4E90E3CF22}" dt="2025-05-02T11:35:45.169" v="141" actId="478"/>
          <ac:spMkLst>
            <pc:docMk/>
            <pc:sldMk cId="0" sldId="258"/>
            <ac:spMk id="65" creationId="{00000000-0000-0000-0000-000000000000}"/>
          </ac:spMkLst>
        </pc:spChg>
        <pc:spChg chg="del mod ord">
          <ac:chgData name="Burnett, Carl M" userId="396d1247-df83-4d28-bee2-e66279f856eb" providerId="ADAL" clId="{0C28895C-96F0-450F-841A-CD4E90E3CF22}" dt="2025-05-02T11:36:17.865" v="150" actId="478"/>
          <ac:spMkLst>
            <pc:docMk/>
            <pc:sldMk cId="0" sldId="258"/>
            <ac:spMk id="66" creationId="{00000000-0000-0000-0000-000000000000}"/>
          </ac:spMkLst>
        </pc:spChg>
        <pc:grpChg chg="mod">
          <ac:chgData name="Burnett, Carl M" userId="396d1247-df83-4d28-bee2-e66279f856eb" providerId="ADAL" clId="{0C28895C-96F0-450F-841A-CD4E90E3CF22}" dt="2025-05-02T11:36:14.647" v="149" actId="14100"/>
          <ac:grpSpMkLst>
            <pc:docMk/>
            <pc:sldMk cId="0" sldId="258"/>
            <ac:grpSpMk id="67" creationId="{D272BDAE-186F-F79F-89AE-6D0EB41F1BC0}"/>
          </ac:grpSpMkLst>
        </pc:grpChg>
      </pc:sldChg>
      <pc:sldChg chg="addSp delSp modSp add mod chgLayout">
        <pc:chgData name="Burnett, Carl M" userId="396d1247-df83-4d28-bee2-e66279f856eb" providerId="ADAL" clId="{0C28895C-96F0-450F-841A-CD4E90E3CF22}" dt="2025-05-02T11:37:36.894" v="172" actId="478"/>
        <pc:sldMkLst>
          <pc:docMk/>
          <pc:sldMk cId="0" sldId="259"/>
        </pc:sldMkLst>
        <pc:spChg chg="mod ord">
          <ac:chgData name="Burnett, Carl M" userId="396d1247-df83-4d28-bee2-e66279f856eb" providerId="ADAL" clId="{0C28895C-96F0-450F-841A-CD4E90E3CF22}" dt="2025-05-02T11:36:37.259" v="153" actId="113"/>
          <ac:spMkLst>
            <pc:docMk/>
            <pc:sldMk cId="0" sldId="259"/>
            <ac:spMk id="2" creationId="{00000000-0000-0000-0000-000000000000}"/>
          </ac:spMkLst>
        </pc:spChg>
        <pc:spChg chg="del">
          <ac:chgData name="Burnett, Carl M" userId="396d1247-df83-4d28-bee2-e66279f856eb" providerId="ADAL" clId="{0C28895C-96F0-450F-841A-CD4E90E3CF22}" dt="2025-05-02T11:36:54.906" v="157" actId="478"/>
          <ac:spMkLst>
            <pc:docMk/>
            <pc:sldMk cId="0" sldId="259"/>
            <ac:spMk id="3" creationId="{00000000-0000-0000-0000-000000000000}"/>
          </ac:spMkLst>
        </pc:spChg>
        <pc:spChg chg="del mod">
          <ac:chgData name="Burnett, Carl M" userId="396d1247-df83-4d28-bee2-e66279f856eb" providerId="ADAL" clId="{0C28895C-96F0-450F-841A-CD4E90E3CF22}" dt="2025-05-02T11:36:54.908" v="159"/>
          <ac:spMkLst>
            <pc:docMk/>
            <pc:sldMk cId="0" sldId="259"/>
            <ac:spMk id="4" creationId="{00000000-0000-0000-0000-000000000000}"/>
          </ac:spMkLst>
        </pc:spChg>
        <pc:spChg chg="del mod ord">
          <ac:chgData name="Burnett, Carl M" userId="396d1247-df83-4d28-bee2-e66279f856eb" providerId="ADAL" clId="{0C28895C-96F0-450F-841A-CD4E90E3CF22}" dt="2025-05-02T11:37:36.894" v="172" actId="478"/>
          <ac:spMkLst>
            <pc:docMk/>
            <pc:sldMk cId="0" sldId="259"/>
            <ac:spMk id="5" creationId="{00000000-0000-0000-0000-000000000000}"/>
          </ac:spMkLst>
        </pc:spChg>
        <pc:spChg chg="add mod ord">
          <ac:chgData name="Burnett, Carl M" userId="396d1247-df83-4d28-bee2-e66279f856eb" providerId="ADAL" clId="{0C28895C-96F0-450F-841A-CD4E90E3CF22}" dt="2025-05-02T11:37:25.249" v="171" actId="20577"/>
          <ac:spMkLst>
            <pc:docMk/>
            <pc:sldMk cId="0" sldId="259"/>
            <ac:spMk id="6" creationId="{B03CF58F-E002-5F18-3A39-A0B329B73B6F}"/>
          </ac:spMkLst>
        </pc:spChg>
      </pc:sldChg>
      <pc:sldChg chg="del">
        <pc:chgData name="Burnett, Carl M" userId="396d1247-df83-4d28-bee2-e66279f856eb" providerId="ADAL" clId="{0C28895C-96F0-450F-841A-CD4E90E3CF22}" dt="2025-05-02T11:38:16.740" v="174" actId="47"/>
        <pc:sldMkLst>
          <pc:docMk/>
          <pc:sldMk cId="1278598555" sldId="266"/>
        </pc:sldMkLst>
      </pc:sldChg>
      <pc:sldChg chg="modSp mod">
        <pc:chgData name="Burnett, Carl M" userId="396d1247-df83-4d28-bee2-e66279f856eb" providerId="ADAL" clId="{0C28895C-96F0-450F-841A-CD4E90E3CF22}" dt="2025-05-03T10:26:22.291" v="540" actId="2711"/>
        <pc:sldMkLst>
          <pc:docMk/>
          <pc:sldMk cId="1581414979" sldId="272"/>
        </pc:sldMkLst>
        <pc:graphicFrameChg chg="modGraphic">
          <ac:chgData name="Burnett, Carl M" userId="396d1247-df83-4d28-bee2-e66279f856eb" providerId="ADAL" clId="{0C28895C-96F0-450F-841A-CD4E90E3CF22}" dt="2025-05-03T10:26:22.291" v="540" actId="2711"/>
          <ac:graphicFrameMkLst>
            <pc:docMk/>
            <pc:sldMk cId="1581414979" sldId="272"/>
            <ac:graphicFrameMk id="19" creationId="{00000000-0000-0000-0000-000000000000}"/>
          </ac:graphicFrameMkLst>
        </pc:graphicFrameChg>
      </pc:sldChg>
      <pc:sldChg chg="del">
        <pc:chgData name="Burnett, Carl M" userId="396d1247-df83-4d28-bee2-e66279f856eb" providerId="ADAL" clId="{0C28895C-96F0-450F-841A-CD4E90E3CF22}" dt="2025-05-02T11:38:50.692" v="175" actId="47"/>
        <pc:sldMkLst>
          <pc:docMk/>
          <pc:sldMk cId="2553881802" sldId="273"/>
        </pc:sldMkLst>
      </pc:sldChg>
      <pc:sldChg chg="del">
        <pc:chgData name="Burnett, Carl M" userId="396d1247-df83-4d28-bee2-e66279f856eb" providerId="ADAL" clId="{0C28895C-96F0-450F-841A-CD4E90E3CF22}" dt="2025-05-02T15:07:16.173" v="265" actId="47"/>
        <pc:sldMkLst>
          <pc:docMk/>
          <pc:sldMk cId="131667227" sldId="274"/>
        </pc:sldMkLst>
      </pc:sldChg>
      <pc:sldChg chg="del">
        <pc:chgData name="Burnett, Carl M" userId="396d1247-df83-4d28-bee2-e66279f856eb" providerId="ADAL" clId="{0C28895C-96F0-450F-841A-CD4E90E3CF22}" dt="2025-05-02T15:07:16.173" v="265" actId="47"/>
        <pc:sldMkLst>
          <pc:docMk/>
          <pc:sldMk cId="3581501839" sldId="275"/>
        </pc:sldMkLst>
      </pc:sldChg>
      <pc:sldChg chg="del">
        <pc:chgData name="Burnett, Carl M" userId="396d1247-df83-4d28-bee2-e66279f856eb" providerId="ADAL" clId="{0C28895C-96F0-450F-841A-CD4E90E3CF22}" dt="2025-05-02T15:07:16.173" v="265" actId="47"/>
        <pc:sldMkLst>
          <pc:docMk/>
          <pc:sldMk cId="2596179329" sldId="276"/>
        </pc:sldMkLst>
      </pc:sldChg>
      <pc:sldChg chg="del">
        <pc:chgData name="Burnett, Carl M" userId="396d1247-df83-4d28-bee2-e66279f856eb" providerId="ADAL" clId="{0C28895C-96F0-450F-841A-CD4E90E3CF22}" dt="2025-05-02T15:07:16.173" v="265" actId="47"/>
        <pc:sldMkLst>
          <pc:docMk/>
          <pc:sldMk cId="451070899" sldId="277"/>
        </pc:sldMkLst>
      </pc:sldChg>
      <pc:sldChg chg="del">
        <pc:chgData name="Burnett, Carl M" userId="396d1247-df83-4d28-bee2-e66279f856eb" providerId="ADAL" clId="{0C28895C-96F0-450F-841A-CD4E90E3CF22}" dt="2025-05-02T15:07:16.173" v="265" actId="47"/>
        <pc:sldMkLst>
          <pc:docMk/>
          <pc:sldMk cId="581902874" sldId="278"/>
        </pc:sldMkLst>
      </pc:sldChg>
      <pc:sldChg chg="del">
        <pc:chgData name="Burnett, Carl M" userId="396d1247-df83-4d28-bee2-e66279f856eb" providerId="ADAL" clId="{0C28895C-96F0-450F-841A-CD4E90E3CF22}" dt="2025-05-02T15:07:16.173" v="265" actId="47"/>
        <pc:sldMkLst>
          <pc:docMk/>
          <pc:sldMk cId="1446567969" sldId="279"/>
        </pc:sldMkLst>
      </pc:sldChg>
      <pc:sldChg chg="del">
        <pc:chgData name="Burnett, Carl M" userId="396d1247-df83-4d28-bee2-e66279f856eb" providerId="ADAL" clId="{0C28895C-96F0-450F-841A-CD4E90E3CF22}" dt="2025-05-02T15:07:16.173" v="265" actId="47"/>
        <pc:sldMkLst>
          <pc:docMk/>
          <pc:sldMk cId="767542290" sldId="280"/>
        </pc:sldMkLst>
      </pc:sldChg>
      <pc:sldChg chg="del">
        <pc:chgData name="Burnett, Carl M" userId="396d1247-df83-4d28-bee2-e66279f856eb" providerId="ADAL" clId="{0C28895C-96F0-450F-841A-CD4E90E3CF22}" dt="2025-05-02T15:07:16.173" v="265" actId="47"/>
        <pc:sldMkLst>
          <pc:docMk/>
          <pc:sldMk cId="397091475" sldId="281"/>
        </pc:sldMkLst>
      </pc:sldChg>
      <pc:sldChg chg="del">
        <pc:chgData name="Burnett, Carl M" userId="396d1247-df83-4d28-bee2-e66279f856eb" providerId="ADAL" clId="{0C28895C-96F0-450F-841A-CD4E90E3CF22}" dt="2025-05-02T15:07:16.173" v="265" actId="47"/>
        <pc:sldMkLst>
          <pc:docMk/>
          <pc:sldMk cId="2919255222" sldId="282"/>
        </pc:sldMkLst>
      </pc:sldChg>
      <pc:sldChg chg="del">
        <pc:chgData name="Burnett, Carl M" userId="396d1247-df83-4d28-bee2-e66279f856eb" providerId="ADAL" clId="{0C28895C-96F0-450F-841A-CD4E90E3CF22}" dt="2025-05-02T15:07:16.173" v="265" actId="47"/>
        <pc:sldMkLst>
          <pc:docMk/>
          <pc:sldMk cId="4289565031" sldId="283"/>
        </pc:sldMkLst>
      </pc:sldChg>
      <pc:sldChg chg="del">
        <pc:chgData name="Burnett, Carl M" userId="396d1247-df83-4d28-bee2-e66279f856eb" providerId="ADAL" clId="{0C28895C-96F0-450F-841A-CD4E90E3CF22}" dt="2025-05-02T15:07:16.173" v="265" actId="47"/>
        <pc:sldMkLst>
          <pc:docMk/>
          <pc:sldMk cId="3099567505" sldId="284"/>
        </pc:sldMkLst>
      </pc:sldChg>
      <pc:sldChg chg="del">
        <pc:chgData name="Burnett, Carl M" userId="396d1247-df83-4d28-bee2-e66279f856eb" providerId="ADAL" clId="{0C28895C-96F0-450F-841A-CD4E90E3CF22}" dt="2025-05-02T15:07:16.173" v="265" actId="47"/>
        <pc:sldMkLst>
          <pc:docMk/>
          <pc:sldMk cId="3849473997" sldId="285"/>
        </pc:sldMkLst>
      </pc:sldChg>
      <pc:sldChg chg="del">
        <pc:chgData name="Burnett, Carl M" userId="396d1247-df83-4d28-bee2-e66279f856eb" providerId="ADAL" clId="{0C28895C-96F0-450F-841A-CD4E90E3CF22}" dt="2025-05-02T15:07:16.173" v="265" actId="47"/>
        <pc:sldMkLst>
          <pc:docMk/>
          <pc:sldMk cId="2539524461" sldId="286"/>
        </pc:sldMkLst>
      </pc:sldChg>
      <pc:sldChg chg="modSp mod">
        <pc:chgData name="Burnett, Carl M" userId="396d1247-df83-4d28-bee2-e66279f856eb" providerId="ADAL" clId="{0C28895C-96F0-450F-841A-CD4E90E3CF22}" dt="2025-05-03T10:52:02.867" v="741" actId="20577"/>
        <pc:sldMkLst>
          <pc:docMk/>
          <pc:sldMk cId="3208740789" sldId="363"/>
        </pc:sldMkLst>
        <pc:spChg chg="mod">
          <ac:chgData name="Burnett, Carl M" userId="396d1247-df83-4d28-bee2-e66279f856eb" providerId="ADAL" clId="{0C28895C-96F0-450F-841A-CD4E90E3CF22}" dt="2025-05-03T10:52:02.867" v="741" actId="20577"/>
          <ac:spMkLst>
            <pc:docMk/>
            <pc:sldMk cId="3208740789" sldId="363"/>
            <ac:spMk id="2" creationId="{688632AA-4C54-43BE-A8C5-62D2D73F1481}"/>
          </ac:spMkLst>
        </pc:spChg>
      </pc:sldChg>
      <pc:sldChg chg="del">
        <pc:chgData name="Burnett, Carl M" userId="396d1247-df83-4d28-bee2-e66279f856eb" providerId="ADAL" clId="{0C28895C-96F0-450F-841A-CD4E90E3CF22}" dt="2025-05-02T11:33:44.841" v="71" actId="47"/>
        <pc:sldMkLst>
          <pc:docMk/>
          <pc:sldMk cId="415851734" sldId="543"/>
        </pc:sldMkLst>
      </pc:sldChg>
      <pc:sldChg chg="modSp del mod">
        <pc:chgData name="Burnett, Carl M" userId="396d1247-df83-4d28-bee2-e66279f856eb" providerId="ADAL" clId="{0C28895C-96F0-450F-841A-CD4E90E3CF22}" dt="2025-05-02T15:14:32.468" v="514" actId="2696"/>
        <pc:sldMkLst>
          <pc:docMk/>
          <pc:sldMk cId="2295012947" sldId="544"/>
        </pc:sldMkLst>
        <pc:spChg chg="mod">
          <ac:chgData name="Burnett, Carl M" userId="396d1247-df83-4d28-bee2-e66279f856eb" providerId="ADAL" clId="{0C28895C-96F0-450F-841A-CD4E90E3CF22}" dt="2025-05-02T15:13:05.221" v="502" actId="20577"/>
          <ac:spMkLst>
            <pc:docMk/>
            <pc:sldMk cId="2295012947" sldId="544"/>
            <ac:spMk id="3" creationId="{A2444DDC-2BE3-DE2D-2E39-3C1ED58C568C}"/>
          </ac:spMkLst>
        </pc:spChg>
      </pc:sldChg>
      <pc:sldChg chg="modSp add mod">
        <pc:chgData name="Burnett, Carl M" userId="396d1247-df83-4d28-bee2-e66279f856eb" providerId="ADAL" clId="{0C28895C-96F0-450F-841A-CD4E90E3CF22}" dt="2025-05-03T10:58:28.928" v="790" actId="20577"/>
        <pc:sldMkLst>
          <pc:docMk/>
          <pc:sldMk cId="2816695092" sldId="544"/>
        </pc:sldMkLst>
        <pc:spChg chg="mod">
          <ac:chgData name="Burnett, Carl M" userId="396d1247-df83-4d28-bee2-e66279f856eb" providerId="ADAL" clId="{0C28895C-96F0-450F-841A-CD4E90E3CF22}" dt="2025-05-03T10:58:28.928" v="790" actId="20577"/>
          <ac:spMkLst>
            <pc:docMk/>
            <pc:sldMk cId="2816695092" sldId="544"/>
            <ac:spMk id="3" creationId="{A2444DDC-2BE3-DE2D-2E39-3C1ED58C568C}"/>
          </ac:spMkLst>
        </pc:spChg>
      </pc:sldChg>
      <pc:sldChg chg="del">
        <pc:chgData name="Burnett, Carl M" userId="396d1247-df83-4d28-bee2-e66279f856eb" providerId="ADAL" clId="{0C28895C-96F0-450F-841A-CD4E90E3CF22}" dt="2025-05-02T15:14:46.779" v="518" actId="47"/>
        <pc:sldMkLst>
          <pc:docMk/>
          <pc:sldMk cId="2597701672" sldId="545"/>
        </pc:sldMkLst>
      </pc:sldChg>
      <pc:sldChg chg="del">
        <pc:chgData name="Burnett, Carl M" userId="396d1247-df83-4d28-bee2-e66279f856eb" providerId="ADAL" clId="{0C28895C-96F0-450F-841A-CD4E90E3CF22}" dt="2025-05-02T15:07:23.879" v="266" actId="47"/>
        <pc:sldMkLst>
          <pc:docMk/>
          <pc:sldMk cId="4237681554" sldId="557"/>
        </pc:sldMkLst>
      </pc:sldChg>
      <pc:sldChg chg="del">
        <pc:chgData name="Burnett, Carl M" userId="396d1247-df83-4d28-bee2-e66279f856eb" providerId="ADAL" clId="{0C28895C-96F0-450F-841A-CD4E90E3CF22}" dt="2025-05-03T10:52:15.691" v="742" actId="47"/>
        <pc:sldMkLst>
          <pc:docMk/>
          <pc:sldMk cId="3963385271" sldId="558"/>
        </pc:sldMkLst>
      </pc:sldChg>
      <pc:sldChg chg="del">
        <pc:chgData name="Burnett, Carl M" userId="396d1247-df83-4d28-bee2-e66279f856eb" providerId="ADAL" clId="{0C28895C-96F0-450F-841A-CD4E90E3CF22}" dt="2025-05-03T10:52:15.691" v="742" actId="47"/>
        <pc:sldMkLst>
          <pc:docMk/>
          <pc:sldMk cId="1740927784" sldId="559"/>
        </pc:sldMkLst>
      </pc:sldChg>
      <pc:sldChg chg="del">
        <pc:chgData name="Burnett, Carl M" userId="396d1247-df83-4d28-bee2-e66279f856eb" providerId="ADAL" clId="{0C28895C-96F0-450F-841A-CD4E90E3CF22}" dt="2025-05-03T10:52:15.691" v="742" actId="47"/>
        <pc:sldMkLst>
          <pc:docMk/>
          <pc:sldMk cId="247656726" sldId="560"/>
        </pc:sldMkLst>
      </pc:sldChg>
      <pc:sldChg chg="del">
        <pc:chgData name="Burnett, Carl M" userId="396d1247-df83-4d28-bee2-e66279f856eb" providerId="ADAL" clId="{0C28895C-96F0-450F-841A-CD4E90E3CF22}" dt="2025-05-03T10:52:15.691" v="742" actId="47"/>
        <pc:sldMkLst>
          <pc:docMk/>
          <pc:sldMk cId="190475859" sldId="561"/>
        </pc:sldMkLst>
      </pc:sldChg>
      <pc:sldChg chg="del">
        <pc:chgData name="Burnett, Carl M" userId="396d1247-df83-4d28-bee2-e66279f856eb" providerId="ADAL" clId="{0C28895C-96F0-450F-841A-CD4E90E3CF22}" dt="2025-05-03T10:52:15.691" v="742" actId="47"/>
        <pc:sldMkLst>
          <pc:docMk/>
          <pc:sldMk cId="3714489056" sldId="562"/>
        </pc:sldMkLst>
      </pc:sldChg>
      <pc:sldChg chg="del">
        <pc:chgData name="Burnett, Carl M" userId="396d1247-df83-4d28-bee2-e66279f856eb" providerId="ADAL" clId="{0C28895C-96F0-450F-841A-CD4E90E3CF22}" dt="2025-05-03T10:52:15.691" v="742" actId="47"/>
        <pc:sldMkLst>
          <pc:docMk/>
          <pc:sldMk cId="1927432113" sldId="563"/>
        </pc:sldMkLst>
      </pc:sldChg>
      <pc:sldChg chg="del">
        <pc:chgData name="Burnett, Carl M" userId="396d1247-df83-4d28-bee2-e66279f856eb" providerId="ADAL" clId="{0C28895C-96F0-450F-841A-CD4E90E3CF22}" dt="2025-05-03T10:52:15.691" v="742" actId="47"/>
        <pc:sldMkLst>
          <pc:docMk/>
          <pc:sldMk cId="3218675607" sldId="564"/>
        </pc:sldMkLst>
      </pc:sldChg>
      <pc:sldChg chg="del">
        <pc:chgData name="Burnett, Carl M" userId="396d1247-df83-4d28-bee2-e66279f856eb" providerId="ADAL" clId="{0C28895C-96F0-450F-841A-CD4E90E3CF22}" dt="2025-05-03T10:52:15.691" v="742" actId="47"/>
        <pc:sldMkLst>
          <pc:docMk/>
          <pc:sldMk cId="3931439458" sldId="565"/>
        </pc:sldMkLst>
      </pc:sldChg>
      <pc:sldChg chg="del">
        <pc:chgData name="Burnett, Carl M" userId="396d1247-df83-4d28-bee2-e66279f856eb" providerId="ADAL" clId="{0C28895C-96F0-450F-841A-CD4E90E3CF22}" dt="2025-05-02T15:07:16.173" v="265" actId="47"/>
        <pc:sldMkLst>
          <pc:docMk/>
          <pc:sldMk cId="4197787296" sldId="566"/>
        </pc:sldMkLst>
      </pc:sldChg>
      <pc:sldChg chg="del">
        <pc:chgData name="Burnett, Carl M" userId="396d1247-df83-4d28-bee2-e66279f856eb" providerId="ADAL" clId="{0C28895C-96F0-450F-841A-CD4E90E3CF22}" dt="2025-05-02T15:07:16.173" v="265" actId="47"/>
        <pc:sldMkLst>
          <pc:docMk/>
          <pc:sldMk cId="1210257667" sldId="567"/>
        </pc:sldMkLst>
      </pc:sldChg>
      <pc:sldChg chg="del">
        <pc:chgData name="Burnett, Carl M" userId="396d1247-df83-4d28-bee2-e66279f856eb" providerId="ADAL" clId="{0C28895C-96F0-450F-841A-CD4E90E3CF22}" dt="2025-05-02T15:07:16.173" v="265" actId="47"/>
        <pc:sldMkLst>
          <pc:docMk/>
          <pc:sldMk cId="2460089990" sldId="568"/>
        </pc:sldMkLst>
      </pc:sldChg>
      <pc:sldChg chg="modSp new mod">
        <pc:chgData name="Burnett, Carl M" userId="396d1247-df83-4d28-bee2-e66279f856eb" providerId="ADAL" clId="{0C28895C-96F0-450F-841A-CD4E90E3CF22}" dt="2025-05-03T10:51:56.524" v="739" actId="20577"/>
        <pc:sldMkLst>
          <pc:docMk/>
          <pc:sldMk cId="2856605842" sldId="569"/>
        </pc:sldMkLst>
        <pc:spChg chg="mod">
          <ac:chgData name="Burnett, Carl M" userId="396d1247-df83-4d28-bee2-e66279f856eb" providerId="ADAL" clId="{0C28895C-96F0-450F-841A-CD4E90E3CF22}" dt="2025-05-02T11:40:31.330" v="254" actId="313"/>
          <ac:spMkLst>
            <pc:docMk/>
            <pc:sldMk cId="2856605842" sldId="569"/>
            <ac:spMk id="2" creationId="{7EF9E97C-4D16-02E0-6082-82D736EA5CFD}"/>
          </ac:spMkLst>
        </pc:spChg>
        <pc:spChg chg="mod">
          <ac:chgData name="Burnett, Carl M" userId="396d1247-df83-4d28-bee2-e66279f856eb" providerId="ADAL" clId="{0C28895C-96F0-450F-841A-CD4E90E3CF22}" dt="2025-05-03T10:51:56.524" v="739" actId="20577"/>
          <ac:spMkLst>
            <pc:docMk/>
            <pc:sldMk cId="2856605842" sldId="569"/>
            <ac:spMk id="3" creationId="{C82F5A45-E498-ACC1-648C-2FCA51104C4B}"/>
          </ac:spMkLst>
        </pc:spChg>
      </pc:sldChg>
      <pc:sldChg chg="modSp add mod">
        <pc:chgData name="Burnett, Carl M" userId="396d1247-df83-4d28-bee2-e66279f856eb" providerId="ADAL" clId="{0C28895C-96F0-450F-841A-CD4E90E3CF22}" dt="2025-05-03T10:55:30.105" v="789" actId="20577"/>
        <pc:sldMkLst>
          <pc:docMk/>
          <pc:sldMk cId="796609916" sldId="570"/>
        </pc:sldMkLst>
        <pc:spChg chg="mod">
          <ac:chgData name="Burnett, Carl M" userId="396d1247-df83-4d28-bee2-e66279f856eb" providerId="ADAL" clId="{0C28895C-96F0-450F-841A-CD4E90E3CF22}" dt="2025-05-03T10:55:30.105" v="789" actId="20577"/>
          <ac:spMkLst>
            <pc:docMk/>
            <pc:sldMk cId="796609916" sldId="570"/>
            <ac:spMk id="3" creationId="{62C7F319-B126-8596-2456-D94BBF51DEAF}"/>
          </ac:spMkLst>
        </pc:spChg>
      </pc:sldChg>
      <pc:sldChg chg="add del">
        <pc:chgData name="Burnett, Carl M" userId="396d1247-df83-4d28-bee2-e66279f856eb" providerId="ADAL" clId="{0C28895C-96F0-450F-841A-CD4E90E3CF22}" dt="2025-05-02T15:14:39.867" v="516" actId="2696"/>
        <pc:sldMkLst>
          <pc:docMk/>
          <pc:sldMk cId="1242915622" sldId="570"/>
        </pc:sldMkLst>
      </pc:sldChg>
      <pc:sldChg chg="modSp add del mod">
        <pc:chgData name="Burnett, Carl M" userId="396d1247-df83-4d28-bee2-e66279f856eb" providerId="ADAL" clId="{0C28895C-96F0-450F-841A-CD4E90E3CF22}" dt="2025-05-03T10:52:15.691" v="742" actId="47"/>
        <pc:sldMkLst>
          <pc:docMk/>
          <pc:sldMk cId="2361480895" sldId="571"/>
        </pc:sldMkLst>
        <pc:spChg chg="mod">
          <ac:chgData name="Burnett, Carl M" userId="396d1247-df83-4d28-bee2-e66279f856eb" providerId="ADAL" clId="{0C28895C-96F0-450F-841A-CD4E90E3CF22}" dt="2025-05-02T15:15:27.678" v="529" actId="20577"/>
          <ac:spMkLst>
            <pc:docMk/>
            <pc:sldMk cId="2361480895" sldId="571"/>
            <ac:spMk id="3" creationId="{F5ECAE2C-351E-76E5-82C8-FB2565F1A27A}"/>
          </ac:spMkLst>
        </pc:spChg>
      </pc:sldChg>
      <pc:sldChg chg="modSp add mod">
        <pc:chgData name="Burnett, Carl M" userId="396d1247-df83-4d28-bee2-e66279f856eb" providerId="ADAL" clId="{0C28895C-96F0-450F-841A-CD4E90E3CF22}" dt="2025-05-03T10:52:18.841" v="743" actId="20577"/>
        <pc:sldMkLst>
          <pc:docMk/>
          <pc:sldMk cId="1964934566" sldId="572"/>
        </pc:sldMkLst>
        <pc:spChg chg="mod">
          <ac:chgData name="Burnett, Carl M" userId="396d1247-df83-4d28-bee2-e66279f856eb" providerId="ADAL" clId="{0C28895C-96F0-450F-841A-CD4E90E3CF22}" dt="2025-05-02T15:15:39.849" v="536" actId="20577"/>
          <ac:spMkLst>
            <pc:docMk/>
            <pc:sldMk cId="1964934566" sldId="572"/>
            <ac:spMk id="2" creationId="{70E1C7CA-5D22-C180-8EC8-8DEAD95F58AD}"/>
          </ac:spMkLst>
        </pc:spChg>
        <pc:spChg chg="mod">
          <ac:chgData name="Burnett, Carl M" userId="396d1247-df83-4d28-bee2-e66279f856eb" providerId="ADAL" clId="{0C28895C-96F0-450F-841A-CD4E90E3CF22}" dt="2025-05-03T10:52:18.841" v="743" actId="20577"/>
          <ac:spMkLst>
            <pc:docMk/>
            <pc:sldMk cId="1964934566" sldId="572"/>
            <ac:spMk id="3" creationId="{92B3361B-77AC-AE49-8042-EFCA6725940D}"/>
          </ac:spMkLst>
        </pc:spChg>
      </pc:sldChg>
      <pc:sldChg chg="addSp delSp modSp new mod modClrScheme chgLayout">
        <pc:chgData name="Burnett, Carl M" userId="396d1247-df83-4d28-bee2-e66279f856eb" providerId="ADAL" clId="{0C28895C-96F0-450F-841A-CD4E90E3CF22}" dt="2025-05-03T10:30:07.119" v="585"/>
        <pc:sldMkLst>
          <pc:docMk/>
          <pc:sldMk cId="887428408" sldId="573"/>
        </pc:sldMkLst>
        <pc:spChg chg="del mod ord">
          <ac:chgData name="Burnett, Carl M" userId="396d1247-df83-4d28-bee2-e66279f856eb" providerId="ADAL" clId="{0C28895C-96F0-450F-841A-CD4E90E3CF22}" dt="2025-05-03T10:28:06.596" v="546" actId="700"/>
          <ac:spMkLst>
            <pc:docMk/>
            <pc:sldMk cId="887428408" sldId="573"/>
            <ac:spMk id="2" creationId="{0A26DB40-A332-FAD2-4066-8EE45AC2CB45}"/>
          </ac:spMkLst>
        </pc:spChg>
        <pc:spChg chg="del">
          <ac:chgData name="Burnett, Carl M" userId="396d1247-df83-4d28-bee2-e66279f856eb" providerId="ADAL" clId="{0C28895C-96F0-450F-841A-CD4E90E3CF22}" dt="2025-05-03T10:28:06.596" v="546" actId="700"/>
          <ac:spMkLst>
            <pc:docMk/>
            <pc:sldMk cId="887428408" sldId="573"/>
            <ac:spMk id="3" creationId="{CC00794E-841C-947E-8134-26F80DEB0001}"/>
          </ac:spMkLst>
        </pc:spChg>
        <pc:spChg chg="mod ord">
          <ac:chgData name="Burnett, Carl M" userId="396d1247-df83-4d28-bee2-e66279f856eb" providerId="ADAL" clId="{0C28895C-96F0-450F-841A-CD4E90E3CF22}" dt="2025-05-03T10:28:06.596" v="546" actId="700"/>
          <ac:spMkLst>
            <pc:docMk/>
            <pc:sldMk cId="887428408" sldId="573"/>
            <ac:spMk id="4" creationId="{795E275E-DF89-6024-9FB3-750958856FE5}"/>
          </ac:spMkLst>
        </pc:spChg>
        <pc:spChg chg="mod ord">
          <ac:chgData name="Burnett, Carl M" userId="396d1247-df83-4d28-bee2-e66279f856eb" providerId="ADAL" clId="{0C28895C-96F0-450F-841A-CD4E90E3CF22}" dt="2025-05-03T10:28:06.596" v="546" actId="700"/>
          <ac:spMkLst>
            <pc:docMk/>
            <pc:sldMk cId="887428408" sldId="573"/>
            <ac:spMk id="5" creationId="{5541BC5B-0402-BDB2-9119-D5AA706EB60F}"/>
          </ac:spMkLst>
        </pc:spChg>
        <pc:spChg chg="mod ord">
          <ac:chgData name="Burnett, Carl M" userId="396d1247-df83-4d28-bee2-e66279f856eb" providerId="ADAL" clId="{0C28895C-96F0-450F-841A-CD4E90E3CF22}" dt="2025-05-03T10:28:06.596" v="546" actId="700"/>
          <ac:spMkLst>
            <pc:docMk/>
            <pc:sldMk cId="887428408" sldId="573"/>
            <ac:spMk id="6" creationId="{B0A9B917-FF24-E4CE-6C89-473D42DB778A}"/>
          </ac:spMkLst>
        </pc:spChg>
        <pc:spChg chg="add mod ord">
          <ac:chgData name="Burnett, Carl M" userId="396d1247-df83-4d28-bee2-e66279f856eb" providerId="ADAL" clId="{0C28895C-96F0-450F-841A-CD4E90E3CF22}" dt="2025-05-03T10:30:07.119" v="585"/>
          <ac:spMkLst>
            <pc:docMk/>
            <pc:sldMk cId="887428408" sldId="573"/>
            <ac:spMk id="7" creationId="{A56CBB05-0014-2383-57C0-A43FEC62CD60}"/>
          </ac:spMkLst>
        </pc:spChg>
        <pc:picChg chg="add mod">
          <ac:chgData name="Burnett, Carl M" userId="396d1247-df83-4d28-bee2-e66279f856eb" providerId="ADAL" clId="{0C28895C-96F0-450F-841A-CD4E90E3CF22}" dt="2025-05-03T10:29:45.178" v="565" actId="14100"/>
          <ac:picMkLst>
            <pc:docMk/>
            <pc:sldMk cId="887428408" sldId="573"/>
            <ac:picMk id="9" creationId="{73A9FAAF-684A-190B-D872-ACD6A91E9715}"/>
          </ac:picMkLst>
        </pc:picChg>
        <pc:picChg chg="add del">
          <ac:chgData name="Burnett, Carl M" userId="396d1247-df83-4d28-bee2-e66279f856eb" providerId="ADAL" clId="{0C28895C-96F0-450F-841A-CD4E90E3CF22}" dt="2025-05-03T10:28:36.616" v="551" actId="478"/>
          <ac:picMkLst>
            <pc:docMk/>
            <pc:sldMk cId="887428408" sldId="573"/>
            <ac:picMk id="11" creationId="{C82974CD-8B1D-E346-A4FA-3E70ABEC01D0}"/>
          </ac:picMkLst>
        </pc:picChg>
        <pc:picChg chg="add mod modCrop">
          <ac:chgData name="Burnett, Carl M" userId="396d1247-df83-4d28-bee2-e66279f856eb" providerId="ADAL" clId="{0C28895C-96F0-450F-841A-CD4E90E3CF22}" dt="2025-05-03T10:29:48.073" v="566" actId="1076"/>
          <ac:picMkLst>
            <pc:docMk/>
            <pc:sldMk cId="887428408" sldId="573"/>
            <ac:picMk id="13" creationId="{1B11E1C4-A09A-B9EA-7CBA-F116EE4FDA27}"/>
          </ac:picMkLst>
        </pc:picChg>
      </pc:sldChg>
      <pc:sldChg chg="addSp delSp modSp new mod modClrScheme chgLayout">
        <pc:chgData name="Burnett, Carl M" userId="396d1247-df83-4d28-bee2-e66279f856eb" providerId="ADAL" clId="{0C28895C-96F0-450F-841A-CD4E90E3CF22}" dt="2025-05-03T10:31:18.513" v="602" actId="20577"/>
        <pc:sldMkLst>
          <pc:docMk/>
          <pc:sldMk cId="380567694" sldId="574"/>
        </pc:sldMkLst>
        <pc:spChg chg="del mod ord">
          <ac:chgData name="Burnett, Carl M" userId="396d1247-df83-4d28-bee2-e66279f856eb" providerId="ADAL" clId="{0C28895C-96F0-450F-841A-CD4E90E3CF22}" dt="2025-05-03T10:30:39.164" v="586" actId="700"/>
          <ac:spMkLst>
            <pc:docMk/>
            <pc:sldMk cId="380567694" sldId="574"/>
            <ac:spMk id="2" creationId="{E457BCF0-CE34-BE86-CD96-E566D1FF028F}"/>
          </ac:spMkLst>
        </pc:spChg>
        <pc:spChg chg="del">
          <ac:chgData name="Burnett, Carl M" userId="396d1247-df83-4d28-bee2-e66279f856eb" providerId="ADAL" clId="{0C28895C-96F0-450F-841A-CD4E90E3CF22}" dt="2025-05-03T10:30:39.164" v="586" actId="700"/>
          <ac:spMkLst>
            <pc:docMk/>
            <pc:sldMk cId="380567694" sldId="574"/>
            <ac:spMk id="3" creationId="{DD0FA33C-2CE2-C43E-8505-5E1C2E73995B}"/>
          </ac:spMkLst>
        </pc:spChg>
        <pc:spChg chg="mod ord">
          <ac:chgData name="Burnett, Carl M" userId="396d1247-df83-4d28-bee2-e66279f856eb" providerId="ADAL" clId="{0C28895C-96F0-450F-841A-CD4E90E3CF22}" dt="2025-05-03T10:30:39.164" v="586" actId="700"/>
          <ac:spMkLst>
            <pc:docMk/>
            <pc:sldMk cId="380567694" sldId="574"/>
            <ac:spMk id="4" creationId="{C56C8E41-6503-60ED-6294-6CC2A90C14F0}"/>
          </ac:spMkLst>
        </pc:spChg>
        <pc:spChg chg="mod ord">
          <ac:chgData name="Burnett, Carl M" userId="396d1247-df83-4d28-bee2-e66279f856eb" providerId="ADAL" clId="{0C28895C-96F0-450F-841A-CD4E90E3CF22}" dt="2025-05-03T10:30:39.164" v="586" actId="700"/>
          <ac:spMkLst>
            <pc:docMk/>
            <pc:sldMk cId="380567694" sldId="574"/>
            <ac:spMk id="5" creationId="{16EE0D1F-99BC-4ADA-6A8B-59AAAAAEC0E7}"/>
          </ac:spMkLst>
        </pc:spChg>
        <pc:spChg chg="mod ord">
          <ac:chgData name="Burnett, Carl M" userId="396d1247-df83-4d28-bee2-e66279f856eb" providerId="ADAL" clId="{0C28895C-96F0-450F-841A-CD4E90E3CF22}" dt="2025-05-03T10:30:39.164" v="586" actId="700"/>
          <ac:spMkLst>
            <pc:docMk/>
            <pc:sldMk cId="380567694" sldId="574"/>
            <ac:spMk id="6" creationId="{B96EEB36-2706-F7DD-4512-64095958657B}"/>
          </ac:spMkLst>
        </pc:spChg>
        <pc:spChg chg="add mod ord">
          <ac:chgData name="Burnett, Carl M" userId="396d1247-df83-4d28-bee2-e66279f856eb" providerId="ADAL" clId="{0C28895C-96F0-450F-841A-CD4E90E3CF22}" dt="2025-05-03T10:31:18.513" v="602" actId="20577"/>
          <ac:spMkLst>
            <pc:docMk/>
            <pc:sldMk cId="380567694" sldId="574"/>
            <ac:spMk id="7" creationId="{10A05696-988A-66CD-8D13-D0910027AC49}"/>
          </ac:spMkLst>
        </pc:spChg>
        <pc:picChg chg="add mod">
          <ac:chgData name="Burnett, Carl M" userId="396d1247-df83-4d28-bee2-e66279f856eb" providerId="ADAL" clId="{0C28895C-96F0-450F-841A-CD4E90E3CF22}" dt="2025-05-03T10:30:57.163" v="592" actId="1076"/>
          <ac:picMkLst>
            <pc:docMk/>
            <pc:sldMk cId="380567694" sldId="574"/>
            <ac:picMk id="9" creationId="{152FA5C7-703F-E263-CF22-431E69233E73}"/>
          </ac:picMkLst>
        </pc:picChg>
      </pc:sldChg>
      <pc:sldChg chg="addSp delSp modSp new mod modClrScheme chgLayout">
        <pc:chgData name="Burnett, Carl M" userId="396d1247-df83-4d28-bee2-e66279f856eb" providerId="ADAL" clId="{0C28895C-96F0-450F-841A-CD4E90E3CF22}" dt="2025-05-03T10:32:07.521" v="614" actId="20577"/>
        <pc:sldMkLst>
          <pc:docMk/>
          <pc:sldMk cId="986539014" sldId="575"/>
        </pc:sldMkLst>
        <pc:spChg chg="del mod ord">
          <ac:chgData name="Burnett, Carl M" userId="396d1247-df83-4d28-bee2-e66279f856eb" providerId="ADAL" clId="{0C28895C-96F0-450F-841A-CD4E90E3CF22}" dt="2025-05-03T10:31:45.076" v="603" actId="700"/>
          <ac:spMkLst>
            <pc:docMk/>
            <pc:sldMk cId="986539014" sldId="575"/>
            <ac:spMk id="2" creationId="{C11EC5B9-E1C9-260F-D73C-FEF81EC186B7}"/>
          </ac:spMkLst>
        </pc:spChg>
        <pc:spChg chg="del">
          <ac:chgData name="Burnett, Carl M" userId="396d1247-df83-4d28-bee2-e66279f856eb" providerId="ADAL" clId="{0C28895C-96F0-450F-841A-CD4E90E3CF22}" dt="2025-05-03T10:31:45.076" v="603" actId="700"/>
          <ac:spMkLst>
            <pc:docMk/>
            <pc:sldMk cId="986539014" sldId="575"/>
            <ac:spMk id="3" creationId="{90A96D50-A110-89A9-192D-51620E271969}"/>
          </ac:spMkLst>
        </pc:spChg>
        <pc:spChg chg="mod ord">
          <ac:chgData name="Burnett, Carl M" userId="396d1247-df83-4d28-bee2-e66279f856eb" providerId="ADAL" clId="{0C28895C-96F0-450F-841A-CD4E90E3CF22}" dt="2025-05-03T10:31:45.076" v="603" actId="700"/>
          <ac:spMkLst>
            <pc:docMk/>
            <pc:sldMk cId="986539014" sldId="575"/>
            <ac:spMk id="4" creationId="{B57E400F-4D44-144C-9524-40021C92431E}"/>
          </ac:spMkLst>
        </pc:spChg>
        <pc:spChg chg="mod ord">
          <ac:chgData name="Burnett, Carl M" userId="396d1247-df83-4d28-bee2-e66279f856eb" providerId="ADAL" clId="{0C28895C-96F0-450F-841A-CD4E90E3CF22}" dt="2025-05-03T10:31:45.076" v="603" actId="700"/>
          <ac:spMkLst>
            <pc:docMk/>
            <pc:sldMk cId="986539014" sldId="575"/>
            <ac:spMk id="5" creationId="{F412B5AA-2BFC-41C9-3D1E-76A00E92BB42}"/>
          </ac:spMkLst>
        </pc:spChg>
        <pc:spChg chg="mod ord">
          <ac:chgData name="Burnett, Carl M" userId="396d1247-df83-4d28-bee2-e66279f856eb" providerId="ADAL" clId="{0C28895C-96F0-450F-841A-CD4E90E3CF22}" dt="2025-05-03T10:31:45.076" v="603" actId="700"/>
          <ac:spMkLst>
            <pc:docMk/>
            <pc:sldMk cId="986539014" sldId="575"/>
            <ac:spMk id="6" creationId="{69987FBF-0D0F-6649-9614-2C07FF378833}"/>
          </ac:spMkLst>
        </pc:spChg>
        <pc:spChg chg="add mod ord">
          <ac:chgData name="Burnett, Carl M" userId="396d1247-df83-4d28-bee2-e66279f856eb" providerId="ADAL" clId="{0C28895C-96F0-450F-841A-CD4E90E3CF22}" dt="2025-05-03T10:32:07.521" v="614" actId="20577"/>
          <ac:spMkLst>
            <pc:docMk/>
            <pc:sldMk cId="986539014" sldId="575"/>
            <ac:spMk id="7" creationId="{F1DC666A-8319-62EE-3174-488FA54AD239}"/>
          </ac:spMkLst>
        </pc:spChg>
        <pc:picChg chg="add mod">
          <ac:chgData name="Burnett, Carl M" userId="396d1247-df83-4d28-bee2-e66279f856eb" providerId="ADAL" clId="{0C28895C-96F0-450F-841A-CD4E90E3CF22}" dt="2025-05-03T10:31:56.979" v="607" actId="1076"/>
          <ac:picMkLst>
            <pc:docMk/>
            <pc:sldMk cId="986539014" sldId="575"/>
            <ac:picMk id="9" creationId="{8EA2AEF4-12E8-30F9-F3F1-6F3D4F5F7C64}"/>
          </ac:picMkLst>
        </pc:picChg>
      </pc:sldChg>
      <pc:sldChg chg="addSp delSp modSp new mod modClrScheme chgLayout">
        <pc:chgData name="Burnett, Carl M" userId="396d1247-df83-4d28-bee2-e66279f856eb" providerId="ADAL" clId="{0C28895C-96F0-450F-841A-CD4E90E3CF22}" dt="2025-05-03T10:34:01.690" v="673" actId="20577"/>
        <pc:sldMkLst>
          <pc:docMk/>
          <pc:sldMk cId="3006941505" sldId="576"/>
        </pc:sldMkLst>
        <pc:spChg chg="mod ord">
          <ac:chgData name="Burnett, Carl M" userId="396d1247-df83-4d28-bee2-e66279f856eb" providerId="ADAL" clId="{0C28895C-96F0-450F-841A-CD4E90E3CF22}" dt="2025-05-03T10:34:01.690" v="673" actId="20577"/>
          <ac:spMkLst>
            <pc:docMk/>
            <pc:sldMk cId="3006941505" sldId="576"/>
            <ac:spMk id="2" creationId="{06681094-2C39-FDFC-A15D-F68FEE292C99}"/>
          </ac:spMkLst>
        </pc:spChg>
        <pc:spChg chg="del">
          <ac:chgData name="Burnett, Carl M" userId="396d1247-df83-4d28-bee2-e66279f856eb" providerId="ADAL" clId="{0C28895C-96F0-450F-841A-CD4E90E3CF22}" dt="2025-05-03T10:32:26.635" v="618" actId="700"/>
          <ac:spMkLst>
            <pc:docMk/>
            <pc:sldMk cId="3006941505" sldId="576"/>
            <ac:spMk id="3" creationId="{453D6306-EBD7-D7E0-9BAA-B3D3392D2FB7}"/>
          </ac:spMkLst>
        </pc:spChg>
        <pc:spChg chg="mod ord">
          <ac:chgData name="Burnett, Carl M" userId="396d1247-df83-4d28-bee2-e66279f856eb" providerId="ADAL" clId="{0C28895C-96F0-450F-841A-CD4E90E3CF22}" dt="2025-05-03T10:32:26.635" v="618" actId="700"/>
          <ac:spMkLst>
            <pc:docMk/>
            <pc:sldMk cId="3006941505" sldId="576"/>
            <ac:spMk id="4" creationId="{555A045D-2B65-7CB2-FF1D-5C564304F360}"/>
          </ac:spMkLst>
        </pc:spChg>
        <pc:spChg chg="mod ord">
          <ac:chgData name="Burnett, Carl M" userId="396d1247-df83-4d28-bee2-e66279f856eb" providerId="ADAL" clId="{0C28895C-96F0-450F-841A-CD4E90E3CF22}" dt="2025-05-03T10:32:26.635" v="618" actId="700"/>
          <ac:spMkLst>
            <pc:docMk/>
            <pc:sldMk cId="3006941505" sldId="576"/>
            <ac:spMk id="5" creationId="{6179205D-A301-7F0C-D35D-2D20EE18B593}"/>
          </ac:spMkLst>
        </pc:spChg>
        <pc:spChg chg="mod ord">
          <ac:chgData name="Burnett, Carl M" userId="396d1247-df83-4d28-bee2-e66279f856eb" providerId="ADAL" clId="{0C28895C-96F0-450F-841A-CD4E90E3CF22}" dt="2025-05-03T10:32:26.635" v="618" actId="700"/>
          <ac:spMkLst>
            <pc:docMk/>
            <pc:sldMk cId="3006941505" sldId="576"/>
            <ac:spMk id="6" creationId="{8AA98283-2720-14BE-6551-D61D45C68015}"/>
          </ac:spMkLst>
        </pc:spChg>
        <pc:picChg chg="add mod">
          <ac:chgData name="Burnett, Carl M" userId="396d1247-df83-4d28-bee2-e66279f856eb" providerId="ADAL" clId="{0C28895C-96F0-450F-841A-CD4E90E3CF22}" dt="2025-05-03T10:33:48.450" v="652" actId="1076"/>
          <ac:picMkLst>
            <pc:docMk/>
            <pc:sldMk cId="3006941505" sldId="576"/>
            <ac:picMk id="8" creationId="{3B1AF1BF-4895-E4B6-8EBB-0552759C038F}"/>
          </ac:picMkLst>
        </pc:picChg>
      </pc:sldChg>
      <pc:sldChg chg="addSp delSp modSp new mod modClrScheme chgLayout">
        <pc:chgData name="Burnett, Carl M" userId="396d1247-df83-4d28-bee2-e66279f856eb" providerId="ADAL" clId="{0C28895C-96F0-450F-841A-CD4E90E3CF22}" dt="2025-05-03T10:34:24.834" v="689" actId="20577"/>
        <pc:sldMkLst>
          <pc:docMk/>
          <pc:sldMk cId="3830608349" sldId="577"/>
        </pc:sldMkLst>
        <pc:spChg chg="mod ord">
          <ac:chgData name="Burnett, Carl M" userId="396d1247-df83-4d28-bee2-e66279f856eb" providerId="ADAL" clId="{0C28895C-96F0-450F-841A-CD4E90E3CF22}" dt="2025-05-03T10:34:24.834" v="689" actId="20577"/>
          <ac:spMkLst>
            <pc:docMk/>
            <pc:sldMk cId="3830608349" sldId="577"/>
            <ac:spMk id="2" creationId="{0DCF48A9-78D5-6BF3-9DE4-9631ED35668D}"/>
          </ac:spMkLst>
        </pc:spChg>
        <pc:spChg chg="del">
          <ac:chgData name="Burnett, Carl M" userId="396d1247-df83-4d28-bee2-e66279f856eb" providerId="ADAL" clId="{0C28895C-96F0-450F-841A-CD4E90E3CF22}" dt="2025-05-03T10:32:39.727" v="622" actId="700"/>
          <ac:spMkLst>
            <pc:docMk/>
            <pc:sldMk cId="3830608349" sldId="577"/>
            <ac:spMk id="3" creationId="{96A4704E-81C3-C65B-EFB3-509C2FA029A8}"/>
          </ac:spMkLst>
        </pc:spChg>
        <pc:spChg chg="mod ord">
          <ac:chgData name="Burnett, Carl M" userId="396d1247-df83-4d28-bee2-e66279f856eb" providerId="ADAL" clId="{0C28895C-96F0-450F-841A-CD4E90E3CF22}" dt="2025-05-03T10:32:39.727" v="622" actId="700"/>
          <ac:spMkLst>
            <pc:docMk/>
            <pc:sldMk cId="3830608349" sldId="577"/>
            <ac:spMk id="4" creationId="{1DA69B42-125C-AB39-C732-2D0DFF14DDF0}"/>
          </ac:spMkLst>
        </pc:spChg>
        <pc:spChg chg="mod ord">
          <ac:chgData name="Burnett, Carl M" userId="396d1247-df83-4d28-bee2-e66279f856eb" providerId="ADAL" clId="{0C28895C-96F0-450F-841A-CD4E90E3CF22}" dt="2025-05-03T10:32:39.727" v="622" actId="700"/>
          <ac:spMkLst>
            <pc:docMk/>
            <pc:sldMk cId="3830608349" sldId="577"/>
            <ac:spMk id="5" creationId="{BF7A404B-B154-715B-201B-D04E0F7D4B5D}"/>
          </ac:spMkLst>
        </pc:spChg>
        <pc:spChg chg="mod ord">
          <ac:chgData name="Burnett, Carl M" userId="396d1247-df83-4d28-bee2-e66279f856eb" providerId="ADAL" clId="{0C28895C-96F0-450F-841A-CD4E90E3CF22}" dt="2025-05-03T10:32:39.727" v="622" actId="700"/>
          <ac:spMkLst>
            <pc:docMk/>
            <pc:sldMk cId="3830608349" sldId="577"/>
            <ac:spMk id="6" creationId="{F05D596A-7609-89BA-DC2A-294F47208A23}"/>
          </ac:spMkLst>
        </pc:spChg>
        <pc:picChg chg="add mod">
          <ac:chgData name="Burnett, Carl M" userId="396d1247-df83-4d28-bee2-e66279f856eb" providerId="ADAL" clId="{0C28895C-96F0-450F-841A-CD4E90E3CF22}" dt="2025-05-03T10:34:20.176" v="676" actId="1076"/>
          <ac:picMkLst>
            <pc:docMk/>
            <pc:sldMk cId="3830608349" sldId="577"/>
            <ac:picMk id="8" creationId="{48A06CBC-D294-7DEE-5E70-72A9812EE005}"/>
          </ac:picMkLst>
        </pc:picChg>
      </pc:sldChg>
      <pc:sldChg chg="addSp delSp modSp new del mod modClrScheme chgLayout">
        <pc:chgData name="Burnett, Carl M" userId="396d1247-df83-4d28-bee2-e66279f856eb" providerId="ADAL" clId="{0C28895C-96F0-450F-841A-CD4E90E3CF22}" dt="2025-05-03T10:34:31.173" v="690" actId="47"/>
        <pc:sldMkLst>
          <pc:docMk/>
          <pc:sldMk cId="715720294" sldId="578"/>
        </pc:sldMkLst>
        <pc:spChg chg="del mod ord">
          <ac:chgData name="Burnett, Carl M" userId="396d1247-df83-4d28-bee2-e66279f856eb" providerId="ADAL" clId="{0C28895C-96F0-450F-841A-CD4E90E3CF22}" dt="2025-05-03T10:32:31.845" v="619" actId="700"/>
          <ac:spMkLst>
            <pc:docMk/>
            <pc:sldMk cId="715720294" sldId="578"/>
            <ac:spMk id="2" creationId="{F55F2C95-3DCA-102D-5C32-EBAA41B8B156}"/>
          </ac:spMkLst>
        </pc:spChg>
        <pc:spChg chg="del">
          <ac:chgData name="Burnett, Carl M" userId="396d1247-df83-4d28-bee2-e66279f856eb" providerId="ADAL" clId="{0C28895C-96F0-450F-841A-CD4E90E3CF22}" dt="2025-05-03T10:32:31.845" v="619" actId="700"/>
          <ac:spMkLst>
            <pc:docMk/>
            <pc:sldMk cId="715720294" sldId="578"/>
            <ac:spMk id="3" creationId="{43D6244D-0D0E-4E51-5B46-DAA7BD6F7DF2}"/>
          </ac:spMkLst>
        </pc:spChg>
        <pc:spChg chg="mod ord">
          <ac:chgData name="Burnett, Carl M" userId="396d1247-df83-4d28-bee2-e66279f856eb" providerId="ADAL" clId="{0C28895C-96F0-450F-841A-CD4E90E3CF22}" dt="2025-05-03T10:32:31.845" v="619" actId="700"/>
          <ac:spMkLst>
            <pc:docMk/>
            <pc:sldMk cId="715720294" sldId="578"/>
            <ac:spMk id="4" creationId="{F228D7ED-70FA-8671-3E40-83106C3BC911}"/>
          </ac:spMkLst>
        </pc:spChg>
        <pc:spChg chg="mod ord">
          <ac:chgData name="Burnett, Carl M" userId="396d1247-df83-4d28-bee2-e66279f856eb" providerId="ADAL" clId="{0C28895C-96F0-450F-841A-CD4E90E3CF22}" dt="2025-05-03T10:32:31.845" v="619" actId="700"/>
          <ac:spMkLst>
            <pc:docMk/>
            <pc:sldMk cId="715720294" sldId="578"/>
            <ac:spMk id="5" creationId="{16F22913-8F14-2E3B-BF18-AF2F01F7567F}"/>
          </ac:spMkLst>
        </pc:spChg>
        <pc:spChg chg="mod ord">
          <ac:chgData name="Burnett, Carl M" userId="396d1247-df83-4d28-bee2-e66279f856eb" providerId="ADAL" clId="{0C28895C-96F0-450F-841A-CD4E90E3CF22}" dt="2025-05-03T10:32:31.845" v="619" actId="700"/>
          <ac:spMkLst>
            <pc:docMk/>
            <pc:sldMk cId="715720294" sldId="578"/>
            <ac:spMk id="6" creationId="{6594D01D-FBD4-D34C-ACBD-6E83D7F6F255}"/>
          </ac:spMkLst>
        </pc:spChg>
        <pc:spChg chg="add mod ord">
          <ac:chgData name="Burnett, Carl M" userId="396d1247-df83-4d28-bee2-e66279f856eb" providerId="ADAL" clId="{0C28895C-96F0-450F-841A-CD4E90E3CF22}" dt="2025-05-03T10:32:33.943" v="620"/>
          <ac:spMkLst>
            <pc:docMk/>
            <pc:sldMk cId="715720294" sldId="578"/>
            <ac:spMk id="7" creationId="{F8800F42-E4F7-4426-82CB-E167D105999A}"/>
          </ac:spMkLst>
        </pc:spChg>
      </pc:sldChg>
      <pc:sldChg chg="addSp delSp modSp new mod ord modClrScheme chgLayout">
        <pc:chgData name="Burnett, Carl M" userId="396d1247-df83-4d28-bee2-e66279f856eb" providerId="ADAL" clId="{0C28895C-96F0-450F-841A-CD4E90E3CF22}" dt="2025-05-03T10:33:29.270" v="649"/>
        <pc:sldMkLst>
          <pc:docMk/>
          <pc:sldMk cId="2873861994" sldId="579"/>
        </pc:sldMkLst>
        <pc:spChg chg="mod ord">
          <ac:chgData name="Burnett, Carl M" userId="396d1247-df83-4d28-bee2-e66279f856eb" providerId="ADAL" clId="{0C28895C-96F0-450F-841A-CD4E90E3CF22}" dt="2025-05-03T10:33:24.163" v="647" actId="20577"/>
          <ac:spMkLst>
            <pc:docMk/>
            <pc:sldMk cId="2873861994" sldId="579"/>
            <ac:spMk id="2" creationId="{10497EF9-9055-8AF1-35D3-357F193B49D4}"/>
          </ac:spMkLst>
        </pc:spChg>
        <pc:spChg chg="del">
          <ac:chgData name="Burnett, Carl M" userId="396d1247-df83-4d28-bee2-e66279f856eb" providerId="ADAL" clId="{0C28895C-96F0-450F-841A-CD4E90E3CF22}" dt="2025-05-03T10:32:45.615" v="624" actId="700"/>
          <ac:spMkLst>
            <pc:docMk/>
            <pc:sldMk cId="2873861994" sldId="579"/>
            <ac:spMk id="3" creationId="{95E84C34-11B9-4DB5-7404-79FF6B962CB7}"/>
          </ac:spMkLst>
        </pc:spChg>
        <pc:spChg chg="mod ord">
          <ac:chgData name="Burnett, Carl M" userId="396d1247-df83-4d28-bee2-e66279f856eb" providerId="ADAL" clId="{0C28895C-96F0-450F-841A-CD4E90E3CF22}" dt="2025-05-03T10:32:45.615" v="624" actId="700"/>
          <ac:spMkLst>
            <pc:docMk/>
            <pc:sldMk cId="2873861994" sldId="579"/>
            <ac:spMk id="4" creationId="{8A9A71CB-3188-12D0-4591-2055E0455BF3}"/>
          </ac:spMkLst>
        </pc:spChg>
        <pc:spChg chg="mod ord">
          <ac:chgData name="Burnett, Carl M" userId="396d1247-df83-4d28-bee2-e66279f856eb" providerId="ADAL" clId="{0C28895C-96F0-450F-841A-CD4E90E3CF22}" dt="2025-05-03T10:32:45.615" v="624" actId="700"/>
          <ac:spMkLst>
            <pc:docMk/>
            <pc:sldMk cId="2873861994" sldId="579"/>
            <ac:spMk id="5" creationId="{5F261671-9BF0-697B-4A58-7DABC14EA020}"/>
          </ac:spMkLst>
        </pc:spChg>
        <pc:spChg chg="mod ord">
          <ac:chgData name="Burnett, Carl M" userId="396d1247-df83-4d28-bee2-e66279f856eb" providerId="ADAL" clId="{0C28895C-96F0-450F-841A-CD4E90E3CF22}" dt="2025-05-03T10:32:45.615" v="624" actId="700"/>
          <ac:spMkLst>
            <pc:docMk/>
            <pc:sldMk cId="2873861994" sldId="579"/>
            <ac:spMk id="6" creationId="{F42B2375-C90F-A7EC-E463-16252B13DD01}"/>
          </ac:spMkLst>
        </pc:spChg>
        <pc:picChg chg="add mod">
          <ac:chgData name="Burnett, Carl M" userId="396d1247-df83-4d28-bee2-e66279f856eb" providerId="ADAL" clId="{0C28895C-96F0-450F-841A-CD4E90E3CF22}" dt="2025-05-03T10:33:13.338" v="630" actId="1076"/>
          <ac:picMkLst>
            <pc:docMk/>
            <pc:sldMk cId="2873861994" sldId="579"/>
            <ac:picMk id="8" creationId="{FB9635A6-D601-9687-1EC7-6E0907F85D36}"/>
          </ac:picMkLst>
        </pc:picChg>
      </pc:sldChg>
      <pc:sldMasterChg chg="delSldLayout">
        <pc:chgData name="Burnett, Carl M" userId="396d1247-df83-4d28-bee2-e66279f856eb" providerId="ADAL" clId="{0C28895C-96F0-450F-841A-CD4E90E3CF22}" dt="2025-05-02T15:07:16.173" v="265" actId="47"/>
        <pc:sldMasterMkLst>
          <pc:docMk/>
          <pc:sldMasterMk cId="0" sldId="2147483660"/>
        </pc:sldMasterMkLst>
        <pc:sldLayoutChg chg="del">
          <pc:chgData name="Burnett, Carl M" userId="396d1247-df83-4d28-bee2-e66279f856eb" providerId="ADAL" clId="{0C28895C-96F0-450F-841A-CD4E90E3CF22}" dt="2025-05-02T11:38:16.740" v="174" actId="47"/>
          <pc:sldLayoutMkLst>
            <pc:docMk/>
            <pc:sldMasterMk cId="0" sldId="2147483660"/>
            <pc:sldLayoutMk cId="1861532438" sldId="2147483674"/>
          </pc:sldLayoutMkLst>
        </pc:sldLayoutChg>
        <pc:sldLayoutChg chg="del">
          <pc:chgData name="Burnett, Carl M" userId="396d1247-df83-4d28-bee2-e66279f856eb" providerId="ADAL" clId="{0C28895C-96F0-450F-841A-CD4E90E3CF22}" dt="2025-05-02T15:07:16.173" v="265" actId="47"/>
          <pc:sldLayoutMkLst>
            <pc:docMk/>
            <pc:sldMasterMk cId="0" sldId="2147483660"/>
            <pc:sldLayoutMk cId="202266279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B9B22155-F6E3-406E-B04F-D5269B29CDF0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864D0-3CBE-4737-8223-73678754424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EAD9-E4F0-4728-BD65-D95EF5F285BE}" type="datetime1">
              <a:rPr lang="en-US" smtClean="0"/>
              <a:t>5/3/2025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ABCC-A52B-476A-B557-D4DE9CC234C6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6574-A2F9-453F-821F-71D481F7D01D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62865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59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0861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861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AF6FCA5E-690B-4498-B384-4FD3ACDF659B}" type="datetime1">
              <a:rPr lang="en-US" altLang="en-US" smtClean="0"/>
              <a:t>5/3/2025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2018-2025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3B8EB438-20EE-4AC9-8FCF-F45168010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94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785813"/>
            <a:ext cx="8340725" cy="5786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421606"/>
            <a:ext cx="4298950" cy="3173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428750"/>
            <a:ext cx="4298950" cy="151447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050381"/>
            <a:ext cx="4298950" cy="1544241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49ED-1C54-40AB-8820-7D40AB61B80F}" type="datetime1">
              <a:rPr lang="en-US" smtClean="0"/>
              <a:t>5/3/2025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55885-CF94-499A-8DBB-B56BF8014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4843463"/>
            <a:ext cx="2895600" cy="200025"/>
          </a:xfrm>
          <a:prstGeom prst="rect">
            <a:avLst/>
          </a:prstGeom>
        </p:spPr>
        <p:txBody>
          <a:bodyPr/>
          <a:lstStyle>
            <a:lvl1pPr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2018-2025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9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D143-E31C-4E0F-B46C-88020B0DA577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3D66-668C-4306-8AB1-8EE3FFB2C9AA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DD41-DDA2-4D21-9B1A-C670A35DB6A1}" type="datetime1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3A9C-D96D-48C6-A038-B55DE5B2E4BD}" type="datetime1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77F3-4BFB-401C-BF68-FA9607AAA732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CF1C-F698-45E2-9AD6-90BDD9B47F02}" type="datetime1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0E45-224D-4211-ABD8-F3F8F03379EA}" type="datetime1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A9AB-6800-4084-A66E-C599BB45B5CF}" type="datetime1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05CB3A-3CD3-48FC-849A-8F39614A3FD1}" type="datetime1">
              <a:rPr lang="en-US" smtClean="0"/>
              <a:t>5/3/2025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2018-2025 ©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burnet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jp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438150"/>
            <a:ext cx="7851648" cy="1447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ITI 499 - Mastering Windows Fundamentals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86150"/>
            <a:ext cx="7854696" cy="914400"/>
          </a:xfrm>
        </p:spPr>
        <p:txBody>
          <a:bodyPr anchor="b">
            <a:normAutofit fontScale="77500" lnSpcReduction="20000"/>
          </a:bodyPr>
          <a:lstStyle/>
          <a:p>
            <a:pPr>
              <a:defRPr/>
            </a:pPr>
            <a:br>
              <a:rPr lang="en-US" sz="3600" dirty="0"/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www.profburnett.com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a Skill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for Life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8632AA-4C54-43BE-A8C5-62D2D73F1481}"/>
              </a:ext>
            </a:extLst>
          </p:cNvPr>
          <p:cNvSpPr/>
          <p:nvPr/>
        </p:nvSpPr>
        <p:spPr>
          <a:xfrm>
            <a:off x="228600" y="1504950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Session II</a:t>
            </a:r>
          </a:p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File Management</a:t>
            </a:r>
          </a:p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File Explorer</a:t>
            </a:r>
          </a:p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OneDrive </a:t>
            </a:r>
          </a:p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74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itchFamily="34" charset="0"/>
              </a:rPr>
              <a:t>File Share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24853" y="1513126"/>
            <a:ext cx="5494295" cy="3420824"/>
            <a:chOff x="909137" y="1456873"/>
            <a:chExt cx="7325726" cy="45610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4862" y="1529780"/>
              <a:ext cx="6134100" cy="3971925"/>
            </a:xfrm>
            <a:prstGeom prst="rect">
              <a:avLst/>
            </a:prstGeom>
          </p:spPr>
        </p:pic>
        <p:sp>
          <p:nvSpPr>
            <p:cNvPr id="5" name="AutoShape 302"/>
            <p:cNvSpPr>
              <a:spLocks/>
            </p:cNvSpPr>
            <p:nvPr/>
          </p:nvSpPr>
          <p:spPr bwMode="auto">
            <a:xfrm>
              <a:off x="7618841" y="2760174"/>
              <a:ext cx="177164" cy="2366468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09137" y="1456873"/>
              <a:ext cx="7325726" cy="4561098"/>
              <a:chOff x="394079" y="1456873"/>
              <a:chExt cx="7325726" cy="4561098"/>
            </a:xfrm>
          </p:grpSpPr>
          <p:sp>
            <p:nvSpPr>
              <p:cNvPr id="15" name="AutoShape 302"/>
              <p:cNvSpPr>
                <a:spLocks/>
              </p:cNvSpPr>
              <p:nvPr/>
            </p:nvSpPr>
            <p:spPr bwMode="auto">
              <a:xfrm>
                <a:off x="7542641" y="2766065"/>
                <a:ext cx="177164" cy="2366468"/>
              </a:xfrm>
              <a:prstGeom prst="rightBrace">
                <a:avLst>
                  <a:gd name="adj1" fmla="val 65909"/>
                  <a:gd name="adj2" fmla="val 50000"/>
                </a:avLst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 dirty="0"/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1594658" y="1905000"/>
                <a:ext cx="337237" cy="458729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latin typeface="Arial" charset="0"/>
                </a:endParaRPr>
              </a:p>
            </p:txBody>
          </p:sp>
          <p:sp>
            <p:nvSpPr>
              <p:cNvPr id="17" name="Rounded Rectangle 7"/>
              <p:cNvSpPr/>
              <p:nvPr/>
            </p:nvSpPr>
            <p:spPr>
              <a:xfrm>
                <a:off x="3875019" y="5511230"/>
                <a:ext cx="1660972" cy="506741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Apps with the Share Contract</a:t>
                </a:r>
              </a:p>
            </p:txBody>
          </p:sp>
          <p:sp>
            <p:nvSpPr>
              <p:cNvPr id="18" name="Line 139"/>
              <p:cNvSpPr>
                <a:spLocks noChangeShapeType="1"/>
              </p:cNvSpPr>
              <p:nvPr/>
            </p:nvSpPr>
            <p:spPr bwMode="auto">
              <a:xfrm rot="16200000" flipV="1">
                <a:off x="1252552" y="1643047"/>
                <a:ext cx="228600" cy="4477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20" name="Rounded Rectangle 9"/>
              <p:cNvSpPr/>
              <p:nvPr/>
            </p:nvSpPr>
            <p:spPr>
              <a:xfrm>
                <a:off x="394079" y="1456873"/>
                <a:ext cx="1497839" cy="279374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Share Icon</a:t>
                </a:r>
              </a:p>
            </p:txBody>
          </p:sp>
          <p:sp>
            <p:nvSpPr>
              <p:cNvPr id="21" name="AutoShape 303"/>
              <p:cNvSpPr>
                <a:spLocks/>
              </p:cNvSpPr>
              <p:nvPr/>
            </p:nvSpPr>
            <p:spPr bwMode="auto">
              <a:xfrm rot="16200000" flipH="1">
                <a:off x="4483274" y="4023712"/>
                <a:ext cx="281331" cy="2693705"/>
              </a:xfrm>
              <a:prstGeom prst="rightBrace">
                <a:avLst>
                  <a:gd name="adj1" fmla="val 65909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 dirty="0"/>
              </a:p>
            </p:txBody>
          </p: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5FF67A-65CC-F5D6-AF6B-EFEA16D2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8A6B-351F-40CC-A640-125DC949D1D6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CCF3F-7343-AB1A-828E-1DD9FA2D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421237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852E-1F4C-B02F-3D4D-F1AFA24A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Class Exercises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44DDC-2BE3-DE2D-2E39-3C1ED58C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Exercise 2-1 – Create a File Using WordPad or Notepad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Exercise 2-2 – Rename, Delete, and Restore a 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Exercise 2-3 – Create a new Folder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Exercise 2-4 – Create Subfolders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Exercise 2-5 – Create Desktop Shortcuts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Exercise 2-6 – Search Files In Explorer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Exercise 2-7 – Arrange Files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9BB83-AE8B-3F9A-245B-06F8FC85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7342-2816-4C0E-8B44-18C2BA988550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E9CE0-C995-CFF0-FFC7-DD54A070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05FEB-1493-9BD1-F311-EDA732F2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9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048000" y="528066"/>
            <a:ext cx="4943684" cy="4151247"/>
            <a:chOff x="819305" y="617396"/>
            <a:chExt cx="6591579" cy="55349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620" y="3460450"/>
              <a:ext cx="1584892" cy="1147433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819305" y="3962400"/>
              <a:ext cx="2491382" cy="2189992"/>
              <a:chOff x="819305" y="3962400"/>
              <a:chExt cx="2491382" cy="218999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305" y="3962400"/>
                <a:ext cx="2491382" cy="2189992"/>
              </a:xfrm>
              <a:prstGeom prst="rect">
                <a:avLst/>
              </a:prstGeom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271543" y="4114800"/>
                <a:ext cx="582524" cy="758955"/>
                <a:chOff x="1271543" y="4114800"/>
                <a:chExt cx="582524" cy="758955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543" y="4114800"/>
                  <a:ext cx="582524" cy="758955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1295400" y="4191000"/>
                  <a:ext cx="4783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75" dirty="0">
                      <a:latin typeface="+mj-lt"/>
                    </a:rPr>
                    <a:t>File 1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109743" y="4617574"/>
                <a:ext cx="748707" cy="656290"/>
                <a:chOff x="2109743" y="4617574"/>
                <a:chExt cx="748707" cy="65629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09743" y="4617574"/>
                  <a:ext cx="748707" cy="585682"/>
                </a:xfrm>
                <a:prstGeom prst="rect">
                  <a:avLst/>
                </a:prstGeom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2167367" y="4873755"/>
                  <a:ext cx="633458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75" dirty="0"/>
                    <a:t>Folder A</a:t>
                  </a: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744534" y="617396"/>
              <a:ext cx="3689020" cy="3689020"/>
              <a:chOff x="5292962" y="506413"/>
              <a:chExt cx="3689020" cy="368902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2962" y="506413"/>
                <a:ext cx="3689020" cy="3689020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6595986" y="1752600"/>
                <a:ext cx="582524" cy="758955"/>
                <a:chOff x="1271543" y="4114800"/>
                <a:chExt cx="582524" cy="758955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543" y="4114800"/>
                  <a:ext cx="582524" cy="758955"/>
                </a:xfrm>
                <a:prstGeom prst="rect">
                  <a:avLst/>
                </a:prstGeom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1295400" y="4191000"/>
                  <a:ext cx="4783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75" dirty="0">
                      <a:latin typeface="+mj-lt"/>
                    </a:rPr>
                    <a:t>File 1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7434186" y="2255374"/>
                <a:ext cx="748707" cy="585682"/>
                <a:chOff x="2109743" y="4617574"/>
                <a:chExt cx="748707" cy="585682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09743" y="4617574"/>
                  <a:ext cx="748707" cy="585682"/>
                </a:xfrm>
                <a:prstGeom prst="rect">
                  <a:avLst/>
                </a:prstGeom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2167367" y="4873755"/>
                  <a:ext cx="63345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75" dirty="0">
                      <a:latin typeface="+mj-lt"/>
                    </a:rPr>
                    <a:t>Folder A</a:t>
                  </a:r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5867400" y="3982566"/>
              <a:ext cx="1543484" cy="2031870"/>
              <a:chOff x="6317920" y="3973236"/>
              <a:chExt cx="1543484" cy="203187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7920" y="3973236"/>
                <a:ext cx="1543484" cy="2031870"/>
              </a:xfrm>
              <a:prstGeom prst="rect">
                <a:avLst/>
              </a:prstGeom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6507138" y="4191000"/>
                <a:ext cx="582524" cy="758955"/>
                <a:chOff x="1271543" y="4114800"/>
                <a:chExt cx="582524" cy="758955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543" y="4114800"/>
                  <a:ext cx="582524" cy="758955"/>
                </a:xfrm>
                <a:prstGeom prst="rect">
                  <a:avLst/>
                </a:prstGeom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1295400" y="4191000"/>
                  <a:ext cx="4783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75" dirty="0">
                      <a:latin typeface="+mj-lt"/>
                    </a:rPr>
                    <a:t>File 1</a:t>
                  </a: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6936084" y="5084014"/>
                <a:ext cx="748707" cy="585682"/>
                <a:chOff x="2109743" y="4617574"/>
                <a:chExt cx="748707" cy="585682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09743" y="4617574"/>
                  <a:ext cx="748707" cy="585682"/>
                </a:xfrm>
                <a:prstGeom prst="rect">
                  <a:avLst/>
                </a:prstGeom>
              </p:spPr>
            </p:pic>
            <p:sp>
              <p:nvSpPr>
                <p:cNvPr id="36" name="TextBox 35"/>
                <p:cNvSpPr txBox="1"/>
                <p:nvPr/>
              </p:nvSpPr>
              <p:spPr>
                <a:xfrm>
                  <a:off x="2167367" y="4873755"/>
                  <a:ext cx="63345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75" dirty="0">
                      <a:latin typeface="+mj-lt"/>
                    </a:rPr>
                    <a:t>Folder A</a:t>
                  </a:r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4140095" y="1118528"/>
              <a:ext cx="89789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latin typeface="+mj-lt"/>
                </a:rPr>
                <a:t>Cloud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90600" y="3569771"/>
              <a:ext cx="220723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latin typeface="+mj-lt"/>
                </a:rPr>
                <a:t>Personal Computer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79665" y="3593068"/>
              <a:ext cx="131895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latin typeface="+mj-lt"/>
                </a:rPr>
                <a:t>Tablet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Cloud Computing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12</a:t>
            </a:fld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6B05EE0-0CDF-A5C4-3AD2-169F9CA1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D69-1C40-4170-9E84-915C3143C335}" type="datetime1">
              <a:rPr lang="en-US" smtClean="0"/>
              <a:t>5/3/2025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90D1CC66-AA38-77C2-274F-E580022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901856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ea typeface="Calibri" panose="020F0502020204030204" pitchFamily="34" charset="0"/>
              </a:rPr>
              <a:t>OneDrive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1675722"/>
            <a:ext cx="4229100" cy="201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2pPr>
            <a:lvl3pPr marL="68262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917575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350" kern="0" dirty="0">
                <a:latin typeface="+mj-lt"/>
              </a:rPr>
              <a:t>Cloud-based file storage.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350" kern="0" dirty="0">
                <a:latin typeface="+mj-lt"/>
              </a:rPr>
              <a:t>Files are accessible at any time, from any device connected to the Internet.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350" kern="0" dirty="0">
                <a:latin typeface="+mj-lt"/>
              </a:rPr>
              <a:t>Files are kept up to date on local device and the cloud.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350" kern="0" dirty="0">
                <a:latin typeface="+mj-lt"/>
              </a:rPr>
              <a:t>Good for backing up files.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51747" y="1508039"/>
            <a:ext cx="2471381" cy="3155267"/>
            <a:chOff x="5324475" y="1349654"/>
            <a:chExt cx="3295174" cy="42070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1349654"/>
              <a:ext cx="3285649" cy="420702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5324475" y="4248150"/>
              <a:ext cx="1228725" cy="609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n w="38100">
                  <a:solidFill>
                    <a:srgbClr val="FF0000"/>
                  </a:solidFill>
                </a:ln>
                <a:noFill/>
                <a:latin typeface="Arial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90086-B5B1-FCF3-6DBD-9102A7C0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C62F-5062-48D0-AEDA-61A56ADD1B62}" type="datetime1">
              <a:rPr lang="en-US" smtClean="0"/>
              <a:t>5/3/2025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87F273-F8D3-7289-E08F-DE26FAC8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782155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ea typeface="Calibri" panose="020F0502020204030204" pitchFamily="34" charset="0"/>
              </a:rPr>
              <a:t>OneDrive Sharing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1962150"/>
            <a:ext cx="403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2pPr>
            <a:lvl3pPr marL="68262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917575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350" kern="0" dirty="0">
                <a:latin typeface="+mj-lt"/>
              </a:rPr>
              <a:t>Share a link to the file in the cloud so that there is only one copy.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350" kern="0" dirty="0">
                <a:latin typeface="+mj-lt"/>
              </a:rPr>
              <a:t>Can share files and folders with specific permissions.</a:t>
            </a:r>
          </a:p>
          <a:p>
            <a:pPr marL="385763" lvl="1" indent="-214313" eaLnBrk="1" hangingPunct="1">
              <a:buFont typeface="Arial" panose="020B0604020202020204" pitchFamily="34" charset="0"/>
              <a:buChar char="•"/>
            </a:pPr>
            <a:r>
              <a:rPr lang="en-US" sz="1200" b="1" kern="0" dirty="0">
                <a:latin typeface="+mj-lt"/>
              </a:rPr>
              <a:t>Edit</a:t>
            </a:r>
          </a:p>
          <a:p>
            <a:pPr marL="385763" lvl="1" indent="-214313" eaLnBrk="1" hangingPunct="1">
              <a:buFont typeface="Arial" panose="020B0604020202020204" pitchFamily="34" charset="0"/>
              <a:buChar char="•"/>
            </a:pPr>
            <a:r>
              <a:rPr lang="en-US" sz="1200" b="1" kern="0" dirty="0">
                <a:latin typeface="+mj-lt"/>
              </a:rPr>
              <a:t>Read-only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038350"/>
            <a:ext cx="3042314" cy="133728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3BD9B-1B46-FE00-25E3-0030859A6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C054-69FA-4D0D-BE4C-20FB58B9A811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AC282-2EF6-62DA-0D9F-C6774D1F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46414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ea typeface="Calibri" panose="020F0502020204030204" pitchFamily="34" charset="0"/>
              </a:rPr>
              <a:t>File Sync</a:t>
            </a:r>
          </a:p>
        </p:txBody>
      </p:sp>
      <p:graphicFrame>
        <p:nvGraphicFramePr>
          <p:cNvPr id="19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900030"/>
              </p:ext>
            </p:extLst>
          </p:nvPr>
        </p:nvGraphicFramePr>
        <p:xfrm>
          <a:off x="1885949" y="1985010"/>
          <a:ext cx="5429251" cy="249174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OneDrive Icon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Description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 sync with online version.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Syncing.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Local version is out of sync.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D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You will need to check the sync status in the taskbar.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82" y="2429336"/>
            <a:ext cx="422740" cy="4800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82" y="3114156"/>
            <a:ext cx="447818" cy="4800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25" y="3801719"/>
            <a:ext cx="443132" cy="4800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93FF85-79B2-4D0C-2BF9-586A588A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0D1B-60C1-47E8-A65B-5C52B063FAAF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B2BED-7BF7-DC25-CE57-92127125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581414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6CBB05-0014-2383-57C0-A43FEC62C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OneDrive Taskbar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E275E-DF89-6024-9FB3-75095885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C453-491E-4262-8DED-55FEAEC6A0EC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1BC5B-0402-BDB2-9119-D5AA706EB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9B917-FF24-E4CE-6C89-473D42DB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A9FAAF-684A-190B-D872-ACD6A91E9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504949"/>
            <a:ext cx="1828800" cy="33317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11E1C4-A09A-B9EA-7CBA-F116EE4FDA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667" t="97627" r="31160" b="179"/>
          <a:stretch/>
        </p:blipFill>
        <p:spPr>
          <a:xfrm>
            <a:off x="762000" y="2362200"/>
            <a:ext cx="4724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28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A05696-988A-66CD-8D13-D0910027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OneDrive Settings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C8E41-6503-60ED-6294-6CC2A90C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B8D5-5C5B-452A-8444-AC12290A3D91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E0D1F-99BC-4ADA-6A8B-59AAAAAE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EEB36-2706-F7DD-4512-640959586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2FA5C7-703F-E263-CF22-431E69233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88" y="1495890"/>
            <a:ext cx="1792623" cy="326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7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DC666A-8319-62EE-3174-488FA54A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OneDrive About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E400F-4D44-144C-9524-40021C92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80E2-B61A-4971-ADBB-0DADD2149934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2B5AA-2BFC-41C9-3D1E-76A00E92B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87FBF-0D0F-6649-9614-2C07FF37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A2AEF4-12E8-30F9-F3F1-6F3D4F5F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468418"/>
            <a:ext cx="4419600" cy="32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39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7EF9-9055-8AF1-35D3-357F193B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OneDrive Sync and Backup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A71CB-3188-12D0-4591-2055E045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404F-2F0E-41E6-BBDB-DA2531A7B7FD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61671-9BF0-697B-4A58-7DABC14E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B2375-C90F-A7EC-E463-16252B13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9635A6-D601-9687-1EC7-6E0907F85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699" y="1378955"/>
            <a:ext cx="4648202" cy="33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6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9E97C-4D16-02E0-6082-82D736EA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F5A45-E498-ACC1-648C-2FCA51104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Management</a:t>
            </a:r>
          </a:p>
          <a:p>
            <a:r>
              <a:rPr lang="en-US" dirty="0"/>
              <a:t>File Explorer</a:t>
            </a:r>
          </a:p>
          <a:p>
            <a:r>
              <a:rPr lang="en-US" dirty="0"/>
              <a:t>OneDrive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EFDEF-CAB4-8CC5-3F97-B67BF337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89C8-207D-4CDB-A0A1-65FA17806A6E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E2CAB-E092-E73D-DD25-E4E3719D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6CEB-3EC8-DA42-C9DD-873BD0B7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05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81094-2C39-FDFC-A15D-F68FEE292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OneDrive Account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A045D-2B65-7CB2-FF1D-5C564304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349F-CC8B-4DA2-91B7-F47185FC9A19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9205D-A301-7F0C-D35D-2D20EE18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98283-2720-14BE-6551-D61D45C6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1AF1BF-4895-E4B6-8EBB-0552759C0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91" y="1333091"/>
            <a:ext cx="4823418" cy="35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41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48A9-78D5-6BF3-9DE4-9631ED35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OneDrive Notifications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69B42-125C-AB39-C732-2D0DFF14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EE88-238F-4BEC-BB61-64E5B3FC1FDC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A404B-B154-715B-201B-D04E0F7D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D596A-7609-89BA-DC2A-294F4720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A06CBC-D294-7DEE-5E70-72A9812EE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691" y="1462832"/>
            <a:ext cx="4518618" cy="32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08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55646-150B-6E2B-182F-EDD31E8F9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19F6-2656-6A9F-4DD8-DF63DD80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Class Exercises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7F319-B126-8596-2456-D94BBF51D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Exercise 2-8 – Review OneDrive in File Explorer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Exercise 2-9 – Review OneDrive in Taskbar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05A78-5785-32AC-C1EA-B759D2B9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201E-4C1A-4C1E-9DC7-4CF388279945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E8E82-7712-4FDB-CCD1-62F543B7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1DDFF-2013-560A-D512-8AB155775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09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F2092-9A99-717C-A927-C650FDC54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C7CA-5D22-C180-8EC8-8DEAD95F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3361B-77AC-AE49-8042-EFCA67259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Management</a:t>
            </a:r>
          </a:p>
          <a:p>
            <a:r>
              <a:rPr lang="en-US" dirty="0"/>
              <a:t>File Explorer</a:t>
            </a:r>
          </a:p>
          <a:p>
            <a:r>
              <a:rPr lang="en-US" dirty="0"/>
              <a:t>OneDrive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3B29E-9498-28A2-8E95-948DDDD19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418A-52F2-4FC5-9536-82900268FD60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B0324-BCF8-4D9F-B73E-B71E5F0C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6994E-F3E5-3EEE-3A10-3F0AE5C7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1733550"/>
            <a:ext cx="1034056" cy="21780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638590"/>
            <a:ext cx="8229600" cy="746726"/>
          </a:xfrm>
          <a:prstGeom prst="rect">
            <a:avLst/>
          </a:prstGeom>
        </p:spPr>
        <p:txBody>
          <a:bodyPr vert="horz" wrap="square" lIns="0" tIns="7984" rIns="0" bIns="0" rtlCol="0" anchor="b">
            <a:spAutoFit/>
          </a:bodyPr>
          <a:lstStyle/>
          <a:p>
            <a:pPr marL="8405">
              <a:spcBef>
                <a:spcPts val="63"/>
              </a:spcBef>
            </a:pPr>
            <a:r>
              <a:rPr sz="4800" dirty="0">
                <a:latin typeface="Arial"/>
                <a:cs typeface="Arial"/>
              </a:rPr>
              <a:t>File</a:t>
            </a:r>
            <a:r>
              <a:rPr sz="4800" spc="-20" dirty="0">
                <a:latin typeface="Arial"/>
                <a:cs typeface="Arial"/>
              </a:rPr>
              <a:t> </a:t>
            </a:r>
            <a:r>
              <a:rPr sz="4800" spc="-7" dirty="0">
                <a:latin typeface="Arial"/>
                <a:cs typeface="Arial"/>
              </a:rPr>
              <a:t>Management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86EAA-B40F-CE5B-2244-DEDD73FD7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610"/>
            <a:ext cx="5257800" cy="32918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Overview of File Explorer</a:t>
            </a:r>
          </a:p>
          <a:p>
            <a:pPr lvl="1"/>
            <a:r>
              <a:rPr lang="en-US" dirty="0"/>
              <a:t>Think of it as a virtual file cabinet</a:t>
            </a:r>
          </a:p>
          <a:p>
            <a:pPr lvl="1"/>
            <a:r>
              <a:rPr lang="en-US" dirty="0"/>
              <a:t>Folder structure &amp; File paths</a:t>
            </a:r>
          </a:p>
          <a:p>
            <a:endParaRPr lang="en-US" dirty="0"/>
          </a:p>
          <a:p>
            <a:r>
              <a:rPr lang="en-US" dirty="0"/>
              <a:t>File Management</a:t>
            </a:r>
          </a:p>
          <a:p>
            <a:pPr lvl="1"/>
            <a:r>
              <a:rPr lang="en-US" dirty="0"/>
              <a:t>Create &amp; Save Files</a:t>
            </a:r>
          </a:p>
          <a:p>
            <a:pPr lvl="1"/>
            <a:r>
              <a:rPr lang="en-US" dirty="0"/>
              <a:t>Name &amp; Rename Files</a:t>
            </a:r>
          </a:p>
          <a:p>
            <a:pPr lvl="1"/>
            <a:r>
              <a:rPr lang="en-US" dirty="0"/>
              <a:t>Copy, Move, &amp; Locate Files</a:t>
            </a:r>
          </a:p>
          <a:p>
            <a:pPr lvl="1"/>
            <a:r>
              <a:rPr lang="en-US" dirty="0"/>
              <a:t>Delete &amp; Restore Files</a:t>
            </a:r>
          </a:p>
          <a:p>
            <a:pPr lvl="1"/>
            <a:r>
              <a:rPr lang="en-US" dirty="0"/>
              <a:t>Search for Files &amp; Folders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2E26C-CC54-1D6A-2A17-37368AD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84F8-41A1-4D8F-AE10-85A8B19B3176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AC777-F916-7D7D-5731-22E58BA1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F9DD6-14DB-402D-3AEA-3F94462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369" y="388732"/>
            <a:ext cx="8305800" cy="746726"/>
          </a:xfrm>
          <a:prstGeom prst="rect">
            <a:avLst/>
          </a:prstGeom>
        </p:spPr>
        <p:txBody>
          <a:bodyPr vert="horz" wrap="square" lIns="0" tIns="7984" rIns="0" bIns="0" rtlCol="0" anchor="b">
            <a:spAutoFit/>
          </a:bodyPr>
          <a:lstStyle/>
          <a:p>
            <a:pPr marL="8405">
              <a:spcBef>
                <a:spcPts val="63"/>
              </a:spcBef>
            </a:pPr>
            <a:r>
              <a:rPr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Files</a:t>
            </a:r>
            <a:r>
              <a:rPr sz="4800" b="1" spc="-2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&amp;</a:t>
            </a:r>
            <a:r>
              <a:rPr sz="4800" b="1" spc="-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4800" b="1" spc="-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Folders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272BDAE-186F-F79F-89AE-6D0EB41F1BC0}"/>
              </a:ext>
            </a:extLst>
          </p:cNvPr>
          <p:cNvGrpSpPr/>
          <p:nvPr/>
        </p:nvGrpSpPr>
        <p:grpSpPr>
          <a:xfrm>
            <a:off x="838200" y="1148580"/>
            <a:ext cx="6934200" cy="3480569"/>
            <a:chOff x="2230195" y="1091229"/>
            <a:chExt cx="4801339" cy="2736770"/>
          </a:xfrm>
        </p:grpSpPr>
        <p:grpSp>
          <p:nvGrpSpPr>
            <p:cNvPr id="3" name="object 3"/>
            <p:cNvGrpSpPr/>
            <p:nvPr/>
          </p:nvGrpSpPr>
          <p:grpSpPr>
            <a:xfrm>
              <a:off x="2243305" y="1253602"/>
              <a:ext cx="1275790" cy="2057400"/>
              <a:chOff x="1510283" y="1894332"/>
              <a:chExt cx="1927860" cy="3108960"/>
            </a:xfrm>
          </p:grpSpPr>
          <p:pic>
            <p:nvPicPr>
              <p:cNvPr id="4" name="object 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2287" y="1926336"/>
                <a:ext cx="1895577" cy="3076956"/>
              </a:xfrm>
              <a:prstGeom prst="rect">
                <a:avLst/>
              </a:prstGeom>
            </p:spPr>
          </p:pic>
          <p:sp>
            <p:nvSpPr>
              <p:cNvPr id="5" name="object 5"/>
              <p:cNvSpPr/>
              <p:nvPr/>
            </p:nvSpPr>
            <p:spPr>
              <a:xfrm>
                <a:off x="1548383" y="1932432"/>
                <a:ext cx="0" cy="2726690"/>
              </a:xfrm>
              <a:custGeom>
                <a:avLst/>
                <a:gdLst/>
                <a:ahLst/>
                <a:cxnLst/>
                <a:rect l="l" t="t" r="r" b="b"/>
                <a:pathLst>
                  <a:path h="2726690">
                    <a:moveTo>
                      <a:pt x="0" y="0"/>
                    </a:moveTo>
                    <a:lnTo>
                      <a:pt x="0" y="2726435"/>
                    </a:lnTo>
                  </a:path>
                </a:pathLst>
              </a:custGeom>
              <a:ln w="76200">
                <a:solidFill>
                  <a:srgbClr val="50237E"/>
                </a:solidFill>
              </a:ln>
            </p:spPr>
            <p:txBody>
              <a:bodyPr wrap="square" lIns="0" tIns="0" rIns="0" bIns="0" rtlCol="0"/>
              <a:lstStyle/>
              <a:p>
                <a:endParaRPr sz="1191"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1548383" y="1932432"/>
                <a:ext cx="12211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21105">
                    <a:moveTo>
                      <a:pt x="0" y="0"/>
                    </a:moveTo>
                    <a:lnTo>
                      <a:pt x="1220724" y="0"/>
                    </a:lnTo>
                  </a:path>
                </a:pathLst>
              </a:custGeom>
              <a:ln w="56387">
                <a:solidFill>
                  <a:srgbClr val="50237E"/>
                </a:solidFill>
              </a:ln>
            </p:spPr>
            <p:txBody>
              <a:bodyPr wrap="square" lIns="0" tIns="0" rIns="0" bIns="0" rtlCol="0"/>
              <a:lstStyle/>
              <a:p>
                <a:endParaRPr sz="1191"/>
              </a:p>
            </p:txBody>
          </p:sp>
        </p:grpSp>
        <p:sp>
          <p:nvSpPr>
            <p:cNvPr id="7" name="object 7"/>
            <p:cNvSpPr txBox="1"/>
            <p:nvPr/>
          </p:nvSpPr>
          <p:spPr>
            <a:xfrm>
              <a:off x="2801022" y="1681218"/>
              <a:ext cx="481153" cy="214382"/>
            </a:xfrm>
            <a:prstGeom prst="rect">
              <a:avLst/>
            </a:prstGeom>
            <a:ln w="28955">
              <a:solidFill>
                <a:srgbClr val="FF0000"/>
              </a:solidFill>
            </a:ln>
          </p:spPr>
          <p:txBody>
            <a:bodyPr vert="horz" wrap="square" lIns="0" tIns="10506" rIns="0" bIns="0" rtlCol="0">
              <a:spAutoFit/>
            </a:bodyPr>
            <a:lstStyle/>
            <a:p>
              <a:pPr marL="60095" marR="108843">
                <a:spcBef>
                  <a:spcPts val="83"/>
                </a:spcBef>
              </a:pPr>
              <a:r>
                <a:rPr sz="662" spc="-7" dirty="0">
                  <a:solidFill>
                    <a:srgbClr val="50237E"/>
                  </a:solidFill>
                  <a:latin typeface="Arial"/>
                  <a:cs typeface="Arial"/>
                </a:rPr>
                <a:t>Current Invoices</a:t>
              </a:r>
              <a:endParaRPr sz="662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788919" y="2224816"/>
              <a:ext cx="482413" cy="317542"/>
            </a:xfrm>
            <a:prstGeom prst="rect">
              <a:avLst/>
            </a:prstGeom>
            <a:ln w="28955">
              <a:solidFill>
                <a:srgbClr val="FF0000"/>
              </a:solidFill>
            </a:ln>
          </p:spPr>
          <p:txBody>
            <a:bodyPr vert="horz" wrap="square" lIns="0" tIns="11766" rIns="0" bIns="0" rtlCol="0">
              <a:spAutoFit/>
            </a:bodyPr>
            <a:lstStyle/>
            <a:p>
              <a:pPr marL="60095" marR="110104">
                <a:spcBef>
                  <a:spcPts val="93"/>
                </a:spcBef>
              </a:pPr>
              <a:r>
                <a:rPr sz="662" spc="-13" dirty="0">
                  <a:solidFill>
                    <a:srgbClr val="50237E"/>
                  </a:solidFill>
                  <a:latin typeface="Arial"/>
                  <a:cs typeface="Arial"/>
                </a:rPr>
                <a:t>Past </a:t>
              </a:r>
              <a:r>
                <a:rPr sz="662" spc="-17" dirty="0">
                  <a:solidFill>
                    <a:srgbClr val="50237E"/>
                  </a:solidFill>
                  <a:latin typeface="Arial"/>
                  <a:cs typeface="Arial"/>
                </a:rPr>
                <a:t>Due </a:t>
              </a:r>
              <a:r>
                <a:rPr sz="662" spc="-7" dirty="0">
                  <a:solidFill>
                    <a:srgbClr val="50237E"/>
                  </a:solidFill>
                  <a:latin typeface="Arial"/>
                  <a:cs typeface="Arial"/>
                </a:rPr>
                <a:t>Invoices</a:t>
              </a:r>
              <a:endParaRPr sz="662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2780851" y="2882377"/>
              <a:ext cx="482413" cy="214382"/>
            </a:xfrm>
            <a:prstGeom prst="rect">
              <a:avLst/>
            </a:prstGeom>
            <a:ln w="28955">
              <a:solidFill>
                <a:srgbClr val="FF0000"/>
              </a:solidFill>
            </a:ln>
          </p:spPr>
          <p:txBody>
            <a:bodyPr vert="horz" wrap="square" lIns="0" tIns="10506" rIns="0" bIns="0" rtlCol="0">
              <a:spAutoFit/>
            </a:bodyPr>
            <a:lstStyle/>
            <a:p>
              <a:pPr marL="61355" marR="108843">
                <a:spcBef>
                  <a:spcPts val="83"/>
                </a:spcBef>
              </a:pPr>
              <a:r>
                <a:rPr sz="662" spc="-13" dirty="0">
                  <a:solidFill>
                    <a:srgbClr val="50237E"/>
                  </a:solidFill>
                  <a:latin typeface="Arial"/>
                  <a:cs typeface="Arial"/>
                </a:rPr>
                <a:t>Paid </a:t>
              </a:r>
              <a:r>
                <a:rPr sz="662" spc="-7" dirty="0">
                  <a:solidFill>
                    <a:srgbClr val="50237E"/>
                  </a:solidFill>
                  <a:latin typeface="Arial"/>
                  <a:cs typeface="Arial"/>
                </a:rPr>
                <a:t>Invoices</a:t>
              </a:r>
              <a:endParaRPr sz="662">
                <a:latin typeface="Arial"/>
                <a:cs typeface="Arial"/>
              </a:endParaRPr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2562000" y="1091229"/>
              <a:ext cx="1503549" cy="2018319"/>
              <a:chOff x="1991867" y="1648967"/>
              <a:chExt cx="2272030" cy="3049905"/>
            </a:xfrm>
          </p:grpSpPr>
          <p:pic>
            <p:nvPicPr>
              <p:cNvPr id="11" name="object 11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991867" y="1648967"/>
                <a:ext cx="967739" cy="611124"/>
              </a:xfrm>
              <a:prstGeom prst="rect">
                <a:avLst/>
              </a:prstGeom>
            </p:spPr>
          </p:pic>
          <p:sp>
            <p:nvSpPr>
              <p:cNvPr id="12" name="object 12"/>
              <p:cNvSpPr/>
              <p:nvPr/>
            </p:nvSpPr>
            <p:spPr>
              <a:xfrm>
                <a:off x="2502408" y="2363724"/>
                <a:ext cx="329565" cy="1858010"/>
              </a:xfrm>
              <a:custGeom>
                <a:avLst/>
                <a:gdLst/>
                <a:ahLst/>
                <a:cxnLst/>
                <a:rect l="l" t="t" r="r" b="b"/>
                <a:pathLst>
                  <a:path w="329564" h="1858010">
                    <a:moveTo>
                      <a:pt x="36575" y="0"/>
                    </a:moveTo>
                    <a:lnTo>
                      <a:pt x="329183" y="0"/>
                    </a:lnTo>
                    <a:lnTo>
                      <a:pt x="329183" y="39624"/>
                    </a:lnTo>
                    <a:lnTo>
                      <a:pt x="36575" y="39624"/>
                    </a:lnTo>
                    <a:lnTo>
                      <a:pt x="36575" y="0"/>
                    </a:lnTo>
                    <a:close/>
                  </a:path>
                  <a:path w="329564" h="1858010">
                    <a:moveTo>
                      <a:pt x="0" y="880872"/>
                    </a:moveTo>
                    <a:lnTo>
                      <a:pt x="292608" y="880872"/>
                    </a:lnTo>
                    <a:lnTo>
                      <a:pt x="292608" y="920495"/>
                    </a:lnTo>
                    <a:lnTo>
                      <a:pt x="0" y="920495"/>
                    </a:lnTo>
                    <a:lnTo>
                      <a:pt x="0" y="880872"/>
                    </a:lnTo>
                    <a:close/>
                  </a:path>
                  <a:path w="329564" h="1858010">
                    <a:moveTo>
                      <a:pt x="36575" y="1818132"/>
                    </a:moveTo>
                    <a:lnTo>
                      <a:pt x="329183" y="1818132"/>
                    </a:lnTo>
                    <a:lnTo>
                      <a:pt x="329183" y="1857756"/>
                    </a:lnTo>
                    <a:lnTo>
                      <a:pt x="36575" y="1857756"/>
                    </a:lnTo>
                    <a:lnTo>
                      <a:pt x="36575" y="1818132"/>
                    </a:lnTo>
                    <a:close/>
                  </a:path>
                </a:pathLst>
              </a:custGeom>
              <a:ln w="28956">
                <a:solidFill>
                  <a:srgbClr val="50237E"/>
                </a:solidFill>
              </a:ln>
            </p:spPr>
            <p:txBody>
              <a:bodyPr wrap="square" lIns="0" tIns="0" rIns="0" bIns="0" rtlCol="0"/>
              <a:lstStyle/>
              <a:p>
                <a:endParaRPr sz="1191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3579875" y="2363723"/>
                <a:ext cx="669290" cy="504190"/>
              </a:xfrm>
              <a:custGeom>
                <a:avLst/>
                <a:gdLst/>
                <a:ahLst/>
                <a:cxnLst/>
                <a:rect l="l" t="t" r="r" b="b"/>
                <a:pathLst>
                  <a:path w="669289" h="504189">
                    <a:moveTo>
                      <a:pt x="0" y="86867"/>
                    </a:moveTo>
                    <a:lnTo>
                      <a:pt x="576072" y="86867"/>
                    </a:lnTo>
                    <a:lnTo>
                      <a:pt x="576072" y="420624"/>
                    </a:lnTo>
                    <a:lnTo>
                      <a:pt x="518548" y="422489"/>
                    </a:lnTo>
                    <a:lnTo>
                      <a:pt x="468583" y="427613"/>
                    </a:lnTo>
                    <a:lnTo>
                      <a:pt x="424916" y="435289"/>
                    </a:lnTo>
                    <a:lnTo>
                      <a:pt x="386287" y="444812"/>
                    </a:lnTo>
                    <a:lnTo>
                      <a:pt x="319106" y="466570"/>
                    </a:lnTo>
                    <a:lnTo>
                      <a:pt x="288036" y="477392"/>
                    </a:lnTo>
                    <a:lnTo>
                      <a:pt x="256965" y="487235"/>
                    </a:lnTo>
                    <a:lnTo>
                      <a:pt x="224634" y="495392"/>
                    </a:lnTo>
                    <a:lnTo>
                      <a:pt x="189784" y="501156"/>
                    </a:lnTo>
                    <a:lnTo>
                      <a:pt x="151155" y="503820"/>
                    </a:lnTo>
                    <a:lnTo>
                      <a:pt x="107488" y="502680"/>
                    </a:lnTo>
                    <a:lnTo>
                      <a:pt x="57523" y="497027"/>
                    </a:lnTo>
                    <a:lnTo>
                      <a:pt x="0" y="486155"/>
                    </a:lnTo>
                    <a:lnTo>
                      <a:pt x="0" y="86867"/>
                    </a:lnTo>
                    <a:close/>
                  </a:path>
                  <a:path w="669289" h="504189">
                    <a:moveTo>
                      <a:pt x="47244" y="86867"/>
                    </a:moveTo>
                    <a:lnTo>
                      <a:pt x="47244" y="42671"/>
                    </a:lnTo>
                    <a:lnTo>
                      <a:pt x="618743" y="42671"/>
                    </a:lnTo>
                    <a:lnTo>
                      <a:pt x="618743" y="379475"/>
                    </a:lnTo>
                    <a:lnTo>
                      <a:pt x="603075" y="379952"/>
                    </a:lnTo>
                    <a:lnTo>
                      <a:pt x="589407" y="380999"/>
                    </a:lnTo>
                    <a:lnTo>
                      <a:pt x="579739" y="382047"/>
                    </a:lnTo>
                    <a:lnTo>
                      <a:pt x="576072" y="382524"/>
                    </a:lnTo>
                  </a:path>
                  <a:path w="669289" h="504189">
                    <a:moveTo>
                      <a:pt x="91439" y="42671"/>
                    </a:moveTo>
                    <a:lnTo>
                      <a:pt x="91439" y="0"/>
                    </a:lnTo>
                    <a:lnTo>
                      <a:pt x="669035" y="0"/>
                    </a:lnTo>
                    <a:lnTo>
                      <a:pt x="669035" y="336803"/>
                    </a:lnTo>
                    <a:lnTo>
                      <a:pt x="650247" y="337042"/>
                    </a:lnTo>
                    <a:lnTo>
                      <a:pt x="634174" y="337565"/>
                    </a:lnTo>
                    <a:lnTo>
                      <a:pt x="622958" y="338089"/>
                    </a:lnTo>
                    <a:lnTo>
                      <a:pt x="618743" y="338327"/>
                    </a:lnTo>
                  </a:path>
                </a:pathLst>
              </a:custGeom>
              <a:ln w="28956">
                <a:solidFill>
                  <a:srgbClr val="50237E"/>
                </a:solidFill>
              </a:ln>
            </p:spPr>
            <p:txBody>
              <a:bodyPr wrap="square" lIns="0" tIns="0" rIns="0" bIns="0" rtlCol="0"/>
              <a:lstStyle/>
              <a:p>
                <a:endParaRPr sz="1191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3561588" y="3229356"/>
                <a:ext cx="669290" cy="503555"/>
              </a:xfrm>
              <a:custGeom>
                <a:avLst/>
                <a:gdLst/>
                <a:ahLst/>
                <a:cxnLst/>
                <a:rect l="l" t="t" r="r" b="b"/>
                <a:pathLst>
                  <a:path w="669289" h="503554">
                    <a:moveTo>
                      <a:pt x="0" y="86867"/>
                    </a:moveTo>
                    <a:lnTo>
                      <a:pt x="576072" y="86867"/>
                    </a:lnTo>
                    <a:lnTo>
                      <a:pt x="576072" y="420624"/>
                    </a:lnTo>
                    <a:lnTo>
                      <a:pt x="518548" y="422488"/>
                    </a:lnTo>
                    <a:lnTo>
                      <a:pt x="468583" y="427608"/>
                    </a:lnTo>
                    <a:lnTo>
                      <a:pt x="424916" y="435274"/>
                    </a:lnTo>
                    <a:lnTo>
                      <a:pt x="386287" y="444776"/>
                    </a:lnTo>
                    <a:lnTo>
                      <a:pt x="319106" y="466450"/>
                    </a:lnTo>
                    <a:lnTo>
                      <a:pt x="288036" y="477202"/>
                    </a:lnTo>
                    <a:lnTo>
                      <a:pt x="256965" y="486951"/>
                    </a:lnTo>
                    <a:lnTo>
                      <a:pt x="224634" y="494987"/>
                    </a:lnTo>
                    <a:lnTo>
                      <a:pt x="189784" y="500600"/>
                    </a:lnTo>
                    <a:lnTo>
                      <a:pt x="151155" y="503081"/>
                    </a:lnTo>
                    <a:lnTo>
                      <a:pt x="107488" y="501720"/>
                    </a:lnTo>
                    <a:lnTo>
                      <a:pt x="57523" y="495807"/>
                    </a:lnTo>
                    <a:lnTo>
                      <a:pt x="0" y="484631"/>
                    </a:lnTo>
                    <a:lnTo>
                      <a:pt x="0" y="86867"/>
                    </a:lnTo>
                    <a:close/>
                  </a:path>
                  <a:path w="669289" h="503554">
                    <a:moveTo>
                      <a:pt x="47244" y="86867"/>
                    </a:moveTo>
                    <a:lnTo>
                      <a:pt x="47244" y="42671"/>
                    </a:lnTo>
                    <a:lnTo>
                      <a:pt x="618743" y="42671"/>
                    </a:lnTo>
                    <a:lnTo>
                      <a:pt x="618743" y="379475"/>
                    </a:lnTo>
                    <a:lnTo>
                      <a:pt x="603075" y="379952"/>
                    </a:lnTo>
                    <a:lnTo>
                      <a:pt x="589407" y="380999"/>
                    </a:lnTo>
                    <a:lnTo>
                      <a:pt x="579739" y="382047"/>
                    </a:lnTo>
                    <a:lnTo>
                      <a:pt x="576072" y="382524"/>
                    </a:lnTo>
                  </a:path>
                  <a:path w="669289" h="503554">
                    <a:moveTo>
                      <a:pt x="91439" y="42671"/>
                    </a:moveTo>
                    <a:lnTo>
                      <a:pt x="91439" y="0"/>
                    </a:lnTo>
                    <a:lnTo>
                      <a:pt x="669035" y="0"/>
                    </a:lnTo>
                    <a:lnTo>
                      <a:pt x="669035" y="336803"/>
                    </a:lnTo>
                    <a:lnTo>
                      <a:pt x="650890" y="337042"/>
                    </a:lnTo>
                    <a:lnTo>
                      <a:pt x="634745" y="337565"/>
                    </a:lnTo>
                    <a:lnTo>
                      <a:pt x="623173" y="338089"/>
                    </a:lnTo>
                    <a:lnTo>
                      <a:pt x="618743" y="338327"/>
                    </a:lnTo>
                  </a:path>
                </a:pathLst>
              </a:custGeom>
              <a:ln w="28956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 sz="1191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3555491" y="4181855"/>
                <a:ext cx="669290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669289" h="502920">
                    <a:moveTo>
                      <a:pt x="0" y="85344"/>
                    </a:moveTo>
                    <a:lnTo>
                      <a:pt x="576072" y="85344"/>
                    </a:lnTo>
                    <a:lnTo>
                      <a:pt x="576072" y="419100"/>
                    </a:lnTo>
                    <a:lnTo>
                      <a:pt x="518548" y="420965"/>
                    </a:lnTo>
                    <a:lnTo>
                      <a:pt x="468583" y="426089"/>
                    </a:lnTo>
                    <a:lnTo>
                      <a:pt x="424916" y="433765"/>
                    </a:lnTo>
                    <a:lnTo>
                      <a:pt x="386287" y="443288"/>
                    </a:lnTo>
                    <a:lnTo>
                      <a:pt x="319106" y="465046"/>
                    </a:lnTo>
                    <a:lnTo>
                      <a:pt x="288036" y="475868"/>
                    </a:lnTo>
                    <a:lnTo>
                      <a:pt x="256965" y="485711"/>
                    </a:lnTo>
                    <a:lnTo>
                      <a:pt x="224634" y="493868"/>
                    </a:lnTo>
                    <a:lnTo>
                      <a:pt x="189784" y="499632"/>
                    </a:lnTo>
                    <a:lnTo>
                      <a:pt x="151155" y="502296"/>
                    </a:lnTo>
                    <a:lnTo>
                      <a:pt x="107488" y="501156"/>
                    </a:lnTo>
                    <a:lnTo>
                      <a:pt x="57523" y="495503"/>
                    </a:lnTo>
                    <a:lnTo>
                      <a:pt x="0" y="484631"/>
                    </a:lnTo>
                    <a:lnTo>
                      <a:pt x="0" y="85344"/>
                    </a:lnTo>
                    <a:close/>
                  </a:path>
                  <a:path w="669289" h="502920">
                    <a:moveTo>
                      <a:pt x="47244" y="85344"/>
                    </a:moveTo>
                    <a:lnTo>
                      <a:pt x="47244" y="41148"/>
                    </a:lnTo>
                    <a:lnTo>
                      <a:pt x="618743" y="41148"/>
                    </a:lnTo>
                    <a:lnTo>
                      <a:pt x="618743" y="377951"/>
                    </a:lnTo>
                    <a:lnTo>
                      <a:pt x="603075" y="378428"/>
                    </a:lnTo>
                    <a:lnTo>
                      <a:pt x="589407" y="379476"/>
                    </a:lnTo>
                    <a:lnTo>
                      <a:pt x="579739" y="380523"/>
                    </a:lnTo>
                    <a:lnTo>
                      <a:pt x="576072" y="381000"/>
                    </a:lnTo>
                  </a:path>
                  <a:path w="669289" h="502920">
                    <a:moveTo>
                      <a:pt x="91439" y="41148"/>
                    </a:moveTo>
                    <a:lnTo>
                      <a:pt x="91439" y="0"/>
                    </a:lnTo>
                    <a:lnTo>
                      <a:pt x="669035" y="0"/>
                    </a:lnTo>
                    <a:lnTo>
                      <a:pt x="669035" y="335280"/>
                    </a:lnTo>
                    <a:lnTo>
                      <a:pt x="650890" y="335518"/>
                    </a:lnTo>
                    <a:lnTo>
                      <a:pt x="634745" y="336042"/>
                    </a:lnTo>
                    <a:lnTo>
                      <a:pt x="623173" y="336565"/>
                    </a:lnTo>
                    <a:lnTo>
                      <a:pt x="618743" y="336804"/>
                    </a:lnTo>
                  </a:path>
                </a:pathLst>
              </a:custGeom>
              <a:ln w="28956">
                <a:solidFill>
                  <a:srgbClr val="50237E"/>
                </a:solidFill>
              </a:ln>
            </p:spPr>
            <p:txBody>
              <a:bodyPr wrap="square" lIns="0" tIns="0" rIns="0" bIns="0" rtlCol="0"/>
              <a:lstStyle/>
              <a:p>
                <a:endParaRPr sz="1191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3124187" y="2604515"/>
                <a:ext cx="431800" cy="18669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1866900">
                    <a:moveTo>
                      <a:pt x="417576" y="1819656"/>
                    </a:moveTo>
                    <a:lnTo>
                      <a:pt x="76200" y="1819656"/>
                    </a:lnTo>
                    <a:lnTo>
                      <a:pt x="76200" y="1790700"/>
                    </a:lnTo>
                    <a:lnTo>
                      <a:pt x="0" y="1828800"/>
                    </a:lnTo>
                    <a:lnTo>
                      <a:pt x="76200" y="1866900"/>
                    </a:lnTo>
                    <a:lnTo>
                      <a:pt x="76200" y="1837944"/>
                    </a:lnTo>
                    <a:lnTo>
                      <a:pt x="417576" y="1837944"/>
                    </a:lnTo>
                    <a:lnTo>
                      <a:pt x="417576" y="1819656"/>
                    </a:lnTo>
                    <a:close/>
                  </a:path>
                  <a:path w="431800" h="1866900">
                    <a:moveTo>
                      <a:pt x="431292" y="925080"/>
                    </a:moveTo>
                    <a:lnTo>
                      <a:pt x="89916" y="925080"/>
                    </a:lnTo>
                    <a:lnTo>
                      <a:pt x="89916" y="896124"/>
                    </a:lnTo>
                    <a:lnTo>
                      <a:pt x="13716" y="934224"/>
                    </a:lnTo>
                    <a:lnTo>
                      <a:pt x="89916" y="972324"/>
                    </a:lnTo>
                    <a:lnTo>
                      <a:pt x="89916" y="944892"/>
                    </a:lnTo>
                    <a:lnTo>
                      <a:pt x="431292" y="944892"/>
                    </a:lnTo>
                    <a:lnTo>
                      <a:pt x="431292" y="925080"/>
                    </a:lnTo>
                    <a:close/>
                  </a:path>
                  <a:path w="431800" h="1866900">
                    <a:moveTo>
                      <a:pt x="431292" y="27432"/>
                    </a:moveTo>
                    <a:lnTo>
                      <a:pt x="89916" y="27432"/>
                    </a:lnTo>
                    <a:lnTo>
                      <a:pt x="89916" y="0"/>
                    </a:lnTo>
                    <a:lnTo>
                      <a:pt x="13716" y="38100"/>
                    </a:lnTo>
                    <a:lnTo>
                      <a:pt x="89916" y="76200"/>
                    </a:lnTo>
                    <a:lnTo>
                      <a:pt x="89916" y="47244"/>
                    </a:lnTo>
                    <a:lnTo>
                      <a:pt x="431292" y="47244"/>
                    </a:lnTo>
                    <a:lnTo>
                      <a:pt x="431292" y="27432"/>
                    </a:lnTo>
                    <a:close/>
                  </a:path>
                </a:pathLst>
              </a:custGeom>
              <a:solidFill>
                <a:srgbClr val="50237E"/>
              </a:solidFill>
            </p:spPr>
            <p:txBody>
              <a:bodyPr wrap="square" lIns="0" tIns="0" rIns="0" bIns="0" rtlCol="0"/>
              <a:lstStyle/>
              <a:p>
                <a:endParaRPr sz="1191"/>
              </a:p>
            </p:txBody>
          </p:sp>
        </p:grpSp>
        <p:sp>
          <p:nvSpPr>
            <p:cNvPr id="17" name="object 17"/>
            <p:cNvSpPr txBox="1"/>
            <p:nvPr/>
          </p:nvSpPr>
          <p:spPr>
            <a:xfrm>
              <a:off x="3639786" y="1619356"/>
              <a:ext cx="231121" cy="90344"/>
            </a:xfrm>
            <a:prstGeom prst="rect">
              <a:avLst/>
            </a:prstGeom>
          </p:spPr>
          <p:txBody>
            <a:bodyPr vert="horz" wrap="square" lIns="0" tIns="8825" rIns="0" bIns="0" rtlCol="0">
              <a:spAutoFit/>
            </a:bodyPr>
            <a:lstStyle/>
            <a:p>
              <a:pPr marL="8405">
                <a:spcBef>
                  <a:spcPts val="69"/>
                </a:spcBef>
              </a:pPr>
              <a:r>
                <a:rPr sz="529" spc="-7" dirty="0">
                  <a:solidFill>
                    <a:srgbClr val="50237E"/>
                  </a:solidFill>
                  <a:latin typeface="Arial"/>
                  <a:cs typeface="Arial"/>
                </a:rPr>
                <a:t>Invoice</a:t>
              </a:r>
              <a:endParaRPr sz="529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3611555" y="2195230"/>
              <a:ext cx="231121" cy="90344"/>
            </a:xfrm>
            <a:prstGeom prst="rect">
              <a:avLst/>
            </a:prstGeom>
          </p:spPr>
          <p:txBody>
            <a:bodyPr vert="horz" wrap="square" lIns="0" tIns="8825" rIns="0" bIns="0" rtlCol="0">
              <a:spAutoFit/>
            </a:bodyPr>
            <a:lstStyle/>
            <a:p>
              <a:pPr marL="8405">
                <a:spcBef>
                  <a:spcPts val="69"/>
                </a:spcBef>
              </a:pPr>
              <a:r>
                <a:rPr sz="529" spc="-7" dirty="0">
                  <a:solidFill>
                    <a:srgbClr val="50237E"/>
                  </a:solidFill>
                  <a:latin typeface="Arial"/>
                  <a:cs typeface="Arial"/>
                </a:rPr>
                <a:t>Invoice</a:t>
              </a:r>
              <a:endParaRPr sz="529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3648860" y="2840697"/>
              <a:ext cx="231121" cy="90344"/>
            </a:xfrm>
            <a:prstGeom prst="rect">
              <a:avLst/>
            </a:prstGeom>
          </p:spPr>
          <p:txBody>
            <a:bodyPr vert="horz" wrap="square" lIns="0" tIns="8825" rIns="0" bIns="0" rtlCol="0">
              <a:spAutoFit/>
            </a:bodyPr>
            <a:lstStyle/>
            <a:p>
              <a:pPr marL="8405">
                <a:spcBef>
                  <a:spcPts val="69"/>
                </a:spcBef>
              </a:pPr>
              <a:r>
                <a:rPr sz="529" spc="-7" dirty="0">
                  <a:solidFill>
                    <a:srgbClr val="50237E"/>
                  </a:solidFill>
                  <a:latin typeface="Arial"/>
                  <a:cs typeface="Arial"/>
                </a:rPr>
                <a:t>Invoice</a:t>
              </a:r>
              <a:endParaRPr sz="529">
                <a:latin typeface="Arial"/>
                <a:cs typeface="Arial"/>
              </a:endParaRPr>
            </a:p>
          </p:txBody>
        </p:sp>
        <p:grpSp>
          <p:nvGrpSpPr>
            <p:cNvPr id="20" name="object 20"/>
            <p:cNvGrpSpPr/>
            <p:nvPr/>
          </p:nvGrpSpPr>
          <p:grpSpPr>
            <a:xfrm>
              <a:off x="3547334" y="2273225"/>
              <a:ext cx="531579" cy="1027019"/>
              <a:chOff x="3480815" y="3435096"/>
              <a:chExt cx="803275" cy="1551940"/>
            </a:xfrm>
          </p:grpSpPr>
          <p:pic>
            <p:nvPicPr>
              <p:cNvPr id="21" name="object 2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496055" y="4413503"/>
                <a:ext cx="743711" cy="573023"/>
              </a:xfrm>
              <a:prstGeom prst="rect">
                <a:avLst/>
              </a:prstGeom>
            </p:spPr>
          </p:pic>
          <p:pic>
            <p:nvPicPr>
              <p:cNvPr id="22" name="object 22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480815" y="3435096"/>
                <a:ext cx="803148" cy="597407"/>
              </a:xfrm>
              <a:prstGeom prst="rect">
                <a:avLst/>
              </a:prstGeom>
            </p:spPr>
          </p:pic>
        </p:grp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1332" y="2389206"/>
              <a:ext cx="2420202" cy="808840"/>
            </a:xfrm>
            <a:prstGeom prst="rect">
              <a:avLst/>
            </a:prstGeom>
          </p:spPr>
        </p:pic>
        <p:grpSp>
          <p:nvGrpSpPr>
            <p:cNvPr id="24" name="object 24"/>
            <p:cNvGrpSpPr/>
            <p:nvPr/>
          </p:nvGrpSpPr>
          <p:grpSpPr>
            <a:xfrm>
              <a:off x="4892166" y="3573682"/>
              <a:ext cx="1696431" cy="190780"/>
              <a:chOff x="5513006" y="5400230"/>
              <a:chExt cx="2563495" cy="288290"/>
            </a:xfrm>
          </p:grpSpPr>
          <p:pic>
            <p:nvPicPr>
              <p:cNvPr id="25" name="object 25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058911" y="5439155"/>
                <a:ext cx="4571" cy="15240"/>
              </a:xfrm>
              <a:prstGeom prst="rect">
                <a:avLst/>
              </a:prstGeom>
            </p:spPr>
          </p:pic>
          <p:pic>
            <p:nvPicPr>
              <p:cNvPr id="26" name="object 26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023860" y="5632704"/>
                <a:ext cx="39623" cy="42672"/>
              </a:xfrm>
              <a:prstGeom prst="rect">
                <a:avLst/>
              </a:prstGeom>
            </p:spPr>
          </p:pic>
          <p:pic>
            <p:nvPicPr>
              <p:cNvPr id="27" name="object 27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554979" y="5672328"/>
                <a:ext cx="9143" cy="3048"/>
              </a:xfrm>
              <a:prstGeom prst="rect">
                <a:avLst/>
              </a:prstGeom>
            </p:spPr>
          </p:pic>
          <p:sp>
            <p:nvSpPr>
              <p:cNvPr id="28" name="object 28"/>
              <p:cNvSpPr/>
              <p:nvPr/>
            </p:nvSpPr>
            <p:spPr>
              <a:xfrm>
                <a:off x="5526024" y="5413248"/>
                <a:ext cx="2493645" cy="262255"/>
              </a:xfrm>
              <a:custGeom>
                <a:avLst/>
                <a:gdLst/>
                <a:ahLst/>
                <a:cxnLst/>
                <a:rect l="l" t="t" r="r" b="b"/>
                <a:pathLst>
                  <a:path w="2493645" h="262254">
                    <a:moveTo>
                      <a:pt x="44196" y="0"/>
                    </a:moveTo>
                    <a:lnTo>
                      <a:pt x="2493264" y="0"/>
                    </a:lnTo>
                  </a:path>
                  <a:path w="2493645" h="262254">
                    <a:moveTo>
                      <a:pt x="2493264" y="262125"/>
                    </a:moveTo>
                    <a:lnTo>
                      <a:pt x="44196" y="262127"/>
                    </a:lnTo>
                    <a:lnTo>
                      <a:pt x="27003" y="258651"/>
                    </a:lnTo>
                    <a:lnTo>
                      <a:pt x="19501" y="253590"/>
                    </a:lnTo>
                  </a:path>
                  <a:path w="2493645" h="262254">
                    <a:moveTo>
                      <a:pt x="17637" y="252333"/>
                    </a:moveTo>
                    <a:lnTo>
                      <a:pt x="12954" y="249173"/>
                    </a:lnTo>
                    <a:lnTo>
                      <a:pt x="9794" y="244490"/>
                    </a:lnTo>
                  </a:path>
                  <a:path w="2493645" h="262254">
                    <a:moveTo>
                      <a:pt x="7620" y="241266"/>
                    </a:moveTo>
                    <a:lnTo>
                      <a:pt x="7299" y="240791"/>
                    </a:lnTo>
                  </a:path>
                  <a:path w="2493645" h="262254">
                    <a:moveTo>
                      <a:pt x="6096" y="239007"/>
                    </a:moveTo>
                    <a:lnTo>
                      <a:pt x="4215" y="236220"/>
                    </a:lnTo>
                  </a:path>
                  <a:path w="2493645" h="262254">
                    <a:moveTo>
                      <a:pt x="3048" y="233004"/>
                    </a:moveTo>
                    <a:lnTo>
                      <a:pt x="2773" y="231648"/>
                    </a:lnTo>
                  </a:path>
                  <a:path w="2493645" h="262254">
                    <a:moveTo>
                      <a:pt x="1524" y="225468"/>
                    </a:moveTo>
                    <a:lnTo>
                      <a:pt x="1232" y="224027"/>
                    </a:lnTo>
                  </a:path>
                  <a:path w="2493645" h="262254">
                    <a:moveTo>
                      <a:pt x="0" y="217932"/>
                    </a:moveTo>
                    <a:lnTo>
                      <a:pt x="0" y="44196"/>
                    </a:lnTo>
                  </a:path>
                </a:pathLst>
              </a:custGeom>
              <a:ln w="25908">
                <a:solidFill>
                  <a:srgbClr val="50237E"/>
                </a:solidFill>
              </a:ln>
            </p:spPr>
            <p:txBody>
              <a:bodyPr wrap="square" lIns="0" tIns="0" rIns="0" bIns="0" rtlCol="0"/>
              <a:lstStyle/>
              <a:p>
                <a:endParaRPr sz="1191"/>
              </a:p>
            </p:txBody>
          </p:sp>
          <p:pic>
            <p:nvPicPr>
              <p:cNvPr id="29" name="object 29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8010906" y="5418896"/>
                <a:ext cx="65532" cy="268509"/>
              </a:xfrm>
              <a:prstGeom prst="rect">
                <a:avLst/>
              </a:prstGeom>
            </p:spPr>
          </p:pic>
          <p:pic>
            <p:nvPicPr>
              <p:cNvPr id="30" name="object 30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526023" y="5413248"/>
                <a:ext cx="2537460" cy="262128"/>
              </a:xfrm>
              <a:prstGeom prst="rect">
                <a:avLst/>
              </a:prstGeom>
            </p:spPr>
          </p:pic>
          <p:sp>
            <p:nvSpPr>
              <p:cNvPr id="31" name="object 31"/>
              <p:cNvSpPr/>
              <p:nvPr/>
            </p:nvSpPr>
            <p:spPr>
              <a:xfrm>
                <a:off x="5526023" y="5413248"/>
                <a:ext cx="2537460" cy="262255"/>
              </a:xfrm>
              <a:custGeom>
                <a:avLst/>
                <a:gdLst/>
                <a:ahLst/>
                <a:cxnLst/>
                <a:rect l="l" t="t" r="r" b="b"/>
                <a:pathLst>
                  <a:path w="2537459" h="262254">
                    <a:moveTo>
                      <a:pt x="0" y="44195"/>
                    </a:moveTo>
                    <a:lnTo>
                      <a:pt x="3476" y="27003"/>
                    </a:lnTo>
                    <a:lnTo>
                      <a:pt x="12953" y="12953"/>
                    </a:lnTo>
                    <a:lnTo>
                      <a:pt x="27003" y="3476"/>
                    </a:lnTo>
                    <a:lnTo>
                      <a:pt x="44195" y="0"/>
                    </a:lnTo>
                    <a:lnTo>
                      <a:pt x="2493264" y="0"/>
                    </a:lnTo>
                    <a:lnTo>
                      <a:pt x="2510456" y="3476"/>
                    </a:lnTo>
                    <a:lnTo>
                      <a:pt x="2524506" y="12953"/>
                    </a:lnTo>
                    <a:lnTo>
                      <a:pt x="2533983" y="27003"/>
                    </a:lnTo>
                    <a:lnTo>
                      <a:pt x="2537459" y="44195"/>
                    </a:lnTo>
                    <a:lnTo>
                      <a:pt x="2537459" y="217931"/>
                    </a:lnTo>
                    <a:lnTo>
                      <a:pt x="2533983" y="235124"/>
                    </a:lnTo>
                    <a:lnTo>
                      <a:pt x="2524506" y="249173"/>
                    </a:lnTo>
                    <a:lnTo>
                      <a:pt x="2510456" y="258651"/>
                    </a:lnTo>
                    <a:lnTo>
                      <a:pt x="2493264" y="262127"/>
                    </a:lnTo>
                    <a:lnTo>
                      <a:pt x="44195" y="262127"/>
                    </a:lnTo>
                    <a:lnTo>
                      <a:pt x="27003" y="258651"/>
                    </a:lnTo>
                    <a:lnTo>
                      <a:pt x="12954" y="249173"/>
                    </a:lnTo>
                    <a:lnTo>
                      <a:pt x="3476" y="235124"/>
                    </a:lnTo>
                    <a:lnTo>
                      <a:pt x="0" y="217931"/>
                    </a:lnTo>
                    <a:lnTo>
                      <a:pt x="0" y="44195"/>
                    </a:lnTo>
                    <a:close/>
                  </a:path>
                </a:pathLst>
              </a:custGeom>
              <a:ln w="25908">
                <a:solidFill>
                  <a:srgbClr val="50237E"/>
                </a:solidFill>
              </a:ln>
            </p:spPr>
            <p:txBody>
              <a:bodyPr wrap="square" lIns="0" tIns="0" rIns="0" bIns="0" rtlCol="0"/>
              <a:lstStyle/>
              <a:p>
                <a:endParaRPr sz="1191"/>
              </a:p>
            </p:txBody>
          </p:sp>
        </p:grpSp>
        <p:sp>
          <p:nvSpPr>
            <p:cNvPr id="32" name="object 32"/>
            <p:cNvSpPr txBox="1"/>
            <p:nvPr/>
          </p:nvSpPr>
          <p:spPr>
            <a:xfrm>
              <a:off x="5057767" y="3587990"/>
              <a:ext cx="1366137" cy="140406"/>
            </a:xfrm>
            <a:prstGeom prst="rect">
              <a:avLst/>
            </a:prstGeom>
          </p:spPr>
          <p:txBody>
            <a:bodyPr vert="horz" wrap="square" lIns="0" tIns="7984" rIns="0" bIns="0" rtlCol="0">
              <a:spAutoFit/>
            </a:bodyPr>
            <a:lstStyle/>
            <a:p>
              <a:pPr marL="8405">
                <a:spcBef>
                  <a:spcPts val="63"/>
                </a:spcBef>
              </a:pPr>
              <a:r>
                <a:rPr sz="860" b="1" dirty="0">
                  <a:latin typeface="Calibri"/>
                  <a:cs typeface="Calibri"/>
                </a:rPr>
                <a:t>Folders</a:t>
              </a:r>
              <a:r>
                <a:rPr sz="860" b="1" spc="-10" dirty="0">
                  <a:latin typeface="Calibri"/>
                  <a:cs typeface="Calibri"/>
                </a:rPr>
                <a:t> </a:t>
              </a:r>
              <a:r>
                <a:rPr sz="860" b="1" dirty="0">
                  <a:latin typeface="Calibri"/>
                  <a:cs typeface="Calibri"/>
                </a:rPr>
                <a:t>and</a:t>
              </a:r>
              <a:r>
                <a:rPr sz="860" b="1" spc="-13" dirty="0">
                  <a:latin typeface="Calibri"/>
                  <a:cs typeface="Calibri"/>
                </a:rPr>
                <a:t> </a:t>
              </a:r>
              <a:r>
                <a:rPr sz="860" b="1" dirty="0">
                  <a:latin typeface="Calibri"/>
                  <a:cs typeface="Calibri"/>
                </a:rPr>
                <a:t>files</a:t>
              </a:r>
              <a:r>
                <a:rPr sz="860" b="1" spc="-13" dirty="0">
                  <a:latin typeface="Calibri"/>
                  <a:cs typeface="Calibri"/>
                </a:rPr>
                <a:t> </a:t>
              </a:r>
              <a:r>
                <a:rPr sz="860" b="1" dirty="0">
                  <a:latin typeface="Calibri"/>
                  <a:cs typeface="Calibri"/>
                </a:rPr>
                <a:t>on</a:t>
              </a:r>
              <a:r>
                <a:rPr sz="860" b="1" spc="-7" dirty="0">
                  <a:latin typeface="Calibri"/>
                  <a:cs typeface="Calibri"/>
                </a:rPr>
                <a:t> computer</a:t>
              </a:r>
              <a:endParaRPr sz="860">
                <a:latin typeface="Calibri"/>
                <a:cs typeface="Calibri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560906" y="3505647"/>
              <a:ext cx="2336006" cy="35299"/>
            </a:xfrm>
            <a:custGeom>
              <a:avLst/>
              <a:gdLst/>
              <a:ahLst/>
              <a:cxnLst/>
              <a:rect l="l" t="t" r="r" b="b"/>
              <a:pathLst>
                <a:path w="3529965" h="53339">
                  <a:moveTo>
                    <a:pt x="0" y="0"/>
                  </a:moveTo>
                  <a:lnTo>
                    <a:pt x="2690" y="9834"/>
                  </a:lnTo>
                  <a:lnTo>
                    <a:pt x="10096" y="18097"/>
                  </a:lnTo>
                  <a:lnTo>
                    <a:pt x="21216" y="23788"/>
                  </a:lnTo>
                  <a:lnTo>
                    <a:pt x="35052" y="25908"/>
                  </a:lnTo>
                  <a:lnTo>
                    <a:pt x="1729740" y="25908"/>
                  </a:lnTo>
                  <a:lnTo>
                    <a:pt x="1742932" y="28051"/>
                  </a:lnTo>
                  <a:lnTo>
                    <a:pt x="1754124" y="33909"/>
                  </a:lnTo>
                  <a:lnTo>
                    <a:pt x="1761886" y="42624"/>
                  </a:lnTo>
                  <a:lnTo>
                    <a:pt x="1764791" y="53339"/>
                  </a:lnTo>
                  <a:lnTo>
                    <a:pt x="1767482" y="42624"/>
                  </a:lnTo>
                  <a:lnTo>
                    <a:pt x="1774888" y="33909"/>
                  </a:lnTo>
                  <a:lnTo>
                    <a:pt x="1786008" y="28051"/>
                  </a:lnTo>
                  <a:lnTo>
                    <a:pt x="1799844" y="25908"/>
                  </a:lnTo>
                  <a:lnTo>
                    <a:pt x="3494532" y="25908"/>
                  </a:lnTo>
                  <a:lnTo>
                    <a:pt x="3507724" y="23788"/>
                  </a:lnTo>
                  <a:lnTo>
                    <a:pt x="3518915" y="18097"/>
                  </a:lnTo>
                  <a:lnTo>
                    <a:pt x="3526678" y="9834"/>
                  </a:lnTo>
                  <a:lnTo>
                    <a:pt x="3529583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grpSp>
          <p:nvGrpSpPr>
            <p:cNvPr id="34" name="object 34"/>
            <p:cNvGrpSpPr/>
            <p:nvPr/>
          </p:nvGrpSpPr>
          <p:grpSpPr>
            <a:xfrm>
              <a:off x="2302262" y="3551494"/>
              <a:ext cx="1746017" cy="276505"/>
              <a:chOff x="1599374" y="5366702"/>
              <a:chExt cx="2638425" cy="417830"/>
            </a:xfrm>
          </p:grpSpPr>
          <p:pic>
            <p:nvPicPr>
              <p:cNvPr id="35" name="object 35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172711" y="5381244"/>
                <a:ext cx="51816" cy="56387"/>
              </a:xfrm>
              <a:prstGeom prst="rect">
                <a:avLst/>
              </a:prstGeom>
            </p:spPr>
          </p:pic>
          <p:pic>
            <p:nvPicPr>
              <p:cNvPr id="36" name="object 36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162043" y="5713476"/>
                <a:ext cx="62483" cy="57911"/>
              </a:xfrm>
              <a:prstGeom prst="rect">
                <a:avLst/>
              </a:prstGeom>
            </p:spPr>
          </p:pic>
          <p:pic>
            <p:nvPicPr>
              <p:cNvPr id="37" name="object 37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636775" y="5756147"/>
                <a:ext cx="36575" cy="15239"/>
              </a:xfrm>
              <a:prstGeom prst="rect">
                <a:avLst/>
              </a:prstGeom>
            </p:spPr>
          </p:pic>
          <p:sp>
            <p:nvSpPr>
              <p:cNvPr id="38" name="object 38"/>
              <p:cNvSpPr/>
              <p:nvPr/>
            </p:nvSpPr>
            <p:spPr>
              <a:xfrm>
                <a:off x="1612391" y="5379719"/>
                <a:ext cx="2612390" cy="391795"/>
              </a:xfrm>
              <a:custGeom>
                <a:avLst/>
                <a:gdLst/>
                <a:ahLst/>
                <a:cxnLst/>
                <a:rect l="l" t="t" r="r" b="b"/>
                <a:pathLst>
                  <a:path w="2612390" h="391795">
                    <a:moveTo>
                      <a:pt x="65532" y="0"/>
                    </a:moveTo>
                    <a:lnTo>
                      <a:pt x="2546603" y="0"/>
                    </a:lnTo>
                  </a:path>
                  <a:path w="2612390" h="391795">
                    <a:moveTo>
                      <a:pt x="2546603" y="391666"/>
                    </a:moveTo>
                    <a:lnTo>
                      <a:pt x="65532" y="391668"/>
                    </a:lnTo>
                    <a:lnTo>
                      <a:pt x="50312" y="388519"/>
                    </a:lnTo>
                    <a:lnTo>
                      <a:pt x="39862" y="386357"/>
                    </a:lnTo>
                    <a:lnTo>
                      <a:pt x="32247" y="381121"/>
                    </a:lnTo>
                  </a:path>
                  <a:path w="2612390" h="391795">
                    <a:moveTo>
                      <a:pt x="26978" y="377498"/>
                    </a:moveTo>
                    <a:lnTo>
                      <a:pt x="24126" y="375537"/>
                    </a:lnTo>
                  </a:path>
                  <a:path w="2612390" h="391795">
                    <a:moveTo>
                      <a:pt x="22099" y="374143"/>
                    </a:moveTo>
                    <a:lnTo>
                      <a:pt x="19050" y="372046"/>
                    </a:lnTo>
                    <a:lnTo>
                      <a:pt x="16848" y="368751"/>
                    </a:lnTo>
                  </a:path>
                  <a:path w="2612390" h="391795">
                    <a:moveTo>
                      <a:pt x="15240" y="366344"/>
                    </a:moveTo>
                    <a:lnTo>
                      <a:pt x="14062" y="364582"/>
                    </a:lnTo>
                  </a:path>
                  <a:path w="2612390" h="391795">
                    <a:moveTo>
                      <a:pt x="9144" y="357221"/>
                    </a:moveTo>
                    <a:lnTo>
                      <a:pt x="7689" y="355045"/>
                    </a:lnTo>
                  </a:path>
                  <a:path w="2612390" h="391795">
                    <a:moveTo>
                      <a:pt x="6096" y="352659"/>
                    </a:moveTo>
                    <a:lnTo>
                      <a:pt x="5684" y="352044"/>
                    </a:lnTo>
                  </a:path>
                  <a:path w="2612390" h="391795">
                    <a:moveTo>
                      <a:pt x="4572" y="348590"/>
                    </a:moveTo>
                    <a:lnTo>
                      <a:pt x="4344" y="347472"/>
                    </a:lnTo>
                  </a:path>
                  <a:path w="2612390" h="391795">
                    <a:moveTo>
                      <a:pt x="0" y="326136"/>
                    </a:moveTo>
                    <a:lnTo>
                      <a:pt x="0" y="65532"/>
                    </a:lnTo>
                  </a:path>
                  <a:path w="2612390" h="391795">
                    <a:moveTo>
                      <a:pt x="2595372" y="22459"/>
                    </a:moveTo>
                    <a:lnTo>
                      <a:pt x="2596662" y="24384"/>
                    </a:lnTo>
                  </a:path>
                  <a:path w="2612390" h="391795">
                    <a:moveTo>
                      <a:pt x="2601468" y="31551"/>
                    </a:moveTo>
                    <a:lnTo>
                      <a:pt x="2601771" y="32004"/>
                    </a:lnTo>
                  </a:path>
                  <a:path w="2612390" h="391795">
                    <a:moveTo>
                      <a:pt x="2602992" y="33824"/>
                    </a:moveTo>
                    <a:lnTo>
                      <a:pt x="2603815" y="35052"/>
                    </a:lnTo>
                  </a:path>
                  <a:path w="2612390" h="391795">
                    <a:moveTo>
                      <a:pt x="2604516" y="36097"/>
                    </a:moveTo>
                    <a:lnTo>
                      <a:pt x="2605914" y="38183"/>
                    </a:lnTo>
                    <a:lnTo>
                      <a:pt x="2607040" y="39862"/>
                    </a:lnTo>
                    <a:lnTo>
                      <a:pt x="2607295" y="41148"/>
                    </a:lnTo>
                  </a:path>
                  <a:path w="2612390" h="391795">
                    <a:moveTo>
                      <a:pt x="2607564" y="42501"/>
                    </a:moveTo>
                    <a:lnTo>
                      <a:pt x="2607900" y="44196"/>
                    </a:lnTo>
                  </a:path>
                  <a:path w="2612390" h="391795">
                    <a:moveTo>
                      <a:pt x="2612093" y="65531"/>
                    </a:moveTo>
                    <a:lnTo>
                      <a:pt x="2612135" y="326136"/>
                    </a:lnTo>
                    <a:lnTo>
                      <a:pt x="2610585" y="333750"/>
                    </a:lnTo>
                    <a:lnTo>
                      <a:pt x="2609035" y="341365"/>
                    </a:lnTo>
                    <a:lnTo>
                      <a:pt x="2607040" y="351162"/>
                    </a:lnTo>
                    <a:lnTo>
                      <a:pt x="2601789" y="359020"/>
                    </a:lnTo>
                  </a:path>
                  <a:path w="2612390" h="391795">
                    <a:moveTo>
                      <a:pt x="2598073" y="364583"/>
                    </a:moveTo>
                    <a:lnTo>
                      <a:pt x="2593086" y="372046"/>
                    </a:lnTo>
                    <a:lnTo>
                      <a:pt x="2585157" y="377498"/>
                    </a:lnTo>
                  </a:path>
                  <a:path w="2612390" h="391795">
                    <a:moveTo>
                      <a:pt x="2579887" y="381122"/>
                    </a:moveTo>
                    <a:lnTo>
                      <a:pt x="2572273" y="386357"/>
                    </a:lnTo>
                    <a:lnTo>
                      <a:pt x="2561823" y="388519"/>
                    </a:lnTo>
                    <a:lnTo>
                      <a:pt x="2549652" y="391037"/>
                    </a:lnTo>
                  </a:path>
                </a:pathLst>
              </a:custGeom>
              <a:ln w="25908">
                <a:solidFill>
                  <a:srgbClr val="50237E"/>
                </a:solidFill>
              </a:ln>
            </p:spPr>
            <p:txBody>
              <a:bodyPr wrap="square" lIns="0" tIns="0" rIns="0" bIns="0" rtlCol="0"/>
              <a:lstStyle/>
              <a:p>
                <a:endParaRPr sz="1191"/>
              </a:p>
            </p:txBody>
          </p:sp>
          <p:pic>
            <p:nvPicPr>
              <p:cNvPr id="39" name="object 39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612391" y="5379719"/>
                <a:ext cx="2612135" cy="391667"/>
              </a:xfrm>
              <a:prstGeom prst="rect">
                <a:avLst/>
              </a:prstGeom>
            </p:spPr>
          </p:pic>
          <p:sp>
            <p:nvSpPr>
              <p:cNvPr id="40" name="object 40"/>
              <p:cNvSpPr/>
              <p:nvPr/>
            </p:nvSpPr>
            <p:spPr>
              <a:xfrm>
                <a:off x="1612391" y="5379719"/>
                <a:ext cx="2612390" cy="391795"/>
              </a:xfrm>
              <a:custGeom>
                <a:avLst/>
                <a:gdLst/>
                <a:ahLst/>
                <a:cxnLst/>
                <a:rect l="l" t="t" r="r" b="b"/>
                <a:pathLst>
                  <a:path w="2612390" h="391795">
                    <a:moveTo>
                      <a:pt x="0" y="65532"/>
                    </a:moveTo>
                    <a:lnTo>
                      <a:pt x="5095" y="39862"/>
                    </a:lnTo>
                    <a:lnTo>
                      <a:pt x="19050" y="19050"/>
                    </a:lnTo>
                    <a:lnTo>
                      <a:pt x="39862" y="5095"/>
                    </a:lnTo>
                    <a:lnTo>
                      <a:pt x="65532" y="0"/>
                    </a:lnTo>
                    <a:lnTo>
                      <a:pt x="2546603" y="0"/>
                    </a:lnTo>
                    <a:lnTo>
                      <a:pt x="2572273" y="5095"/>
                    </a:lnTo>
                    <a:lnTo>
                      <a:pt x="2593085" y="19050"/>
                    </a:lnTo>
                    <a:lnTo>
                      <a:pt x="2607040" y="39862"/>
                    </a:lnTo>
                    <a:lnTo>
                      <a:pt x="2612135" y="65532"/>
                    </a:lnTo>
                    <a:lnTo>
                      <a:pt x="2612135" y="326136"/>
                    </a:lnTo>
                    <a:lnTo>
                      <a:pt x="2607040" y="351162"/>
                    </a:lnTo>
                    <a:lnTo>
                      <a:pt x="2593085" y="372046"/>
                    </a:lnTo>
                    <a:lnTo>
                      <a:pt x="2572273" y="386357"/>
                    </a:lnTo>
                    <a:lnTo>
                      <a:pt x="2546603" y="391668"/>
                    </a:lnTo>
                    <a:lnTo>
                      <a:pt x="65532" y="391668"/>
                    </a:lnTo>
                    <a:lnTo>
                      <a:pt x="39862" y="386357"/>
                    </a:lnTo>
                    <a:lnTo>
                      <a:pt x="19049" y="372046"/>
                    </a:lnTo>
                    <a:lnTo>
                      <a:pt x="5095" y="351162"/>
                    </a:lnTo>
                    <a:lnTo>
                      <a:pt x="0" y="326136"/>
                    </a:lnTo>
                    <a:lnTo>
                      <a:pt x="0" y="65532"/>
                    </a:lnTo>
                    <a:close/>
                  </a:path>
                </a:pathLst>
              </a:custGeom>
              <a:ln w="25908">
                <a:solidFill>
                  <a:srgbClr val="50237E"/>
                </a:solidFill>
              </a:ln>
            </p:spPr>
            <p:txBody>
              <a:bodyPr wrap="square" lIns="0" tIns="0" rIns="0" bIns="0" rtlCol="0"/>
              <a:lstStyle/>
              <a:p>
                <a:endParaRPr sz="1191"/>
              </a:p>
            </p:txBody>
          </p:sp>
        </p:grpSp>
        <p:sp>
          <p:nvSpPr>
            <p:cNvPr id="41" name="object 41"/>
            <p:cNvSpPr txBox="1"/>
            <p:nvPr/>
          </p:nvSpPr>
          <p:spPr>
            <a:xfrm>
              <a:off x="2480960" y="3609164"/>
              <a:ext cx="1388829" cy="140406"/>
            </a:xfrm>
            <a:prstGeom prst="rect">
              <a:avLst/>
            </a:prstGeom>
          </p:spPr>
          <p:txBody>
            <a:bodyPr vert="horz" wrap="square" lIns="0" tIns="7984" rIns="0" bIns="0" rtlCol="0">
              <a:spAutoFit/>
            </a:bodyPr>
            <a:lstStyle/>
            <a:p>
              <a:pPr marL="8405">
                <a:spcBef>
                  <a:spcPts val="63"/>
                </a:spcBef>
              </a:pPr>
              <a:r>
                <a:rPr sz="860" b="1" dirty="0">
                  <a:latin typeface="Calibri"/>
                  <a:cs typeface="Calibri"/>
                </a:rPr>
                <a:t>Physical</a:t>
              </a:r>
              <a:r>
                <a:rPr sz="860" b="1" spc="-26" dirty="0">
                  <a:latin typeface="Calibri"/>
                  <a:cs typeface="Calibri"/>
                </a:rPr>
                <a:t> </a:t>
              </a:r>
              <a:r>
                <a:rPr sz="860" b="1" dirty="0">
                  <a:latin typeface="Calibri"/>
                  <a:cs typeface="Calibri"/>
                </a:rPr>
                <a:t>cabinet,</a:t>
              </a:r>
              <a:r>
                <a:rPr sz="860" b="1" spc="-10" dirty="0">
                  <a:latin typeface="Calibri"/>
                  <a:cs typeface="Calibri"/>
                </a:rPr>
                <a:t> </a:t>
              </a:r>
              <a:r>
                <a:rPr sz="860" b="1" dirty="0">
                  <a:latin typeface="Calibri"/>
                  <a:cs typeface="Calibri"/>
                </a:rPr>
                <a:t>folder,</a:t>
              </a:r>
              <a:r>
                <a:rPr sz="860" b="1" spc="-20" dirty="0">
                  <a:latin typeface="Calibri"/>
                  <a:cs typeface="Calibri"/>
                </a:rPr>
                <a:t> </a:t>
              </a:r>
              <a:r>
                <a:rPr sz="860" b="1" spc="-13" dirty="0">
                  <a:latin typeface="Calibri"/>
                  <a:cs typeface="Calibri"/>
                </a:rPr>
                <a:t>paper</a:t>
              </a:r>
              <a:endParaRPr sz="860">
                <a:latin typeface="Calibri"/>
                <a:cs typeface="Calibri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2230195" y="3444128"/>
              <a:ext cx="1819555" cy="79001"/>
            </a:xfrm>
            <a:custGeom>
              <a:avLst/>
              <a:gdLst/>
              <a:ahLst/>
              <a:cxnLst/>
              <a:rect l="l" t="t" r="r" b="b"/>
              <a:pathLst>
                <a:path w="2749550" h="119379">
                  <a:moveTo>
                    <a:pt x="0" y="0"/>
                  </a:moveTo>
                  <a:lnTo>
                    <a:pt x="6143" y="23431"/>
                  </a:lnTo>
                  <a:lnTo>
                    <a:pt x="22860" y="42291"/>
                  </a:lnTo>
                  <a:lnTo>
                    <a:pt x="47577" y="54864"/>
                  </a:lnTo>
                  <a:lnTo>
                    <a:pt x="77724" y="59436"/>
                  </a:lnTo>
                  <a:lnTo>
                    <a:pt x="1295400" y="59436"/>
                  </a:lnTo>
                  <a:lnTo>
                    <a:pt x="1326427" y="64222"/>
                  </a:lnTo>
                  <a:lnTo>
                    <a:pt x="1351597" y="77152"/>
                  </a:lnTo>
                  <a:lnTo>
                    <a:pt x="1368480" y="96083"/>
                  </a:lnTo>
                  <a:lnTo>
                    <a:pt x="1374648" y="118872"/>
                  </a:lnTo>
                  <a:lnTo>
                    <a:pt x="1380791" y="96083"/>
                  </a:lnTo>
                  <a:lnTo>
                    <a:pt x="1397508" y="77152"/>
                  </a:lnTo>
                  <a:lnTo>
                    <a:pt x="1422225" y="64222"/>
                  </a:lnTo>
                  <a:lnTo>
                    <a:pt x="1452371" y="59436"/>
                  </a:lnTo>
                  <a:lnTo>
                    <a:pt x="2670048" y="59436"/>
                  </a:lnTo>
                  <a:lnTo>
                    <a:pt x="2701075" y="54863"/>
                  </a:lnTo>
                  <a:lnTo>
                    <a:pt x="2726245" y="42290"/>
                  </a:lnTo>
                  <a:lnTo>
                    <a:pt x="2743128" y="23431"/>
                  </a:lnTo>
                  <a:lnTo>
                    <a:pt x="2749296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grpSp>
          <p:nvGrpSpPr>
            <p:cNvPr id="43" name="object 43"/>
            <p:cNvGrpSpPr/>
            <p:nvPr/>
          </p:nvGrpSpPr>
          <p:grpSpPr>
            <a:xfrm>
              <a:off x="5987471" y="1712987"/>
              <a:ext cx="1040886" cy="581585"/>
              <a:chOff x="7168133" y="2588513"/>
              <a:chExt cx="1572895" cy="878840"/>
            </a:xfrm>
          </p:grpSpPr>
          <p:sp>
            <p:nvSpPr>
              <p:cNvPr id="44" name="object 44"/>
              <p:cNvSpPr/>
              <p:nvPr/>
            </p:nvSpPr>
            <p:spPr>
              <a:xfrm>
                <a:off x="7927848" y="3038855"/>
                <a:ext cx="7620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428625">
                    <a:moveTo>
                      <a:pt x="47244" y="365760"/>
                    </a:moveTo>
                    <a:lnTo>
                      <a:pt x="28956" y="365760"/>
                    </a:lnTo>
                    <a:lnTo>
                      <a:pt x="28956" y="0"/>
                    </a:lnTo>
                    <a:lnTo>
                      <a:pt x="47244" y="0"/>
                    </a:lnTo>
                    <a:lnTo>
                      <a:pt x="47244" y="365760"/>
                    </a:lnTo>
                    <a:close/>
                  </a:path>
                  <a:path w="76200" h="428625">
                    <a:moveTo>
                      <a:pt x="38100" y="428244"/>
                    </a:moveTo>
                    <a:lnTo>
                      <a:pt x="0" y="352044"/>
                    </a:lnTo>
                    <a:lnTo>
                      <a:pt x="28956" y="352044"/>
                    </a:lnTo>
                    <a:lnTo>
                      <a:pt x="28956" y="365760"/>
                    </a:lnTo>
                    <a:lnTo>
                      <a:pt x="69341" y="365760"/>
                    </a:lnTo>
                    <a:lnTo>
                      <a:pt x="38100" y="428244"/>
                    </a:lnTo>
                    <a:close/>
                  </a:path>
                  <a:path w="76200" h="428625">
                    <a:moveTo>
                      <a:pt x="69341" y="365760"/>
                    </a:moveTo>
                    <a:lnTo>
                      <a:pt x="47244" y="365760"/>
                    </a:lnTo>
                    <a:lnTo>
                      <a:pt x="47244" y="352044"/>
                    </a:lnTo>
                    <a:lnTo>
                      <a:pt x="76200" y="352044"/>
                    </a:lnTo>
                    <a:lnTo>
                      <a:pt x="69341" y="3657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191"/>
              </a:p>
            </p:txBody>
          </p:sp>
          <p:pic>
            <p:nvPicPr>
              <p:cNvPr id="45" name="object 45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8665464" y="2979419"/>
                <a:ext cx="62483" cy="59436"/>
              </a:xfrm>
              <a:prstGeom prst="rect">
                <a:avLst/>
              </a:prstGeom>
            </p:spPr>
          </p:pic>
          <p:pic>
            <p:nvPicPr>
              <p:cNvPr id="46" name="object 46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214616" y="3026663"/>
                <a:ext cx="30480" cy="12191"/>
              </a:xfrm>
              <a:prstGeom prst="rect">
                <a:avLst/>
              </a:prstGeom>
            </p:spPr>
          </p:pic>
          <p:sp>
            <p:nvSpPr>
              <p:cNvPr id="47" name="object 47"/>
              <p:cNvSpPr/>
              <p:nvPr/>
            </p:nvSpPr>
            <p:spPr>
              <a:xfrm>
                <a:off x="7246926" y="2601467"/>
                <a:ext cx="1409700" cy="437515"/>
              </a:xfrm>
              <a:custGeom>
                <a:avLst/>
                <a:gdLst/>
                <a:ahLst/>
                <a:cxnLst/>
                <a:rect l="l" t="t" r="r" b="b"/>
                <a:pathLst>
                  <a:path w="1409700" h="437514">
                    <a:moveTo>
                      <a:pt x="7313" y="0"/>
                    </a:moveTo>
                    <a:lnTo>
                      <a:pt x="1409393" y="0"/>
                    </a:lnTo>
                  </a:path>
                  <a:path w="1409700" h="437514">
                    <a:moveTo>
                      <a:pt x="1409393" y="437378"/>
                    </a:moveTo>
                    <a:lnTo>
                      <a:pt x="7313" y="437388"/>
                    </a:lnTo>
                    <a:lnTo>
                      <a:pt x="0" y="435865"/>
                    </a:lnTo>
                  </a:path>
                </a:pathLst>
              </a:custGeom>
              <a:ln w="25908">
                <a:solidFill>
                  <a:srgbClr val="50237E"/>
                </a:solidFill>
              </a:ln>
            </p:spPr>
            <p:txBody>
              <a:bodyPr wrap="square" lIns="0" tIns="0" rIns="0" bIns="0" rtlCol="0"/>
              <a:lstStyle/>
              <a:p>
                <a:endParaRPr sz="1191"/>
              </a:p>
            </p:txBody>
          </p:sp>
          <p:pic>
            <p:nvPicPr>
              <p:cNvPr id="48" name="object 48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169402" y="2958845"/>
                <a:ext cx="73448" cy="87897"/>
              </a:xfrm>
              <a:prstGeom prst="rect">
                <a:avLst/>
              </a:prstGeom>
            </p:spPr>
          </p:pic>
          <p:sp>
            <p:nvSpPr>
              <p:cNvPr id="49" name="object 49"/>
              <p:cNvSpPr/>
              <p:nvPr/>
            </p:nvSpPr>
            <p:spPr>
              <a:xfrm>
                <a:off x="7181087" y="2624920"/>
                <a:ext cx="1546860" cy="409575"/>
              </a:xfrm>
              <a:custGeom>
                <a:avLst/>
                <a:gdLst/>
                <a:ahLst/>
                <a:cxnLst/>
                <a:rect l="l" t="t" r="r" b="b"/>
                <a:pathLst>
                  <a:path w="1546859" h="409575">
                    <a:moveTo>
                      <a:pt x="0" y="340783"/>
                    </a:moveTo>
                    <a:lnTo>
                      <a:pt x="0" y="49699"/>
                    </a:lnTo>
                  </a:path>
                  <a:path w="1546859" h="409575">
                    <a:moveTo>
                      <a:pt x="1527048" y="0"/>
                    </a:moveTo>
                    <a:lnTo>
                      <a:pt x="1527661" y="931"/>
                    </a:lnTo>
                  </a:path>
                  <a:path w="1546859" h="409575">
                    <a:moveTo>
                      <a:pt x="1546794" y="49698"/>
                    </a:moveTo>
                    <a:lnTo>
                      <a:pt x="1546859" y="340783"/>
                    </a:lnTo>
                    <a:lnTo>
                      <a:pt x="1545365" y="348266"/>
                    </a:lnTo>
                  </a:path>
                  <a:path w="1546859" h="409575">
                    <a:moveTo>
                      <a:pt x="1505698" y="406295"/>
                    </a:moveTo>
                    <a:lnTo>
                      <a:pt x="1503140" y="408077"/>
                    </a:lnTo>
                    <a:lnTo>
                      <a:pt x="1498871" y="408973"/>
                    </a:lnTo>
                  </a:path>
                </a:pathLst>
              </a:custGeom>
              <a:ln w="25908">
                <a:solidFill>
                  <a:srgbClr val="50237E"/>
                </a:solidFill>
              </a:ln>
            </p:spPr>
            <p:txBody>
              <a:bodyPr wrap="square" lIns="0" tIns="0" rIns="0" bIns="0" rtlCol="0"/>
              <a:lstStyle/>
              <a:p>
                <a:endParaRPr sz="1191"/>
              </a:p>
            </p:txBody>
          </p:sp>
          <p:pic>
            <p:nvPicPr>
              <p:cNvPr id="50" name="object 50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7181088" y="2601467"/>
                <a:ext cx="1546860" cy="437388"/>
              </a:xfrm>
              <a:prstGeom prst="rect">
                <a:avLst/>
              </a:prstGeom>
            </p:spPr>
          </p:pic>
          <p:sp>
            <p:nvSpPr>
              <p:cNvPr id="51" name="object 51"/>
              <p:cNvSpPr/>
              <p:nvPr/>
            </p:nvSpPr>
            <p:spPr>
              <a:xfrm>
                <a:off x="7181088" y="2601467"/>
                <a:ext cx="1546860" cy="437515"/>
              </a:xfrm>
              <a:custGeom>
                <a:avLst/>
                <a:gdLst/>
                <a:ahLst/>
                <a:cxnLst/>
                <a:rect l="l" t="t" r="r" b="b"/>
                <a:pathLst>
                  <a:path w="1546859" h="437514">
                    <a:moveTo>
                      <a:pt x="0" y="73151"/>
                    </a:moveTo>
                    <a:lnTo>
                      <a:pt x="5857" y="45005"/>
                    </a:lnTo>
                    <a:lnTo>
                      <a:pt x="21717" y="21716"/>
                    </a:lnTo>
                    <a:lnTo>
                      <a:pt x="45005" y="5857"/>
                    </a:lnTo>
                    <a:lnTo>
                      <a:pt x="73152" y="0"/>
                    </a:lnTo>
                    <a:lnTo>
                      <a:pt x="1475232" y="0"/>
                    </a:lnTo>
                    <a:lnTo>
                      <a:pt x="1503140" y="5857"/>
                    </a:lnTo>
                    <a:lnTo>
                      <a:pt x="1525904" y="21716"/>
                    </a:lnTo>
                    <a:lnTo>
                      <a:pt x="1541240" y="45005"/>
                    </a:lnTo>
                    <a:lnTo>
                      <a:pt x="1546859" y="73151"/>
                    </a:lnTo>
                    <a:lnTo>
                      <a:pt x="1546859" y="364235"/>
                    </a:lnTo>
                    <a:lnTo>
                      <a:pt x="1541240" y="392382"/>
                    </a:lnTo>
                    <a:lnTo>
                      <a:pt x="1525904" y="415671"/>
                    </a:lnTo>
                    <a:lnTo>
                      <a:pt x="1503140" y="431530"/>
                    </a:lnTo>
                    <a:lnTo>
                      <a:pt x="1475232" y="437388"/>
                    </a:lnTo>
                    <a:lnTo>
                      <a:pt x="73152" y="437388"/>
                    </a:lnTo>
                    <a:lnTo>
                      <a:pt x="45005" y="431530"/>
                    </a:lnTo>
                    <a:lnTo>
                      <a:pt x="21716" y="415671"/>
                    </a:lnTo>
                    <a:lnTo>
                      <a:pt x="5857" y="392382"/>
                    </a:lnTo>
                    <a:lnTo>
                      <a:pt x="0" y="364235"/>
                    </a:lnTo>
                    <a:lnTo>
                      <a:pt x="0" y="73151"/>
                    </a:lnTo>
                    <a:close/>
                  </a:path>
                </a:pathLst>
              </a:custGeom>
              <a:ln w="25908">
                <a:solidFill>
                  <a:srgbClr val="50237E"/>
                </a:solidFill>
              </a:ln>
            </p:spPr>
            <p:txBody>
              <a:bodyPr wrap="square" lIns="0" tIns="0" rIns="0" bIns="0" rtlCol="0"/>
              <a:lstStyle/>
              <a:p>
                <a:endParaRPr sz="1191"/>
              </a:p>
            </p:txBody>
          </p:sp>
        </p:grpSp>
        <p:sp>
          <p:nvSpPr>
            <p:cNvPr id="52" name="object 52"/>
            <p:cNvSpPr txBox="1"/>
            <p:nvPr/>
          </p:nvSpPr>
          <p:spPr>
            <a:xfrm>
              <a:off x="6142916" y="1720229"/>
              <a:ext cx="731184" cy="272750"/>
            </a:xfrm>
            <a:prstGeom prst="rect">
              <a:avLst/>
            </a:prstGeom>
          </p:spPr>
          <p:txBody>
            <a:bodyPr vert="horz" wrap="square" lIns="0" tIns="7984" rIns="0" bIns="0" rtlCol="0">
              <a:spAutoFit/>
            </a:bodyPr>
            <a:lstStyle/>
            <a:p>
              <a:pPr marL="230293" marR="3362" indent="-222309">
                <a:spcBef>
                  <a:spcPts val="63"/>
                </a:spcBef>
              </a:pPr>
              <a:r>
                <a:rPr sz="860" b="1" dirty="0">
                  <a:latin typeface="Calibri"/>
                  <a:cs typeface="Calibri"/>
                </a:rPr>
                <a:t>Files</a:t>
              </a:r>
              <a:r>
                <a:rPr sz="860" b="1" spc="-10" dirty="0">
                  <a:latin typeface="Calibri"/>
                  <a:cs typeface="Calibri"/>
                </a:rPr>
                <a:t> </a:t>
              </a:r>
              <a:r>
                <a:rPr sz="860" b="1" dirty="0">
                  <a:latin typeface="Calibri"/>
                  <a:cs typeface="Calibri"/>
                </a:rPr>
                <a:t>in</a:t>
              </a:r>
              <a:r>
                <a:rPr sz="860" b="1" spc="-7" dirty="0">
                  <a:latin typeface="Calibri"/>
                  <a:cs typeface="Calibri"/>
                </a:rPr>
                <a:t> selected folder</a:t>
              </a:r>
              <a:endParaRPr sz="860">
                <a:latin typeface="Calibri"/>
                <a:cs typeface="Calibri"/>
              </a:endParaRPr>
            </a:p>
          </p:txBody>
        </p:sp>
        <p:grpSp>
          <p:nvGrpSpPr>
            <p:cNvPr id="53" name="object 53"/>
            <p:cNvGrpSpPr/>
            <p:nvPr/>
          </p:nvGrpSpPr>
          <p:grpSpPr>
            <a:xfrm>
              <a:off x="4494848" y="1718029"/>
              <a:ext cx="1135856" cy="559314"/>
              <a:chOff x="4912614" y="2596133"/>
              <a:chExt cx="1716405" cy="845185"/>
            </a:xfrm>
          </p:grpSpPr>
          <p:sp>
            <p:nvSpPr>
              <p:cNvPr id="54" name="object 54"/>
              <p:cNvSpPr/>
              <p:nvPr/>
            </p:nvSpPr>
            <p:spPr>
              <a:xfrm>
                <a:off x="5702808" y="3012948"/>
                <a:ext cx="7620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428625">
                    <a:moveTo>
                      <a:pt x="47244" y="364236"/>
                    </a:moveTo>
                    <a:lnTo>
                      <a:pt x="27432" y="364236"/>
                    </a:lnTo>
                    <a:lnTo>
                      <a:pt x="27432" y="0"/>
                    </a:lnTo>
                    <a:lnTo>
                      <a:pt x="47244" y="0"/>
                    </a:lnTo>
                    <a:lnTo>
                      <a:pt x="47244" y="364236"/>
                    </a:lnTo>
                    <a:close/>
                  </a:path>
                  <a:path w="76200" h="428625">
                    <a:moveTo>
                      <a:pt x="38100" y="428244"/>
                    </a:moveTo>
                    <a:lnTo>
                      <a:pt x="0" y="352044"/>
                    </a:lnTo>
                    <a:lnTo>
                      <a:pt x="27432" y="352044"/>
                    </a:lnTo>
                    <a:lnTo>
                      <a:pt x="27432" y="364236"/>
                    </a:lnTo>
                    <a:lnTo>
                      <a:pt x="70103" y="364236"/>
                    </a:lnTo>
                    <a:lnTo>
                      <a:pt x="38100" y="428244"/>
                    </a:lnTo>
                    <a:close/>
                  </a:path>
                  <a:path w="76200" h="428625">
                    <a:moveTo>
                      <a:pt x="70103" y="364236"/>
                    </a:moveTo>
                    <a:lnTo>
                      <a:pt x="47244" y="364236"/>
                    </a:lnTo>
                    <a:lnTo>
                      <a:pt x="47244" y="352044"/>
                    </a:lnTo>
                    <a:lnTo>
                      <a:pt x="76200" y="352044"/>
                    </a:lnTo>
                    <a:lnTo>
                      <a:pt x="70103" y="36423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191"/>
              </a:p>
            </p:txBody>
          </p:sp>
          <p:pic>
            <p:nvPicPr>
              <p:cNvPr id="55" name="object 55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6568439" y="2613659"/>
                <a:ext cx="47244" cy="59436"/>
              </a:xfrm>
              <a:prstGeom prst="rect">
                <a:avLst/>
              </a:prstGeom>
            </p:spPr>
          </p:pic>
          <p:pic>
            <p:nvPicPr>
              <p:cNvPr id="56" name="object 56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6553200" y="2974848"/>
                <a:ext cx="62483" cy="64008"/>
              </a:xfrm>
              <a:prstGeom prst="rect">
                <a:avLst/>
              </a:prstGeom>
            </p:spPr>
          </p:pic>
          <p:pic>
            <p:nvPicPr>
              <p:cNvPr id="57" name="object 57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4943855" y="3014472"/>
                <a:ext cx="44196" cy="24383"/>
              </a:xfrm>
              <a:prstGeom prst="rect">
                <a:avLst/>
              </a:prstGeom>
            </p:spPr>
          </p:pic>
          <p:sp>
            <p:nvSpPr>
              <p:cNvPr id="58" name="object 58"/>
              <p:cNvSpPr/>
              <p:nvPr/>
            </p:nvSpPr>
            <p:spPr>
              <a:xfrm>
                <a:off x="4944934" y="2609087"/>
                <a:ext cx="1599565" cy="429895"/>
              </a:xfrm>
              <a:custGeom>
                <a:avLst/>
                <a:gdLst/>
                <a:ahLst/>
                <a:cxnLst/>
                <a:rect l="l" t="t" r="r" b="b"/>
                <a:pathLst>
                  <a:path w="1599565" h="429894">
                    <a:moveTo>
                      <a:pt x="0" y="23305"/>
                    </a:moveTo>
                    <a:lnTo>
                      <a:pt x="1588" y="20955"/>
                    </a:lnTo>
                    <a:lnTo>
                      <a:pt x="3923" y="19382"/>
                    </a:lnTo>
                  </a:path>
                  <a:path w="1599565" h="429894">
                    <a:moveTo>
                      <a:pt x="52261" y="0"/>
                    </a:moveTo>
                    <a:lnTo>
                      <a:pt x="1599122" y="0"/>
                    </a:lnTo>
                  </a:path>
                  <a:path w="1599565" h="429894">
                    <a:moveTo>
                      <a:pt x="1599122" y="429759"/>
                    </a:moveTo>
                    <a:lnTo>
                      <a:pt x="52261" y="429767"/>
                    </a:lnTo>
                    <a:lnTo>
                      <a:pt x="44701" y="428245"/>
                    </a:lnTo>
                  </a:path>
                </a:pathLst>
              </a:custGeom>
              <a:ln w="25908">
                <a:solidFill>
                  <a:srgbClr val="50237E"/>
                </a:solidFill>
              </a:ln>
            </p:spPr>
            <p:txBody>
              <a:bodyPr wrap="square" lIns="0" tIns="0" rIns="0" bIns="0" rtlCol="0"/>
              <a:lstStyle/>
              <a:p>
                <a:endParaRPr sz="1191"/>
              </a:p>
            </p:txBody>
          </p:sp>
          <p:pic>
            <p:nvPicPr>
              <p:cNvPr id="59" name="object 59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916910" y="2975609"/>
                <a:ext cx="70385" cy="71597"/>
              </a:xfrm>
              <a:prstGeom prst="rect">
                <a:avLst/>
              </a:prstGeom>
            </p:spPr>
          </p:pic>
          <p:sp>
            <p:nvSpPr>
              <p:cNvPr id="60" name="object 60"/>
              <p:cNvSpPr/>
              <p:nvPr/>
            </p:nvSpPr>
            <p:spPr>
              <a:xfrm>
                <a:off x="4925568" y="2628513"/>
                <a:ext cx="1690370" cy="346710"/>
              </a:xfrm>
              <a:custGeom>
                <a:avLst/>
                <a:gdLst/>
                <a:ahLst/>
                <a:cxnLst/>
                <a:rect l="l" t="t" r="r" b="b"/>
                <a:pathLst>
                  <a:path w="1690370" h="346710">
                    <a:moveTo>
                      <a:pt x="0" y="338714"/>
                    </a:moveTo>
                    <a:lnTo>
                      <a:pt x="0" y="52202"/>
                    </a:lnTo>
                  </a:path>
                  <a:path w="1690370" h="346710">
                    <a:moveTo>
                      <a:pt x="1666869" y="0"/>
                    </a:moveTo>
                    <a:lnTo>
                      <a:pt x="1669161" y="1529"/>
                    </a:lnTo>
                    <a:lnTo>
                      <a:pt x="1670734" y="3864"/>
                    </a:lnTo>
                  </a:path>
                  <a:path w="1690370" h="346710">
                    <a:moveTo>
                      <a:pt x="1674876" y="10013"/>
                    </a:moveTo>
                    <a:lnTo>
                      <a:pt x="1675577" y="11054"/>
                    </a:lnTo>
                  </a:path>
                  <a:path w="1690370" h="346710">
                    <a:moveTo>
                      <a:pt x="1679448" y="16800"/>
                    </a:moveTo>
                    <a:lnTo>
                      <a:pt x="1679684" y="17150"/>
                    </a:lnTo>
                  </a:path>
                  <a:path w="1690370" h="346710">
                    <a:moveTo>
                      <a:pt x="1680972" y="19062"/>
                    </a:moveTo>
                    <a:lnTo>
                      <a:pt x="1681737" y="20198"/>
                    </a:lnTo>
                  </a:path>
                  <a:path w="1690370" h="346710">
                    <a:moveTo>
                      <a:pt x="1682496" y="21325"/>
                    </a:moveTo>
                    <a:lnTo>
                      <a:pt x="1683790" y="23246"/>
                    </a:lnTo>
                  </a:path>
                  <a:path w="1690370" h="346710">
                    <a:moveTo>
                      <a:pt x="1684020" y="23587"/>
                    </a:moveTo>
                    <a:lnTo>
                      <a:pt x="1684496" y="24294"/>
                    </a:lnTo>
                    <a:lnTo>
                      <a:pt x="1684899" y="26294"/>
                    </a:lnTo>
                  </a:path>
                  <a:path w="1690370" h="346710">
                    <a:moveTo>
                      <a:pt x="1685544" y="29498"/>
                    </a:moveTo>
                    <a:lnTo>
                      <a:pt x="1685819" y="30866"/>
                    </a:lnTo>
                  </a:path>
                  <a:path w="1690370" h="346710">
                    <a:moveTo>
                      <a:pt x="1690077" y="52202"/>
                    </a:moveTo>
                    <a:lnTo>
                      <a:pt x="1690116" y="338714"/>
                    </a:lnTo>
                    <a:lnTo>
                      <a:pt x="1688582" y="346332"/>
                    </a:lnTo>
                  </a:path>
                </a:pathLst>
              </a:custGeom>
              <a:ln w="25908">
                <a:solidFill>
                  <a:srgbClr val="50237E"/>
                </a:solidFill>
              </a:ln>
            </p:spPr>
            <p:txBody>
              <a:bodyPr wrap="square" lIns="0" tIns="0" rIns="0" bIns="0" rtlCol="0"/>
              <a:lstStyle/>
              <a:p>
                <a:endParaRPr sz="1191"/>
              </a:p>
            </p:txBody>
          </p:sp>
          <p:pic>
            <p:nvPicPr>
              <p:cNvPr id="61" name="object 61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6553956" y="2973520"/>
                <a:ext cx="70806" cy="73687"/>
              </a:xfrm>
              <a:prstGeom prst="rect">
                <a:avLst/>
              </a:prstGeom>
            </p:spPr>
          </p:pic>
          <p:pic>
            <p:nvPicPr>
              <p:cNvPr id="62" name="object 62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4925568" y="2609088"/>
                <a:ext cx="1690116" cy="429767"/>
              </a:xfrm>
              <a:prstGeom prst="rect">
                <a:avLst/>
              </a:prstGeom>
            </p:spPr>
          </p:pic>
          <p:sp>
            <p:nvSpPr>
              <p:cNvPr id="63" name="object 63"/>
              <p:cNvSpPr/>
              <p:nvPr/>
            </p:nvSpPr>
            <p:spPr>
              <a:xfrm>
                <a:off x="4925568" y="2609088"/>
                <a:ext cx="1690370" cy="429895"/>
              </a:xfrm>
              <a:custGeom>
                <a:avLst/>
                <a:gdLst/>
                <a:ahLst/>
                <a:cxnLst/>
                <a:rect l="l" t="t" r="r" b="b"/>
                <a:pathLst>
                  <a:path w="1690370" h="429894">
                    <a:moveTo>
                      <a:pt x="0" y="71627"/>
                    </a:moveTo>
                    <a:lnTo>
                      <a:pt x="5619" y="43719"/>
                    </a:lnTo>
                    <a:lnTo>
                      <a:pt x="20955" y="20954"/>
                    </a:lnTo>
                    <a:lnTo>
                      <a:pt x="43719" y="5619"/>
                    </a:lnTo>
                    <a:lnTo>
                      <a:pt x="71628" y="0"/>
                    </a:lnTo>
                    <a:lnTo>
                      <a:pt x="1618487" y="0"/>
                    </a:lnTo>
                    <a:lnTo>
                      <a:pt x="1646396" y="5619"/>
                    </a:lnTo>
                    <a:lnTo>
                      <a:pt x="1669161" y="20954"/>
                    </a:lnTo>
                    <a:lnTo>
                      <a:pt x="1684496" y="43719"/>
                    </a:lnTo>
                    <a:lnTo>
                      <a:pt x="1690116" y="71627"/>
                    </a:lnTo>
                    <a:lnTo>
                      <a:pt x="1690116" y="358139"/>
                    </a:lnTo>
                    <a:lnTo>
                      <a:pt x="1684496" y="386048"/>
                    </a:lnTo>
                    <a:lnTo>
                      <a:pt x="1669161" y="408812"/>
                    </a:lnTo>
                    <a:lnTo>
                      <a:pt x="1646396" y="424148"/>
                    </a:lnTo>
                    <a:lnTo>
                      <a:pt x="1618487" y="429767"/>
                    </a:lnTo>
                    <a:lnTo>
                      <a:pt x="71628" y="429767"/>
                    </a:lnTo>
                    <a:lnTo>
                      <a:pt x="43719" y="424148"/>
                    </a:lnTo>
                    <a:lnTo>
                      <a:pt x="20954" y="408812"/>
                    </a:lnTo>
                    <a:lnTo>
                      <a:pt x="5619" y="386048"/>
                    </a:lnTo>
                    <a:lnTo>
                      <a:pt x="0" y="358139"/>
                    </a:lnTo>
                    <a:lnTo>
                      <a:pt x="0" y="71627"/>
                    </a:lnTo>
                    <a:close/>
                  </a:path>
                </a:pathLst>
              </a:custGeom>
              <a:ln w="25907">
                <a:solidFill>
                  <a:srgbClr val="50237E"/>
                </a:solidFill>
              </a:ln>
            </p:spPr>
            <p:txBody>
              <a:bodyPr wrap="square" lIns="0" tIns="0" rIns="0" bIns="0" rtlCol="0"/>
              <a:lstStyle/>
              <a:p>
                <a:endParaRPr sz="1191"/>
              </a:p>
            </p:txBody>
          </p:sp>
        </p:grpSp>
        <p:sp>
          <p:nvSpPr>
            <p:cNvPr id="64" name="object 64"/>
            <p:cNvSpPr txBox="1"/>
            <p:nvPr/>
          </p:nvSpPr>
          <p:spPr>
            <a:xfrm>
              <a:off x="4790452" y="1722196"/>
              <a:ext cx="545025" cy="272750"/>
            </a:xfrm>
            <a:prstGeom prst="rect">
              <a:avLst/>
            </a:prstGeom>
          </p:spPr>
          <p:txBody>
            <a:bodyPr vert="horz" wrap="square" lIns="0" tIns="7984" rIns="0" bIns="0" rtlCol="0">
              <a:spAutoFit/>
            </a:bodyPr>
            <a:lstStyle/>
            <a:p>
              <a:pPr marL="34459" marR="3362" indent="-26475">
                <a:spcBef>
                  <a:spcPts val="63"/>
                </a:spcBef>
              </a:pPr>
              <a:r>
                <a:rPr sz="860" b="1" dirty="0">
                  <a:latin typeface="Calibri"/>
                  <a:cs typeface="Calibri"/>
                </a:rPr>
                <a:t>Folders</a:t>
              </a:r>
              <a:r>
                <a:rPr sz="860" b="1" spc="-20" dirty="0">
                  <a:latin typeface="Calibri"/>
                  <a:cs typeface="Calibri"/>
                </a:rPr>
                <a:t> </a:t>
              </a:r>
              <a:r>
                <a:rPr sz="860" b="1" spc="-17" dirty="0">
                  <a:latin typeface="Calibri"/>
                  <a:cs typeface="Calibri"/>
                </a:rPr>
                <a:t>and </a:t>
              </a:r>
              <a:r>
                <a:rPr sz="860" b="1" spc="-7" dirty="0">
                  <a:latin typeface="Calibri"/>
                  <a:cs typeface="Calibri"/>
                </a:rPr>
                <a:t>subfolders</a:t>
              </a:r>
              <a:endParaRPr sz="860">
                <a:latin typeface="Calibri"/>
                <a:cs typeface="Calibri"/>
              </a:endParaRPr>
            </a:p>
          </p:txBody>
        </p:sp>
      </p:grpSp>
      <p:sp>
        <p:nvSpPr>
          <p:cNvPr id="65" name="Date Placeholder 64">
            <a:extLst>
              <a:ext uri="{FF2B5EF4-FFF2-40B4-BE49-F238E27FC236}">
                <a16:creationId xmlns:a16="http://schemas.microsoft.com/office/drawing/2014/main" id="{443CCDB9-229C-18FB-B3D2-4DB981136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72F8-177A-42FE-B34D-8C2575E4DADD}" type="datetime1">
              <a:rPr lang="en-US" smtClean="0"/>
              <a:t>5/3/2025</a:t>
            </a:fld>
            <a:endParaRPr lang="en-US"/>
          </a:p>
        </p:txBody>
      </p:sp>
      <p:sp>
        <p:nvSpPr>
          <p:cNvPr id="66" name="Footer Placeholder 65">
            <a:extLst>
              <a:ext uri="{FF2B5EF4-FFF2-40B4-BE49-F238E27FC236}">
                <a16:creationId xmlns:a16="http://schemas.microsoft.com/office/drawing/2014/main" id="{7AF412AB-6CD0-8A05-A99A-070CEF3C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3E3218F4-55C3-AF6E-53CB-B40760EA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607389"/>
            <a:ext cx="8229600" cy="777927"/>
          </a:xfrm>
          <a:prstGeom prst="rect">
            <a:avLst/>
          </a:prstGeom>
        </p:spPr>
        <p:txBody>
          <a:bodyPr vert="horz" wrap="square" lIns="0" tIns="8404" rIns="0" bIns="0" rtlCol="0" anchor="b">
            <a:spAutoFit/>
          </a:bodyPr>
          <a:lstStyle/>
          <a:p>
            <a:pPr marL="8405">
              <a:spcBef>
                <a:spcPts val="66"/>
              </a:spcBef>
            </a:pPr>
            <a:r>
              <a:rPr dirty="0">
                <a:cs typeface="Arial"/>
              </a:rPr>
              <a:t>Common</a:t>
            </a:r>
            <a:r>
              <a:rPr spc="-36" dirty="0">
                <a:cs typeface="Arial"/>
              </a:rPr>
              <a:t> </a:t>
            </a:r>
            <a:r>
              <a:rPr dirty="0">
                <a:cs typeface="Arial"/>
              </a:rPr>
              <a:t>File</a:t>
            </a:r>
            <a:r>
              <a:rPr spc="-33" dirty="0">
                <a:cs typeface="Arial"/>
              </a:rPr>
              <a:t> </a:t>
            </a:r>
            <a:r>
              <a:rPr spc="-7" dirty="0">
                <a:cs typeface="Arial"/>
              </a:rPr>
              <a:t>Extensions/Types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3CF58F-E002-5F18-3A39-A0B329B73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File Extensions (the suffix at the end of each file) will help you determine what type of file you dealing with:</a:t>
            </a:r>
          </a:p>
          <a:p>
            <a:pPr lvl="1"/>
            <a:r>
              <a:rPr lang="en-US" dirty="0"/>
              <a:t>.jpg, .</a:t>
            </a:r>
            <a:r>
              <a:rPr lang="en-US" dirty="0" err="1"/>
              <a:t>png</a:t>
            </a:r>
            <a:r>
              <a:rPr lang="en-US" dirty="0"/>
              <a:t>  Picture files</a:t>
            </a:r>
          </a:p>
          <a:p>
            <a:pPr lvl="1"/>
            <a:r>
              <a:rPr lang="en-US" dirty="0"/>
              <a:t>.pdf  Portable Document Format (Adobe Acrobat) file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xls</a:t>
            </a:r>
            <a:r>
              <a:rPr lang="en-US" dirty="0"/>
              <a:t> / .xlsx  Spreadsheet files (Excel)</a:t>
            </a:r>
          </a:p>
          <a:p>
            <a:pPr lvl="1"/>
            <a:r>
              <a:rPr lang="en-US" dirty="0"/>
              <a:t>.doc / .docx, .rtf, .txt  Document files (Word)</a:t>
            </a:r>
          </a:p>
          <a:p>
            <a:pPr lvl="1"/>
            <a:r>
              <a:rPr lang="en-US" dirty="0"/>
              <a:t>.ppt / .pptx  Presentation files (PowerPoint)</a:t>
            </a:r>
          </a:p>
          <a:p>
            <a:pPr lvl="1"/>
            <a:r>
              <a:rPr lang="en-US" dirty="0"/>
              <a:t>.mp3, .m4a, .</a:t>
            </a:r>
            <a:r>
              <a:rPr lang="en-US" dirty="0" err="1"/>
              <a:t>aac</a:t>
            </a:r>
            <a:r>
              <a:rPr lang="en-US" dirty="0"/>
              <a:t>  Sound or Music files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/>
              <a:t>TIP: Not sure what kind of file you are looking at? </a:t>
            </a:r>
            <a:br>
              <a:rPr lang="en-US" i="1" dirty="0"/>
            </a:br>
            <a:r>
              <a:rPr lang="en-US" i="1" dirty="0"/>
              <a:t>Search the extension on the web to find out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C41A3-9E05-EA9C-71B0-FBDB9C2A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FDE0-E1D3-4989-B666-E9C36A4E1524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C062E-6BF3-7888-DECC-0B8DEB0F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A48E7-C84B-A809-1828-16D59026D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dirty="0">
                <a:ea typeface="Calibri" panose="020F0502020204030204" pitchFamily="34" charset="0"/>
              </a:rPr>
              <a:t>File Explorer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19200" y="1259209"/>
            <a:ext cx="6578721" cy="3674741"/>
            <a:chOff x="204380" y="1381677"/>
            <a:chExt cx="8771628" cy="4899654"/>
          </a:xfrm>
        </p:grpSpPr>
        <p:grpSp>
          <p:nvGrpSpPr>
            <p:cNvPr id="11" name="Group 10"/>
            <p:cNvGrpSpPr/>
            <p:nvPr/>
          </p:nvGrpSpPr>
          <p:grpSpPr>
            <a:xfrm>
              <a:off x="204380" y="2842010"/>
              <a:ext cx="8160942" cy="3439321"/>
              <a:chOff x="449660" y="2895600"/>
              <a:chExt cx="8160942" cy="3439321"/>
            </a:xfrm>
          </p:grpSpPr>
          <p:sp>
            <p:nvSpPr>
              <p:cNvPr id="12" name="Rounded Rectangle 7"/>
              <p:cNvSpPr/>
              <p:nvPr/>
            </p:nvSpPr>
            <p:spPr>
              <a:xfrm>
                <a:off x="449660" y="4038600"/>
                <a:ext cx="1235973" cy="353283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Navigation Pane</a:t>
                </a:r>
              </a:p>
            </p:txBody>
          </p:sp>
          <p:sp>
            <p:nvSpPr>
              <p:cNvPr id="13" name="AutoShape 303"/>
              <p:cNvSpPr>
                <a:spLocks/>
              </p:cNvSpPr>
              <p:nvPr/>
            </p:nvSpPr>
            <p:spPr bwMode="auto">
              <a:xfrm flipH="1">
                <a:off x="1702566" y="2895600"/>
                <a:ext cx="174625" cy="2743200"/>
              </a:xfrm>
              <a:prstGeom prst="rightBrace">
                <a:avLst>
                  <a:gd name="adj1" fmla="val 65909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 dirty="0"/>
              </a:p>
            </p:txBody>
          </p:sp>
          <p:sp>
            <p:nvSpPr>
              <p:cNvPr id="14" name="AutoShape 302"/>
              <p:cNvSpPr>
                <a:spLocks/>
              </p:cNvSpPr>
              <p:nvPr/>
            </p:nvSpPr>
            <p:spPr bwMode="auto">
              <a:xfrm rot="16200000" flipH="1">
                <a:off x="5758372" y="3207492"/>
                <a:ext cx="294258" cy="5410203"/>
              </a:xfrm>
              <a:prstGeom prst="rightBrace">
                <a:avLst>
                  <a:gd name="adj1" fmla="val 65909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 dirty="0"/>
              </a:p>
            </p:txBody>
          </p:sp>
          <p:sp>
            <p:nvSpPr>
              <p:cNvPr id="15" name="Rounded Rectangle 8"/>
              <p:cNvSpPr/>
              <p:nvPr/>
            </p:nvSpPr>
            <p:spPr>
              <a:xfrm>
                <a:off x="4724400" y="6060284"/>
                <a:ext cx="2199905" cy="274637"/>
              </a:xfrm>
              <a:prstGeom prst="roundRect">
                <a:avLst/>
              </a:prstGeom>
              <a:gradFill flip="none" rotWithShape="0">
                <a:gsLst>
                  <a:gs pos="0">
                    <a:schemeClr val="bg1">
                      <a:lumMod val="92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75" b="1" dirty="0">
                    <a:solidFill>
                      <a:schemeClr val="tx1"/>
                    </a:solidFill>
                    <a:latin typeface="+mj-lt"/>
                  </a:rPr>
                  <a:t>Content Pane</a:t>
                </a: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8844" y="1381677"/>
              <a:ext cx="7327164" cy="4300574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DDF13-8DF6-4793-722B-5096F47A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B52F-5A6B-472F-98A3-9FCB3707DE72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018DC-50B3-5E27-6FCD-4F000D25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74258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ea typeface="Calibri" panose="020F0502020204030204" pitchFamily="34" charset="0"/>
              </a:rPr>
              <a:t>File Explorer Window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57833" y="1394436"/>
            <a:ext cx="6428336" cy="3463314"/>
            <a:chOff x="354012" y="1487436"/>
            <a:chExt cx="8571115" cy="46177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8996" y="1905000"/>
              <a:ext cx="7156131" cy="4200188"/>
            </a:xfrm>
            <a:prstGeom prst="rect">
              <a:avLst/>
            </a:prstGeom>
          </p:spPr>
        </p:pic>
        <p:sp>
          <p:nvSpPr>
            <p:cNvPr id="9" name="Line 294"/>
            <p:cNvSpPr>
              <a:spLocks noChangeShapeType="1"/>
            </p:cNvSpPr>
            <p:nvPr/>
          </p:nvSpPr>
          <p:spPr bwMode="auto">
            <a:xfrm rot="16200000" flipH="1" flipV="1">
              <a:off x="1461815" y="2222449"/>
              <a:ext cx="0" cy="614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80998" y="2377230"/>
              <a:ext cx="914401" cy="304800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Ribbon</a:t>
              </a:r>
            </a:p>
          </p:txBody>
        </p:sp>
        <p:sp>
          <p:nvSpPr>
            <p:cNvPr id="10" name="Line 294"/>
            <p:cNvSpPr>
              <a:spLocks noChangeShapeType="1"/>
            </p:cNvSpPr>
            <p:nvPr/>
          </p:nvSpPr>
          <p:spPr bwMode="auto">
            <a:xfrm rot="-5400000" flipH="1" flipV="1">
              <a:off x="1453358" y="2657566"/>
              <a:ext cx="0" cy="7508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0999" y="3337810"/>
              <a:ext cx="1371601" cy="609600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Back and Forward Buttons</a:t>
              </a:r>
            </a:p>
          </p:txBody>
        </p:sp>
        <p:sp>
          <p:nvSpPr>
            <p:cNvPr id="12" name="Line 294"/>
            <p:cNvSpPr>
              <a:spLocks noChangeShapeType="1"/>
            </p:cNvSpPr>
            <p:nvPr/>
          </p:nvSpPr>
          <p:spPr bwMode="auto">
            <a:xfrm rot="16200000" flipH="1">
              <a:off x="918856" y="318541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3" name="Line 294"/>
            <p:cNvSpPr>
              <a:spLocks noChangeShapeType="1"/>
            </p:cNvSpPr>
            <p:nvPr/>
          </p:nvSpPr>
          <p:spPr bwMode="auto">
            <a:xfrm rot="16200000" flipH="1">
              <a:off x="2356851" y="3181665"/>
              <a:ext cx="1093788" cy="9587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729117" y="4207917"/>
              <a:ext cx="1371600" cy="339725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Up to Button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119189" y="1487436"/>
              <a:ext cx="1371600" cy="304797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Address Bar</a:t>
              </a:r>
            </a:p>
          </p:txBody>
        </p:sp>
        <p:sp>
          <p:nvSpPr>
            <p:cNvPr id="16" name="Line 294"/>
            <p:cNvSpPr>
              <a:spLocks noChangeShapeType="1"/>
            </p:cNvSpPr>
            <p:nvPr/>
          </p:nvSpPr>
          <p:spPr bwMode="auto">
            <a:xfrm rot="16200000">
              <a:off x="3516774" y="1677036"/>
              <a:ext cx="1204830" cy="1435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250633" y="1487436"/>
              <a:ext cx="1371600" cy="304800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Search Bar</a:t>
              </a:r>
            </a:p>
          </p:txBody>
        </p:sp>
        <p:sp>
          <p:nvSpPr>
            <p:cNvPr id="19" name="Line 294"/>
            <p:cNvSpPr>
              <a:spLocks noChangeShapeType="1"/>
            </p:cNvSpPr>
            <p:nvPr/>
          </p:nvSpPr>
          <p:spPr bwMode="auto">
            <a:xfrm rot="-5400000" flipV="1">
              <a:off x="7389540" y="2339128"/>
              <a:ext cx="10937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20" name="Line 294"/>
            <p:cNvSpPr>
              <a:spLocks noChangeShapeType="1"/>
            </p:cNvSpPr>
            <p:nvPr/>
          </p:nvSpPr>
          <p:spPr bwMode="auto">
            <a:xfrm rot="-5400000" flipH="1" flipV="1">
              <a:off x="1266119" y="4926356"/>
              <a:ext cx="364005" cy="6409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54012" y="5257800"/>
              <a:ext cx="914401" cy="304800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975" b="1" dirty="0">
                  <a:solidFill>
                    <a:schemeClr val="bg1"/>
                  </a:solidFill>
                  <a:latin typeface="+mj-lt"/>
                </a:rPr>
                <a:t>Caret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3E319-CD34-F450-3396-DB142CC7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AE7A-7251-4867-9ACD-5D0AB397F7F9}" type="datetime1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466F6-AD4C-F8DC-2287-86E84F4C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86976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Explorer Ribbon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AutoShape 302"/>
          <p:cNvSpPr>
            <a:spLocks/>
          </p:cNvSpPr>
          <p:nvPr/>
        </p:nvSpPr>
        <p:spPr bwMode="auto">
          <a:xfrm rot="5400000" flipH="1">
            <a:off x="1971679" y="1658692"/>
            <a:ext cx="200516" cy="1168400"/>
          </a:xfrm>
          <a:prstGeom prst="rightBrace">
            <a:avLst>
              <a:gd name="adj1" fmla="val 6590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7" name="Rounded Rectangle 6"/>
          <p:cNvSpPr/>
          <p:nvPr/>
        </p:nvSpPr>
        <p:spPr>
          <a:xfrm>
            <a:off x="1587666" y="1861919"/>
            <a:ext cx="968542" cy="260673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75" b="1" dirty="0">
                <a:solidFill>
                  <a:schemeClr val="tx1"/>
                </a:solidFill>
                <a:latin typeface="+mj-lt"/>
              </a:rPr>
              <a:t>Ribbon Tabs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7" y="2343150"/>
            <a:ext cx="6270412" cy="86162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5AA65-5F20-FCE1-45A8-FB1BB7508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16C5-5002-45EB-A493-4D2536908839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53B7D-3FE2-2472-79F2-BC423E5F4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47347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Access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56988" y="1365523"/>
            <a:ext cx="5830025" cy="2793261"/>
            <a:chOff x="858044" y="1820697"/>
            <a:chExt cx="7773367" cy="37243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1820697"/>
              <a:ext cx="6345411" cy="3724348"/>
            </a:xfrm>
            <a:prstGeom prst="rect">
              <a:avLst/>
            </a:prstGeom>
          </p:spPr>
        </p:pic>
        <p:sp>
          <p:nvSpPr>
            <p:cNvPr id="7" name="AutoShape 303"/>
            <p:cNvSpPr>
              <a:spLocks/>
            </p:cNvSpPr>
            <p:nvPr/>
          </p:nvSpPr>
          <p:spPr bwMode="auto">
            <a:xfrm flipH="1">
              <a:off x="1981200" y="3004612"/>
              <a:ext cx="201612" cy="995363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58044" y="3321714"/>
              <a:ext cx="1123156" cy="361157"/>
            </a:xfrm>
            <a:prstGeom prst="roundRect">
              <a:avLst/>
            </a:prstGeom>
            <a:gradFill flip="none" rotWithShape="0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75" b="1" dirty="0">
                  <a:solidFill>
                    <a:schemeClr val="tx1"/>
                  </a:solidFill>
                  <a:latin typeface="+mj-lt"/>
                </a:rPr>
                <a:t>Quick</a:t>
              </a:r>
              <a:r>
                <a:rPr lang="en-US" sz="975" b="1" dirty="0">
                  <a:solidFill>
                    <a:schemeClr val="tx1"/>
                  </a:solidFill>
                </a:rPr>
                <a:t> Access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00400" y="2935508"/>
              <a:ext cx="1066800" cy="228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228975" y="3999975"/>
              <a:ext cx="814651" cy="20955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97E42-A9D7-6DC4-9004-EE4E3DFDD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0096-643F-477B-B33F-D4962BBC5344}" type="datetime1">
              <a:rPr lang="en-US" smtClean="0"/>
              <a:t>5/3/2025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0FCC9AE-79B3-46C2-AAEB-D2114DF8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2018-2025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728815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D69377-597A-4789-A5E1-44053C13E378}" vid="{B76F6B00-CD17-4E68-8987-364BAF9C9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563</TotalTime>
  <Words>683</Words>
  <Application>Microsoft Office PowerPoint</Application>
  <PresentationFormat>On-screen Show (16:9)</PresentationFormat>
  <Paragraphs>179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Constantia</vt:lpstr>
      <vt:lpstr>Wingdings 2</vt:lpstr>
      <vt:lpstr>ProfBurnett</vt:lpstr>
      <vt:lpstr>ITI 499 - Mastering Windows Fundamentals</vt:lpstr>
      <vt:lpstr>Session Outline</vt:lpstr>
      <vt:lpstr>File Management</vt:lpstr>
      <vt:lpstr>Files &amp; Folders</vt:lpstr>
      <vt:lpstr>Common File Extensions/Types</vt:lpstr>
      <vt:lpstr>File Explorer</vt:lpstr>
      <vt:lpstr>File Explorer Window</vt:lpstr>
      <vt:lpstr>File Explorer Ribbon</vt:lpstr>
      <vt:lpstr>Quick Access</vt:lpstr>
      <vt:lpstr>File Share</vt:lpstr>
      <vt:lpstr>Class Exercises</vt:lpstr>
      <vt:lpstr>Cloud Computing</vt:lpstr>
      <vt:lpstr>OneDrive</vt:lpstr>
      <vt:lpstr>OneDrive Sharing</vt:lpstr>
      <vt:lpstr>File Sync</vt:lpstr>
      <vt:lpstr>OneDrive Taskbar </vt:lpstr>
      <vt:lpstr>OneDrive Settings</vt:lpstr>
      <vt:lpstr>OneDrive About</vt:lpstr>
      <vt:lpstr>OneDrive Sync and Backup</vt:lpstr>
      <vt:lpstr>OneDrive Account</vt:lpstr>
      <vt:lpstr>OneDrive Notifications</vt:lpstr>
      <vt:lpstr>Class Exercises</vt:lpstr>
      <vt:lpstr>Session Review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 868 - Creating Your Personal and Small Business Web Sites</dc:title>
  <dc:creator>Prof Burnett</dc:creator>
  <cp:lastModifiedBy>Burnett, Carl M</cp:lastModifiedBy>
  <cp:revision>29</cp:revision>
  <cp:lastPrinted>2019-10-26T11:44:43Z</cp:lastPrinted>
  <dcterms:created xsi:type="dcterms:W3CDTF">2018-01-05T15:23:34Z</dcterms:created>
  <dcterms:modified xsi:type="dcterms:W3CDTF">2025-05-03T11:10:52Z</dcterms:modified>
</cp:coreProperties>
</file>