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3.jpg" ContentType="image/jpg"/>
  <Override PartName="/ppt/media/image4.jpg" ContentType="image/jpg"/>
  <Override PartName="/ppt/media/image11.jpg" ContentType="image/jpg"/>
  <Override PartName="/ppt/media/image16.jpg" ContentType="image/jpg"/>
  <Override PartName="/ppt/media/image19.jpg" ContentType="image/jpg"/>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sldIdLst>
    <p:sldId id="363" r:id="rId2"/>
    <p:sldId id="421" r:id="rId3"/>
    <p:sldId id="260" r:id="rId4"/>
    <p:sldId id="559" r:id="rId5"/>
    <p:sldId id="575" r:id="rId6"/>
    <p:sldId id="560" r:id="rId7"/>
    <p:sldId id="576" r:id="rId8"/>
    <p:sldId id="577" r:id="rId9"/>
    <p:sldId id="578" r:id="rId10"/>
    <p:sldId id="579" r:id="rId11"/>
    <p:sldId id="580" r:id="rId12"/>
    <p:sldId id="581" r:id="rId13"/>
    <p:sldId id="582" r:id="rId14"/>
    <p:sldId id="266" r:id="rId15"/>
    <p:sldId id="541" r:id="rId16"/>
    <p:sldId id="280" r:id="rId17"/>
    <p:sldId id="585" r:id="rId18"/>
    <p:sldId id="569" r:id="rId19"/>
    <p:sldId id="271" r:id="rId20"/>
    <p:sldId id="272" r:id="rId21"/>
    <p:sldId id="278" r:id="rId22"/>
    <p:sldId id="276" r:id="rId23"/>
    <p:sldId id="273" r:id="rId24"/>
    <p:sldId id="287" r:id="rId25"/>
    <p:sldId id="274" r:id="rId26"/>
    <p:sldId id="547" r:id="rId27"/>
    <p:sldId id="265" r:id="rId28"/>
    <p:sldId id="549" r:id="rId29"/>
    <p:sldId id="275" r:id="rId30"/>
    <p:sldId id="544" r:id="rId31"/>
    <p:sldId id="586" r:id="rId32"/>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3AA65-EA4A-4A0E-9E4D-2CBB1BF1AC07}" v="40" dt="2025-05-02T11:30:30.1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howGuides="1">
      <p:cViewPr varScale="1">
        <p:scale>
          <a:sx n="141" d="100"/>
          <a:sy n="141" d="100"/>
        </p:scale>
        <p:origin x="702" y="138"/>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nett, Carl M" userId="396d1247-df83-4d28-bee2-e66279f856eb" providerId="ADAL" clId="{1173AA65-EA4A-4A0E-9E4D-2CBB1BF1AC07}"/>
    <pc:docChg chg="undo custSel addSld delSld modSld sldOrd">
      <pc:chgData name="Burnett, Carl M" userId="396d1247-df83-4d28-bee2-e66279f856eb" providerId="ADAL" clId="{1173AA65-EA4A-4A0E-9E4D-2CBB1BF1AC07}" dt="2025-05-02T15:47:41.670" v="846" actId="47"/>
      <pc:docMkLst>
        <pc:docMk/>
      </pc:docMkLst>
      <pc:sldChg chg="del">
        <pc:chgData name="Burnett, Carl M" userId="396d1247-df83-4d28-bee2-e66279f856eb" providerId="ADAL" clId="{1173AA65-EA4A-4A0E-9E4D-2CBB1BF1AC07}" dt="2025-05-01T20:57:46.457" v="529" actId="47"/>
        <pc:sldMkLst>
          <pc:docMk/>
          <pc:sldMk cId="1918137421" sldId="256"/>
        </pc:sldMkLst>
      </pc:sldChg>
      <pc:sldChg chg="add del">
        <pc:chgData name="Burnett, Carl M" userId="396d1247-df83-4d28-bee2-e66279f856eb" providerId="ADAL" clId="{1173AA65-EA4A-4A0E-9E4D-2CBB1BF1AC07}" dt="2025-05-02T15:47:41.670" v="846" actId="47"/>
        <pc:sldMkLst>
          <pc:docMk/>
          <pc:sldMk cId="45961420" sldId="258"/>
        </pc:sldMkLst>
      </pc:sldChg>
      <pc:sldChg chg="add del">
        <pc:chgData name="Burnett, Carl M" userId="396d1247-df83-4d28-bee2-e66279f856eb" providerId="ADAL" clId="{1173AA65-EA4A-4A0E-9E4D-2CBB1BF1AC07}" dt="2025-05-02T11:23:58.943" v="593" actId="2696"/>
        <pc:sldMkLst>
          <pc:docMk/>
          <pc:sldMk cId="300207957" sldId="258"/>
        </pc:sldMkLst>
      </pc:sldChg>
      <pc:sldChg chg="del">
        <pc:chgData name="Burnett, Carl M" userId="396d1247-df83-4d28-bee2-e66279f856eb" providerId="ADAL" clId="{1173AA65-EA4A-4A0E-9E4D-2CBB1BF1AC07}" dt="2025-05-01T20:56:13.039" v="520" actId="2696"/>
        <pc:sldMkLst>
          <pc:docMk/>
          <pc:sldMk cId="3884509796" sldId="258"/>
        </pc:sldMkLst>
      </pc:sldChg>
      <pc:sldChg chg="addSp delSp modSp add mod chgLayout">
        <pc:chgData name="Burnett, Carl M" userId="396d1247-df83-4d28-bee2-e66279f856eb" providerId="ADAL" clId="{1173AA65-EA4A-4A0E-9E4D-2CBB1BF1AC07}" dt="2025-05-01T17:16:31.220" v="98" actId="20577"/>
        <pc:sldMkLst>
          <pc:docMk/>
          <pc:sldMk cId="0" sldId="260"/>
        </pc:sldMkLst>
        <pc:spChg chg="del mod">
          <ac:chgData name="Burnett, Carl M" userId="396d1247-df83-4d28-bee2-e66279f856eb" providerId="ADAL" clId="{1173AA65-EA4A-4A0E-9E4D-2CBB1BF1AC07}" dt="2025-05-01T17:15:33.957" v="65" actId="700"/>
          <ac:spMkLst>
            <pc:docMk/>
            <pc:sldMk cId="0" sldId="260"/>
            <ac:spMk id="2" creationId="{00000000-0000-0000-0000-000000000000}"/>
          </ac:spMkLst>
        </pc:spChg>
        <pc:spChg chg="del mod">
          <ac:chgData name="Burnett, Carl M" userId="396d1247-df83-4d28-bee2-e66279f856eb" providerId="ADAL" clId="{1173AA65-EA4A-4A0E-9E4D-2CBB1BF1AC07}" dt="2025-05-01T17:15:50.062" v="73"/>
          <ac:spMkLst>
            <pc:docMk/>
            <pc:sldMk cId="0" sldId="260"/>
            <ac:spMk id="3" creationId="{00000000-0000-0000-0000-000000000000}"/>
          </ac:spMkLst>
        </pc:spChg>
        <pc:spChg chg="del">
          <ac:chgData name="Burnett, Carl M" userId="396d1247-df83-4d28-bee2-e66279f856eb" providerId="ADAL" clId="{1173AA65-EA4A-4A0E-9E4D-2CBB1BF1AC07}" dt="2025-05-01T17:15:55.222" v="75" actId="478"/>
          <ac:spMkLst>
            <pc:docMk/>
            <pc:sldMk cId="0" sldId="260"/>
            <ac:spMk id="4" creationId="{00000000-0000-0000-0000-000000000000}"/>
          </ac:spMkLst>
        </pc:spChg>
        <pc:spChg chg="del">
          <ac:chgData name="Burnett, Carl M" userId="396d1247-df83-4d28-bee2-e66279f856eb" providerId="ADAL" clId="{1173AA65-EA4A-4A0E-9E4D-2CBB1BF1AC07}" dt="2025-05-01T17:15:53.609" v="74" actId="478"/>
          <ac:spMkLst>
            <pc:docMk/>
            <pc:sldMk cId="0" sldId="260"/>
            <ac:spMk id="5" creationId="{00000000-0000-0000-0000-000000000000}"/>
          </ac:spMkLst>
        </pc:spChg>
        <pc:spChg chg="del">
          <ac:chgData name="Burnett, Carl M" userId="396d1247-df83-4d28-bee2-e66279f856eb" providerId="ADAL" clId="{1173AA65-EA4A-4A0E-9E4D-2CBB1BF1AC07}" dt="2025-05-01T17:15:50.062" v="71" actId="478"/>
          <ac:spMkLst>
            <pc:docMk/>
            <pc:sldMk cId="0" sldId="260"/>
            <ac:spMk id="6" creationId="{00000000-0000-0000-0000-000000000000}"/>
          </ac:spMkLst>
        </pc:spChg>
        <pc:spChg chg="add mod ord">
          <ac:chgData name="Burnett, Carl M" userId="396d1247-df83-4d28-bee2-e66279f856eb" providerId="ADAL" clId="{1173AA65-EA4A-4A0E-9E4D-2CBB1BF1AC07}" dt="2025-05-01T17:15:35.367" v="67" actId="27636"/>
          <ac:spMkLst>
            <pc:docMk/>
            <pc:sldMk cId="0" sldId="260"/>
            <ac:spMk id="7" creationId="{06DA304F-B459-E162-0796-ED993E960504}"/>
          </ac:spMkLst>
        </pc:spChg>
        <pc:spChg chg="add mod ord">
          <ac:chgData name="Burnett, Carl M" userId="396d1247-df83-4d28-bee2-e66279f856eb" providerId="ADAL" clId="{1173AA65-EA4A-4A0E-9E4D-2CBB1BF1AC07}" dt="2025-05-01T17:16:31.220" v="98" actId="20577"/>
          <ac:spMkLst>
            <pc:docMk/>
            <pc:sldMk cId="0" sldId="260"/>
            <ac:spMk id="8" creationId="{58965C35-5FF9-330D-508E-A917BCCC1524}"/>
          </ac:spMkLst>
        </pc:spChg>
      </pc:sldChg>
      <pc:sldChg chg="add del">
        <pc:chgData name="Burnett, Carl M" userId="396d1247-df83-4d28-bee2-e66279f856eb" providerId="ADAL" clId="{1173AA65-EA4A-4A0E-9E4D-2CBB1BF1AC07}" dt="2025-05-02T15:47:41.670" v="846" actId="47"/>
        <pc:sldMkLst>
          <pc:docMk/>
          <pc:sldMk cId="741689209" sldId="261"/>
        </pc:sldMkLst>
      </pc:sldChg>
      <pc:sldChg chg="del">
        <pc:chgData name="Burnett, Carl M" userId="396d1247-df83-4d28-bee2-e66279f856eb" providerId="ADAL" clId="{1173AA65-EA4A-4A0E-9E4D-2CBB1BF1AC07}" dt="2025-05-01T20:57:21.019" v="527" actId="2696"/>
        <pc:sldMkLst>
          <pc:docMk/>
          <pc:sldMk cId="4280654794" sldId="261"/>
        </pc:sldMkLst>
      </pc:sldChg>
      <pc:sldChg chg="delSp modSp add del mod modClrScheme chgLayout">
        <pc:chgData name="Burnett, Carl M" userId="396d1247-df83-4d28-bee2-e66279f856eb" providerId="ADAL" clId="{1173AA65-EA4A-4A0E-9E4D-2CBB1BF1AC07}" dt="2025-05-01T18:53:12.069" v="186" actId="47"/>
        <pc:sldMkLst>
          <pc:docMk/>
          <pc:sldMk cId="0" sldId="262"/>
        </pc:sldMkLst>
        <pc:spChg chg="del">
          <ac:chgData name="Burnett, Carl M" userId="396d1247-df83-4d28-bee2-e66279f856eb" providerId="ADAL" clId="{1173AA65-EA4A-4A0E-9E4D-2CBB1BF1AC07}" dt="2025-05-01T18:51:46.746" v="167" actId="478"/>
          <ac:spMkLst>
            <pc:docMk/>
            <pc:sldMk cId="0" sldId="262"/>
            <ac:spMk id="2" creationId="{00000000-0000-0000-0000-000000000000}"/>
          </ac:spMkLst>
        </pc:spChg>
        <pc:spChg chg="mod ord">
          <ac:chgData name="Burnett, Carl M" userId="396d1247-df83-4d28-bee2-e66279f856eb" providerId="ADAL" clId="{1173AA65-EA4A-4A0E-9E4D-2CBB1BF1AC07}" dt="2025-05-01T18:52:06.209" v="172" actId="242"/>
          <ac:spMkLst>
            <pc:docMk/>
            <pc:sldMk cId="0" sldId="262"/>
            <ac:spMk id="3" creationId="{00000000-0000-0000-0000-000000000000}"/>
          </ac:spMkLst>
        </pc:spChg>
        <pc:spChg chg="del mod">
          <ac:chgData name="Burnett, Carl M" userId="396d1247-df83-4d28-bee2-e66279f856eb" providerId="ADAL" clId="{1173AA65-EA4A-4A0E-9E4D-2CBB1BF1AC07}" dt="2025-05-01T18:51:49.448" v="169" actId="478"/>
          <ac:spMkLst>
            <pc:docMk/>
            <pc:sldMk cId="0" sldId="262"/>
            <ac:spMk id="4" creationId="{00000000-0000-0000-0000-000000000000}"/>
          </ac:spMkLst>
        </pc:spChg>
        <pc:spChg chg="del">
          <ac:chgData name="Burnett, Carl M" userId="396d1247-df83-4d28-bee2-e66279f856eb" providerId="ADAL" clId="{1173AA65-EA4A-4A0E-9E4D-2CBB1BF1AC07}" dt="2025-05-01T18:51:52.186" v="170" actId="478"/>
          <ac:spMkLst>
            <pc:docMk/>
            <pc:sldMk cId="0" sldId="262"/>
            <ac:spMk id="5" creationId="{00000000-0000-0000-0000-000000000000}"/>
          </ac:spMkLst>
        </pc:spChg>
        <pc:picChg chg="del mod">
          <ac:chgData name="Burnett, Carl M" userId="396d1247-df83-4d28-bee2-e66279f856eb" providerId="ADAL" clId="{1173AA65-EA4A-4A0E-9E4D-2CBB1BF1AC07}" dt="2025-05-01T18:52:55.075" v="179" actId="21"/>
          <ac:picMkLst>
            <pc:docMk/>
            <pc:sldMk cId="0" sldId="262"/>
            <ac:picMk id="6" creationId="{00000000-0000-0000-0000-000000000000}"/>
          </ac:picMkLst>
        </pc:picChg>
      </pc:sldChg>
      <pc:sldChg chg="del">
        <pc:chgData name="Burnett, Carl M" userId="396d1247-df83-4d28-bee2-e66279f856eb" providerId="ADAL" clId="{1173AA65-EA4A-4A0E-9E4D-2CBB1BF1AC07}" dt="2025-05-01T19:12:55.013" v="399" actId="2696"/>
        <pc:sldMkLst>
          <pc:docMk/>
          <pc:sldMk cId="795962668" sldId="263"/>
        </pc:sldMkLst>
      </pc:sldChg>
      <pc:sldChg chg="add del">
        <pc:chgData name="Burnett, Carl M" userId="396d1247-df83-4d28-bee2-e66279f856eb" providerId="ADAL" clId="{1173AA65-EA4A-4A0E-9E4D-2CBB1BF1AC07}" dt="2025-05-01T19:13:15.907" v="401" actId="47"/>
        <pc:sldMkLst>
          <pc:docMk/>
          <pc:sldMk cId="3065205781" sldId="263"/>
        </pc:sldMkLst>
      </pc:sldChg>
      <pc:sldChg chg="add del">
        <pc:chgData name="Burnett, Carl M" userId="396d1247-df83-4d28-bee2-e66279f856eb" providerId="ADAL" clId="{1173AA65-EA4A-4A0E-9E4D-2CBB1BF1AC07}" dt="2025-05-01T19:13:15.907" v="401" actId="47"/>
        <pc:sldMkLst>
          <pc:docMk/>
          <pc:sldMk cId="901406648" sldId="264"/>
        </pc:sldMkLst>
      </pc:sldChg>
      <pc:sldChg chg="del">
        <pc:chgData name="Burnett, Carl M" userId="396d1247-df83-4d28-bee2-e66279f856eb" providerId="ADAL" clId="{1173AA65-EA4A-4A0E-9E4D-2CBB1BF1AC07}" dt="2025-05-01T19:12:55.013" v="399" actId="2696"/>
        <pc:sldMkLst>
          <pc:docMk/>
          <pc:sldMk cId="1842351828" sldId="264"/>
        </pc:sldMkLst>
      </pc:sldChg>
      <pc:sldChg chg="ord">
        <pc:chgData name="Burnett, Carl M" userId="396d1247-df83-4d28-bee2-e66279f856eb" providerId="ADAL" clId="{1173AA65-EA4A-4A0E-9E4D-2CBB1BF1AC07}" dt="2025-05-01T20:58:24.266" v="532"/>
        <pc:sldMkLst>
          <pc:docMk/>
          <pc:sldMk cId="1208710974" sldId="265"/>
        </pc:sldMkLst>
      </pc:sldChg>
      <pc:sldChg chg="modSp mod ord modClrScheme chgLayout">
        <pc:chgData name="Burnett, Carl M" userId="396d1247-df83-4d28-bee2-e66279f856eb" providerId="ADAL" clId="{1173AA65-EA4A-4A0E-9E4D-2CBB1BF1AC07}" dt="2025-05-01T20:49:15.494" v="451" actId="14100"/>
        <pc:sldMkLst>
          <pc:docMk/>
          <pc:sldMk cId="397094812" sldId="266"/>
        </pc:sldMkLst>
        <pc:spChg chg="mod ord">
          <ac:chgData name="Burnett, Carl M" userId="396d1247-df83-4d28-bee2-e66279f856eb" providerId="ADAL" clId="{1173AA65-EA4A-4A0E-9E4D-2CBB1BF1AC07}" dt="2025-05-01T20:49:03.773" v="448" actId="700"/>
          <ac:spMkLst>
            <pc:docMk/>
            <pc:sldMk cId="397094812" sldId="266"/>
            <ac:spMk id="2" creationId="{0854A873-1215-935A-98D1-143442222977}"/>
          </ac:spMkLst>
        </pc:spChg>
        <pc:spChg chg="mod ord">
          <ac:chgData name="Burnett, Carl M" userId="396d1247-df83-4d28-bee2-e66279f856eb" providerId="ADAL" clId="{1173AA65-EA4A-4A0E-9E4D-2CBB1BF1AC07}" dt="2025-05-01T20:49:03.773" v="448" actId="700"/>
          <ac:spMkLst>
            <pc:docMk/>
            <pc:sldMk cId="397094812" sldId="266"/>
            <ac:spMk id="3" creationId="{7227B0AE-6328-F4B3-6BFA-98FAFCD692E5}"/>
          </ac:spMkLst>
        </pc:spChg>
        <pc:spChg chg="mod ord">
          <ac:chgData name="Burnett, Carl M" userId="396d1247-df83-4d28-bee2-e66279f856eb" providerId="ADAL" clId="{1173AA65-EA4A-4A0E-9E4D-2CBB1BF1AC07}" dt="2025-05-01T20:49:03.773" v="448" actId="700"/>
          <ac:spMkLst>
            <pc:docMk/>
            <pc:sldMk cId="397094812" sldId="266"/>
            <ac:spMk id="7" creationId="{00000000-0000-0000-0000-000000000000}"/>
          </ac:spMkLst>
        </pc:spChg>
        <pc:spChg chg="mod ord">
          <ac:chgData name="Burnett, Carl M" userId="396d1247-df83-4d28-bee2-e66279f856eb" providerId="ADAL" clId="{1173AA65-EA4A-4A0E-9E4D-2CBB1BF1AC07}" dt="2025-05-01T20:49:15.494" v="451" actId="14100"/>
          <ac:spMkLst>
            <pc:docMk/>
            <pc:sldMk cId="397094812" sldId="266"/>
            <ac:spMk id="8194" creationId="{00000000-0000-0000-0000-000000000000}"/>
          </ac:spMkLst>
        </pc:spChg>
      </pc:sldChg>
      <pc:sldChg chg="add del">
        <pc:chgData name="Burnett, Carl M" userId="396d1247-df83-4d28-bee2-e66279f856eb" providerId="ADAL" clId="{1173AA65-EA4A-4A0E-9E4D-2CBB1BF1AC07}" dt="2025-05-01T19:06:43.016" v="383" actId="47"/>
        <pc:sldMkLst>
          <pc:docMk/>
          <pc:sldMk cId="0" sldId="267"/>
        </pc:sldMkLst>
      </pc:sldChg>
      <pc:sldChg chg="del">
        <pc:chgData name="Burnett, Carl M" userId="396d1247-df83-4d28-bee2-e66279f856eb" providerId="ADAL" clId="{1173AA65-EA4A-4A0E-9E4D-2CBB1BF1AC07}" dt="2025-05-02T11:25:15.024" v="597" actId="47"/>
        <pc:sldMkLst>
          <pc:docMk/>
          <pc:sldMk cId="971571113" sldId="268"/>
        </pc:sldMkLst>
      </pc:sldChg>
      <pc:sldChg chg="add del">
        <pc:chgData name="Burnett, Carl M" userId="396d1247-df83-4d28-bee2-e66279f856eb" providerId="ADAL" clId="{1173AA65-EA4A-4A0E-9E4D-2CBB1BF1AC07}" dt="2025-05-01T20:46:52.830" v="424" actId="47"/>
        <pc:sldMkLst>
          <pc:docMk/>
          <pc:sldMk cId="0" sldId="269"/>
        </pc:sldMkLst>
      </pc:sldChg>
      <pc:sldChg chg="add del">
        <pc:chgData name="Burnett, Carl M" userId="396d1247-df83-4d28-bee2-e66279f856eb" providerId="ADAL" clId="{1173AA65-EA4A-4A0E-9E4D-2CBB1BF1AC07}" dt="2025-05-01T20:47:55.235" v="440" actId="47"/>
        <pc:sldMkLst>
          <pc:docMk/>
          <pc:sldMk cId="0" sldId="270"/>
        </pc:sldMkLst>
      </pc:sldChg>
      <pc:sldChg chg="add">
        <pc:chgData name="Burnett, Carl M" userId="396d1247-df83-4d28-bee2-e66279f856eb" providerId="ADAL" clId="{1173AA65-EA4A-4A0E-9E4D-2CBB1BF1AC07}" dt="2025-05-01T19:11:38.342" v="396"/>
        <pc:sldMkLst>
          <pc:docMk/>
          <pc:sldMk cId="632812198" sldId="271"/>
        </pc:sldMkLst>
      </pc:sldChg>
      <pc:sldChg chg="del">
        <pc:chgData name="Burnett, Carl M" userId="396d1247-df83-4d28-bee2-e66279f856eb" providerId="ADAL" clId="{1173AA65-EA4A-4A0E-9E4D-2CBB1BF1AC07}" dt="2025-05-01T19:11:32.211" v="395" actId="2696"/>
        <pc:sldMkLst>
          <pc:docMk/>
          <pc:sldMk cId="2473056400" sldId="271"/>
        </pc:sldMkLst>
      </pc:sldChg>
      <pc:sldChg chg="add">
        <pc:chgData name="Burnett, Carl M" userId="396d1247-df83-4d28-bee2-e66279f856eb" providerId="ADAL" clId="{1173AA65-EA4A-4A0E-9E4D-2CBB1BF1AC07}" dt="2025-05-01T19:11:38.342" v="396"/>
        <pc:sldMkLst>
          <pc:docMk/>
          <pc:sldMk cId="2713146858" sldId="272"/>
        </pc:sldMkLst>
      </pc:sldChg>
      <pc:sldChg chg="del">
        <pc:chgData name="Burnett, Carl M" userId="396d1247-df83-4d28-bee2-e66279f856eb" providerId="ADAL" clId="{1173AA65-EA4A-4A0E-9E4D-2CBB1BF1AC07}" dt="2025-05-01T19:11:32.211" v="395" actId="2696"/>
        <pc:sldMkLst>
          <pc:docMk/>
          <pc:sldMk cId="2748184852" sldId="272"/>
        </pc:sldMkLst>
      </pc:sldChg>
      <pc:sldChg chg="add">
        <pc:chgData name="Burnett, Carl M" userId="396d1247-df83-4d28-bee2-e66279f856eb" providerId="ADAL" clId="{1173AA65-EA4A-4A0E-9E4D-2CBB1BF1AC07}" dt="2025-05-02T11:23:04.110" v="591"/>
        <pc:sldMkLst>
          <pc:docMk/>
          <pc:sldMk cId="2998040194" sldId="273"/>
        </pc:sldMkLst>
      </pc:sldChg>
      <pc:sldChg chg="del">
        <pc:chgData name="Burnett, Carl M" userId="396d1247-df83-4d28-bee2-e66279f856eb" providerId="ADAL" clId="{1173AA65-EA4A-4A0E-9E4D-2CBB1BF1AC07}" dt="2025-05-02T11:22:56.605" v="590" actId="2696"/>
        <pc:sldMkLst>
          <pc:docMk/>
          <pc:sldMk cId="4180712132" sldId="273"/>
        </pc:sldMkLst>
      </pc:sldChg>
      <pc:sldChg chg="add">
        <pc:chgData name="Burnett, Carl M" userId="396d1247-df83-4d28-bee2-e66279f856eb" providerId="ADAL" clId="{1173AA65-EA4A-4A0E-9E4D-2CBB1BF1AC07}" dt="2025-05-01T19:12:22.010" v="398"/>
        <pc:sldMkLst>
          <pc:docMk/>
          <pc:sldMk cId="1002903644" sldId="274"/>
        </pc:sldMkLst>
      </pc:sldChg>
      <pc:sldChg chg="del">
        <pc:chgData name="Burnett, Carl M" userId="396d1247-df83-4d28-bee2-e66279f856eb" providerId="ADAL" clId="{1173AA65-EA4A-4A0E-9E4D-2CBB1BF1AC07}" dt="2025-05-01T19:12:16.470" v="397" actId="2696"/>
        <pc:sldMkLst>
          <pc:docMk/>
          <pc:sldMk cId="3394697654" sldId="274"/>
        </pc:sldMkLst>
      </pc:sldChg>
      <pc:sldChg chg="del">
        <pc:chgData name="Burnett, Carl M" userId="396d1247-df83-4d28-bee2-e66279f856eb" providerId="ADAL" clId="{1173AA65-EA4A-4A0E-9E4D-2CBB1BF1AC07}" dt="2025-05-02T11:25:35.037" v="598" actId="2696"/>
        <pc:sldMkLst>
          <pc:docMk/>
          <pc:sldMk cId="1634594445" sldId="275"/>
        </pc:sldMkLst>
      </pc:sldChg>
      <pc:sldChg chg="modSp add mod">
        <pc:chgData name="Burnett, Carl M" userId="396d1247-df83-4d28-bee2-e66279f856eb" providerId="ADAL" clId="{1173AA65-EA4A-4A0E-9E4D-2CBB1BF1AC07}" dt="2025-05-02T11:25:46.562" v="601" actId="1076"/>
        <pc:sldMkLst>
          <pc:docMk/>
          <pc:sldMk cId="1899981201" sldId="275"/>
        </pc:sldMkLst>
        <pc:picChg chg="mod">
          <ac:chgData name="Burnett, Carl M" userId="396d1247-df83-4d28-bee2-e66279f856eb" providerId="ADAL" clId="{1173AA65-EA4A-4A0E-9E4D-2CBB1BF1AC07}" dt="2025-05-02T11:25:46.562" v="601" actId="1076"/>
          <ac:picMkLst>
            <pc:docMk/>
            <pc:sldMk cId="1899981201" sldId="275"/>
            <ac:picMk id="5" creationId="{00000000-0000-0000-0000-000000000000}"/>
          </ac:picMkLst>
        </pc:picChg>
      </pc:sldChg>
      <pc:sldChg chg="del">
        <pc:chgData name="Burnett, Carl M" userId="396d1247-df83-4d28-bee2-e66279f856eb" providerId="ADAL" clId="{1173AA65-EA4A-4A0E-9E4D-2CBB1BF1AC07}" dt="2025-05-01T19:15:30.802" v="408" actId="2696"/>
        <pc:sldMkLst>
          <pc:docMk/>
          <pc:sldMk cId="2829831758" sldId="276"/>
        </pc:sldMkLst>
      </pc:sldChg>
      <pc:sldChg chg="add">
        <pc:chgData name="Burnett, Carl M" userId="396d1247-df83-4d28-bee2-e66279f856eb" providerId="ADAL" clId="{1173AA65-EA4A-4A0E-9E4D-2CBB1BF1AC07}" dt="2025-05-01T19:15:33.674" v="409"/>
        <pc:sldMkLst>
          <pc:docMk/>
          <pc:sldMk cId="3436808994" sldId="276"/>
        </pc:sldMkLst>
      </pc:sldChg>
      <pc:sldChg chg="add del">
        <pc:chgData name="Burnett, Carl M" userId="396d1247-df83-4d28-bee2-e66279f856eb" providerId="ADAL" clId="{1173AA65-EA4A-4A0E-9E4D-2CBB1BF1AC07}" dt="2025-05-02T11:23:58.943" v="593" actId="2696"/>
        <pc:sldMkLst>
          <pc:docMk/>
          <pc:sldMk cId="2954069020" sldId="277"/>
        </pc:sldMkLst>
      </pc:sldChg>
      <pc:sldChg chg="del">
        <pc:chgData name="Burnett, Carl M" userId="396d1247-df83-4d28-bee2-e66279f856eb" providerId="ADAL" clId="{1173AA65-EA4A-4A0E-9E4D-2CBB1BF1AC07}" dt="2025-05-01T19:14:34.476" v="404" actId="2696"/>
        <pc:sldMkLst>
          <pc:docMk/>
          <pc:sldMk cId="3187263858" sldId="277"/>
        </pc:sldMkLst>
      </pc:sldChg>
      <pc:sldChg chg="add del">
        <pc:chgData name="Burnett, Carl M" userId="396d1247-df83-4d28-bee2-e66279f856eb" providerId="ADAL" clId="{1173AA65-EA4A-4A0E-9E4D-2CBB1BF1AC07}" dt="2025-05-02T15:47:41.670" v="846" actId="47"/>
        <pc:sldMkLst>
          <pc:docMk/>
          <pc:sldMk cId="3851177065" sldId="277"/>
        </pc:sldMkLst>
      </pc:sldChg>
      <pc:sldChg chg="del">
        <pc:chgData name="Burnett, Carl M" userId="396d1247-df83-4d28-bee2-e66279f856eb" providerId="ADAL" clId="{1173AA65-EA4A-4A0E-9E4D-2CBB1BF1AC07}" dt="2025-05-01T19:14:54.019" v="406" actId="2696"/>
        <pc:sldMkLst>
          <pc:docMk/>
          <pc:sldMk cId="961830091" sldId="278"/>
        </pc:sldMkLst>
      </pc:sldChg>
      <pc:sldChg chg="add">
        <pc:chgData name="Burnett, Carl M" userId="396d1247-df83-4d28-bee2-e66279f856eb" providerId="ADAL" clId="{1173AA65-EA4A-4A0E-9E4D-2CBB1BF1AC07}" dt="2025-05-01T19:14:58.519" v="407"/>
        <pc:sldMkLst>
          <pc:docMk/>
          <pc:sldMk cId="1584055499" sldId="278"/>
        </pc:sldMkLst>
      </pc:sldChg>
      <pc:sldChg chg="del">
        <pc:chgData name="Burnett, Carl M" userId="396d1247-df83-4d28-bee2-e66279f856eb" providerId="ADAL" clId="{1173AA65-EA4A-4A0E-9E4D-2CBB1BF1AC07}" dt="2025-05-01T20:57:46.457" v="529" actId="47"/>
        <pc:sldMkLst>
          <pc:docMk/>
          <pc:sldMk cId="4143951581" sldId="279"/>
        </pc:sldMkLst>
      </pc:sldChg>
      <pc:sldChg chg="add">
        <pc:chgData name="Burnett, Carl M" userId="396d1247-df83-4d28-bee2-e66279f856eb" providerId="ADAL" clId="{1173AA65-EA4A-4A0E-9E4D-2CBB1BF1AC07}" dt="2025-05-01T19:10:09.180" v="391"/>
        <pc:sldMkLst>
          <pc:docMk/>
          <pc:sldMk cId="2477804997" sldId="280"/>
        </pc:sldMkLst>
      </pc:sldChg>
      <pc:sldChg chg="del">
        <pc:chgData name="Burnett, Carl M" userId="396d1247-df83-4d28-bee2-e66279f856eb" providerId="ADAL" clId="{1173AA65-EA4A-4A0E-9E4D-2CBB1BF1AC07}" dt="2025-05-01T19:10:03.619" v="390" actId="2696"/>
        <pc:sldMkLst>
          <pc:docMk/>
          <pc:sldMk cId="2927077375" sldId="280"/>
        </pc:sldMkLst>
      </pc:sldChg>
      <pc:sldChg chg="add del">
        <pc:chgData name="Burnett, Carl M" userId="396d1247-df83-4d28-bee2-e66279f856eb" providerId="ADAL" clId="{1173AA65-EA4A-4A0E-9E4D-2CBB1BF1AC07}" dt="2025-05-01T20:53:57.902" v="502" actId="47"/>
        <pc:sldMkLst>
          <pc:docMk/>
          <pc:sldMk cId="0" sldId="281"/>
        </pc:sldMkLst>
      </pc:sldChg>
      <pc:sldChg chg="add del ord">
        <pc:chgData name="Burnett, Carl M" userId="396d1247-df83-4d28-bee2-e66279f856eb" providerId="ADAL" clId="{1173AA65-EA4A-4A0E-9E4D-2CBB1BF1AC07}" dt="2025-05-01T20:53:51.443" v="501" actId="47"/>
        <pc:sldMkLst>
          <pc:docMk/>
          <pc:sldMk cId="0" sldId="282"/>
        </pc:sldMkLst>
      </pc:sldChg>
      <pc:sldChg chg="add del">
        <pc:chgData name="Burnett, Carl M" userId="396d1247-df83-4d28-bee2-e66279f856eb" providerId="ADAL" clId="{1173AA65-EA4A-4A0E-9E4D-2CBB1BF1AC07}" dt="2025-05-01T20:55:04.248" v="518" actId="47"/>
        <pc:sldMkLst>
          <pc:docMk/>
          <pc:sldMk cId="0" sldId="283"/>
        </pc:sldMkLst>
      </pc:sldChg>
      <pc:sldChg chg="addSp add del">
        <pc:chgData name="Burnett, Carl M" userId="396d1247-df83-4d28-bee2-e66279f856eb" providerId="ADAL" clId="{1173AA65-EA4A-4A0E-9E4D-2CBB1BF1AC07}" dt="2025-05-01T20:56:33.737" v="523" actId="47"/>
        <pc:sldMkLst>
          <pc:docMk/>
          <pc:sldMk cId="0" sldId="284"/>
        </pc:sldMkLst>
        <pc:picChg chg="add">
          <ac:chgData name="Burnett, Carl M" userId="396d1247-df83-4d28-bee2-e66279f856eb" providerId="ADAL" clId="{1173AA65-EA4A-4A0E-9E4D-2CBB1BF1AC07}" dt="2025-05-01T20:56:25.095" v="521"/>
          <ac:picMkLst>
            <pc:docMk/>
            <pc:sldMk cId="0" sldId="284"/>
            <ac:picMk id="53" creationId="{7CFD7D38-A913-D1EE-3805-F685FA68A6CA}"/>
          </ac:picMkLst>
        </pc:picChg>
      </pc:sldChg>
      <pc:sldChg chg="add del">
        <pc:chgData name="Burnett, Carl M" userId="396d1247-df83-4d28-bee2-e66279f856eb" providerId="ADAL" clId="{1173AA65-EA4A-4A0E-9E4D-2CBB1BF1AC07}" dt="2025-05-02T11:22:19.608" v="589" actId="47"/>
        <pc:sldMkLst>
          <pc:docMk/>
          <pc:sldMk cId="0" sldId="285"/>
        </pc:sldMkLst>
      </pc:sldChg>
      <pc:sldChg chg="add del">
        <pc:chgData name="Burnett, Carl M" userId="396d1247-df83-4d28-bee2-e66279f856eb" providerId="ADAL" clId="{1173AA65-EA4A-4A0E-9E4D-2CBB1BF1AC07}" dt="2025-05-02T11:23:08.029" v="592" actId="47"/>
        <pc:sldMkLst>
          <pc:docMk/>
          <pc:sldMk cId="0" sldId="286"/>
        </pc:sldMkLst>
      </pc:sldChg>
      <pc:sldChg chg="add">
        <pc:chgData name="Burnett, Carl M" userId="396d1247-df83-4d28-bee2-e66279f856eb" providerId="ADAL" clId="{1173AA65-EA4A-4A0E-9E4D-2CBB1BF1AC07}" dt="2025-05-01T17:15:12.831" v="63"/>
        <pc:sldMkLst>
          <pc:docMk/>
          <pc:sldMk cId="0" sldId="287"/>
        </pc:sldMkLst>
      </pc:sldChg>
      <pc:sldChg chg="add del">
        <pc:chgData name="Burnett, Carl M" userId="396d1247-df83-4d28-bee2-e66279f856eb" providerId="ADAL" clId="{1173AA65-EA4A-4A0E-9E4D-2CBB1BF1AC07}" dt="2025-05-01T20:55:23.095" v="519" actId="47"/>
        <pc:sldMkLst>
          <pc:docMk/>
          <pc:sldMk cId="0" sldId="288"/>
        </pc:sldMkLst>
      </pc:sldChg>
      <pc:sldChg chg="add del">
        <pc:chgData name="Burnett, Carl M" userId="396d1247-df83-4d28-bee2-e66279f856eb" providerId="ADAL" clId="{1173AA65-EA4A-4A0E-9E4D-2CBB1BF1AC07}" dt="2025-05-01T20:56:50.602" v="526" actId="47"/>
        <pc:sldMkLst>
          <pc:docMk/>
          <pc:sldMk cId="0" sldId="289"/>
        </pc:sldMkLst>
      </pc:sldChg>
      <pc:sldChg chg="add del">
        <pc:chgData name="Burnett, Carl M" userId="396d1247-df83-4d28-bee2-e66279f856eb" providerId="ADAL" clId="{1173AA65-EA4A-4A0E-9E4D-2CBB1BF1AC07}" dt="2025-05-01T20:59:42.801" v="535" actId="47"/>
        <pc:sldMkLst>
          <pc:docMk/>
          <pc:sldMk cId="0" sldId="290"/>
        </pc:sldMkLst>
      </pc:sldChg>
      <pc:sldChg chg="add del">
        <pc:chgData name="Burnett, Carl M" userId="396d1247-df83-4d28-bee2-e66279f856eb" providerId="ADAL" clId="{1173AA65-EA4A-4A0E-9E4D-2CBB1BF1AC07}" dt="2025-05-01T20:59:49.389" v="536" actId="2696"/>
        <pc:sldMkLst>
          <pc:docMk/>
          <pc:sldMk cId="0" sldId="291"/>
        </pc:sldMkLst>
      </pc:sldChg>
      <pc:sldChg chg="add del">
        <pc:chgData name="Burnett, Carl M" userId="396d1247-df83-4d28-bee2-e66279f856eb" providerId="ADAL" clId="{1173AA65-EA4A-4A0E-9E4D-2CBB1BF1AC07}" dt="2025-05-01T21:00:05.374" v="540" actId="47"/>
        <pc:sldMkLst>
          <pc:docMk/>
          <pc:sldMk cId="794090712" sldId="291"/>
        </pc:sldMkLst>
      </pc:sldChg>
      <pc:sldChg chg="add del">
        <pc:chgData name="Burnett, Carl M" userId="396d1247-df83-4d28-bee2-e66279f856eb" providerId="ADAL" clId="{1173AA65-EA4A-4A0E-9E4D-2CBB1BF1AC07}" dt="2025-05-01T20:58:12.785" v="530" actId="47"/>
        <pc:sldMkLst>
          <pc:docMk/>
          <pc:sldMk cId="0" sldId="292"/>
        </pc:sldMkLst>
      </pc:sldChg>
      <pc:sldChg chg="modSp mod">
        <pc:chgData name="Burnett, Carl M" userId="396d1247-df83-4d28-bee2-e66279f856eb" providerId="ADAL" clId="{1173AA65-EA4A-4A0E-9E4D-2CBB1BF1AC07}" dt="2025-05-01T17:14:31.686" v="60" actId="6549"/>
        <pc:sldMkLst>
          <pc:docMk/>
          <pc:sldMk cId="3208740789" sldId="363"/>
        </pc:sldMkLst>
        <pc:spChg chg="mod">
          <ac:chgData name="Burnett, Carl M" userId="396d1247-df83-4d28-bee2-e66279f856eb" providerId="ADAL" clId="{1173AA65-EA4A-4A0E-9E4D-2CBB1BF1AC07}" dt="2025-05-01T17:14:31.686" v="60" actId="6549"/>
          <ac:spMkLst>
            <pc:docMk/>
            <pc:sldMk cId="3208740789" sldId="363"/>
            <ac:spMk id="2" creationId="{688632AA-4C54-43BE-A8C5-62D2D73F1481}"/>
          </ac:spMkLst>
        </pc:spChg>
      </pc:sldChg>
      <pc:sldChg chg="modSp mod">
        <pc:chgData name="Burnett, Carl M" userId="396d1247-df83-4d28-bee2-e66279f856eb" providerId="ADAL" clId="{1173AA65-EA4A-4A0E-9E4D-2CBB1BF1AC07}" dt="2025-05-01T17:20:01.877" v="165" actId="20577"/>
        <pc:sldMkLst>
          <pc:docMk/>
          <pc:sldMk cId="1578051334" sldId="421"/>
        </pc:sldMkLst>
        <pc:spChg chg="mod">
          <ac:chgData name="Burnett, Carl M" userId="396d1247-df83-4d28-bee2-e66279f856eb" providerId="ADAL" clId="{1173AA65-EA4A-4A0E-9E4D-2CBB1BF1AC07}" dt="2025-05-01T17:20:01.877" v="165" actId="20577"/>
          <ac:spMkLst>
            <pc:docMk/>
            <pc:sldMk cId="1578051334" sldId="421"/>
            <ac:spMk id="3" creationId="{5079B3AE-0E7E-4FCA-A356-D18D3F152AC0}"/>
          </ac:spMkLst>
        </pc:spChg>
      </pc:sldChg>
      <pc:sldChg chg="modSp mod ord">
        <pc:chgData name="Burnett, Carl M" userId="396d1247-df83-4d28-bee2-e66279f856eb" providerId="ADAL" clId="{1173AA65-EA4A-4A0E-9E4D-2CBB1BF1AC07}" dt="2025-05-01T20:49:30.702" v="453" actId="255"/>
        <pc:sldMkLst>
          <pc:docMk/>
          <pc:sldMk cId="1875210808" sldId="541"/>
        </pc:sldMkLst>
        <pc:spChg chg="mod">
          <ac:chgData name="Burnett, Carl M" userId="396d1247-df83-4d28-bee2-e66279f856eb" providerId="ADAL" clId="{1173AA65-EA4A-4A0E-9E4D-2CBB1BF1AC07}" dt="2025-05-01T20:49:30.702" v="453" actId="255"/>
          <ac:spMkLst>
            <pc:docMk/>
            <pc:sldMk cId="1875210808" sldId="541"/>
            <ac:spMk id="6147" creationId="{00000000-0000-0000-0000-000000000000}"/>
          </ac:spMkLst>
        </pc:spChg>
      </pc:sldChg>
      <pc:sldChg chg="del">
        <pc:chgData name="Burnett, Carl M" userId="396d1247-df83-4d28-bee2-e66279f856eb" providerId="ADAL" clId="{1173AA65-EA4A-4A0E-9E4D-2CBB1BF1AC07}" dt="2025-05-02T15:47:41.670" v="846" actId="47"/>
        <pc:sldMkLst>
          <pc:docMk/>
          <pc:sldMk cId="2811692502" sldId="542"/>
        </pc:sldMkLst>
      </pc:sldChg>
      <pc:sldChg chg="modSp add del mod">
        <pc:chgData name="Burnett, Carl M" userId="396d1247-df83-4d28-bee2-e66279f856eb" providerId="ADAL" clId="{1173AA65-EA4A-4A0E-9E4D-2CBB1BF1AC07}" dt="2025-05-02T15:17:34.369" v="845" actId="20577"/>
        <pc:sldMkLst>
          <pc:docMk/>
          <pc:sldMk cId="560458252" sldId="544"/>
        </pc:sldMkLst>
        <pc:spChg chg="mod">
          <ac:chgData name="Burnett, Carl M" userId="396d1247-df83-4d28-bee2-e66279f856eb" providerId="ADAL" clId="{1173AA65-EA4A-4A0E-9E4D-2CBB1BF1AC07}" dt="2025-05-02T15:17:34.369" v="845" actId="20577"/>
          <ac:spMkLst>
            <pc:docMk/>
            <pc:sldMk cId="560458252" sldId="544"/>
            <ac:spMk id="3" creationId="{A2444DDC-2BE3-DE2D-2E39-3C1ED58C568C}"/>
          </ac:spMkLst>
        </pc:spChg>
      </pc:sldChg>
      <pc:sldChg chg="del ord">
        <pc:chgData name="Burnett, Carl M" userId="396d1247-df83-4d28-bee2-e66279f856eb" providerId="ADAL" clId="{1173AA65-EA4A-4A0E-9E4D-2CBB1BF1AC07}" dt="2025-05-01T20:59:49.389" v="536" actId="2696"/>
        <pc:sldMkLst>
          <pc:docMk/>
          <pc:sldMk cId="2295012947" sldId="544"/>
        </pc:sldMkLst>
      </pc:sldChg>
      <pc:sldChg chg="del">
        <pc:chgData name="Burnett, Carl M" userId="396d1247-df83-4d28-bee2-e66279f856eb" providerId="ADAL" clId="{1173AA65-EA4A-4A0E-9E4D-2CBB1BF1AC07}" dt="2025-05-01T20:57:46.457" v="529" actId="47"/>
        <pc:sldMkLst>
          <pc:docMk/>
          <pc:sldMk cId="2597701672" sldId="545"/>
        </pc:sldMkLst>
      </pc:sldChg>
      <pc:sldChg chg="add del">
        <pc:chgData name="Burnett, Carl M" userId="396d1247-df83-4d28-bee2-e66279f856eb" providerId="ADAL" clId="{1173AA65-EA4A-4A0E-9E4D-2CBB1BF1AC07}" dt="2025-05-02T15:47:41.670" v="846" actId="47"/>
        <pc:sldMkLst>
          <pc:docMk/>
          <pc:sldMk cId="2983178262" sldId="546"/>
        </pc:sldMkLst>
      </pc:sldChg>
      <pc:sldChg chg="del">
        <pc:chgData name="Burnett, Carl M" userId="396d1247-df83-4d28-bee2-e66279f856eb" providerId="ADAL" clId="{1173AA65-EA4A-4A0E-9E4D-2CBB1BF1AC07}" dt="2025-05-01T20:57:21.019" v="527" actId="2696"/>
        <pc:sldMkLst>
          <pc:docMk/>
          <pc:sldMk cId="4076907932" sldId="546"/>
        </pc:sldMkLst>
      </pc:sldChg>
      <pc:sldChg chg="add del">
        <pc:chgData name="Burnett, Carl M" userId="396d1247-df83-4d28-bee2-e66279f856eb" providerId="ADAL" clId="{1173AA65-EA4A-4A0E-9E4D-2CBB1BF1AC07}" dt="2025-05-01T20:56:43.506" v="524" actId="2696"/>
        <pc:sldMkLst>
          <pc:docMk/>
          <pc:sldMk cId="1505717758" sldId="547"/>
        </pc:sldMkLst>
      </pc:sldChg>
      <pc:sldChg chg="add">
        <pc:chgData name="Burnett, Carl M" userId="396d1247-df83-4d28-bee2-e66279f856eb" providerId="ADAL" clId="{1173AA65-EA4A-4A0E-9E4D-2CBB1BF1AC07}" dt="2025-05-01T20:56:48.270" v="525"/>
        <pc:sldMkLst>
          <pc:docMk/>
          <pc:sldMk cId="1906976260" sldId="547"/>
        </pc:sldMkLst>
      </pc:sldChg>
      <pc:sldChg chg="del">
        <pc:chgData name="Burnett, Carl M" userId="396d1247-df83-4d28-bee2-e66279f856eb" providerId="ADAL" clId="{1173AA65-EA4A-4A0E-9E4D-2CBB1BF1AC07}" dt="2025-05-01T20:56:13.039" v="520" actId="2696"/>
        <pc:sldMkLst>
          <pc:docMk/>
          <pc:sldMk cId="2829508055" sldId="547"/>
        </pc:sldMkLst>
      </pc:sldChg>
      <pc:sldChg chg="del">
        <pc:chgData name="Burnett, Carl M" userId="396d1247-df83-4d28-bee2-e66279f856eb" providerId="ADAL" clId="{1173AA65-EA4A-4A0E-9E4D-2CBB1BF1AC07}" dt="2025-05-01T20:57:21.019" v="527" actId="2696"/>
        <pc:sldMkLst>
          <pc:docMk/>
          <pc:sldMk cId="556351954" sldId="548"/>
        </pc:sldMkLst>
      </pc:sldChg>
      <pc:sldChg chg="add del">
        <pc:chgData name="Burnett, Carl M" userId="396d1247-df83-4d28-bee2-e66279f856eb" providerId="ADAL" clId="{1173AA65-EA4A-4A0E-9E4D-2CBB1BF1AC07}" dt="2025-05-02T11:23:58.943" v="593" actId="2696"/>
        <pc:sldMkLst>
          <pc:docMk/>
          <pc:sldMk cId="1263763068" sldId="548"/>
        </pc:sldMkLst>
      </pc:sldChg>
      <pc:sldChg chg="add del">
        <pc:chgData name="Burnett, Carl M" userId="396d1247-df83-4d28-bee2-e66279f856eb" providerId="ADAL" clId="{1173AA65-EA4A-4A0E-9E4D-2CBB1BF1AC07}" dt="2025-05-02T11:13:24.156" v="541" actId="2696"/>
        <pc:sldMkLst>
          <pc:docMk/>
          <pc:sldMk cId="2257373604" sldId="548"/>
        </pc:sldMkLst>
      </pc:sldChg>
      <pc:sldChg chg="add del">
        <pc:chgData name="Burnett, Carl M" userId="396d1247-df83-4d28-bee2-e66279f856eb" providerId="ADAL" clId="{1173AA65-EA4A-4A0E-9E4D-2CBB1BF1AC07}" dt="2025-05-02T15:47:41.670" v="846" actId="47"/>
        <pc:sldMkLst>
          <pc:docMk/>
          <pc:sldMk cId="3264355607" sldId="548"/>
        </pc:sldMkLst>
      </pc:sldChg>
      <pc:sldChg chg="add del">
        <pc:chgData name="Burnett, Carl M" userId="396d1247-df83-4d28-bee2-e66279f856eb" providerId="ADAL" clId="{1173AA65-EA4A-4A0E-9E4D-2CBB1BF1AC07}" dt="2025-05-01T20:59:29.051" v="533" actId="2696"/>
        <pc:sldMkLst>
          <pc:docMk/>
          <pc:sldMk cId="2570736611" sldId="549"/>
        </pc:sldMkLst>
      </pc:sldChg>
      <pc:sldChg chg="del">
        <pc:chgData name="Burnett, Carl M" userId="396d1247-df83-4d28-bee2-e66279f856eb" providerId="ADAL" clId="{1173AA65-EA4A-4A0E-9E4D-2CBB1BF1AC07}" dt="2025-05-01T20:57:21.019" v="527" actId="2696"/>
        <pc:sldMkLst>
          <pc:docMk/>
          <pc:sldMk cId="3421216724" sldId="549"/>
        </pc:sldMkLst>
      </pc:sldChg>
      <pc:sldChg chg="add">
        <pc:chgData name="Burnett, Carl M" userId="396d1247-df83-4d28-bee2-e66279f856eb" providerId="ADAL" clId="{1173AA65-EA4A-4A0E-9E4D-2CBB1BF1AC07}" dt="2025-05-01T20:59:35.655" v="534"/>
        <pc:sldMkLst>
          <pc:docMk/>
          <pc:sldMk cId="3623500470" sldId="549"/>
        </pc:sldMkLst>
      </pc:sldChg>
      <pc:sldChg chg="add del">
        <pc:chgData name="Burnett, Carl M" userId="396d1247-df83-4d28-bee2-e66279f856eb" providerId="ADAL" clId="{1173AA65-EA4A-4A0E-9E4D-2CBB1BF1AC07}" dt="2025-05-02T15:47:41.670" v="846" actId="47"/>
        <pc:sldMkLst>
          <pc:docMk/>
          <pc:sldMk cId="1700832336" sldId="550"/>
        </pc:sldMkLst>
      </pc:sldChg>
      <pc:sldChg chg="del">
        <pc:chgData name="Burnett, Carl M" userId="396d1247-df83-4d28-bee2-e66279f856eb" providerId="ADAL" clId="{1173AA65-EA4A-4A0E-9E4D-2CBB1BF1AC07}" dt="2025-05-01T20:57:21.019" v="527" actId="2696"/>
        <pc:sldMkLst>
          <pc:docMk/>
          <pc:sldMk cId="4213006680" sldId="550"/>
        </pc:sldMkLst>
      </pc:sldChg>
      <pc:sldChg chg="add del">
        <pc:chgData name="Burnett, Carl M" userId="396d1247-df83-4d28-bee2-e66279f856eb" providerId="ADAL" clId="{1173AA65-EA4A-4A0E-9E4D-2CBB1BF1AC07}" dt="2025-05-02T11:24:39.886" v="595" actId="2696"/>
        <pc:sldMkLst>
          <pc:docMk/>
          <pc:sldMk cId="58945053" sldId="551"/>
        </pc:sldMkLst>
      </pc:sldChg>
      <pc:sldChg chg="del">
        <pc:chgData name="Burnett, Carl M" userId="396d1247-df83-4d28-bee2-e66279f856eb" providerId="ADAL" clId="{1173AA65-EA4A-4A0E-9E4D-2CBB1BF1AC07}" dt="2025-05-01T20:57:21.019" v="527" actId="2696"/>
        <pc:sldMkLst>
          <pc:docMk/>
          <pc:sldMk cId="309339052" sldId="551"/>
        </pc:sldMkLst>
      </pc:sldChg>
      <pc:sldChg chg="add del">
        <pc:chgData name="Burnett, Carl M" userId="396d1247-df83-4d28-bee2-e66279f856eb" providerId="ADAL" clId="{1173AA65-EA4A-4A0E-9E4D-2CBB1BF1AC07}" dt="2025-05-02T15:47:41.670" v="846" actId="47"/>
        <pc:sldMkLst>
          <pc:docMk/>
          <pc:sldMk cId="1149828858" sldId="551"/>
        </pc:sldMkLst>
      </pc:sldChg>
      <pc:sldChg chg="add del">
        <pc:chgData name="Burnett, Carl M" userId="396d1247-df83-4d28-bee2-e66279f856eb" providerId="ADAL" clId="{1173AA65-EA4A-4A0E-9E4D-2CBB1BF1AC07}" dt="2025-05-02T15:47:41.670" v="846" actId="47"/>
        <pc:sldMkLst>
          <pc:docMk/>
          <pc:sldMk cId="1105106859" sldId="552"/>
        </pc:sldMkLst>
      </pc:sldChg>
      <pc:sldChg chg="add del">
        <pc:chgData name="Burnett, Carl M" userId="396d1247-df83-4d28-bee2-e66279f856eb" providerId="ADAL" clId="{1173AA65-EA4A-4A0E-9E4D-2CBB1BF1AC07}" dt="2025-05-02T11:24:39.886" v="595" actId="2696"/>
        <pc:sldMkLst>
          <pc:docMk/>
          <pc:sldMk cId="1212086592" sldId="552"/>
        </pc:sldMkLst>
      </pc:sldChg>
      <pc:sldChg chg="del">
        <pc:chgData name="Burnett, Carl M" userId="396d1247-df83-4d28-bee2-e66279f856eb" providerId="ADAL" clId="{1173AA65-EA4A-4A0E-9E4D-2CBB1BF1AC07}" dt="2025-05-01T20:57:21.019" v="527" actId="2696"/>
        <pc:sldMkLst>
          <pc:docMk/>
          <pc:sldMk cId="4048625005" sldId="552"/>
        </pc:sldMkLst>
      </pc:sldChg>
      <pc:sldChg chg="del">
        <pc:chgData name="Burnett, Carl M" userId="396d1247-df83-4d28-bee2-e66279f856eb" providerId="ADAL" clId="{1173AA65-EA4A-4A0E-9E4D-2CBB1BF1AC07}" dt="2025-05-01T20:57:21.019" v="527" actId="2696"/>
        <pc:sldMkLst>
          <pc:docMk/>
          <pc:sldMk cId="2774203250" sldId="553"/>
        </pc:sldMkLst>
      </pc:sldChg>
      <pc:sldChg chg="add del">
        <pc:chgData name="Burnett, Carl M" userId="396d1247-df83-4d28-bee2-e66279f856eb" providerId="ADAL" clId="{1173AA65-EA4A-4A0E-9E4D-2CBB1BF1AC07}" dt="2025-05-02T15:47:41.670" v="846" actId="47"/>
        <pc:sldMkLst>
          <pc:docMk/>
          <pc:sldMk cId="3040218867" sldId="553"/>
        </pc:sldMkLst>
      </pc:sldChg>
      <pc:sldChg chg="add del">
        <pc:chgData name="Burnett, Carl M" userId="396d1247-df83-4d28-bee2-e66279f856eb" providerId="ADAL" clId="{1173AA65-EA4A-4A0E-9E4D-2CBB1BF1AC07}" dt="2025-05-02T11:24:39.886" v="595" actId="2696"/>
        <pc:sldMkLst>
          <pc:docMk/>
          <pc:sldMk cId="4227026275" sldId="553"/>
        </pc:sldMkLst>
      </pc:sldChg>
      <pc:sldChg chg="add del">
        <pc:chgData name="Burnett, Carl M" userId="396d1247-df83-4d28-bee2-e66279f856eb" providerId="ADAL" clId="{1173AA65-EA4A-4A0E-9E4D-2CBB1BF1AC07}" dt="2025-05-02T15:47:41.670" v="846" actId="47"/>
        <pc:sldMkLst>
          <pc:docMk/>
          <pc:sldMk cId="1992535905" sldId="554"/>
        </pc:sldMkLst>
      </pc:sldChg>
      <pc:sldChg chg="del">
        <pc:chgData name="Burnett, Carl M" userId="396d1247-df83-4d28-bee2-e66279f856eb" providerId="ADAL" clId="{1173AA65-EA4A-4A0E-9E4D-2CBB1BF1AC07}" dt="2025-05-01T20:57:21.019" v="527" actId="2696"/>
        <pc:sldMkLst>
          <pc:docMk/>
          <pc:sldMk cId="2318615675" sldId="554"/>
        </pc:sldMkLst>
      </pc:sldChg>
      <pc:sldChg chg="add del">
        <pc:chgData name="Burnett, Carl M" userId="396d1247-df83-4d28-bee2-e66279f856eb" providerId="ADAL" clId="{1173AA65-EA4A-4A0E-9E4D-2CBB1BF1AC07}" dt="2025-05-02T11:24:39.886" v="595" actId="2696"/>
        <pc:sldMkLst>
          <pc:docMk/>
          <pc:sldMk cId="4028072925" sldId="554"/>
        </pc:sldMkLst>
      </pc:sldChg>
      <pc:sldChg chg="add del">
        <pc:chgData name="Burnett, Carl M" userId="396d1247-df83-4d28-bee2-e66279f856eb" providerId="ADAL" clId="{1173AA65-EA4A-4A0E-9E4D-2CBB1BF1AC07}" dt="2025-05-02T11:24:39.886" v="595" actId="2696"/>
        <pc:sldMkLst>
          <pc:docMk/>
          <pc:sldMk cId="2446677543" sldId="555"/>
        </pc:sldMkLst>
      </pc:sldChg>
      <pc:sldChg chg="del">
        <pc:chgData name="Burnett, Carl M" userId="396d1247-df83-4d28-bee2-e66279f856eb" providerId="ADAL" clId="{1173AA65-EA4A-4A0E-9E4D-2CBB1BF1AC07}" dt="2025-05-01T20:57:21.019" v="527" actId="2696"/>
        <pc:sldMkLst>
          <pc:docMk/>
          <pc:sldMk cId="3117156712" sldId="555"/>
        </pc:sldMkLst>
      </pc:sldChg>
      <pc:sldChg chg="add del">
        <pc:chgData name="Burnett, Carl M" userId="396d1247-df83-4d28-bee2-e66279f856eb" providerId="ADAL" clId="{1173AA65-EA4A-4A0E-9E4D-2CBB1BF1AC07}" dt="2025-05-02T15:47:41.670" v="846" actId="47"/>
        <pc:sldMkLst>
          <pc:docMk/>
          <pc:sldMk cId="4095518287" sldId="555"/>
        </pc:sldMkLst>
      </pc:sldChg>
      <pc:sldChg chg="del">
        <pc:chgData name="Burnett, Carl M" userId="396d1247-df83-4d28-bee2-e66279f856eb" providerId="ADAL" clId="{1173AA65-EA4A-4A0E-9E4D-2CBB1BF1AC07}" dt="2025-05-01T20:57:46.457" v="529" actId="47"/>
        <pc:sldMkLst>
          <pc:docMk/>
          <pc:sldMk cId="2018094395" sldId="556"/>
        </pc:sldMkLst>
      </pc:sldChg>
      <pc:sldChg chg="del">
        <pc:chgData name="Burnett, Carl M" userId="396d1247-df83-4d28-bee2-e66279f856eb" providerId="ADAL" clId="{1173AA65-EA4A-4A0E-9E4D-2CBB1BF1AC07}" dt="2025-05-01T20:57:46.457" v="529" actId="47"/>
        <pc:sldMkLst>
          <pc:docMk/>
          <pc:sldMk cId="4237681554" sldId="557"/>
        </pc:sldMkLst>
      </pc:sldChg>
      <pc:sldChg chg="del">
        <pc:chgData name="Burnett, Carl M" userId="396d1247-df83-4d28-bee2-e66279f856eb" providerId="ADAL" clId="{1173AA65-EA4A-4A0E-9E4D-2CBB1BF1AC07}" dt="2025-05-01T20:57:46.457" v="529" actId="47"/>
        <pc:sldMkLst>
          <pc:docMk/>
          <pc:sldMk cId="3744795405" sldId="558"/>
        </pc:sldMkLst>
      </pc:sldChg>
      <pc:sldChg chg="addSp delSp modSp add mod chgLayout">
        <pc:chgData name="Burnett, Carl M" userId="396d1247-df83-4d28-bee2-e66279f856eb" providerId="ADAL" clId="{1173AA65-EA4A-4A0E-9E4D-2CBB1BF1AC07}" dt="2025-05-01T17:19:08.782" v="159" actId="403"/>
        <pc:sldMkLst>
          <pc:docMk/>
          <pc:sldMk cId="0" sldId="559"/>
        </pc:sldMkLst>
        <pc:spChg chg="del mod">
          <ac:chgData name="Burnett, Carl M" userId="396d1247-df83-4d28-bee2-e66279f856eb" providerId="ADAL" clId="{1173AA65-EA4A-4A0E-9E4D-2CBB1BF1AC07}" dt="2025-05-01T17:17:07.406" v="109"/>
          <ac:spMkLst>
            <pc:docMk/>
            <pc:sldMk cId="0" sldId="559"/>
            <ac:spMk id="2" creationId="{00000000-0000-0000-0000-000000000000}"/>
          </ac:spMkLst>
        </pc:spChg>
        <pc:spChg chg="del mod">
          <ac:chgData name="Burnett, Carl M" userId="396d1247-df83-4d28-bee2-e66279f856eb" providerId="ADAL" clId="{1173AA65-EA4A-4A0E-9E4D-2CBB1BF1AC07}" dt="2025-05-01T17:16:42.948" v="100" actId="700"/>
          <ac:spMkLst>
            <pc:docMk/>
            <pc:sldMk cId="0" sldId="559"/>
            <ac:spMk id="3" creationId="{00000000-0000-0000-0000-000000000000}"/>
          </ac:spMkLst>
        </pc:spChg>
        <pc:spChg chg="del">
          <ac:chgData name="Burnett, Carl M" userId="396d1247-df83-4d28-bee2-e66279f856eb" providerId="ADAL" clId="{1173AA65-EA4A-4A0E-9E4D-2CBB1BF1AC07}" dt="2025-05-01T17:17:07.404" v="107" actId="478"/>
          <ac:spMkLst>
            <pc:docMk/>
            <pc:sldMk cId="0" sldId="559"/>
            <ac:spMk id="4" creationId="{00000000-0000-0000-0000-000000000000}"/>
          </ac:spMkLst>
        </pc:spChg>
        <pc:spChg chg="add mod ord">
          <ac:chgData name="Burnett, Carl M" userId="396d1247-df83-4d28-bee2-e66279f856eb" providerId="ADAL" clId="{1173AA65-EA4A-4A0E-9E4D-2CBB1BF1AC07}" dt="2025-05-01T17:16:43.828" v="102" actId="27636"/>
          <ac:spMkLst>
            <pc:docMk/>
            <pc:sldMk cId="0" sldId="559"/>
            <ac:spMk id="5" creationId="{FEC32A56-117C-5642-FC68-A0AC0D3090D2}"/>
          </ac:spMkLst>
        </pc:spChg>
        <pc:spChg chg="add mod ord">
          <ac:chgData name="Burnett, Carl M" userId="396d1247-df83-4d28-bee2-e66279f856eb" providerId="ADAL" clId="{1173AA65-EA4A-4A0E-9E4D-2CBB1BF1AC07}" dt="2025-05-01T17:19:08.782" v="159" actId="403"/>
          <ac:spMkLst>
            <pc:docMk/>
            <pc:sldMk cId="0" sldId="559"/>
            <ac:spMk id="6" creationId="{37A88B07-A5C3-5563-D391-FC61E198D55D}"/>
          </ac:spMkLst>
        </pc:spChg>
      </pc:sldChg>
      <pc:sldChg chg="addSp delSp modSp add mod modClrScheme chgLayout">
        <pc:chgData name="Burnett, Carl M" userId="396d1247-df83-4d28-bee2-e66279f856eb" providerId="ADAL" clId="{1173AA65-EA4A-4A0E-9E4D-2CBB1BF1AC07}" dt="2025-05-01T19:01:05.906" v="272" actId="14100"/>
        <pc:sldMkLst>
          <pc:docMk/>
          <pc:sldMk cId="0" sldId="560"/>
        </pc:sldMkLst>
        <pc:spChg chg="mod ord">
          <ac:chgData name="Burnett, Carl M" userId="396d1247-df83-4d28-bee2-e66279f856eb" providerId="ADAL" clId="{1173AA65-EA4A-4A0E-9E4D-2CBB1BF1AC07}" dt="2025-05-01T18:54:38.833" v="199"/>
          <ac:spMkLst>
            <pc:docMk/>
            <pc:sldMk cId="0" sldId="560"/>
            <ac:spMk id="2" creationId="{00000000-0000-0000-0000-000000000000}"/>
          </ac:spMkLst>
        </pc:spChg>
        <pc:spChg chg="mod">
          <ac:chgData name="Burnett, Carl M" userId="396d1247-df83-4d28-bee2-e66279f856eb" providerId="ADAL" clId="{1173AA65-EA4A-4A0E-9E4D-2CBB1BF1AC07}" dt="2025-05-01T18:55:17.985" v="210" actId="164"/>
          <ac:spMkLst>
            <pc:docMk/>
            <pc:sldMk cId="0" sldId="560"/>
            <ac:spMk id="14" creationId="{00000000-0000-0000-0000-000000000000}"/>
          </ac:spMkLst>
        </pc:spChg>
        <pc:spChg chg="mod">
          <ac:chgData name="Burnett, Carl M" userId="396d1247-df83-4d28-bee2-e66279f856eb" providerId="ADAL" clId="{1173AA65-EA4A-4A0E-9E4D-2CBB1BF1AC07}" dt="2025-05-01T18:55:17.985" v="210" actId="164"/>
          <ac:spMkLst>
            <pc:docMk/>
            <pc:sldMk cId="0" sldId="560"/>
            <ac:spMk id="15" creationId="{00000000-0000-0000-0000-000000000000}"/>
          </ac:spMkLst>
        </pc:spChg>
        <pc:spChg chg="del mod">
          <ac:chgData name="Burnett, Carl M" userId="396d1247-df83-4d28-bee2-e66279f856eb" providerId="ADAL" clId="{1173AA65-EA4A-4A0E-9E4D-2CBB1BF1AC07}" dt="2025-05-01T18:57:12.994" v="246" actId="478"/>
          <ac:spMkLst>
            <pc:docMk/>
            <pc:sldMk cId="0" sldId="560"/>
            <ac:spMk id="16" creationId="{00000000-0000-0000-0000-000000000000}"/>
          </ac:spMkLst>
        </pc:spChg>
        <pc:spChg chg="mod">
          <ac:chgData name="Burnett, Carl M" userId="396d1247-df83-4d28-bee2-e66279f856eb" providerId="ADAL" clId="{1173AA65-EA4A-4A0E-9E4D-2CBB1BF1AC07}" dt="2025-05-01T18:55:50.353" v="225" actId="14100"/>
          <ac:spMkLst>
            <pc:docMk/>
            <pc:sldMk cId="0" sldId="560"/>
            <ac:spMk id="17" creationId="{00000000-0000-0000-0000-000000000000}"/>
          </ac:spMkLst>
        </pc:spChg>
        <pc:spChg chg="mod">
          <ac:chgData name="Burnett, Carl M" userId="396d1247-df83-4d28-bee2-e66279f856eb" providerId="ADAL" clId="{1173AA65-EA4A-4A0E-9E4D-2CBB1BF1AC07}" dt="2025-05-01T18:56:12.068" v="229" actId="403"/>
          <ac:spMkLst>
            <pc:docMk/>
            <pc:sldMk cId="0" sldId="560"/>
            <ac:spMk id="18" creationId="{00000000-0000-0000-0000-000000000000}"/>
          </ac:spMkLst>
        </pc:spChg>
        <pc:spChg chg="mod">
          <ac:chgData name="Burnett, Carl M" userId="396d1247-df83-4d28-bee2-e66279f856eb" providerId="ADAL" clId="{1173AA65-EA4A-4A0E-9E4D-2CBB1BF1AC07}" dt="2025-05-01T18:56:45.675" v="238" actId="1076"/>
          <ac:spMkLst>
            <pc:docMk/>
            <pc:sldMk cId="0" sldId="560"/>
            <ac:spMk id="19" creationId="{00000000-0000-0000-0000-000000000000}"/>
          </ac:spMkLst>
        </pc:spChg>
        <pc:spChg chg="del mod">
          <ac:chgData name="Burnett, Carl M" userId="396d1247-df83-4d28-bee2-e66279f856eb" providerId="ADAL" clId="{1173AA65-EA4A-4A0E-9E4D-2CBB1BF1AC07}" dt="2025-05-01T18:55:08.081" v="208" actId="478"/>
          <ac:spMkLst>
            <pc:docMk/>
            <pc:sldMk cId="0" sldId="560"/>
            <ac:spMk id="20" creationId="{00000000-0000-0000-0000-000000000000}"/>
          </ac:spMkLst>
        </pc:spChg>
        <pc:spChg chg="del">
          <ac:chgData name="Burnett, Carl M" userId="396d1247-df83-4d28-bee2-e66279f856eb" providerId="ADAL" clId="{1173AA65-EA4A-4A0E-9E4D-2CBB1BF1AC07}" dt="2025-05-01T18:55:09.626" v="209" actId="478"/>
          <ac:spMkLst>
            <pc:docMk/>
            <pc:sldMk cId="0" sldId="560"/>
            <ac:spMk id="21" creationId="{00000000-0000-0000-0000-000000000000}"/>
          </ac:spMkLst>
        </pc:spChg>
        <pc:spChg chg="add mod">
          <ac:chgData name="Burnett, Carl M" userId="396d1247-df83-4d28-bee2-e66279f856eb" providerId="ADAL" clId="{1173AA65-EA4A-4A0E-9E4D-2CBB1BF1AC07}" dt="2025-05-01T19:01:01.606" v="271" actId="164"/>
          <ac:spMkLst>
            <pc:docMk/>
            <pc:sldMk cId="0" sldId="560"/>
            <ac:spMk id="23" creationId="{805A5334-3F73-0070-0CA0-8945DAE3FB4D}"/>
          </ac:spMkLst>
        </pc:spChg>
        <pc:grpChg chg="mod">
          <ac:chgData name="Burnett, Carl M" userId="396d1247-df83-4d28-bee2-e66279f856eb" providerId="ADAL" clId="{1173AA65-EA4A-4A0E-9E4D-2CBB1BF1AC07}" dt="2025-05-01T18:55:17.985" v="210" actId="164"/>
          <ac:grpSpMkLst>
            <pc:docMk/>
            <pc:sldMk cId="0" sldId="560"/>
            <ac:grpSpMk id="3" creationId="{00000000-0000-0000-0000-000000000000}"/>
          </ac:grpSpMkLst>
        </pc:grpChg>
        <pc:grpChg chg="add mod">
          <ac:chgData name="Burnett, Carl M" userId="396d1247-df83-4d28-bee2-e66279f856eb" providerId="ADAL" clId="{1173AA65-EA4A-4A0E-9E4D-2CBB1BF1AC07}" dt="2025-05-01T19:01:01.606" v="271" actId="164"/>
          <ac:grpSpMkLst>
            <pc:docMk/>
            <pc:sldMk cId="0" sldId="560"/>
            <ac:grpSpMk id="22" creationId="{BBB68511-91D5-AFC2-4CFC-8260EA0E7F16}"/>
          </ac:grpSpMkLst>
        </pc:grpChg>
        <pc:grpChg chg="add mod">
          <ac:chgData name="Burnett, Carl M" userId="396d1247-df83-4d28-bee2-e66279f856eb" providerId="ADAL" clId="{1173AA65-EA4A-4A0E-9E4D-2CBB1BF1AC07}" dt="2025-05-01T19:01:05.906" v="272" actId="14100"/>
          <ac:grpSpMkLst>
            <pc:docMk/>
            <pc:sldMk cId="0" sldId="560"/>
            <ac:grpSpMk id="24" creationId="{AC9F3B47-2530-39B5-3DEF-3829D79FE3A0}"/>
          </ac:grpSpMkLst>
        </pc:grpChg>
        <pc:picChg chg="add del">
          <ac:chgData name="Burnett, Carl M" userId="396d1247-df83-4d28-bee2-e66279f856eb" providerId="ADAL" clId="{1173AA65-EA4A-4A0E-9E4D-2CBB1BF1AC07}" dt="2025-05-01T18:57:08.741" v="245" actId="478"/>
          <ac:picMkLst>
            <pc:docMk/>
            <pc:sldMk cId="0" sldId="560"/>
            <ac:picMk id="4" creationId="{00000000-0000-0000-0000-000000000000}"/>
          </ac:picMkLst>
        </pc:picChg>
        <pc:picChg chg="del">
          <ac:chgData name="Burnett, Carl M" userId="396d1247-df83-4d28-bee2-e66279f856eb" providerId="ADAL" clId="{1173AA65-EA4A-4A0E-9E4D-2CBB1BF1AC07}" dt="2025-05-01T18:55:35.710" v="216" actId="478"/>
          <ac:picMkLst>
            <pc:docMk/>
            <pc:sldMk cId="0" sldId="560"/>
            <ac:picMk id="10" creationId="{00000000-0000-0000-0000-000000000000}"/>
          </ac:picMkLst>
        </pc:picChg>
        <pc:picChg chg="mod">
          <ac:chgData name="Burnett, Carl M" userId="396d1247-df83-4d28-bee2-e66279f856eb" providerId="ADAL" clId="{1173AA65-EA4A-4A0E-9E4D-2CBB1BF1AC07}" dt="2025-05-01T18:55:55.760" v="226" actId="14100"/>
          <ac:picMkLst>
            <pc:docMk/>
            <pc:sldMk cId="0" sldId="560"/>
            <ac:picMk id="11" creationId="{00000000-0000-0000-0000-000000000000}"/>
          </ac:picMkLst>
        </pc:picChg>
      </pc:sldChg>
      <pc:sldChg chg="add del">
        <pc:chgData name="Burnett, Carl M" userId="396d1247-df83-4d28-bee2-e66279f856eb" providerId="ADAL" clId="{1173AA65-EA4A-4A0E-9E4D-2CBB1BF1AC07}" dt="2025-05-01T19:02:03.859" v="281" actId="47"/>
        <pc:sldMkLst>
          <pc:docMk/>
          <pc:sldMk cId="0" sldId="561"/>
        </pc:sldMkLst>
      </pc:sldChg>
      <pc:sldChg chg="add del">
        <pc:chgData name="Burnett, Carl M" userId="396d1247-df83-4d28-bee2-e66279f856eb" providerId="ADAL" clId="{1173AA65-EA4A-4A0E-9E4D-2CBB1BF1AC07}" dt="2025-05-01T19:02:51.467" v="307" actId="47"/>
        <pc:sldMkLst>
          <pc:docMk/>
          <pc:sldMk cId="0" sldId="562"/>
        </pc:sldMkLst>
      </pc:sldChg>
      <pc:sldChg chg="delSp add del mod">
        <pc:chgData name="Burnett, Carl M" userId="396d1247-df83-4d28-bee2-e66279f856eb" providerId="ADAL" clId="{1173AA65-EA4A-4A0E-9E4D-2CBB1BF1AC07}" dt="2025-05-01T19:05:43.236" v="358" actId="47"/>
        <pc:sldMkLst>
          <pc:docMk/>
          <pc:sldMk cId="0" sldId="563"/>
        </pc:sldMkLst>
        <pc:spChg chg="del">
          <ac:chgData name="Burnett, Carl M" userId="396d1247-df83-4d28-bee2-e66279f856eb" providerId="ADAL" clId="{1173AA65-EA4A-4A0E-9E4D-2CBB1BF1AC07}" dt="2025-05-01T19:02:58.386" v="309" actId="478"/>
          <ac:spMkLst>
            <pc:docMk/>
            <pc:sldMk cId="0" sldId="563"/>
            <ac:spMk id="7" creationId="{00000000-0000-0000-0000-000000000000}"/>
          </ac:spMkLst>
        </pc:spChg>
        <pc:spChg chg="del">
          <ac:chgData name="Burnett, Carl M" userId="396d1247-df83-4d28-bee2-e66279f856eb" providerId="ADAL" clId="{1173AA65-EA4A-4A0E-9E4D-2CBB1BF1AC07}" dt="2025-05-01T19:02:56.773" v="308" actId="478"/>
          <ac:spMkLst>
            <pc:docMk/>
            <pc:sldMk cId="0" sldId="563"/>
            <ac:spMk id="8" creationId="{00000000-0000-0000-0000-000000000000}"/>
          </ac:spMkLst>
        </pc:spChg>
      </pc:sldChg>
      <pc:sldChg chg="add del">
        <pc:chgData name="Burnett, Carl M" userId="396d1247-df83-4d28-bee2-e66279f856eb" providerId="ADAL" clId="{1173AA65-EA4A-4A0E-9E4D-2CBB1BF1AC07}" dt="2025-05-01T20:46:26.059" v="418" actId="47"/>
        <pc:sldMkLst>
          <pc:docMk/>
          <pc:sldMk cId="0" sldId="564"/>
        </pc:sldMkLst>
      </pc:sldChg>
      <pc:sldChg chg="addSp delSp modSp add del mod modClrScheme chgLayout">
        <pc:chgData name="Burnett, Carl M" userId="396d1247-df83-4d28-bee2-e66279f856eb" providerId="ADAL" clId="{1173AA65-EA4A-4A0E-9E4D-2CBB1BF1AC07}" dt="2025-05-01T20:49:21.146" v="452" actId="47"/>
        <pc:sldMkLst>
          <pc:docMk/>
          <pc:sldMk cId="0" sldId="565"/>
        </pc:sldMkLst>
        <pc:spChg chg="del mod ord">
          <ac:chgData name="Burnett, Carl M" userId="396d1247-df83-4d28-bee2-e66279f856eb" providerId="ADAL" clId="{1173AA65-EA4A-4A0E-9E4D-2CBB1BF1AC07}" dt="2025-05-01T20:48:35.714" v="444" actId="700"/>
          <ac:spMkLst>
            <pc:docMk/>
            <pc:sldMk cId="0" sldId="565"/>
            <ac:spMk id="3" creationId="{00000000-0000-0000-0000-000000000000}"/>
          </ac:spMkLst>
        </pc:spChg>
        <pc:spChg chg="mod ord">
          <ac:chgData name="Burnett, Carl M" userId="396d1247-df83-4d28-bee2-e66279f856eb" providerId="ADAL" clId="{1173AA65-EA4A-4A0E-9E4D-2CBB1BF1AC07}" dt="2025-05-01T20:48:35.714" v="444" actId="700"/>
          <ac:spMkLst>
            <pc:docMk/>
            <pc:sldMk cId="0" sldId="565"/>
            <ac:spMk id="8" creationId="{5CED6B5B-85A1-ECB3-3221-D60D6C20008F}"/>
          </ac:spMkLst>
        </pc:spChg>
        <pc:spChg chg="mod ord">
          <ac:chgData name="Burnett, Carl M" userId="396d1247-df83-4d28-bee2-e66279f856eb" providerId="ADAL" clId="{1173AA65-EA4A-4A0E-9E4D-2CBB1BF1AC07}" dt="2025-05-01T20:48:35.714" v="444" actId="700"/>
          <ac:spMkLst>
            <pc:docMk/>
            <pc:sldMk cId="0" sldId="565"/>
            <ac:spMk id="9" creationId="{F4CBE002-AEC5-267A-47DF-65FC72DACC33}"/>
          </ac:spMkLst>
        </pc:spChg>
        <pc:spChg chg="mod ord">
          <ac:chgData name="Burnett, Carl M" userId="396d1247-df83-4d28-bee2-e66279f856eb" providerId="ADAL" clId="{1173AA65-EA4A-4A0E-9E4D-2CBB1BF1AC07}" dt="2025-05-01T20:48:35.714" v="444" actId="700"/>
          <ac:spMkLst>
            <pc:docMk/>
            <pc:sldMk cId="0" sldId="565"/>
            <ac:spMk id="10" creationId="{538B6AFE-86F3-8596-ED9D-03850410EE3F}"/>
          </ac:spMkLst>
        </pc:spChg>
        <pc:spChg chg="add mod ord">
          <ac:chgData name="Burnett, Carl M" userId="396d1247-df83-4d28-bee2-e66279f856eb" providerId="ADAL" clId="{1173AA65-EA4A-4A0E-9E4D-2CBB1BF1AC07}" dt="2025-05-01T20:48:38.578" v="445"/>
          <ac:spMkLst>
            <pc:docMk/>
            <pc:sldMk cId="0" sldId="565"/>
            <ac:spMk id="11" creationId="{7AF66BC0-8B6F-C089-28D9-46EE502F951B}"/>
          </ac:spMkLst>
        </pc:spChg>
        <pc:spChg chg="add del mod ord">
          <ac:chgData name="Burnett, Carl M" userId="396d1247-df83-4d28-bee2-e66279f856eb" providerId="ADAL" clId="{1173AA65-EA4A-4A0E-9E4D-2CBB1BF1AC07}" dt="2025-05-01T20:48:41.547" v="446" actId="478"/>
          <ac:spMkLst>
            <pc:docMk/>
            <pc:sldMk cId="0" sldId="565"/>
            <ac:spMk id="12" creationId="{A4DE70DE-358D-79EF-AC78-D5035CB4B1F6}"/>
          </ac:spMkLst>
        </pc:spChg>
      </pc:sldChg>
      <pc:sldChg chg="add del">
        <pc:chgData name="Burnett, Carl M" userId="396d1247-df83-4d28-bee2-e66279f856eb" providerId="ADAL" clId="{1173AA65-EA4A-4A0E-9E4D-2CBB1BF1AC07}" dt="2025-05-01T20:49:37.144" v="454" actId="47"/>
        <pc:sldMkLst>
          <pc:docMk/>
          <pc:sldMk cId="0" sldId="566"/>
        </pc:sldMkLst>
      </pc:sldChg>
      <pc:sldChg chg="add del">
        <pc:chgData name="Burnett, Carl M" userId="396d1247-df83-4d28-bee2-e66279f856eb" providerId="ADAL" clId="{1173AA65-EA4A-4A0E-9E4D-2CBB1BF1AC07}" dt="2025-05-01T20:49:42.749" v="455" actId="47"/>
        <pc:sldMkLst>
          <pc:docMk/>
          <pc:sldMk cId="0" sldId="567"/>
        </pc:sldMkLst>
      </pc:sldChg>
      <pc:sldChg chg="add del">
        <pc:chgData name="Burnett, Carl M" userId="396d1247-df83-4d28-bee2-e66279f856eb" providerId="ADAL" clId="{1173AA65-EA4A-4A0E-9E4D-2CBB1BF1AC07}" dt="2025-05-02T11:21:04.769" v="587" actId="47"/>
        <pc:sldMkLst>
          <pc:docMk/>
          <pc:sldMk cId="0" sldId="568"/>
        </pc:sldMkLst>
      </pc:sldChg>
      <pc:sldChg chg="addSp delSp modSp add mod modClrScheme chgLayout">
        <pc:chgData name="Burnett, Carl M" userId="396d1247-df83-4d28-bee2-e66279f856eb" providerId="ADAL" clId="{1173AA65-EA4A-4A0E-9E4D-2CBB1BF1AC07}" dt="2025-05-01T20:51:20.455" v="470" actId="14100"/>
        <pc:sldMkLst>
          <pc:docMk/>
          <pc:sldMk cId="0" sldId="569"/>
        </pc:sldMkLst>
        <pc:spChg chg="mod">
          <ac:chgData name="Burnett, Carl M" userId="396d1247-df83-4d28-bee2-e66279f856eb" providerId="ADAL" clId="{1173AA65-EA4A-4A0E-9E4D-2CBB1BF1AC07}" dt="2025-05-01T20:51:13.476" v="468" actId="164"/>
          <ac:spMkLst>
            <pc:docMk/>
            <pc:sldMk cId="0" sldId="569"/>
            <ac:spMk id="24" creationId="{00000000-0000-0000-0000-000000000000}"/>
          </ac:spMkLst>
        </pc:spChg>
        <pc:spChg chg="mod">
          <ac:chgData name="Burnett, Carl M" userId="396d1247-df83-4d28-bee2-e66279f856eb" providerId="ADAL" clId="{1173AA65-EA4A-4A0E-9E4D-2CBB1BF1AC07}" dt="2025-05-01T20:51:13.476" v="468" actId="164"/>
          <ac:spMkLst>
            <pc:docMk/>
            <pc:sldMk cId="0" sldId="569"/>
            <ac:spMk id="25" creationId="{00000000-0000-0000-0000-000000000000}"/>
          </ac:spMkLst>
        </pc:spChg>
        <pc:spChg chg="mod">
          <ac:chgData name="Burnett, Carl M" userId="396d1247-df83-4d28-bee2-e66279f856eb" providerId="ADAL" clId="{1173AA65-EA4A-4A0E-9E4D-2CBB1BF1AC07}" dt="2025-05-01T20:51:13.476" v="468" actId="164"/>
          <ac:spMkLst>
            <pc:docMk/>
            <pc:sldMk cId="0" sldId="569"/>
            <ac:spMk id="62" creationId="{00000000-0000-0000-0000-000000000000}"/>
          </ac:spMkLst>
        </pc:spChg>
        <pc:spChg chg="del">
          <ac:chgData name="Burnett, Carl M" userId="396d1247-df83-4d28-bee2-e66279f856eb" providerId="ADAL" clId="{1173AA65-EA4A-4A0E-9E4D-2CBB1BF1AC07}" dt="2025-05-01T20:51:00.631" v="465" actId="478"/>
          <ac:spMkLst>
            <pc:docMk/>
            <pc:sldMk cId="0" sldId="569"/>
            <ac:spMk id="66" creationId="{00000000-0000-0000-0000-000000000000}"/>
          </ac:spMkLst>
        </pc:spChg>
        <pc:spChg chg="mod ord">
          <ac:chgData name="Burnett, Carl M" userId="396d1247-df83-4d28-bee2-e66279f856eb" providerId="ADAL" clId="{1173AA65-EA4A-4A0E-9E4D-2CBB1BF1AC07}" dt="2025-05-01T20:50:56.925" v="464" actId="1076"/>
          <ac:spMkLst>
            <pc:docMk/>
            <pc:sldMk cId="0" sldId="569"/>
            <ac:spMk id="67" creationId="{00000000-0000-0000-0000-000000000000}"/>
          </ac:spMkLst>
        </pc:spChg>
        <pc:spChg chg="del">
          <ac:chgData name="Burnett, Carl M" userId="396d1247-df83-4d28-bee2-e66279f856eb" providerId="ADAL" clId="{1173AA65-EA4A-4A0E-9E4D-2CBB1BF1AC07}" dt="2025-05-01T20:51:04.563" v="467" actId="478"/>
          <ac:spMkLst>
            <pc:docMk/>
            <pc:sldMk cId="0" sldId="569"/>
            <ac:spMk id="68" creationId="{00000000-0000-0000-0000-000000000000}"/>
          </ac:spMkLst>
        </pc:spChg>
        <pc:spChg chg="mod">
          <ac:chgData name="Burnett, Carl M" userId="396d1247-df83-4d28-bee2-e66279f856eb" providerId="ADAL" clId="{1173AA65-EA4A-4A0E-9E4D-2CBB1BF1AC07}" dt="2025-05-01T20:51:13.476" v="468" actId="164"/>
          <ac:spMkLst>
            <pc:docMk/>
            <pc:sldMk cId="0" sldId="569"/>
            <ac:spMk id="69" creationId="{00000000-0000-0000-0000-000000000000}"/>
          </ac:spMkLst>
        </pc:spChg>
        <pc:spChg chg="mod">
          <ac:chgData name="Burnett, Carl M" userId="396d1247-df83-4d28-bee2-e66279f856eb" providerId="ADAL" clId="{1173AA65-EA4A-4A0E-9E4D-2CBB1BF1AC07}" dt="2025-05-01T20:51:13.476" v="468" actId="164"/>
          <ac:spMkLst>
            <pc:docMk/>
            <pc:sldMk cId="0" sldId="569"/>
            <ac:spMk id="70" creationId="{00000000-0000-0000-0000-000000000000}"/>
          </ac:spMkLst>
        </pc:spChg>
        <pc:spChg chg="del">
          <ac:chgData name="Burnett, Carl M" userId="396d1247-df83-4d28-bee2-e66279f856eb" providerId="ADAL" clId="{1173AA65-EA4A-4A0E-9E4D-2CBB1BF1AC07}" dt="2025-05-01T20:51:03.233" v="466" actId="478"/>
          <ac:spMkLst>
            <pc:docMk/>
            <pc:sldMk cId="0" sldId="569"/>
            <ac:spMk id="71" creationId="{00000000-0000-0000-0000-000000000000}"/>
          </ac:spMkLst>
        </pc:spChg>
        <pc:spChg chg="mod ord">
          <ac:chgData name="Burnett, Carl M" userId="396d1247-df83-4d28-bee2-e66279f856eb" providerId="ADAL" clId="{1173AA65-EA4A-4A0E-9E4D-2CBB1BF1AC07}" dt="2025-05-01T20:50:33.932" v="456" actId="700"/>
          <ac:spMkLst>
            <pc:docMk/>
            <pc:sldMk cId="0" sldId="569"/>
            <ac:spMk id="72" creationId="{453CF6EF-0C9D-659F-2BCD-4C800ACD31B9}"/>
          </ac:spMkLst>
        </pc:spChg>
        <pc:spChg chg="mod ord">
          <ac:chgData name="Burnett, Carl M" userId="396d1247-df83-4d28-bee2-e66279f856eb" providerId="ADAL" clId="{1173AA65-EA4A-4A0E-9E4D-2CBB1BF1AC07}" dt="2025-05-01T20:50:33.932" v="456" actId="700"/>
          <ac:spMkLst>
            <pc:docMk/>
            <pc:sldMk cId="0" sldId="569"/>
            <ac:spMk id="73" creationId="{7B5BDEF0-1935-0FD2-B263-7B96796B3EC3}"/>
          </ac:spMkLst>
        </pc:spChg>
        <pc:spChg chg="mod ord">
          <ac:chgData name="Burnett, Carl M" userId="396d1247-df83-4d28-bee2-e66279f856eb" providerId="ADAL" clId="{1173AA65-EA4A-4A0E-9E4D-2CBB1BF1AC07}" dt="2025-05-01T20:50:33.932" v="456" actId="700"/>
          <ac:spMkLst>
            <pc:docMk/>
            <pc:sldMk cId="0" sldId="569"/>
            <ac:spMk id="74" creationId="{755045AA-1CF4-0E15-37AD-D14E08621C49}"/>
          </ac:spMkLst>
        </pc:spChg>
        <pc:grpChg chg="mod">
          <ac:chgData name="Burnett, Carl M" userId="396d1247-df83-4d28-bee2-e66279f856eb" providerId="ADAL" clId="{1173AA65-EA4A-4A0E-9E4D-2CBB1BF1AC07}" dt="2025-05-01T20:51:13.476" v="468" actId="164"/>
          <ac:grpSpMkLst>
            <pc:docMk/>
            <pc:sldMk cId="0" sldId="569"/>
            <ac:grpSpMk id="2" creationId="{00000000-0000-0000-0000-000000000000}"/>
          </ac:grpSpMkLst>
        </pc:grpChg>
        <pc:grpChg chg="mod">
          <ac:chgData name="Burnett, Carl M" userId="396d1247-df83-4d28-bee2-e66279f856eb" providerId="ADAL" clId="{1173AA65-EA4A-4A0E-9E4D-2CBB1BF1AC07}" dt="2025-05-01T20:51:20.455" v="470" actId="14100"/>
          <ac:grpSpMkLst>
            <pc:docMk/>
            <pc:sldMk cId="0" sldId="569"/>
            <ac:grpSpMk id="75" creationId="{308103E4-5E06-EEA9-39B9-5382C2082D3B}"/>
          </ac:grpSpMkLst>
        </pc:grpChg>
        <pc:picChg chg="mod">
          <ac:chgData name="Burnett, Carl M" userId="396d1247-df83-4d28-bee2-e66279f856eb" providerId="ADAL" clId="{1173AA65-EA4A-4A0E-9E4D-2CBB1BF1AC07}" dt="2025-05-01T20:51:13.476" v="468" actId="164"/>
          <ac:picMkLst>
            <pc:docMk/>
            <pc:sldMk cId="0" sldId="569"/>
            <ac:picMk id="58" creationId="{00000000-0000-0000-0000-000000000000}"/>
          </ac:picMkLst>
        </pc:picChg>
        <pc:picChg chg="mod">
          <ac:chgData name="Burnett, Carl M" userId="396d1247-df83-4d28-bee2-e66279f856eb" providerId="ADAL" clId="{1173AA65-EA4A-4A0E-9E4D-2CBB1BF1AC07}" dt="2025-05-01T20:51:13.476" v="468" actId="164"/>
          <ac:picMkLst>
            <pc:docMk/>
            <pc:sldMk cId="0" sldId="569"/>
            <ac:picMk id="63" creationId="{00000000-0000-0000-0000-000000000000}"/>
          </ac:picMkLst>
        </pc:picChg>
        <pc:picChg chg="mod">
          <ac:chgData name="Burnett, Carl M" userId="396d1247-df83-4d28-bee2-e66279f856eb" providerId="ADAL" clId="{1173AA65-EA4A-4A0E-9E4D-2CBB1BF1AC07}" dt="2025-05-01T20:51:13.476" v="468" actId="164"/>
          <ac:picMkLst>
            <pc:docMk/>
            <pc:sldMk cId="0" sldId="569"/>
            <ac:picMk id="64" creationId="{00000000-0000-0000-0000-000000000000}"/>
          </ac:picMkLst>
        </pc:picChg>
        <pc:picChg chg="mod">
          <ac:chgData name="Burnett, Carl M" userId="396d1247-df83-4d28-bee2-e66279f856eb" providerId="ADAL" clId="{1173AA65-EA4A-4A0E-9E4D-2CBB1BF1AC07}" dt="2025-05-01T20:51:13.476" v="468" actId="164"/>
          <ac:picMkLst>
            <pc:docMk/>
            <pc:sldMk cId="0" sldId="569"/>
            <ac:picMk id="65" creationId="{00000000-0000-0000-0000-000000000000}"/>
          </ac:picMkLst>
        </pc:picChg>
      </pc:sldChg>
      <pc:sldChg chg="add del">
        <pc:chgData name="Burnett, Carl M" userId="396d1247-df83-4d28-bee2-e66279f856eb" providerId="ADAL" clId="{1173AA65-EA4A-4A0E-9E4D-2CBB1BF1AC07}" dt="2025-05-01T20:52:58.859" v="493" actId="47"/>
        <pc:sldMkLst>
          <pc:docMk/>
          <pc:sldMk cId="0" sldId="570"/>
        </pc:sldMkLst>
      </pc:sldChg>
      <pc:sldChg chg="add del">
        <pc:chgData name="Burnett, Carl M" userId="396d1247-df83-4d28-bee2-e66279f856eb" providerId="ADAL" clId="{1173AA65-EA4A-4A0E-9E4D-2CBB1BF1AC07}" dt="2025-05-01T20:53:00.939" v="494" actId="47"/>
        <pc:sldMkLst>
          <pc:docMk/>
          <pc:sldMk cId="0" sldId="571"/>
        </pc:sldMkLst>
      </pc:sldChg>
      <pc:sldChg chg="addSp delSp modSp add del mod ord modClrScheme chgLayout">
        <pc:chgData name="Burnett, Carl M" userId="396d1247-df83-4d28-bee2-e66279f856eb" providerId="ADAL" clId="{1173AA65-EA4A-4A0E-9E4D-2CBB1BF1AC07}" dt="2025-05-01T20:52:46.204" v="492" actId="47"/>
        <pc:sldMkLst>
          <pc:docMk/>
          <pc:sldMk cId="0" sldId="572"/>
        </pc:sldMkLst>
        <pc:spChg chg="del">
          <ac:chgData name="Burnett, Carl M" userId="396d1247-df83-4d28-bee2-e66279f856eb" providerId="ADAL" clId="{1173AA65-EA4A-4A0E-9E4D-2CBB1BF1AC07}" dt="2025-05-01T20:51:48.714" v="481" actId="478"/>
          <ac:spMkLst>
            <pc:docMk/>
            <pc:sldMk cId="0" sldId="572"/>
            <ac:spMk id="2" creationId="{00000000-0000-0000-0000-000000000000}"/>
          </ac:spMkLst>
        </pc:spChg>
        <pc:spChg chg="mod ord">
          <ac:chgData name="Burnett, Carl M" userId="396d1247-df83-4d28-bee2-e66279f856eb" providerId="ADAL" clId="{1173AA65-EA4A-4A0E-9E4D-2CBB1BF1AC07}" dt="2025-05-01T20:51:40.657" v="478" actId="403"/>
          <ac:spMkLst>
            <pc:docMk/>
            <pc:sldMk cId="0" sldId="572"/>
            <ac:spMk id="3" creationId="{00000000-0000-0000-0000-000000000000}"/>
          </ac:spMkLst>
        </pc:spChg>
        <pc:spChg chg="mod">
          <ac:chgData name="Burnett, Carl M" userId="396d1247-df83-4d28-bee2-e66279f856eb" providerId="ADAL" clId="{1173AA65-EA4A-4A0E-9E4D-2CBB1BF1AC07}" dt="2025-05-01T20:52:19.391" v="489" actId="164"/>
          <ac:spMkLst>
            <pc:docMk/>
            <pc:sldMk cId="0" sldId="572"/>
            <ac:spMk id="4" creationId="{00000000-0000-0000-0000-000000000000}"/>
          </ac:spMkLst>
        </pc:spChg>
        <pc:spChg chg="mod">
          <ac:chgData name="Burnett, Carl M" userId="396d1247-df83-4d28-bee2-e66279f856eb" providerId="ADAL" clId="{1173AA65-EA4A-4A0E-9E4D-2CBB1BF1AC07}" dt="2025-05-01T20:52:19.391" v="489" actId="164"/>
          <ac:spMkLst>
            <pc:docMk/>
            <pc:sldMk cId="0" sldId="572"/>
            <ac:spMk id="5" creationId="{00000000-0000-0000-0000-000000000000}"/>
          </ac:spMkLst>
        </pc:spChg>
        <pc:spChg chg="mod">
          <ac:chgData name="Burnett, Carl M" userId="396d1247-df83-4d28-bee2-e66279f856eb" providerId="ADAL" clId="{1173AA65-EA4A-4A0E-9E4D-2CBB1BF1AC07}" dt="2025-05-01T20:52:19.391" v="489" actId="164"/>
          <ac:spMkLst>
            <pc:docMk/>
            <pc:sldMk cId="0" sldId="572"/>
            <ac:spMk id="6" creationId="{00000000-0000-0000-0000-000000000000}"/>
          </ac:spMkLst>
        </pc:spChg>
        <pc:spChg chg="mod">
          <ac:chgData name="Burnett, Carl M" userId="396d1247-df83-4d28-bee2-e66279f856eb" providerId="ADAL" clId="{1173AA65-EA4A-4A0E-9E4D-2CBB1BF1AC07}" dt="2025-05-01T20:52:19.391" v="489" actId="164"/>
          <ac:spMkLst>
            <pc:docMk/>
            <pc:sldMk cId="0" sldId="572"/>
            <ac:spMk id="7" creationId="{00000000-0000-0000-0000-000000000000}"/>
          </ac:spMkLst>
        </pc:spChg>
        <pc:spChg chg="mod">
          <ac:chgData name="Burnett, Carl M" userId="396d1247-df83-4d28-bee2-e66279f856eb" providerId="ADAL" clId="{1173AA65-EA4A-4A0E-9E4D-2CBB1BF1AC07}" dt="2025-05-01T20:52:19.391" v="489" actId="164"/>
          <ac:spMkLst>
            <pc:docMk/>
            <pc:sldMk cId="0" sldId="572"/>
            <ac:spMk id="8" creationId="{00000000-0000-0000-0000-000000000000}"/>
          </ac:spMkLst>
        </pc:spChg>
        <pc:spChg chg="add del mod topLvl">
          <ac:chgData name="Burnett, Carl M" userId="396d1247-df83-4d28-bee2-e66279f856eb" providerId="ADAL" clId="{1173AA65-EA4A-4A0E-9E4D-2CBB1BF1AC07}" dt="2025-05-01T20:52:11.228" v="488" actId="478"/>
          <ac:spMkLst>
            <pc:docMk/>
            <pc:sldMk cId="0" sldId="572"/>
            <ac:spMk id="11" creationId="{00000000-0000-0000-0000-000000000000}"/>
          </ac:spMkLst>
        </pc:spChg>
        <pc:spChg chg="mod">
          <ac:chgData name="Burnett, Carl M" userId="396d1247-df83-4d28-bee2-e66279f856eb" providerId="ADAL" clId="{1173AA65-EA4A-4A0E-9E4D-2CBB1BF1AC07}" dt="2025-05-01T20:52:19.391" v="489" actId="164"/>
          <ac:spMkLst>
            <pc:docMk/>
            <pc:sldMk cId="0" sldId="572"/>
            <ac:spMk id="12" creationId="{00000000-0000-0000-0000-000000000000}"/>
          </ac:spMkLst>
        </pc:spChg>
        <pc:spChg chg="del">
          <ac:chgData name="Burnett, Carl M" userId="396d1247-df83-4d28-bee2-e66279f856eb" providerId="ADAL" clId="{1173AA65-EA4A-4A0E-9E4D-2CBB1BF1AC07}" dt="2025-05-01T20:51:45.080" v="479" actId="478"/>
          <ac:spMkLst>
            <pc:docMk/>
            <pc:sldMk cId="0" sldId="572"/>
            <ac:spMk id="13" creationId="{00000000-0000-0000-0000-000000000000}"/>
          </ac:spMkLst>
        </pc:spChg>
        <pc:spChg chg="del">
          <ac:chgData name="Burnett, Carl M" userId="396d1247-df83-4d28-bee2-e66279f856eb" providerId="ADAL" clId="{1173AA65-EA4A-4A0E-9E4D-2CBB1BF1AC07}" dt="2025-05-01T20:51:46.833" v="480" actId="478"/>
          <ac:spMkLst>
            <pc:docMk/>
            <pc:sldMk cId="0" sldId="572"/>
            <ac:spMk id="14" creationId="{00000000-0000-0000-0000-000000000000}"/>
          </ac:spMkLst>
        </pc:spChg>
        <pc:spChg chg="del">
          <ac:chgData name="Burnett, Carl M" userId="396d1247-df83-4d28-bee2-e66279f856eb" providerId="ADAL" clId="{1173AA65-EA4A-4A0E-9E4D-2CBB1BF1AC07}" dt="2025-05-01T20:51:49.386" v="482" actId="478"/>
          <ac:spMkLst>
            <pc:docMk/>
            <pc:sldMk cId="0" sldId="572"/>
            <ac:spMk id="15" creationId="{00000000-0000-0000-0000-000000000000}"/>
          </ac:spMkLst>
        </pc:spChg>
        <pc:spChg chg="mod ord">
          <ac:chgData name="Burnett, Carl M" userId="396d1247-df83-4d28-bee2-e66279f856eb" providerId="ADAL" clId="{1173AA65-EA4A-4A0E-9E4D-2CBB1BF1AC07}" dt="2025-05-01T20:51:30.964" v="471" actId="700"/>
          <ac:spMkLst>
            <pc:docMk/>
            <pc:sldMk cId="0" sldId="572"/>
            <ac:spMk id="16" creationId="{C77A0F36-B3F8-7F00-7B10-38D113AF7343}"/>
          </ac:spMkLst>
        </pc:spChg>
        <pc:spChg chg="mod ord">
          <ac:chgData name="Burnett, Carl M" userId="396d1247-df83-4d28-bee2-e66279f856eb" providerId="ADAL" clId="{1173AA65-EA4A-4A0E-9E4D-2CBB1BF1AC07}" dt="2025-05-01T20:51:30.964" v="471" actId="700"/>
          <ac:spMkLst>
            <pc:docMk/>
            <pc:sldMk cId="0" sldId="572"/>
            <ac:spMk id="17" creationId="{8C22CB7F-2D36-4D88-FFAB-A4B5941D5BCB}"/>
          </ac:spMkLst>
        </pc:spChg>
        <pc:spChg chg="mod ord">
          <ac:chgData name="Burnett, Carl M" userId="396d1247-df83-4d28-bee2-e66279f856eb" providerId="ADAL" clId="{1173AA65-EA4A-4A0E-9E4D-2CBB1BF1AC07}" dt="2025-05-01T20:51:30.964" v="471" actId="700"/>
          <ac:spMkLst>
            <pc:docMk/>
            <pc:sldMk cId="0" sldId="572"/>
            <ac:spMk id="18" creationId="{708A4791-0559-9CA9-8E46-958474AC3983}"/>
          </ac:spMkLst>
        </pc:spChg>
        <pc:grpChg chg="add del">
          <ac:chgData name="Burnett, Carl M" userId="396d1247-df83-4d28-bee2-e66279f856eb" providerId="ADAL" clId="{1173AA65-EA4A-4A0E-9E4D-2CBB1BF1AC07}" dt="2025-05-01T20:52:11.228" v="488" actId="478"/>
          <ac:grpSpMkLst>
            <pc:docMk/>
            <pc:sldMk cId="0" sldId="572"/>
            <ac:grpSpMk id="9" creationId="{00000000-0000-0000-0000-000000000000}"/>
          </ac:grpSpMkLst>
        </pc:grpChg>
        <pc:grpChg chg="add mod">
          <ac:chgData name="Burnett, Carl M" userId="396d1247-df83-4d28-bee2-e66279f856eb" providerId="ADAL" clId="{1173AA65-EA4A-4A0E-9E4D-2CBB1BF1AC07}" dt="2025-05-01T20:52:27.632" v="491" actId="1076"/>
          <ac:grpSpMkLst>
            <pc:docMk/>
            <pc:sldMk cId="0" sldId="572"/>
            <ac:grpSpMk id="19" creationId="{63E59587-0D95-81D0-343E-169DAE59D8DD}"/>
          </ac:grpSpMkLst>
        </pc:grpChg>
        <pc:picChg chg="mod topLvl">
          <ac:chgData name="Burnett, Carl M" userId="396d1247-df83-4d28-bee2-e66279f856eb" providerId="ADAL" clId="{1173AA65-EA4A-4A0E-9E4D-2CBB1BF1AC07}" dt="2025-05-01T20:52:19.391" v="489" actId="164"/>
          <ac:picMkLst>
            <pc:docMk/>
            <pc:sldMk cId="0" sldId="572"/>
            <ac:picMk id="10" creationId="{00000000-0000-0000-0000-000000000000}"/>
          </ac:picMkLst>
        </pc:picChg>
      </pc:sldChg>
      <pc:sldChg chg="add del">
        <pc:chgData name="Burnett, Carl M" userId="396d1247-df83-4d28-bee2-e66279f856eb" providerId="ADAL" clId="{1173AA65-EA4A-4A0E-9E4D-2CBB1BF1AC07}" dt="2025-05-01T20:53:07.198" v="495" actId="47"/>
        <pc:sldMkLst>
          <pc:docMk/>
          <pc:sldMk cId="0" sldId="573"/>
        </pc:sldMkLst>
      </pc:sldChg>
      <pc:sldChg chg="add del">
        <pc:chgData name="Burnett, Carl M" userId="396d1247-df83-4d28-bee2-e66279f856eb" providerId="ADAL" clId="{1173AA65-EA4A-4A0E-9E4D-2CBB1BF1AC07}" dt="2025-05-01T20:53:12.385" v="496" actId="47"/>
        <pc:sldMkLst>
          <pc:docMk/>
          <pc:sldMk cId="0" sldId="574"/>
        </pc:sldMkLst>
      </pc:sldChg>
      <pc:sldChg chg="addSp delSp modSp new mod modClrScheme chgLayout">
        <pc:chgData name="Burnett, Carl M" userId="396d1247-df83-4d28-bee2-e66279f856eb" providerId="ADAL" clId="{1173AA65-EA4A-4A0E-9E4D-2CBB1BF1AC07}" dt="2025-05-01T18:53:07.473" v="185" actId="1076"/>
        <pc:sldMkLst>
          <pc:docMk/>
          <pc:sldMk cId="4085700330" sldId="575"/>
        </pc:sldMkLst>
        <pc:spChg chg="del">
          <ac:chgData name="Burnett, Carl M" userId="396d1247-df83-4d28-bee2-e66279f856eb" providerId="ADAL" clId="{1173AA65-EA4A-4A0E-9E4D-2CBB1BF1AC07}" dt="2025-05-01T18:52:34.744" v="174" actId="700"/>
          <ac:spMkLst>
            <pc:docMk/>
            <pc:sldMk cId="4085700330" sldId="575"/>
            <ac:spMk id="2" creationId="{5EADE463-6B54-8892-683E-38107FDDB9F2}"/>
          </ac:spMkLst>
        </pc:spChg>
        <pc:spChg chg="del">
          <ac:chgData name="Burnett, Carl M" userId="396d1247-df83-4d28-bee2-e66279f856eb" providerId="ADAL" clId="{1173AA65-EA4A-4A0E-9E4D-2CBB1BF1AC07}" dt="2025-05-01T18:52:34.744" v="174" actId="700"/>
          <ac:spMkLst>
            <pc:docMk/>
            <pc:sldMk cId="4085700330" sldId="575"/>
            <ac:spMk id="3" creationId="{1BCBB287-0335-C07D-13EF-43FB513DECE2}"/>
          </ac:spMkLst>
        </pc:spChg>
        <pc:spChg chg="mod ord">
          <ac:chgData name="Burnett, Carl M" userId="396d1247-df83-4d28-bee2-e66279f856eb" providerId="ADAL" clId="{1173AA65-EA4A-4A0E-9E4D-2CBB1BF1AC07}" dt="2025-05-01T18:52:47.175" v="176" actId="700"/>
          <ac:spMkLst>
            <pc:docMk/>
            <pc:sldMk cId="4085700330" sldId="575"/>
            <ac:spMk id="4" creationId="{4187F47D-5933-365E-4780-8DD07BA378DB}"/>
          </ac:spMkLst>
        </pc:spChg>
        <pc:spChg chg="mod ord">
          <ac:chgData name="Burnett, Carl M" userId="396d1247-df83-4d28-bee2-e66279f856eb" providerId="ADAL" clId="{1173AA65-EA4A-4A0E-9E4D-2CBB1BF1AC07}" dt="2025-05-01T18:52:47.175" v="176" actId="700"/>
          <ac:spMkLst>
            <pc:docMk/>
            <pc:sldMk cId="4085700330" sldId="575"/>
            <ac:spMk id="5" creationId="{BC60438D-DE1F-0BA1-849C-F6BAD1DA1972}"/>
          </ac:spMkLst>
        </pc:spChg>
        <pc:spChg chg="mod ord">
          <ac:chgData name="Burnett, Carl M" userId="396d1247-df83-4d28-bee2-e66279f856eb" providerId="ADAL" clId="{1173AA65-EA4A-4A0E-9E4D-2CBB1BF1AC07}" dt="2025-05-01T18:52:47.175" v="176" actId="700"/>
          <ac:spMkLst>
            <pc:docMk/>
            <pc:sldMk cId="4085700330" sldId="575"/>
            <ac:spMk id="6" creationId="{185D8FC3-9D54-AE52-8076-831ED5B2D3E3}"/>
          </ac:spMkLst>
        </pc:spChg>
        <pc:spChg chg="add mod ord">
          <ac:chgData name="Burnett, Carl M" userId="396d1247-df83-4d28-bee2-e66279f856eb" providerId="ADAL" clId="{1173AA65-EA4A-4A0E-9E4D-2CBB1BF1AC07}" dt="2025-05-01T18:52:51.805" v="178"/>
          <ac:spMkLst>
            <pc:docMk/>
            <pc:sldMk cId="4085700330" sldId="575"/>
            <ac:spMk id="7" creationId="{42194796-2BFE-129E-E9E2-A21091B3E9C7}"/>
          </ac:spMkLst>
        </pc:spChg>
        <pc:spChg chg="add del mod ord">
          <ac:chgData name="Burnett, Carl M" userId="396d1247-df83-4d28-bee2-e66279f856eb" providerId="ADAL" clId="{1173AA65-EA4A-4A0E-9E4D-2CBB1BF1AC07}" dt="2025-05-01T18:52:47.175" v="176" actId="700"/>
          <ac:spMkLst>
            <pc:docMk/>
            <pc:sldMk cId="4085700330" sldId="575"/>
            <ac:spMk id="8" creationId="{38BDC545-FB52-6E72-51A9-6E6B1047BE71}"/>
          </ac:spMkLst>
        </pc:spChg>
        <pc:picChg chg="add mod">
          <ac:chgData name="Burnett, Carl M" userId="396d1247-df83-4d28-bee2-e66279f856eb" providerId="ADAL" clId="{1173AA65-EA4A-4A0E-9E4D-2CBB1BF1AC07}" dt="2025-05-01T18:53:07.473" v="185" actId="1076"/>
          <ac:picMkLst>
            <pc:docMk/>
            <pc:sldMk cId="4085700330" sldId="575"/>
            <ac:picMk id="9" creationId="{00000000-0000-0000-0000-000000000000}"/>
          </ac:picMkLst>
        </pc:picChg>
      </pc:sldChg>
      <pc:sldChg chg="addSp modSp new mod modClrScheme chgLayout">
        <pc:chgData name="Burnett, Carl M" userId="396d1247-df83-4d28-bee2-e66279f856eb" providerId="ADAL" clId="{1173AA65-EA4A-4A0E-9E4D-2CBB1BF1AC07}" dt="2025-05-01T19:01:59.397" v="280"/>
        <pc:sldMkLst>
          <pc:docMk/>
          <pc:sldMk cId="1191814585" sldId="576"/>
        </pc:sldMkLst>
        <pc:spChg chg="mod ord">
          <ac:chgData name="Burnett, Carl M" userId="396d1247-df83-4d28-bee2-e66279f856eb" providerId="ADAL" clId="{1173AA65-EA4A-4A0E-9E4D-2CBB1BF1AC07}" dt="2025-05-01T19:01:46.792" v="277" actId="20577"/>
          <ac:spMkLst>
            <pc:docMk/>
            <pc:sldMk cId="1191814585" sldId="576"/>
            <ac:spMk id="2" creationId="{48FB065F-D28A-1664-5F73-631D4F13C6C8}"/>
          </ac:spMkLst>
        </pc:spChg>
        <pc:spChg chg="mod ord">
          <ac:chgData name="Burnett, Carl M" userId="396d1247-df83-4d28-bee2-e66279f856eb" providerId="ADAL" clId="{1173AA65-EA4A-4A0E-9E4D-2CBB1BF1AC07}" dt="2025-05-01T19:01:44.427" v="275" actId="700"/>
          <ac:spMkLst>
            <pc:docMk/>
            <pc:sldMk cId="1191814585" sldId="576"/>
            <ac:spMk id="3" creationId="{A526626C-9F26-A600-CD05-4692560D2533}"/>
          </ac:spMkLst>
        </pc:spChg>
        <pc:spChg chg="mod ord">
          <ac:chgData name="Burnett, Carl M" userId="396d1247-df83-4d28-bee2-e66279f856eb" providerId="ADAL" clId="{1173AA65-EA4A-4A0E-9E4D-2CBB1BF1AC07}" dt="2025-05-01T19:01:44.427" v="275" actId="700"/>
          <ac:spMkLst>
            <pc:docMk/>
            <pc:sldMk cId="1191814585" sldId="576"/>
            <ac:spMk id="4" creationId="{641B31AE-15F8-E7A6-E532-F083C6D53FD9}"/>
          </ac:spMkLst>
        </pc:spChg>
        <pc:spChg chg="mod ord">
          <ac:chgData name="Burnett, Carl M" userId="396d1247-df83-4d28-bee2-e66279f856eb" providerId="ADAL" clId="{1173AA65-EA4A-4A0E-9E4D-2CBB1BF1AC07}" dt="2025-05-01T19:01:44.427" v="275" actId="700"/>
          <ac:spMkLst>
            <pc:docMk/>
            <pc:sldMk cId="1191814585" sldId="576"/>
            <ac:spMk id="5" creationId="{6E4B9701-739F-286E-AD8D-6B1DD3E988A9}"/>
          </ac:spMkLst>
        </pc:spChg>
        <pc:spChg chg="add mod ord">
          <ac:chgData name="Burnett, Carl M" userId="396d1247-df83-4d28-bee2-e66279f856eb" providerId="ADAL" clId="{1173AA65-EA4A-4A0E-9E4D-2CBB1BF1AC07}" dt="2025-05-01T19:01:59.397" v="280"/>
          <ac:spMkLst>
            <pc:docMk/>
            <pc:sldMk cId="1191814585" sldId="576"/>
            <ac:spMk id="6" creationId="{5785B4B2-A4D5-C2F7-2DC2-F92B19B48921}"/>
          </ac:spMkLst>
        </pc:spChg>
      </pc:sldChg>
      <pc:sldChg chg="modSp new mod">
        <pc:chgData name="Burnett, Carl M" userId="396d1247-df83-4d28-bee2-e66279f856eb" providerId="ADAL" clId="{1173AA65-EA4A-4A0E-9E4D-2CBB1BF1AC07}" dt="2025-05-01T19:02:44.130" v="305" actId="20577"/>
        <pc:sldMkLst>
          <pc:docMk/>
          <pc:sldMk cId="2484123842" sldId="577"/>
        </pc:sldMkLst>
        <pc:spChg chg="mod">
          <ac:chgData name="Burnett, Carl M" userId="396d1247-df83-4d28-bee2-e66279f856eb" providerId="ADAL" clId="{1173AA65-EA4A-4A0E-9E4D-2CBB1BF1AC07}" dt="2025-05-01T19:02:18.420" v="283"/>
          <ac:spMkLst>
            <pc:docMk/>
            <pc:sldMk cId="2484123842" sldId="577"/>
            <ac:spMk id="2" creationId="{E06D64FC-54E1-1CA9-4358-9FFA49F91F2A}"/>
          </ac:spMkLst>
        </pc:spChg>
        <pc:spChg chg="mod">
          <ac:chgData name="Burnett, Carl M" userId="396d1247-df83-4d28-bee2-e66279f856eb" providerId="ADAL" clId="{1173AA65-EA4A-4A0E-9E4D-2CBB1BF1AC07}" dt="2025-05-01T19:02:44.130" v="305" actId="20577"/>
          <ac:spMkLst>
            <pc:docMk/>
            <pc:sldMk cId="2484123842" sldId="577"/>
            <ac:spMk id="3" creationId="{413C760A-0965-BDD4-3DA3-072CF3070760}"/>
          </ac:spMkLst>
        </pc:spChg>
      </pc:sldChg>
      <pc:sldChg chg="addSp modSp new mod">
        <pc:chgData name="Burnett, Carl M" userId="396d1247-df83-4d28-bee2-e66279f856eb" providerId="ADAL" clId="{1173AA65-EA4A-4A0E-9E4D-2CBB1BF1AC07}" dt="2025-05-01T19:05:30.650" v="356" actId="1076"/>
        <pc:sldMkLst>
          <pc:docMk/>
          <pc:sldMk cId="2373860634" sldId="578"/>
        </pc:sldMkLst>
        <pc:spChg chg="mod">
          <ac:chgData name="Burnett, Carl M" userId="396d1247-df83-4d28-bee2-e66279f856eb" providerId="ADAL" clId="{1173AA65-EA4A-4A0E-9E4D-2CBB1BF1AC07}" dt="2025-05-01T19:03:07.687" v="310"/>
          <ac:spMkLst>
            <pc:docMk/>
            <pc:sldMk cId="2373860634" sldId="578"/>
            <ac:spMk id="2" creationId="{C8AEFF9E-5CE3-C1A3-4976-ACBAF0CB4E67}"/>
          </ac:spMkLst>
        </pc:spChg>
        <pc:spChg chg="mod">
          <ac:chgData name="Burnett, Carl M" userId="396d1247-df83-4d28-bee2-e66279f856eb" providerId="ADAL" clId="{1173AA65-EA4A-4A0E-9E4D-2CBB1BF1AC07}" dt="2025-05-01T19:04:38.279" v="349" actId="20577"/>
          <ac:spMkLst>
            <pc:docMk/>
            <pc:sldMk cId="2373860634" sldId="578"/>
            <ac:spMk id="3" creationId="{4E8A8C02-C8F8-1269-BEA3-C64F2F6F9168}"/>
          </ac:spMkLst>
        </pc:spChg>
        <pc:spChg chg="add mod">
          <ac:chgData name="Burnett, Carl M" userId="396d1247-df83-4d28-bee2-e66279f856eb" providerId="ADAL" clId="{1173AA65-EA4A-4A0E-9E4D-2CBB1BF1AC07}" dt="2025-05-01T19:05:30.650" v="356" actId="1076"/>
          <ac:spMkLst>
            <pc:docMk/>
            <pc:sldMk cId="2373860634" sldId="578"/>
            <ac:spMk id="7" creationId="{EA8EA882-0E9E-9102-5E04-C566C097F9BC}"/>
          </ac:spMkLst>
        </pc:spChg>
      </pc:sldChg>
      <pc:sldChg chg="modSp new mod">
        <pc:chgData name="Burnett, Carl M" userId="396d1247-df83-4d28-bee2-e66279f856eb" providerId="ADAL" clId="{1173AA65-EA4A-4A0E-9E4D-2CBB1BF1AC07}" dt="2025-05-01T19:06:23.413" v="381" actId="20577"/>
        <pc:sldMkLst>
          <pc:docMk/>
          <pc:sldMk cId="801748944" sldId="579"/>
        </pc:sldMkLst>
        <pc:spChg chg="mod">
          <ac:chgData name="Burnett, Carl M" userId="396d1247-df83-4d28-bee2-e66279f856eb" providerId="ADAL" clId="{1173AA65-EA4A-4A0E-9E4D-2CBB1BF1AC07}" dt="2025-05-01T19:05:49.934" v="360" actId="27636"/>
          <ac:spMkLst>
            <pc:docMk/>
            <pc:sldMk cId="801748944" sldId="579"/>
            <ac:spMk id="2" creationId="{6445B553-0860-3605-972B-64FA3C5D6801}"/>
          </ac:spMkLst>
        </pc:spChg>
        <pc:spChg chg="mod">
          <ac:chgData name="Burnett, Carl M" userId="396d1247-df83-4d28-bee2-e66279f856eb" providerId="ADAL" clId="{1173AA65-EA4A-4A0E-9E4D-2CBB1BF1AC07}" dt="2025-05-01T19:06:23.413" v="381" actId="20577"/>
          <ac:spMkLst>
            <pc:docMk/>
            <pc:sldMk cId="801748944" sldId="579"/>
            <ac:spMk id="3" creationId="{5FC08BCB-666D-756A-0AD6-535305660CB1}"/>
          </ac:spMkLst>
        </pc:spChg>
      </pc:sldChg>
      <pc:sldChg chg="modSp new mod">
        <pc:chgData name="Burnett, Carl M" userId="396d1247-df83-4d28-bee2-e66279f856eb" providerId="ADAL" clId="{1173AA65-EA4A-4A0E-9E4D-2CBB1BF1AC07}" dt="2025-05-01T20:46:20.472" v="417"/>
        <pc:sldMkLst>
          <pc:docMk/>
          <pc:sldMk cId="835153524" sldId="580"/>
        </pc:sldMkLst>
        <pc:spChg chg="mod">
          <ac:chgData name="Burnett, Carl M" userId="396d1247-df83-4d28-bee2-e66279f856eb" providerId="ADAL" clId="{1173AA65-EA4A-4A0E-9E4D-2CBB1BF1AC07}" dt="2025-05-01T20:45:56.575" v="412"/>
          <ac:spMkLst>
            <pc:docMk/>
            <pc:sldMk cId="835153524" sldId="580"/>
            <ac:spMk id="2" creationId="{F78FBD52-F5FA-95D0-D0FC-7308C7D44CEB}"/>
          </ac:spMkLst>
        </pc:spChg>
        <pc:spChg chg="mod">
          <ac:chgData name="Burnett, Carl M" userId="396d1247-df83-4d28-bee2-e66279f856eb" providerId="ADAL" clId="{1173AA65-EA4A-4A0E-9E4D-2CBB1BF1AC07}" dt="2025-05-01T20:46:20.472" v="417"/>
          <ac:spMkLst>
            <pc:docMk/>
            <pc:sldMk cId="835153524" sldId="580"/>
            <ac:spMk id="3" creationId="{3FCA375C-80F3-0BEC-E951-4D3A76F90F4C}"/>
          </ac:spMkLst>
        </pc:spChg>
      </pc:sldChg>
      <pc:sldChg chg="modSp new mod">
        <pc:chgData name="Burnett, Carl M" userId="396d1247-df83-4d28-bee2-e66279f856eb" providerId="ADAL" clId="{1173AA65-EA4A-4A0E-9E4D-2CBB1BF1AC07}" dt="2025-05-01T20:46:48.508" v="423" actId="5793"/>
        <pc:sldMkLst>
          <pc:docMk/>
          <pc:sldMk cId="3432438942" sldId="581"/>
        </pc:sldMkLst>
        <pc:spChg chg="mod">
          <ac:chgData name="Burnett, Carl M" userId="396d1247-df83-4d28-bee2-e66279f856eb" providerId="ADAL" clId="{1173AA65-EA4A-4A0E-9E4D-2CBB1BF1AC07}" dt="2025-05-01T20:46:38.800" v="420"/>
          <ac:spMkLst>
            <pc:docMk/>
            <pc:sldMk cId="3432438942" sldId="581"/>
            <ac:spMk id="2" creationId="{065F1F5F-A877-77B3-9567-EA7F40D48E4A}"/>
          </ac:spMkLst>
        </pc:spChg>
        <pc:spChg chg="mod">
          <ac:chgData name="Burnett, Carl M" userId="396d1247-df83-4d28-bee2-e66279f856eb" providerId="ADAL" clId="{1173AA65-EA4A-4A0E-9E4D-2CBB1BF1AC07}" dt="2025-05-01T20:46:48.508" v="423" actId="5793"/>
          <ac:spMkLst>
            <pc:docMk/>
            <pc:sldMk cId="3432438942" sldId="581"/>
            <ac:spMk id="3" creationId="{0EF1A4D9-8D13-003A-5E5D-D186AD881F5A}"/>
          </ac:spMkLst>
        </pc:spChg>
      </pc:sldChg>
      <pc:sldChg chg="addSp delSp modSp new mod modClrScheme chgLayout">
        <pc:chgData name="Burnett, Carl M" userId="396d1247-df83-4d28-bee2-e66279f856eb" providerId="ADAL" clId="{1173AA65-EA4A-4A0E-9E4D-2CBB1BF1AC07}" dt="2025-05-01T20:47:51.310" v="439" actId="1076"/>
        <pc:sldMkLst>
          <pc:docMk/>
          <pc:sldMk cId="2543012273" sldId="582"/>
        </pc:sldMkLst>
        <pc:spChg chg="del mod ord">
          <ac:chgData name="Burnett, Carl M" userId="396d1247-df83-4d28-bee2-e66279f856eb" providerId="ADAL" clId="{1173AA65-EA4A-4A0E-9E4D-2CBB1BF1AC07}" dt="2025-05-01T20:47:06.873" v="426" actId="700"/>
          <ac:spMkLst>
            <pc:docMk/>
            <pc:sldMk cId="2543012273" sldId="582"/>
            <ac:spMk id="2" creationId="{60CADF3F-B638-AB7C-70B7-3D8416054B0B}"/>
          </ac:spMkLst>
        </pc:spChg>
        <pc:spChg chg="del">
          <ac:chgData name="Burnett, Carl M" userId="396d1247-df83-4d28-bee2-e66279f856eb" providerId="ADAL" clId="{1173AA65-EA4A-4A0E-9E4D-2CBB1BF1AC07}" dt="2025-05-01T20:47:06.873" v="426" actId="700"/>
          <ac:spMkLst>
            <pc:docMk/>
            <pc:sldMk cId="2543012273" sldId="582"/>
            <ac:spMk id="3" creationId="{159F1A9D-6041-8D08-0260-F913E669AA5E}"/>
          </ac:spMkLst>
        </pc:spChg>
        <pc:spChg chg="mod ord">
          <ac:chgData name="Burnett, Carl M" userId="396d1247-df83-4d28-bee2-e66279f856eb" providerId="ADAL" clId="{1173AA65-EA4A-4A0E-9E4D-2CBB1BF1AC07}" dt="2025-05-01T20:47:06.873" v="426" actId="700"/>
          <ac:spMkLst>
            <pc:docMk/>
            <pc:sldMk cId="2543012273" sldId="582"/>
            <ac:spMk id="4" creationId="{E6F5CC8F-5B48-629C-B6CC-0DB3A1B1C168}"/>
          </ac:spMkLst>
        </pc:spChg>
        <pc:spChg chg="mod ord">
          <ac:chgData name="Burnett, Carl M" userId="396d1247-df83-4d28-bee2-e66279f856eb" providerId="ADAL" clId="{1173AA65-EA4A-4A0E-9E4D-2CBB1BF1AC07}" dt="2025-05-01T20:47:06.873" v="426" actId="700"/>
          <ac:spMkLst>
            <pc:docMk/>
            <pc:sldMk cId="2543012273" sldId="582"/>
            <ac:spMk id="5" creationId="{F7E5BBD5-F84F-9F83-1843-8C4A5E6DEE6D}"/>
          </ac:spMkLst>
        </pc:spChg>
        <pc:spChg chg="mod ord">
          <ac:chgData name="Burnett, Carl M" userId="396d1247-df83-4d28-bee2-e66279f856eb" providerId="ADAL" clId="{1173AA65-EA4A-4A0E-9E4D-2CBB1BF1AC07}" dt="2025-05-01T20:47:06.873" v="426" actId="700"/>
          <ac:spMkLst>
            <pc:docMk/>
            <pc:sldMk cId="2543012273" sldId="582"/>
            <ac:spMk id="6" creationId="{32C0D375-9306-F653-E2D1-BF31FBF4E0F9}"/>
          </ac:spMkLst>
        </pc:spChg>
        <pc:spChg chg="add mod ord">
          <ac:chgData name="Burnett, Carl M" userId="396d1247-df83-4d28-bee2-e66279f856eb" providerId="ADAL" clId="{1173AA65-EA4A-4A0E-9E4D-2CBB1BF1AC07}" dt="2025-05-01T20:47:20.498" v="429"/>
          <ac:spMkLst>
            <pc:docMk/>
            <pc:sldMk cId="2543012273" sldId="582"/>
            <ac:spMk id="7" creationId="{3C4982E4-E540-0214-EA64-A0B6238CCF59}"/>
          </ac:spMkLst>
        </pc:spChg>
        <pc:spChg chg="del mod topLvl">
          <ac:chgData name="Burnett, Carl M" userId="396d1247-df83-4d28-bee2-e66279f856eb" providerId="ADAL" clId="{1173AA65-EA4A-4A0E-9E4D-2CBB1BF1AC07}" dt="2025-05-01T20:47:38.331" v="432" actId="478"/>
          <ac:spMkLst>
            <pc:docMk/>
            <pc:sldMk cId="2543012273" sldId="582"/>
            <ac:spMk id="10" creationId="{4E6AC6A2-4E62-F406-B1B4-5BE4694BE4C5}"/>
          </ac:spMkLst>
        </pc:spChg>
        <pc:grpChg chg="add del mod">
          <ac:chgData name="Burnett, Carl M" userId="396d1247-df83-4d28-bee2-e66279f856eb" providerId="ADAL" clId="{1173AA65-EA4A-4A0E-9E4D-2CBB1BF1AC07}" dt="2025-05-01T20:47:35.946" v="431" actId="21"/>
          <ac:grpSpMkLst>
            <pc:docMk/>
            <pc:sldMk cId="2543012273" sldId="582"/>
            <ac:grpSpMk id="8" creationId="{9E161AE9-E606-A45C-AD49-5D8F657DB6D2}"/>
          </ac:grpSpMkLst>
        </pc:grpChg>
        <pc:picChg chg="del mod topLvl">
          <ac:chgData name="Burnett, Carl M" userId="396d1247-df83-4d28-bee2-e66279f856eb" providerId="ADAL" clId="{1173AA65-EA4A-4A0E-9E4D-2CBB1BF1AC07}" dt="2025-05-01T20:47:35.946" v="431" actId="21"/>
          <ac:picMkLst>
            <pc:docMk/>
            <pc:sldMk cId="2543012273" sldId="582"/>
            <ac:picMk id="9" creationId="{DFBBE9A5-B2EF-2559-70B3-9D526F8713E3}"/>
          </ac:picMkLst>
        </pc:picChg>
        <pc:picChg chg="add mod">
          <ac:chgData name="Burnett, Carl M" userId="396d1247-df83-4d28-bee2-e66279f856eb" providerId="ADAL" clId="{1173AA65-EA4A-4A0E-9E4D-2CBB1BF1AC07}" dt="2025-05-01T20:47:51.310" v="439" actId="1076"/>
          <ac:picMkLst>
            <pc:docMk/>
            <pc:sldMk cId="2543012273" sldId="582"/>
            <ac:picMk id="11" creationId="{DFBBE9A5-B2EF-2559-70B3-9D526F8713E3}"/>
          </ac:picMkLst>
        </pc:picChg>
      </pc:sldChg>
      <pc:sldChg chg="modSp new del mod">
        <pc:chgData name="Burnett, Carl M" userId="396d1247-df83-4d28-bee2-e66279f856eb" providerId="ADAL" clId="{1173AA65-EA4A-4A0E-9E4D-2CBB1BF1AC07}" dt="2025-05-02T11:23:58.943" v="593" actId="2696"/>
        <pc:sldMkLst>
          <pc:docMk/>
          <pc:sldMk cId="3514665588" sldId="583"/>
        </pc:sldMkLst>
        <pc:spChg chg="mod">
          <ac:chgData name="Burnett, Carl M" userId="396d1247-df83-4d28-bee2-e66279f856eb" providerId="ADAL" clId="{1173AA65-EA4A-4A0E-9E4D-2CBB1BF1AC07}" dt="2025-05-01T20:53:39.130" v="498"/>
          <ac:spMkLst>
            <pc:docMk/>
            <pc:sldMk cId="3514665588" sldId="583"/>
            <ac:spMk id="2" creationId="{C27C8EA2-94AF-3F8A-B3FC-92352AE1111B}"/>
          </ac:spMkLst>
        </pc:spChg>
        <pc:spChg chg="mod">
          <ac:chgData name="Burnett, Carl M" userId="396d1247-df83-4d28-bee2-e66279f856eb" providerId="ADAL" clId="{1173AA65-EA4A-4A0E-9E4D-2CBB1BF1AC07}" dt="2025-05-01T20:53:46.599" v="500" actId="27636"/>
          <ac:spMkLst>
            <pc:docMk/>
            <pc:sldMk cId="3514665588" sldId="583"/>
            <ac:spMk id="3" creationId="{F343CF16-0A35-C048-E4A9-4E6581612890}"/>
          </ac:spMkLst>
        </pc:spChg>
      </pc:sldChg>
      <pc:sldChg chg="add del">
        <pc:chgData name="Burnett, Carl M" userId="396d1247-df83-4d28-bee2-e66279f856eb" providerId="ADAL" clId="{1173AA65-EA4A-4A0E-9E4D-2CBB1BF1AC07}" dt="2025-05-02T15:47:41.670" v="846" actId="47"/>
        <pc:sldMkLst>
          <pc:docMk/>
          <pc:sldMk cId="4073316755" sldId="583"/>
        </pc:sldMkLst>
      </pc:sldChg>
      <pc:sldChg chg="addSp delSp modSp new del mod modClrScheme chgLayout">
        <pc:chgData name="Burnett, Carl M" userId="396d1247-df83-4d28-bee2-e66279f856eb" providerId="ADAL" clId="{1173AA65-EA4A-4A0E-9E4D-2CBB1BF1AC07}" dt="2025-05-02T11:21:59.868" v="588" actId="47"/>
        <pc:sldMkLst>
          <pc:docMk/>
          <pc:sldMk cId="2928954148" sldId="584"/>
        </pc:sldMkLst>
        <pc:spChg chg="mod ord">
          <ac:chgData name="Burnett, Carl M" userId="396d1247-df83-4d28-bee2-e66279f856eb" providerId="ADAL" clId="{1173AA65-EA4A-4A0E-9E4D-2CBB1BF1AC07}" dt="2025-05-01T20:55:00.853" v="517" actId="1076"/>
          <ac:spMkLst>
            <pc:docMk/>
            <pc:sldMk cId="2928954148" sldId="584"/>
            <ac:spMk id="2" creationId="{B4A6B6A2-3502-5932-3742-3E4A5280A285}"/>
          </ac:spMkLst>
        </pc:spChg>
        <pc:spChg chg="del mod ord">
          <ac:chgData name="Burnett, Carl M" userId="396d1247-df83-4d28-bee2-e66279f856eb" providerId="ADAL" clId="{1173AA65-EA4A-4A0E-9E4D-2CBB1BF1AC07}" dt="2025-05-01T20:54:14.775" v="506" actId="700"/>
          <ac:spMkLst>
            <pc:docMk/>
            <pc:sldMk cId="2928954148" sldId="584"/>
            <ac:spMk id="3" creationId="{AD96D330-0522-C74F-AF0A-87C5E703907C}"/>
          </ac:spMkLst>
        </pc:spChg>
        <pc:spChg chg="mod ord">
          <ac:chgData name="Burnett, Carl M" userId="396d1247-df83-4d28-bee2-e66279f856eb" providerId="ADAL" clId="{1173AA65-EA4A-4A0E-9E4D-2CBB1BF1AC07}" dt="2025-05-01T20:54:22.633" v="507" actId="700"/>
          <ac:spMkLst>
            <pc:docMk/>
            <pc:sldMk cId="2928954148" sldId="584"/>
            <ac:spMk id="4" creationId="{4BA1D87D-1340-F546-8706-EA20507E0E96}"/>
          </ac:spMkLst>
        </pc:spChg>
        <pc:spChg chg="mod ord">
          <ac:chgData name="Burnett, Carl M" userId="396d1247-df83-4d28-bee2-e66279f856eb" providerId="ADAL" clId="{1173AA65-EA4A-4A0E-9E4D-2CBB1BF1AC07}" dt="2025-05-01T20:54:22.633" v="507" actId="700"/>
          <ac:spMkLst>
            <pc:docMk/>
            <pc:sldMk cId="2928954148" sldId="584"/>
            <ac:spMk id="5" creationId="{9A89B5B5-5E93-6FB5-A3C4-5D6EF18F8FE2}"/>
          </ac:spMkLst>
        </pc:spChg>
        <pc:spChg chg="mod ord">
          <ac:chgData name="Burnett, Carl M" userId="396d1247-df83-4d28-bee2-e66279f856eb" providerId="ADAL" clId="{1173AA65-EA4A-4A0E-9E4D-2CBB1BF1AC07}" dt="2025-05-01T20:54:22.633" v="507" actId="700"/>
          <ac:spMkLst>
            <pc:docMk/>
            <pc:sldMk cId="2928954148" sldId="584"/>
            <ac:spMk id="6" creationId="{24D0FCE4-DE52-8699-21E1-079230BAC562}"/>
          </ac:spMkLst>
        </pc:spChg>
        <pc:spChg chg="add del mod ord">
          <ac:chgData name="Burnett, Carl M" userId="396d1247-df83-4d28-bee2-e66279f856eb" providerId="ADAL" clId="{1173AA65-EA4A-4A0E-9E4D-2CBB1BF1AC07}" dt="2025-05-01T20:54:22.633" v="507" actId="700"/>
          <ac:spMkLst>
            <pc:docMk/>
            <pc:sldMk cId="2928954148" sldId="584"/>
            <ac:spMk id="7" creationId="{75C0C47F-51A4-A22F-1F3A-B3BAD892F974}"/>
          </ac:spMkLst>
        </pc:spChg>
        <pc:spChg chg="add del mod ord">
          <ac:chgData name="Burnett, Carl M" userId="396d1247-df83-4d28-bee2-e66279f856eb" providerId="ADAL" clId="{1173AA65-EA4A-4A0E-9E4D-2CBB1BF1AC07}" dt="2025-05-01T20:54:22.633" v="507" actId="700"/>
          <ac:spMkLst>
            <pc:docMk/>
            <pc:sldMk cId="2928954148" sldId="584"/>
            <ac:spMk id="8" creationId="{6DD92999-277D-9FDB-2C11-9EE8C06B9A3B}"/>
          </ac:spMkLst>
        </pc:spChg>
        <pc:spChg chg="add del mod ord">
          <ac:chgData name="Burnett, Carl M" userId="396d1247-df83-4d28-bee2-e66279f856eb" providerId="ADAL" clId="{1173AA65-EA4A-4A0E-9E4D-2CBB1BF1AC07}" dt="2025-05-01T20:54:22.633" v="507" actId="700"/>
          <ac:spMkLst>
            <pc:docMk/>
            <pc:sldMk cId="2928954148" sldId="584"/>
            <ac:spMk id="9" creationId="{916A5D45-33B4-955D-D435-B42BEBDB784E}"/>
          </ac:spMkLst>
        </pc:spChg>
        <pc:spChg chg="add del mod ord">
          <ac:chgData name="Burnett, Carl M" userId="396d1247-df83-4d28-bee2-e66279f856eb" providerId="ADAL" clId="{1173AA65-EA4A-4A0E-9E4D-2CBB1BF1AC07}" dt="2025-05-01T20:54:22.633" v="507" actId="700"/>
          <ac:spMkLst>
            <pc:docMk/>
            <pc:sldMk cId="2928954148" sldId="584"/>
            <ac:spMk id="10" creationId="{4A332324-7BBA-2852-859A-E0CA0D820998}"/>
          </ac:spMkLst>
        </pc:spChg>
        <pc:spChg chg="add mod ord">
          <ac:chgData name="Burnett, Carl M" userId="396d1247-df83-4d28-bee2-e66279f856eb" providerId="ADAL" clId="{1173AA65-EA4A-4A0E-9E4D-2CBB1BF1AC07}" dt="2025-05-01T20:54:32.911" v="510" actId="27636"/>
          <ac:spMkLst>
            <pc:docMk/>
            <pc:sldMk cId="2928954148" sldId="584"/>
            <ac:spMk id="11" creationId="{6BAFD5A5-4D0B-B1DE-81DF-F839B17D2F9F}"/>
          </ac:spMkLst>
        </pc:spChg>
        <pc:spChg chg="add mod ord">
          <ac:chgData name="Burnett, Carl M" userId="396d1247-df83-4d28-bee2-e66279f856eb" providerId="ADAL" clId="{1173AA65-EA4A-4A0E-9E4D-2CBB1BF1AC07}" dt="2025-05-01T20:54:53.459" v="513"/>
          <ac:spMkLst>
            <pc:docMk/>
            <pc:sldMk cId="2928954148" sldId="584"/>
            <ac:spMk id="12" creationId="{8E401932-22E1-4756-DF21-7C81AFB5B1E4}"/>
          </ac:spMkLst>
        </pc:spChg>
      </pc:sldChg>
      <pc:sldChg chg="addSp delSp modSp new mod modClrScheme chgLayout">
        <pc:chgData name="Burnett, Carl M" userId="396d1247-df83-4d28-bee2-e66279f856eb" providerId="ADAL" clId="{1173AA65-EA4A-4A0E-9E4D-2CBB1BF1AC07}" dt="2025-05-02T11:20:58.140" v="586" actId="113"/>
        <pc:sldMkLst>
          <pc:docMk/>
          <pc:sldMk cId="1050533562" sldId="585"/>
        </pc:sldMkLst>
        <pc:spChg chg="del mod ord">
          <ac:chgData name="Burnett, Carl M" userId="396d1247-df83-4d28-bee2-e66279f856eb" providerId="ADAL" clId="{1173AA65-EA4A-4A0E-9E4D-2CBB1BF1AC07}" dt="2025-05-02T11:17:00.680" v="544" actId="700"/>
          <ac:spMkLst>
            <pc:docMk/>
            <pc:sldMk cId="1050533562" sldId="585"/>
            <ac:spMk id="2" creationId="{668F3ABD-E60D-0AF0-4410-7150BF0BB05D}"/>
          </ac:spMkLst>
        </pc:spChg>
        <pc:spChg chg="del">
          <ac:chgData name="Burnett, Carl M" userId="396d1247-df83-4d28-bee2-e66279f856eb" providerId="ADAL" clId="{1173AA65-EA4A-4A0E-9E4D-2CBB1BF1AC07}" dt="2025-05-02T11:17:00.680" v="544" actId="700"/>
          <ac:spMkLst>
            <pc:docMk/>
            <pc:sldMk cId="1050533562" sldId="585"/>
            <ac:spMk id="3" creationId="{95A2ABF4-3C23-553C-A356-4F19683239CA}"/>
          </ac:spMkLst>
        </pc:spChg>
        <pc:spChg chg="mod ord">
          <ac:chgData name="Burnett, Carl M" userId="396d1247-df83-4d28-bee2-e66279f856eb" providerId="ADAL" clId="{1173AA65-EA4A-4A0E-9E4D-2CBB1BF1AC07}" dt="2025-05-02T11:17:00.680" v="544" actId="700"/>
          <ac:spMkLst>
            <pc:docMk/>
            <pc:sldMk cId="1050533562" sldId="585"/>
            <ac:spMk id="4" creationId="{AF84BC03-9E88-CA1A-0C59-D35F7E3B062A}"/>
          </ac:spMkLst>
        </pc:spChg>
        <pc:spChg chg="mod ord">
          <ac:chgData name="Burnett, Carl M" userId="396d1247-df83-4d28-bee2-e66279f856eb" providerId="ADAL" clId="{1173AA65-EA4A-4A0E-9E4D-2CBB1BF1AC07}" dt="2025-05-02T11:17:00.680" v="544" actId="700"/>
          <ac:spMkLst>
            <pc:docMk/>
            <pc:sldMk cId="1050533562" sldId="585"/>
            <ac:spMk id="5" creationId="{26BD80A1-D688-BE14-F659-009B050A43D6}"/>
          </ac:spMkLst>
        </pc:spChg>
        <pc:spChg chg="mod ord">
          <ac:chgData name="Burnett, Carl M" userId="396d1247-df83-4d28-bee2-e66279f856eb" providerId="ADAL" clId="{1173AA65-EA4A-4A0E-9E4D-2CBB1BF1AC07}" dt="2025-05-02T11:17:00.680" v="544" actId="700"/>
          <ac:spMkLst>
            <pc:docMk/>
            <pc:sldMk cId="1050533562" sldId="585"/>
            <ac:spMk id="6" creationId="{93CC7F54-653A-9B35-F806-C1CEEC2F72C5}"/>
          </ac:spMkLst>
        </pc:spChg>
        <pc:spChg chg="add mod ord">
          <ac:chgData name="Burnett, Carl M" userId="396d1247-df83-4d28-bee2-e66279f856eb" providerId="ADAL" clId="{1173AA65-EA4A-4A0E-9E4D-2CBB1BF1AC07}" dt="2025-05-02T11:17:21.846" v="564"/>
          <ac:spMkLst>
            <pc:docMk/>
            <pc:sldMk cId="1050533562" sldId="585"/>
            <ac:spMk id="7" creationId="{B772CC5C-967A-33E9-786C-4A45CA87994B}"/>
          </ac:spMkLst>
        </pc:spChg>
        <pc:spChg chg="add mod">
          <ac:chgData name="Burnett, Carl M" userId="396d1247-df83-4d28-bee2-e66279f856eb" providerId="ADAL" clId="{1173AA65-EA4A-4A0E-9E4D-2CBB1BF1AC07}" dt="2025-05-02T11:20:58.140" v="586" actId="113"/>
          <ac:spMkLst>
            <pc:docMk/>
            <pc:sldMk cId="1050533562" sldId="585"/>
            <ac:spMk id="10" creationId="{3B71A8CA-DBA9-4157-5635-23E044991324}"/>
          </ac:spMkLst>
        </pc:spChg>
        <pc:picChg chg="add mod">
          <ac:chgData name="Burnett, Carl M" userId="396d1247-df83-4d28-bee2-e66279f856eb" providerId="ADAL" clId="{1173AA65-EA4A-4A0E-9E4D-2CBB1BF1AC07}" dt="2025-05-02T11:20:27.719" v="567" actId="1076"/>
          <ac:picMkLst>
            <pc:docMk/>
            <pc:sldMk cId="1050533562" sldId="585"/>
            <ac:picMk id="9" creationId="{34728B4F-F07F-6913-3F4A-58CB5D210C11}"/>
          </ac:picMkLst>
        </pc:picChg>
      </pc:sldChg>
      <pc:sldChg chg="modSp add mod">
        <pc:chgData name="Burnett, Carl M" userId="396d1247-df83-4d28-bee2-e66279f856eb" providerId="ADAL" clId="{1173AA65-EA4A-4A0E-9E4D-2CBB1BF1AC07}" dt="2025-05-02T11:30:34.320" v="811" actId="20577"/>
        <pc:sldMkLst>
          <pc:docMk/>
          <pc:sldMk cId="3071207344" sldId="586"/>
        </pc:sldMkLst>
        <pc:spChg chg="mod">
          <ac:chgData name="Burnett, Carl M" userId="396d1247-df83-4d28-bee2-e66279f856eb" providerId="ADAL" clId="{1173AA65-EA4A-4A0E-9E4D-2CBB1BF1AC07}" dt="2025-05-02T11:30:34.320" v="811" actId="20577"/>
          <ac:spMkLst>
            <pc:docMk/>
            <pc:sldMk cId="3071207344" sldId="586"/>
            <ac:spMk id="2" creationId="{CB93A8B0-23DE-5E43-D451-CAF8FE13422C}"/>
          </ac:spMkLst>
        </pc:spChg>
      </pc:sldChg>
      <pc:sldMasterChg chg="delSldLayout">
        <pc:chgData name="Burnett, Carl M" userId="396d1247-df83-4d28-bee2-e66279f856eb" providerId="ADAL" clId="{1173AA65-EA4A-4A0E-9E4D-2CBB1BF1AC07}" dt="2025-05-01T20:57:46.457" v="529" actId="47"/>
        <pc:sldMasterMkLst>
          <pc:docMk/>
          <pc:sldMasterMk cId="0" sldId="2147483660"/>
        </pc:sldMasterMkLst>
        <pc:sldLayoutChg chg="del">
          <pc:chgData name="Burnett, Carl M" userId="396d1247-df83-4d28-bee2-e66279f856eb" providerId="ADAL" clId="{1173AA65-EA4A-4A0E-9E4D-2CBB1BF1AC07}" dt="2025-05-01T20:57:46.457" v="529" actId="47"/>
          <pc:sldLayoutMkLst>
            <pc:docMk/>
            <pc:sldMasterMk cId="0" sldId="2147483660"/>
            <pc:sldLayoutMk cId="3805641150" sldId="2147483674"/>
          </pc:sldLayoutMkLst>
        </pc:sldLayoutChg>
        <pc:sldLayoutChg chg="del">
          <pc:chgData name="Burnett, Carl M" userId="396d1247-df83-4d28-bee2-e66279f856eb" providerId="ADAL" clId="{1173AA65-EA4A-4A0E-9E4D-2CBB1BF1AC07}" dt="2025-05-01T20:57:46.457" v="529" actId="47"/>
          <pc:sldLayoutMkLst>
            <pc:docMk/>
            <pc:sldMasterMk cId="0" sldId="2147483660"/>
            <pc:sldLayoutMk cId="1760289066" sldId="2147483675"/>
          </pc:sldLayoutMkLst>
        </pc:sldLayoutChg>
      </pc:sldMasterChg>
    </pc:docChg>
  </pc:docChgLst>
  <pc:docChgLst>
    <pc:chgData name="Burnett, Carl M" userId="396d1247-df83-4d28-bee2-e66279f856eb" providerId="ADAL" clId="{617F24A3-1EE6-4071-9DE0-B4C70277C9CC}"/>
    <pc:docChg chg="delSld modSld">
      <pc:chgData name="Burnett, Carl M" userId="396d1247-df83-4d28-bee2-e66279f856eb" providerId="ADAL" clId="{617F24A3-1EE6-4071-9DE0-B4C70277C9CC}" dt="2025-05-01T11:43:41.674" v="2" actId="47"/>
      <pc:docMkLst>
        <pc:docMk/>
      </pc:docMkLst>
      <pc:sldChg chg="del">
        <pc:chgData name="Burnett, Carl M" userId="396d1247-df83-4d28-bee2-e66279f856eb" providerId="ADAL" clId="{617F24A3-1EE6-4071-9DE0-B4C70277C9CC}" dt="2025-05-01T11:43:36.647" v="1" actId="47"/>
        <pc:sldMkLst>
          <pc:docMk/>
          <pc:sldMk cId="813294423" sldId="257"/>
        </pc:sldMkLst>
      </pc:sldChg>
      <pc:sldChg chg="del">
        <pc:chgData name="Burnett, Carl M" userId="396d1247-df83-4d28-bee2-e66279f856eb" providerId="ADAL" clId="{617F24A3-1EE6-4071-9DE0-B4C70277C9CC}" dt="2025-05-01T11:43:36.647" v="1" actId="47"/>
        <pc:sldMkLst>
          <pc:docMk/>
          <pc:sldMk cId="2086251799" sldId="259"/>
        </pc:sldMkLst>
      </pc:sldChg>
      <pc:sldChg chg="del">
        <pc:chgData name="Burnett, Carl M" userId="396d1247-df83-4d28-bee2-e66279f856eb" providerId="ADAL" clId="{617F24A3-1EE6-4071-9DE0-B4C70277C9CC}" dt="2025-05-01T11:43:36.647" v="1" actId="47"/>
        <pc:sldMkLst>
          <pc:docMk/>
          <pc:sldMk cId="408158160" sldId="260"/>
        </pc:sldMkLst>
      </pc:sldChg>
      <pc:sldChg chg="del">
        <pc:chgData name="Burnett, Carl M" userId="396d1247-df83-4d28-bee2-e66279f856eb" providerId="ADAL" clId="{617F24A3-1EE6-4071-9DE0-B4C70277C9CC}" dt="2025-05-01T11:43:36.647" v="1" actId="47"/>
        <pc:sldMkLst>
          <pc:docMk/>
          <pc:sldMk cId="2345819384" sldId="262"/>
        </pc:sldMkLst>
      </pc:sldChg>
      <pc:sldChg chg="del">
        <pc:chgData name="Burnett, Carl M" userId="396d1247-df83-4d28-bee2-e66279f856eb" providerId="ADAL" clId="{617F24A3-1EE6-4071-9DE0-B4C70277C9CC}" dt="2025-05-01T11:43:36.647" v="1" actId="47"/>
        <pc:sldMkLst>
          <pc:docMk/>
          <pc:sldMk cId="47729928" sldId="267"/>
        </pc:sldMkLst>
      </pc:sldChg>
      <pc:sldChg chg="del">
        <pc:chgData name="Burnett, Carl M" userId="396d1247-df83-4d28-bee2-e66279f856eb" providerId="ADAL" clId="{617F24A3-1EE6-4071-9DE0-B4C70277C9CC}" dt="2025-05-01T11:43:36.647" v="1" actId="47"/>
        <pc:sldMkLst>
          <pc:docMk/>
          <pc:sldMk cId="3176213781" sldId="269"/>
        </pc:sldMkLst>
      </pc:sldChg>
      <pc:sldChg chg="modSp mod">
        <pc:chgData name="Burnett, Carl M" userId="396d1247-df83-4d28-bee2-e66279f856eb" providerId="ADAL" clId="{617F24A3-1EE6-4071-9DE0-B4C70277C9CC}" dt="2025-05-01T11:43:20.656" v="0" actId="6549"/>
        <pc:sldMkLst>
          <pc:docMk/>
          <pc:sldMk cId="3208740789" sldId="363"/>
        </pc:sldMkLst>
        <pc:spChg chg="mod">
          <ac:chgData name="Burnett, Carl M" userId="396d1247-df83-4d28-bee2-e66279f856eb" providerId="ADAL" clId="{617F24A3-1EE6-4071-9DE0-B4C70277C9CC}" dt="2025-05-01T11:43:20.656" v="0" actId="6549"/>
          <ac:spMkLst>
            <pc:docMk/>
            <pc:sldMk cId="3208740789" sldId="363"/>
            <ac:spMk id="2" creationId="{688632AA-4C54-43BE-A8C5-62D2D73F1481}"/>
          </ac:spMkLst>
        </pc:spChg>
      </pc:sldChg>
      <pc:sldChg chg="del">
        <pc:chgData name="Burnett, Carl M" userId="396d1247-df83-4d28-bee2-e66279f856eb" providerId="ADAL" clId="{617F24A3-1EE6-4071-9DE0-B4C70277C9CC}" dt="2025-05-01T11:43:36.647" v="1" actId="47"/>
        <pc:sldMkLst>
          <pc:docMk/>
          <pc:sldMk cId="1625205234" sldId="537"/>
        </pc:sldMkLst>
      </pc:sldChg>
      <pc:sldChg chg="del">
        <pc:chgData name="Burnett, Carl M" userId="396d1247-df83-4d28-bee2-e66279f856eb" providerId="ADAL" clId="{617F24A3-1EE6-4071-9DE0-B4C70277C9CC}" dt="2025-05-01T11:43:41.674" v="2" actId="47"/>
        <pc:sldMkLst>
          <pc:docMk/>
          <pc:sldMk cId="415851734" sldId="54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B9B22155-F6E3-406E-B04F-D5269B29CDF0}" type="datetimeFigureOut">
              <a:rPr lang="en-US" smtClean="0"/>
              <a:t>5/2/2025</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47" tIns="48324" rIns="96647" bIns="48324"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C9977555-22F0-4940-AEB2-481FD6E5A477}" type="slidenum">
              <a:rPr lang="en-US" smtClean="0"/>
              <a:t>‹#›</a:t>
            </a:fld>
            <a:endParaRPr lang="en-US"/>
          </a:p>
        </p:txBody>
      </p:sp>
    </p:spTree>
    <p:extLst>
      <p:ext uri="{BB962C8B-B14F-4D97-AF65-F5344CB8AC3E}">
        <p14:creationId xmlns:p14="http://schemas.microsoft.com/office/powerpoint/2010/main" val="1755355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ln/>
        </p:spPr>
      </p:sp>
      <p:sp>
        <p:nvSpPr>
          <p:cNvPr id="77826"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EE8864D0-3CBE-4737-8223-73678754424A}" type="slidenum">
              <a:rPr lang="en-US" smtClean="0"/>
              <a:pPr>
                <a:defRPr/>
              </a:pPr>
              <a:t>1</a:t>
            </a:fld>
            <a:endParaRPr lang="en-US"/>
          </a:p>
        </p:txBody>
      </p:sp>
    </p:spTree>
    <p:extLst>
      <p:ext uri="{BB962C8B-B14F-4D97-AF65-F5344CB8AC3E}">
        <p14:creationId xmlns:p14="http://schemas.microsoft.com/office/powerpoint/2010/main" val="1407049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9EF0C0-EC13-4250-8DA9-6DC1A9BD46FB}" type="slidenum">
              <a:rPr lang="en-US" smtClean="0"/>
              <a:pPr>
                <a:defRPr/>
              </a:pPr>
              <a:t>19</a:t>
            </a:fld>
            <a:endParaRPr lang="en-US" dirty="0"/>
          </a:p>
        </p:txBody>
      </p:sp>
    </p:spTree>
    <p:extLst>
      <p:ext uri="{BB962C8B-B14F-4D97-AF65-F5344CB8AC3E}">
        <p14:creationId xmlns:p14="http://schemas.microsoft.com/office/powerpoint/2010/main" val="783906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effectLst>
                  <a:outerShdw blurRad="38100" dist="38100" dir="2700000" algn="tl">
                    <a:srgbClr val="000000">
                      <a:alpha val="43137"/>
                    </a:srgbClr>
                  </a:out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p>
            <a:fld id="{3965951D-DF04-463F-BE88-4B0FD59A3099}" type="datetime1">
              <a:rPr lang="en-US" smtClean="0"/>
              <a:t>5/2/2025</a:t>
            </a:fld>
            <a:endParaRPr lang="en-US"/>
          </a:p>
        </p:txBody>
      </p:sp>
      <p:sp>
        <p:nvSpPr>
          <p:cNvPr id="19" name="Footer Placeholder 18"/>
          <p:cNvSpPr>
            <a:spLocks noGrp="1"/>
          </p:cNvSpPr>
          <p:nvPr>
            <p:ph type="ftr" sz="quarter" idx="11"/>
          </p:nvPr>
        </p:nvSpPr>
        <p:spPr/>
        <p:txBody>
          <a:bodyPr/>
          <a:lstStyle/>
          <a:p>
            <a:r>
              <a:rPr lang="en-US"/>
              <a:t>Copyright 2018-2025 © Carl M. Burnett</a:t>
            </a:r>
          </a:p>
        </p:txBody>
      </p:sp>
      <p:sp>
        <p:nvSpPr>
          <p:cNvPr id="27" name="Slide Number Placeholder 26"/>
          <p:cNvSpPr>
            <a:spLocks noGrp="1"/>
          </p:cNvSpPr>
          <p:nvPr>
            <p:ph type="sldNum" sz="quarter" idx="12"/>
          </p:nvPr>
        </p:nvSpPr>
        <p:spPr/>
        <p:txBody>
          <a:bodyPr/>
          <a:lstStyle/>
          <a:p>
            <a:fld id="{3D46CBA2-ECE5-4BE9-B546-6761E0E6708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28C95CD-254E-436D-9634-FB64E5290765}" type="datetime1">
              <a:rPr lang="en-US" smtClean="0"/>
              <a:t>5/2/2025</a:t>
            </a:fld>
            <a:endParaRPr lang="en-US"/>
          </a:p>
        </p:txBody>
      </p:sp>
      <p:sp>
        <p:nvSpPr>
          <p:cNvPr id="5" name="Footer Placeholder 4"/>
          <p:cNvSpPr>
            <a:spLocks noGrp="1"/>
          </p:cNvSpPr>
          <p:nvPr>
            <p:ph type="ftr" sz="quarter" idx="11"/>
          </p:nvPr>
        </p:nvSpPr>
        <p:spPr/>
        <p:txBody>
          <a:bodyPr/>
          <a:lstStyle/>
          <a:p>
            <a:r>
              <a:rPr lang="en-US"/>
              <a:t>Copyright 2018-2025 ©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50F7A4D-39B9-406A-B1CE-D37AA69E8446}" type="datetime1">
              <a:rPr lang="en-US" smtClean="0"/>
              <a:t>5/2/2025</a:t>
            </a:fld>
            <a:endParaRPr lang="en-US"/>
          </a:p>
        </p:txBody>
      </p:sp>
      <p:sp>
        <p:nvSpPr>
          <p:cNvPr id="5" name="Footer Placeholder 4"/>
          <p:cNvSpPr>
            <a:spLocks noGrp="1"/>
          </p:cNvSpPr>
          <p:nvPr>
            <p:ph type="ftr" sz="quarter" idx="11"/>
          </p:nvPr>
        </p:nvSpPr>
        <p:spPr/>
        <p:txBody>
          <a:bodyPr/>
          <a:lstStyle/>
          <a:p>
            <a:r>
              <a:rPr lang="en-US"/>
              <a:t>Copyright 2018-2025 ©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628650"/>
            <a:ext cx="8229600" cy="685800"/>
          </a:xfrm>
        </p:spPr>
        <p:txBody>
          <a:bodyPr/>
          <a:lstStyle/>
          <a:p>
            <a:r>
              <a:rPr lang="en-US"/>
              <a:t>Click to edit Master title style</a:t>
            </a:r>
          </a:p>
        </p:txBody>
      </p:sp>
      <p:sp>
        <p:nvSpPr>
          <p:cNvPr id="3" name="Content Placeholder 2"/>
          <p:cNvSpPr>
            <a:spLocks noGrp="1"/>
          </p:cNvSpPr>
          <p:nvPr>
            <p:ph sz="quarter" idx="1"/>
          </p:nvPr>
        </p:nvSpPr>
        <p:spPr>
          <a:xfrm>
            <a:off x="457200" y="1485900"/>
            <a:ext cx="40386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85900"/>
            <a:ext cx="40386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086100"/>
            <a:ext cx="40386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086100"/>
            <a:ext cx="40386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683919"/>
            <a:ext cx="2133600" cy="357188"/>
          </a:xfrm>
        </p:spPr>
        <p:txBody>
          <a:bodyPr/>
          <a:lstStyle>
            <a:lvl1pPr>
              <a:defRPr/>
            </a:lvl1pPr>
          </a:lstStyle>
          <a:p>
            <a:fld id="{5AA5F37E-23D3-4096-A63C-4D82D58F2CB2}" type="datetime1">
              <a:rPr lang="en-US" altLang="en-US" smtClean="0"/>
              <a:t>5/2/2025</a:t>
            </a:fld>
            <a:endParaRPr lang="en-US" altLang="en-US"/>
          </a:p>
        </p:txBody>
      </p:sp>
      <p:sp>
        <p:nvSpPr>
          <p:cNvPr id="8" name="Footer Placeholder 7"/>
          <p:cNvSpPr>
            <a:spLocks noGrp="1"/>
          </p:cNvSpPr>
          <p:nvPr>
            <p:ph type="ftr" sz="quarter" idx="11"/>
          </p:nvPr>
        </p:nvSpPr>
        <p:spPr>
          <a:xfrm>
            <a:off x="3124200" y="4683919"/>
            <a:ext cx="2895600" cy="357188"/>
          </a:xfrm>
        </p:spPr>
        <p:txBody>
          <a:bodyPr/>
          <a:lstStyle>
            <a:lvl1pPr>
              <a:defRPr/>
            </a:lvl1pPr>
          </a:lstStyle>
          <a:p>
            <a:r>
              <a:rPr lang="en-US" altLang="en-US"/>
              <a:t>Copyright 2018-2025 © Carl M. Burnett</a:t>
            </a:r>
          </a:p>
        </p:txBody>
      </p:sp>
      <p:sp>
        <p:nvSpPr>
          <p:cNvPr id="9" name="Slide Number Placeholder 8"/>
          <p:cNvSpPr>
            <a:spLocks noGrp="1"/>
          </p:cNvSpPr>
          <p:nvPr>
            <p:ph type="sldNum" sz="quarter" idx="12"/>
          </p:nvPr>
        </p:nvSpPr>
        <p:spPr>
          <a:xfrm>
            <a:off x="6553200" y="4683919"/>
            <a:ext cx="2133600" cy="357188"/>
          </a:xfrm>
        </p:spPr>
        <p:txBody>
          <a:bodyPr/>
          <a:lstStyle>
            <a:lvl1pPr>
              <a:defRPr/>
            </a:lvl1pPr>
          </a:lstStyle>
          <a:p>
            <a:fld id="{3B8EB438-20EE-4AC9-8FCF-F45168010606}" type="slidenum">
              <a:rPr lang="en-US" altLang="en-US"/>
              <a:pPr/>
              <a:t>‹#›</a:t>
            </a:fld>
            <a:endParaRPr lang="en-US" altLang="en-US"/>
          </a:p>
        </p:txBody>
      </p:sp>
    </p:spTree>
    <p:extLst>
      <p:ext uri="{BB962C8B-B14F-4D97-AF65-F5344CB8AC3E}">
        <p14:creationId xmlns:p14="http://schemas.microsoft.com/office/powerpoint/2010/main" val="4269494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785813"/>
            <a:ext cx="8340725" cy="578644"/>
          </a:xfrm>
        </p:spPr>
        <p:txBody>
          <a:bodyPr/>
          <a:lstStyle/>
          <a:p>
            <a:r>
              <a:rPr lang="en-US"/>
              <a:t>Click to edit Master title style</a:t>
            </a:r>
          </a:p>
        </p:txBody>
      </p:sp>
      <p:sp>
        <p:nvSpPr>
          <p:cNvPr id="3" name="Content Placeholder 2"/>
          <p:cNvSpPr>
            <a:spLocks noGrp="1"/>
          </p:cNvSpPr>
          <p:nvPr>
            <p:ph sz="half" idx="1"/>
          </p:nvPr>
        </p:nvSpPr>
        <p:spPr>
          <a:xfrm>
            <a:off x="393700" y="1421606"/>
            <a:ext cx="4298950" cy="3173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45050" y="1428750"/>
            <a:ext cx="4298950" cy="1514475"/>
          </a:xfrm>
        </p:spPr>
        <p:txBody>
          <a:bodyPr/>
          <a:lstStyle>
            <a:lvl1pPr>
              <a:defRPr sz="1500"/>
            </a:lvl1pPr>
            <a:lvl2pPr>
              <a:defRPr sz="135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4845050" y="3050381"/>
            <a:ext cx="4298950" cy="1544241"/>
          </a:xfrm>
        </p:spPr>
        <p:txBody>
          <a:bodyPr/>
          <a:lstStyle>
            <a:lvl1pPr>
              <a:defRPr sz="1500"/>
            </a:lvl1pPr>
            <a:lvl2pPr>
              <a:defRPr sz="135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0"/>
          </p:nvPr>
        </p:nvSpPr>
        <p:spPr/>
        <p:txBody>
          <a:bodyPr/>
          <a:lstStyle/>
          <a:p>
            <a:fld id="{5B1EB61C-C2D8-4C5D-AB38-E03ECB787DFE}" type="datetime1">
              <a:rPr lang="en-US" smtClean="0"/>
              <a:t>5/2/2025</a:t>
            </a:fld>
            <a:endParaRPr lang="en-US"/>
          </a:p>
        </p:txBody>
      </p:sp>
      <p:sp>
        <p:nvSpPr>
          <p:cNvPr id="13" name="Slide Number Placeholder 12"/>
          <p:cNvSpPr>
            <a:spLocks noGrp="1"/>
          </p:cNvSpPr>
          <p:nvPr>
            <p:ph type="sldNum" sz="quarter" idx="11"/>
          </p:nvPr>
        </p:nvSpPr>
        <p:spPr/>
        <p:txBody>
          <a:bodyPr/>
          <a:lstStyle/>
          <a:p>
            <a:pPr>
              <a:defRPr/>
            </a:pPr>
            <a:fld id="{D3255885-CF94-499A-8DBB-B56BF8014764}" type="slidenum">
              <a:rPr lang="en-US" smtClean="0"/>
              <a:pPr>
                <a:defRPr/>
              </a:pPr>
              <a:t>‹#›</a:t>
            </a:fld>
            <a:endParaRPr lang="en-US"/>
          </a:p>
        </p:txBody>
      </p:sp>
      <p:sp>
        <p:nvSpPr>
          <p:cNvPr id="9" name="Footer Placeholder 11"/>
          <p:cNvSpPr>
            <a:spLocks noGrp="1"/>
          </p:cNvSpPr>
          <p:nvPr>
            <p:ph type="ftr" sz="quarter" idx="12"/>
          </p:nvPr>
        </p:nvSpPr>
        <p:spPr>
          <a:xfrm>
            <a:off x="3124200" y="4843463"/>
            <a:ext cx="2895600" cy="200025"/>
          </a:xfrm>
          <a:prstGeom prst="rect">
            <a:avLst/>
          </a:prstGeom>
        </p:spPr>
        <p:txBody>
          <a:bodyPr/>
          <a:lstStyle>
            <a:lvl1pPr>
              <a:defRPr sz="675" b="1">
                <a:solidFill>
                  <a:schemeClr val="tx1"/>
                </a:solidFill>
              </a:defRPr>
            </a:lvl1pPr>
          </a:lstStyle>
          <a:p>
            <a:r>
              <a:rPr lang="en-US"/>
              <a:t>Copyright 2018-2025 © Carl M. Burnett</a:t>
            </a:r>
            <a:endParaRPr lang="en-US" dirty="0"/>
          </a:p>
        </p:txBody>
      </p:sp>
    </p:spTree>
    <p:extLst>
      <p:ext uri="{BB962C8B-B14F-4D97-AF65-F5344CB8AC3E}">
        <p14:creationId xmlns:p14="http://schemas.microsoft.com/office/powerpoint/2010/main" val="1933595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FB38C32-CBE6-47A9-9D9C-14828A7E25F8}" type="datetime1">
              <a:rPr lang="en-US" smtClean="0"/>
              <a:t>5/2/2025</a:t>
            </a:fld>
            <a:endParaRPr lang="en-US"/>
          </a:p>
        </p:txBody>
      </p:sp>
      <p:sp>
        <p:nvSpPr>
          <p:cNvPr id="5" name="Footer Placeholder 4"/>
          <p:cNvSpPr>
            <a:spLocks noGrp="1"/>
          </p:cNvSpPr>
          <p:nvPr>
            <p:ph type="ftr" sz="quarter" idx="11"/>
          </p:nvPr>
        </p:nvSpPr>
        <p:spPr/>
        <p:txBody>
          <a:bodyPr/>
          <a:lstStyle/>
          <a:p>
            <a:r>
              <a:rPr lang="en-US"/>
              <a:t>Copyright 2018-2025 ©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ctr">
            <a:noAutofit/>
            <a:scene3d>
              <a:camera prst="orthographicFront"/>
              <a:lightRig rig="freezing" dir="t">
                <a:rot lat="0" lon="0" rev="5640000"/>
              </a:lightRig>
            </a:scene3d>
            <a:sp3d prstMaterial="flat">
              <a:bevelT w="38100" h="38100"/>
            </a:sp3d>
          </a:bodyPr>
          <a:lstStyle>
            <a:lvl1pPr algn="l" rtl="0">
              <a:spcBef>
                <a:spcPct val="0"/>
              </a:spcBef>
              <a:buNone/>
              <a:defRPr lang="en-US" sz="48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b="1">
                <a:solidFill>
                  <a:schemeClr val="tx1"/>
                </a:solidFill>
                <a:effectLst>
                  <a:outerShdw blurRad="38100" dist="38100" dir="2700000" algn="tl">
                    <a:srgbClr val="000000">
                      <a:alpha val="43137"/>
                    </a:srgbClr>
                  </a:outerShdw>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05A89C80-87AD-4CF5-A2B7-4F9A017FBF15}" type="datetime1">
              <a:rPr lang="en-US" smtClean="0"/>
              <a:t>5/2/2025</a:t>
            </a:fld>
            <a:endParaRPr lang="en-US"/>
          </a:p>
        </p:txBody>
      </p:sp>
      <p:sp>
        <p:nvSpPr>
          <p:cNvPr id="5" name="Footer Placeholder 4"/>
          <p:cNvSpPr>
            <a:spLocks noGrp="1"/>
          </p:cNvSpPr>
          <p:nvPr>
            <p:ph type="ftr" sz="quarter" idx="11"/>
          </p:nvPr>
        </p:nvSpPr>
        <p:spPr/>
        <p:txBody>
          <a:bodyPr/>
          <a:lstStyle/>
          <a:p>
            <a:r>
              <a:rPr lang="en-US"/>
              <a:t>Copyright 2018-2025 © Carl M. Burnett</a:t>
            </a:r>
          </a:p>
        </p:txBody>
      </p:sp>
      <p:sp>
        <p:nvSpPr>
          <p:cNvPr id="6" name="Slide Number Placeholder 5"/>
          <p:cNvSpPr>
            <a:spLocks noGrp="1"/>
          </p:cNvSpPr>
          <p:nvPr>
            <p:ph type="sldNum" sz="quarter" idx="12"/>
          </p:nvPr>
        </p:nvSpPr>
        <p:spPr/>
        <p:txBody>
          <a:bodyPr/>
          <a:lstStyle/>
          <a:p>
            <a:fld id="{3D46CBA2-ECE5-4BE9-B546-6761E0E6708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E766043-4A9B-495D-9781-28B27AD201B3}" type="datetime1">
              <a:rPr lang="en-US" smtClean="0"/>
              <a:t>5/2/2025</a:t>
            </a:fld>
            <a:endParaRPr lang="en-US"/>
          </a:p>
        </p:txBody>
      </p:sp>
      <p:sp>
        <p:nvSpPr>
          <p:cNvPr id="6" name="Footer Placeholder 5"/>
          <p:cNvSpPr>
            <a:spLocks noGrp="1"/>
          </p:cNvSpPr>
          <p:nvPr>
            <p:ph type="ftr" sz="quarter" idx="11"/>
          </p:nvPr>
        </p:nvSpPr>
        <p:spPr/>
        <p:txBody>
          <a:bodyPr/>
          <a:lstStyle/>
          <a:p>
            <a:r>
              <a:rPr lang="en-US"/>
              <a:t>Copyright 2018-2025 © Carl M. Burnett</a:t>
            </a:r>
          </a:p>
        </p:txBody>
      </p:sp>
      <p:sp>
        <p:nvSpPr>
          <p:cNvPr id="7" name="Slide Number Placeholder 6"/>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221A828-F212-4201-9EBF-70F7CEB97D09}" type="datetime1">
              <a:rPr lang="en-US" smtClean="0"/>
              <a:t>5/2/2025</a:t>
            </a:fld>
            <a:endParaRPr lang="en-US"/>
          </a:p>
        </p:txBody>
      </p:sp>
      <p:sp>
        <p:nvSpPr>
          <p:cNvPr id="8" name="Footer Placeholder 7"/>
          <p:cNvSpPr>
            <a:spLocks noGrp="1"/>
          </p:cNvSpPr>
          <p:nvPr>
            <p:ph type="ftr" sz="quarter" idx="11"/>
          </p:nvPr>
        </p:nvSpPr>
        <p:spPr/>
        <p:txBody>
          <a:bodyPr/>
          <a:lstStyle/>
          <a:p>
            <a:r>
              <a:rPr lang="en-US"/>
              <a:t>Copyright 2018-2025 © Carl M. Burnett</a:t>
            </a:r>
          </a:p>
        </p:txBody>
      </p:sp>
      <p:sp>
        <p:nvSpPr>
          <p:cNvPr id="9" name="Slide Number Placeholder 8"/>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822DCB15-3B80-4032-B0B6-8F5A2F5F9A01}" type="datetime1">
              <a:rPr lang="en-US" smtClean="0"/>
              <a:t>5/2/2025</a:t>
            </a:fld>
            <a:endParaRPr lang="en-US"/>
          </a:p>
        </p:txBody>
      </p:sp>
      <p:sp>
        <p:nvSpPr>
          <p:cNvPr id="4" name="Footer Placeholder 3"/>
          <p:cNvSpPr>
            <a:spLocks noGrp="1"/>
          </p:cNvSpPr>
          <p:nvPr>
            <p:ph type="ftr" sz="quarter" idx="11"/>
          </p:nvPr>
        </p:nvSpPr>
        <p:spPr/>
        <p:txBody>
          <a:bodyPr/>
          <a:lstStyle/>
          <a:p>
            <a:r>
              <a:rPr lang="en-US"/>
              <a:t>Copyright 2018-2025 © Carl M. Burnett</a:t>
            </a:r>
          </a:p>
        </p:txBody>
      </p:sp>
      <p:sp>
        <p:nvSpPr>
          <p:cNvPr id="5" name="Slide Number Placeholder 4"/>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A1A58-894F-494F-9584-1139E430348D}" type="datetime1">
              <a:rPr lang="en-US" smtClean="0"/>
              <a:t>5/2/2025</a:t>
            </a:fld>
            <a:endParaRPr lang="en-US"/>
          </a:p>
        </p:txBody>
      </p:sp>
      <p:sp>
        <p:nvSpPr>
          <p:cNvPr id="3" name="Footer Placeholder 2"/>
          <p:cNvSpPr>
            <a:spLocks noGrp="1"/>
          </p:cNvSpPr>
          <p:nvPr>
            <p:ph type="ftr" sz="quarter" idx="11"/>
          </p:nvPr>
        </p:nvSpPr>
        <p:spPr/>
        <p:txBody>
          <a:bodyPr/>
          <a:lstStyle/>
          <a:p>
            <a:r>
              <a:rPr lang="en-US"/>
              <a:t>Copyright 2018-2025 © Carl M. Burnett</a:t>
            </a:r>
          </a:p>
        </p:txBody>
      </p:sp>
      <p:sp>
        <p:nvSpPr>
          <p:cNvPr id="4" name="Slide Number Placeholder 3"/>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E1F5448-6E49-4CB7-AC1C-171E2B62CB52}" type="datetime1">
              <a:rPr lang="en-US" smtClean="0"/>
              <a:t>5/2/2025</a:t>
            </a:fld>
            <a:endParaRPr lang="en-US"/>
          </a:p>
        </p:txBody>
      </p:sp>
      <p:sp>
        <p:nvSpPr>
          <p:cNvPr id="6" name="Footer Placeholder 5"/>
          <p:cNvSpPr>
            <a:spLocks noGrp="1"/>
          </p:cNvSpPr>
          <p:nvPr>
            <p:ph type="ftr" sz="quarter" idx="11"/>
          </p:nvPr>
        </p:nvSpPr>
        <p:spPr/>
        <p:txBody>
          <a:bodyPr/>
          <a:lstStyle/>
          <a:p>
            <a:r>
              <a:rPr lang="en-US"/>
              <a:t>Copyright 2018-2025 © Carl M. Burnett</a:t>
            </a:r>
          </a:p>
        </p:txBody>
      </p:sp>
      <p:sp>
        <p:nvSpPr>
          <p:cNvPr id="7" name="Slide Number Placeholder 6"/>
          <p:cNvSpPr>
            <a:spLocks noGrp="1"/>
          </p:cNvSpPr>
          <p:nvPr>
            <p:ph type="sldNum" sz="quarter" idx="12"/>
          </p:nvPr>
        </p:nvSpPr>
        <p:spPr/>
        <p:txBody>
          <a:bodyPr/>
          <a:lstStyle/>
          <a:p>
            <a:fld id="{3D46CBA2-ECE5-4BE9-B546-6761E0E670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FE487A82-E326-4D47-91D3-CB43596C851E}" type="datetime1">
              <a:rPr lang="en-US" smtClean="0"/>
              <a:t>5/2/2025</a:t>
            </a:fld>
            <a:endParaRPr lang="en-US"/>
          </a:p>
        </p:txBody>
      </p:sp>
      <p:sp>
        <p:nvSpPr>
          <p:cNvPr id="6" name="Footer Placeholder 5"/>
          <p:cNvSpPr>
            <a:spLocks noGrp="1"/>
          </p:cNvSpPr>
          <p:nvPr>
            <p:ph type="ftr" sz="quarter" idx="11"/>
          </p:nvPr>
        </p:nvSpPr>
        <p:spPr/>
        <p:txBody>
          <a:bodyPr/>
          <a:lstStyle/>
          <a:p>
            <a:r>
              <a:rPr lang="en-US"/>
              <a:t>Copyright 2018-2025 © Carl M. Burnett</a:t>
            </a:r>
          </a:p>
        </p:txBody>
      </p:sp>
      <p:sp>
        <p:nvSpPr>
          <p:cNvPr id="7" name="Slide Number Placeholder 6"/>
          <p:cNvSpPr>
            <a:spLocks noGrp="1"/>
          </p:cNvSpPr>
          <p:nvPr>
            <p:ph type="sldNum" sz="quarter" idx="12"/>
          </p:nvPr>
        </p:nvSpPr>
        <p:spPr>
          <a:xfrm>
            <a:off x="8077200" y="4767263"/>
            <a:ext cx="609600" cy="273844"/>
          </a:xfrm>
        </p:spPr>
        <p:txBody>
          <a:bodyPr/>
          <a:lstStyle/>
          <a:p>
            <a:fld id="{3D46CBA2-ECE5-4BE9-B546-6761E0E67089}" type="slidenum">
              <a:rPr lang="en-US" smtClean="0"/>
              <a:t>‹#›</a:t>
            </a:fld>
            <a:endParaRPr lang="en-US"/>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622DB67-40F1-4683-8094-8D2E938F739D}" type="datetime1">
              <a:rPr lang="en-US" smtClean="0"/>
              <a:t>5/2/2025</a:t>
            </a:fld>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t>Copyright 2018-2025 © Carl M. Burnett</a:t>
            </a:r>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D46CBA2-ECE5-4BE9-B546-6761E0E67089}" type="slidenum">
              <a:rPr lang="en-US" smtClean="0"/>
              <a:t>‹#›</a:t>
            </a:fld>
            <a:endParaRPr lang="en-US"/>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rtl="0" eaLnBrk="1" latinLnBrk="0" hangingPunct="1">
        <a:spcBef>
          <a:spcPct val="0"/>
        </a:spcBef>
        <a:buNone/>
        <a:defRPr kumimoji="0" sz="5000" b="1" kern="1200">
          <a:ln>
            <a:noFill/>
          </a:ln>
          <a:solidFill>
            <a:schemeClr val="tx2"/>
          </a:solidFill>
          <a:effectLst>
            <a:outerShdw blurRad="38100" dist="38100" dir="2700000" algn="tl">
              <a:srgbClr val="000000">
                <a:alpha val="43137"/>
              </a:srgbClr>
            </a:outerShdw>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b="1" kern="1200">
          <a:solidFill>
            <a:schemeClr val="tx1"/>
          </a:solidFill>
          <a:latin typeface="+mj-lt"/>
          <a:ea typeface="Verdana" panose="020B0604030504040204" pitchFamily="34" charset="0"/>
          <a:cs typeface="Verdana" panose="020B0604030504040204" pitchFamily="34" charset="0"/>
        </a:defRPr>
      </a:lvl1pPr>
      <a:lvl2pPr marL="640080" indent="-246888" algn="l" rtl="0" eaLnBrk="1" latinLnBrk="0" hangingPunct="1">
        <a:spcBef>
          <a:spcPct val="20000"/>
        </a:spcBef>
        <a:buClr>
          <a:schemeClr val="accent1"/>
        </a:buClr>
        <a:buSzPct val="85000"/>
        <a:buFont typeface="Wingdings 2"/>
        <a:buChar char=""/>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246888" algn="l" rtl="0" eaLnBrk="1" latinLnBrk="0" hangingPunct="1">
        <a:spcBef>
          <a:spcPct val="20000"/>
        </a:spcBef>
        <a:buClr>
          <a:schemeClr val="accent2"/>
        </a:buClr>
        <a:buSzPct val="70000"/>
        <a:buFont typeface="Wingdings 2"/>
        <a:buChar char=""/>
        <a:defRPr kumimoji="0" sz="2100" b="1" kern="1200">
          <a:solidFill>
            <a:schemeClr val="tx1"/>
          </a:solidFill>
          <a:latin typeface="+mj-lt"/>
          <a:ea typeface="Verdana" panose="020B0604030504040204" pitchFamily="34" charset="0"/>
          <a:cs typeface="Verdana" panose="020B0604030504040204" pitchFamily="34" charset="0"/>
        </a:defRPr>
      </a:lvl3pPr>
      <a:lvl4pPr marL="1188720" indent="-210312" algn="l" rtl="0" eaLnBrk="1" latinLnBrk="0" hangingPunct="1">
        <a:spcBef>
          <a:spcPct val="20000"/>
        </a:spcBef>
        <a:buClr>
          <a:schemeClr val="accent3"/>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4pPr>
      <a:lvl5pPr marL="1463040" indent="-210312" algn="l" rtl="0" eaLnBrk="1" latinLnBrk="0" hangingPunct="1">
        <a:spcBef>
          <a:spcPct val="20000"/>
        </a:spcBef>
        <a:buClr>
          <a:schemeClr val="accent4"/>
        </a:buClr>
        <a:buSzPct val="65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ofburnet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jp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jp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a:xfrm>
            <a:off x="533400" y="438150"/>
            <a:ext cx="7851648" cy="1447800"/>
          </a:xfrm>
        </p:spPr>
        <p:txBody>
          <a:bodyPr/>
          <a:lstStyle/>
          <a:p>
            <a:pPr>
              <a:defRPr/>
            </a:pPr>
            <a:r>
              <a:rPr lang="en-US" sz="3200" dirty="0"/>
              <a:t>ITI 499 - Mastering Windows Fundamentals</a:t>
            </a:r>
          </a:p>
        </p:txBody>
      </p:sp>
      <p:sp>
        <p:nvSpPr>
          <p:cNvPr id="2051" name="Rectangle 3"/>
          <p:cNvSpPr>
            <a:spLocks noGrp="1" noChangeArrowheads="1"/>
          </p:cNvSpPr>
          <p:nvPr>
            <p:ph type="subTitle" idx="1"/>
          </p:nvPr>
        </p:nvSpPr>
        <p:spPr>
          <a:xfrm>
            <a:off x="533400" y="3486150"/>
            <a:ext cx="7854696" cy="914400"/>
          </a:xfrm>
        </p:spPr>
        <p:txBody>
          <a:bodyPr anchor="b">
            <a:normAutofit fontScale="77500" lnSpcReduction="20000"/>
          </a:bodyPr>
          <a:lstStyle/>
          <a:p>
            <a:pPr>
              <a:defRPr/>
            </a:pPr>
            <a:br>
              <a:rPr lang="en-US" sz="3600" dirty="0"/>
            </a:br>
            <a:r>
              <a:rPr lang="en-US" sz="2000" dirty="0">
                <a:effectLst>
                  <a:outerShdw blurRad="38100" dist="38100" dir="2700000" algn="tl">
                    <a:srgbClr val="000000">
                      <a:alpha val="43137"/>
                    </a:srgbClr>
                  </a:outerShdw>
                </a:effectLst>
                <a:hlinkClick r:id="rId3"/>
              </a:rPr>
              <a:t>www.profburnett.com</a:t>
            </a:r>
            <a:endParaRPr lang="en-US" sz="2000" dirty="0">
              <a:effectLst>
                <a:outerShdw blurRad="38100" dist="38100" dir="2700000" algn="tl">
                  <a:srgbClr val="000000">
                    <a:alpha val="43137"/>
                  </a:srgbClr>
                </a:outerShdw>
              </a:effectLst>
            </a:endParaRPr>
          </a:p>
          <a:p>
            <a:pPr>
              <a:defRPr/>
            </a:pPr>
            <a:r>
              <a:rPr lang="en-US" sz="2000" i="1" dirty="0">
                <a:solidFill>
                  <a:srgbClr val="FFC000"/>
                </a:solidFill>
                <a:effectLst>
                  <a:outerShdw blurRad="38100" dist="38100" dir="2700000" algn="tl">
                    <a:srgbClr val="000000">
                      <a:alpha val="43137"/>
                    </a:srgbClr>
                  </a:outerShdw>
                </a:effectLst>
              </a:rPr>
              <a:t>Master a Skill </a:t>
            </a:r>
            <a:r>
              <a:rPr lang="en-US" sz="2000" i="1" dirty="0">
                <a:effectLst>
                  <a:outerShdw blurRad="38100" dist="38100" dir="2700000" algn="tl">
                    <a:srgbClr val="000000">
                      <a:alpha val="43137"/>
                    </a:srgbClr>
                  </a:outerShdw>
                </a:effectLst>
              </a:rPr>
              <a:t>/ </a:t>
            </a:r>
            <a:r>
              <a:rPr lang="en-US" sz="2000" i="1" dirty="0">
                <a:solidFill>
                  <a:srgbClr val="FFFF00"/>
                </a:solidFill>
                <a:effectLst>
                  <a:outerShdw blurRad="38100" dist="38100" dir="2700000" algn="tl">
                    <a:srgbClr val="000000">
                      <a:alpha val="43137"/>
                    </a:srgbClr>
                  </a:outerShdw>
                </a:effectLst>
              </a:rPr>
              <a:t>Learn for Life</a:t>
            </a:r>
          </a:p>
        </p:txBody>
      </p:sp>
      <p:sp>
        <p:nvSpPr>
          <p:cNvPr id="2" name="Rectangle 1">
            <a:extLst>
              <a:ext uri="{FF2B5EF4-FFF2-40B4-BE49-F238E27FC236}">
                <a16:creationId xmlns:a16="http://schemas.microsoft.com/office/drawing/2014/main" id="{688632AA-4C54-43BE-A8C5-62D2D73F1481}"/>
              </a:ext>
            </a:extLst>
          </p:cNvPr>
          <p:cNvSpPr/>
          <p:nvPr/>
        </p:nvSpPr>
        <p:spPr>
          <a:xfrm>
            <a:off x="228600" y="1504950"/>
            <a:ext cx="8001000" cy="1384995"/>
          </a:xfrm>
          <a:prstGeom prst="rect">
            <a:avLst/>
          </a:prstGeom>
        </p:spPr>
        <p:txBody>
          <a:bodyPr wrap="square">
            <a:spAutoFit/>
          </a:bodyPr>
          <a:lstStyle/>
          <a:p>
            <a:pPr algn="r">
              <a:defRPr/>
            </a:pPr>
            <a:r>
              <a:rPr lang="en-US" sz="2800" b="1" dirty="0">
                <a:effectLst>
                  <a:outerShdw blurRad="38100" dist="38100" dir="2700000" algn="tl">
                    <a:srgbClr val="000000">
                      <a:alpha val="43137"/>
                    </a:srgbClr>
                  </a:outerShdw>
                </a:effectLst>
                <a:latin typeface="+mj-lt"/>
              </a:rPr>
              <a:t>Session I</a:t>
            </a:r>
          </a:p>
          <a:p>
            <a:pPr algn="r">
              <a:defRPr/>
            </a:pPr>
            <a:r>
              <a:rPr lang="en-US" sz="2800" b="1" dirty="0">
                <a:effectLst>
                  <a:outerShdw blurRad="38100" dist="38100" dir="2700000" algn="tl">
                    <a:srgbClr val="000000">
                      <a:alpha val="43137"/>
                    </a:srgbClr>
                  </a:outerShdw>
                </a:effectLst>
                <a:latin typeface="+mj-lt"/>
              </a:rPr>
              <a:t>Intro to Windows 10</a:t>
            </a:r>
          </a:p>
          <a:p>
            <a:pPr algn="r">
              <a:defRPr/>
            </a:pPr>
            <a:r>
              <a:rPr lang="en-US" sz="2800" b="1" dirty="0">
                <a:effectLst>
                  <a:outerShdw blurRad="38100" dist="38100" dir="2700000" algn="tl">
                    <a:srgbClr val="000000">
                      <a:alpha val="43137"/>
                    </a:srgbClr>
                  </a:outerShdw>
                </a:effectLst>
                <a:latin typeface="+mj-lt"/>
              </a:rPr>
              <a:t> Understanding Window User Interface (UI)</a:t>
            </a:r>
          </a:p>
        </p:txBody>
      </p:sp>
    </p:spTree>
    <p:extLst>
      <p:ext uri="{BB962C8B-B14F-4D97-AF65-F5344CB8AC3E}">
        <p14:creationId xmlns:p14="http://schemas.microsoft.com/office/powerpoint/2010/main" val="3208740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5B553-0860-3605-972B-64FA3C5D6801}"/>
              </a:ext>
            </a:extLst>
          </p:cNvPr>
          <p:cNvSpPr>
            <a:spLocks noGrp="1"/>
          </p:cNvSpPr>
          <p:nvPr>
            <p:ph type="title"/>
          </p:nvPr>
        </p:nvSpPr>
        <p:spPr/>
        <p:txBody>
          <a:bodyPr>
            <a:normAutofit fontScale="90000"/>
          </a:bodyPr>
          <a:lstStyle/>
          <a:p>
            <a:r>
              <a:rPr lang="en-US" sz="5400" spc="50" dirty="0"/>
              <a:t>Domain</a:t>
            </a:r>
            <a:r>
              <a:rPr lang="en-US" sz="5400" spc="-99" dirty="0"/>
              <a:t> </a:t>
            </a:r>
            <a:r>
              <a:rPr lang="en-US" sz="5400" spc="30" dirty="0"/>
              <a:t>Account</a:t>
            </a:r>
            <a:endParaRPr lang="en-US" dirty="0"/>
          </a:p>
        </p:txBody>
      </p:sp>
      <p:sp>
        <p:nvSpPr>
          <p:cNvPr id="3" name="Content Placeholder 2">
            <a:extLst>
              <a:ext uri="{FF2B5EF4-FFF2-40B4-BE49-F238E27FC236}">
                <a16:creationId xmlns:a16="http://schemas.microsoft.com/office/drawing/2014/main" id="{5FC08BCB-666D-756A-0AD6-535305660CB1}"/>
              </a:ext>
            </a:extLst>
          </p:cNvPr>
          <p:cNvSpPr>
            <a:spLocks noGrp="1"/>
          </p:cNvSpPr>
          <p:nvPr>
            <p:ph idx="1"/>
          </p:nvPr>
        </p:nvSpPr>
        <p:spPr/>
        <p:txBody>
          <a:bodyPr>
            <a:normAutofit fontScale="85000" lnSpcReduction="20000"/>
          </a:bodyPr>
          <a:lstStyle/>
          <a:p>
            <a:r>
              <a:rPr lang="en-US" dirty="0"/>
              <a:t>A work or school account created and configured by a network administrator.</a:t>
            </a:r>
          </a:p>
          <a:p>
            <a:r>
              <a:rPr lang="en-US" dirty="0"/>
              <a:t>Provides access to network resources, including:</a:t>
            </a:r>
          </a:p>
          <a:p>
            <a:pPr lvl="1"/>
            <a:r>
              <a:rPr lang="en-US" dirty="0"/>
              <a:t>Email</a:t>
            </a:r>
          </a:p>
          <a:p>
            <a:pPr lvl="1"/>
            <a:r>
              <a:rPr lang="en-US" dirty="0"/>
              <a:t>Network apps</a:t>
            </a:r>
          </a:p>
          <a:p>
            <a:pPr lvl="1"/>
            <a:r>
              <a:rPr lang="en-US" dirty="0"/>
              <a:t>Network devices</a:t>
            </a:r>
          </a:p>
          <a:p>
            <a:r>
              <a:rPr lang="en-US" dirty="0"/>
              <a:t> The account is controlled by a network administrator who:</a:t>
            </a:r>
          </a:p>
          <a:p>
            <a:pPr lvl="1"/>
            <a:r>
              <a:rPr lang="en-US" dirty="0"/>
              <a:t>May limit what you can do on the local computer.</a:t>
            </a:r>
          </a:p>
          <a:p>
            <a:pPr lvl="1"/>
            <a:r>
              <a:rPr lang="en-US" dirty="0"/>
              <a:t>May limit which settings you can change.</a:t>
            </a:r>
          </a:p>
          <a:p>
            <a:pPr lvl="1"/>
            <a:r>
              <a:rPr lang="en-US" dirty="0"/>
              <a:t>May prevent you from installing apps or hardware.</a:t>
            </a:r>
          </a:p>
          <a:p>
            <a:endParaRPr lang="en-US" dirty="0"/>
          </a:p>
        </p:txBody>
      </p:sp>
      <p:sp>
        <p:nvSpPr>
          <p:cNvPr id="4" name="Date Placeholder 3">
            <a:extLst>
              <a:ext uri="{FF2B5EF4-FFF2-40B4-BE49-F238E27FC236}">
                <a16:creationId xmlns:a16="http://schemas.microsoft.com/office/drawing/2014/main" id="{56FB457B-DE66-0063-6C53-BEA48C38608F}"/>
              </a:ext>
            </a:extLst>
          </p:cNvPr>
          <p:cNvSpPr>
            <a:spLocks noGrp="1"/>
          </p:cNvSpPr>
          <p:nvPr>
            <p:ph type="dt" sz="half" idx="10"/>
          </p:nvPr>
        </p:nvSpPr>
        <p:spPr/>
        <p:txBody>
          <a:bodyPr/>
          <a:lstStyle/>
          <a:p>
            <a:fld id="{8264B95D-A7FB-4B7F-BD03-DC58778DD1A3}" type="datetime1">
              <a:rPr lang="en-US" smtClean="0"/>
              <a:t>5/2/2025</a:t>
            </a:fld>
            <a:endParaRPr lang="en-US"/>
          </a:p>
        </p:txBody>
      </p:sp>
      <p:sp>
        <p:nvSpPr>
          <p:cNvPr id="5" name="Footer Placeholder 4">
            <a:extLst>
              <a:ext uri="{FF2B5EF4-FFF2-40B4-BE49-F238E27FC236}">
                <a16:creationId xmlns:a16="http://schemas.microsoft.com/office/drawing/2014/main" id="{0CE6A74E-7EDF-4904-FE53-93CA828D922C}"/>
              </a:ext>
            </a:extLst>
          </p:cNvPr>
          <p:cNvSpPr>
            <a:spLocks noGrp="1"/>
          </p:cNvSpPr>
          <p:nvPr>
            <p:ph type="ftr" sz="quarter" idx="11"/>
          </p:nvPr>
        </p:nvSpPr>
        <p:spPr/>
        <p:txBody>
          <a:bodyPr/>
          <a:lstStyle/>
          <a:p>
            <a:r>
              <a:rPr lang="en-US"/>
              <a:t>Copyright 2018-2025 © Carl M. Burnett</a:t>
            </a:r>
          </a:p>
        </p:txBody>
      </p:sp>
      <p:sp>
        <p:nvSpPr>
          <p:cNvPr id="6" name="Slide Number Placeholder 5">
            <a:extLst>
              <a:ext uri="{FF2B5EF4-FFF2-40B4-BE49-F238E27FC236}">
                <a16:creationId xmlns:a16="http://schemas.microsoft.com/office/drawing/2014/main" id="{EF780DB5-4B60-AB6C-0B04-3F9A360EE5E9}"/>
              </a:ext>
            </a:extLst>
          </p:cNvPr>
          <p:cNvSpPr>
            <a:spLocks noGrp="1"/>
          </p:cNvSpPr>
          <p:nvPr>
            <p:ph type="sldNum" sz="quarter" idx="12"/>
          </p:nvPr>
        </p:nvSpPr>
        <p:spPr/>
        <p:txBody>
          <a:bodyPr/>
          <a:lstStyle/>
          <a:p>
            <a:fld id="{3D46CBA2-ECE5-4BE9-B546-6761E0E67089}" type="slidenum">
              <a:rPr lang="en-US" smtClean="0"/>
              <a:t>10</a:t>
            </a:fld>
            <a:endParaRPr lang="en-US"/>
          </a:p>
        </p:txBody>
      </p:sp>
    </p:spTree>
    <p:extLst>
      <p:ext uri="{BB962C8B-B14F-4D97-AF65-F5344CB8AC3E}">
        <p14:creationId xmlns:p14="http://schemas.microsoft.com/office/powerpoint/2010/main" val="801748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BD52-F5FA-95D0-D0FC-7308C7D44CEB}"/>
              </a:ext>
            </a:extLst>
          </p:cNvPr>
          <p:cNvSpPr>
            <a:spLocks noGrp="1"/>
          </p:cNvSpPr>
          <p:nvPr>
            <p:ph type="title"/>
          </p:nvPr>
        </p:nvSpPr>
        <p:spPr/>
        <p:txBody>
          <a:bodyPr/>
          <a:lstStyle/>
          <a:p>
            <a:r>
              <a:rPr lang="en-US" dirty="0"/>
              <a:t>Sign-In Options</a:t>
            </a:r>
          </a:p>
        </p:txBody>
      </p:sp>
      <p:sp>
        <p:nvSpPr>
          <p:cNvPr id="3" name="Content Placeholder 2">
            <a:extLst>
              <a:ext uri="{FF2B5EF4-FFF2-40B4-BE49-F238E27FC236}">
                <a16:creationId xmlns:a16="http://schemas.microsoft.com/office/drawing/2014/main" id="{3FCA375C-80F3-0BEC-E951-4D3A76F90F4C}"/>
              </a:ext>
            </a:extLst>
          </p:cNvPr>
          <p:cNvSpPr>
            <a:spLocks noGrp="1"/>
          </p:cNvSpPr>
          <p:nvPr>
            <p:ph idx="1"/>
          </p:nvPr>
        </p:nvSpPr>
        <p:spPr/>
        <p:txBody>
          <a:bodyPr/>
          <a:lstStyle/>
          <a:p>
            <a:r>
              <a:rPr lang="en-US" dirty="0"/>
              <a:t>Password</a:t>
            </a:r>
          </a:p>
          <a:p>
            <a:r>
              <a:rPr lang="en-US" dirty="0"/>
              <a:t>PIN</a:t>
            </a:r>
          </a:p>
          <a:p>
            <a:r>
              <a:rPr lang="en-US" dirty="0"/>
              <a:t>Picture password</a:t>
            </a:r>
          </a:p>
          <a:p>
            <a:r>
              <a:rPr lang="en-US" dirty="0"/>
              <a:t>Biometric authentication</a:t>
            </a:r>
          </a:p>
          <a:p>
            <a:endParaRPr lang="en-US" dirty="0"/>
          </a:p>
        </p:txBody>
      </p:sp>
      <p:sp>
        <p:nvSpPr>
          <p:cNvPr id="4" name="Date Placeholder 3">
            <a:extLst>
              <a:ext uri="{FF2B5EF4-FFF2-40B4-BE49-F238E27FC236}">
                <a16:creationId xmlns:a16="http://schemas.microsoft.com/office/drawing/2014/main" id="{2457D6CE-B24B-E159-D8ED-A8A22189B0A0}"/>
              </a:ext>
            </a:extLst>
          </p:cNvPr>
          <p:cNvSpPr>
            <a:spLocks noGrp="1"/>
          </p:cNvSpPr>
          <p:nvPr>
            <p:ph type="dt" sz="half" idx="10"/>
          </p:nvPr>
        </p:nvSpPr>
        <p:spPr/>
        <p:txBody>
          <a:bodyPr/>
          <a:lstStyle/>
          <a:p>
            <a:fld id="{48DAC945-1424-4AB7-805B-6E0CCAC06D11}" type="datetime1">
              <a:rPr lang="en-US" smtClean="0"/>
              <a:t>5/2/2025</a:t>
            </a:fld>
            <a:endParaRPr lang="en-US"/>
          </a:p>
        </p:txBody>
      </p:sp>
      <p:sp>
        <p:nvSpPr>
          <p:cNvPr id="5" name="Footer Placeholder 4">
            <a:extLst>
              <a:ext uri="{FF2B5EF4-FFF2-40B4-BE49-F238E27FC236}">
                <a16:creationId xmlns:a16="http://schemas.microsoft.com/office/drawing/2014/main" id="{0A731120-A760-8FC3-FD30-2E9842AA88A3}"/>
              </a:ext>
            </a:extLst>
          </p:cNvPr>
          <p:cNvSpPr>
            <a:spLocks noGrp="1"/>
          </p:cNvSpPr>
          <p:nvPr>
            <p:ph type="ftr" sz="quarter" idx="11"/>
          </p:nvPr>
        </p:nvSpPr>
        <p:spPr/>
        <p:txBody>
          <a:bodyPr/>
          <a:lstStyle/>
          <a:p>
            <a:r>
              <a:rPr lang="en-US"/>
              <a:t>Copyright 2018-2025 © Carl M. Burnett</a:t>
            </a:r>
          </a:p>
        </p:txBody>
      </p:sp>
      <p:sp>
        <p:nvSpPr>
          <p:cNvPr id="6" name="Slide Number Placeholder 5">
            <a:extLst>
              <a:ext uri="{FF2B5EF4-FFF2-40B4-BE49-F238E27FC236}">
                <a16:creationId xmlns:a16="http://schemas.microsoft.com/office/drawing/2014/main" id="{5B69BEBD-C100-EDAF-CF91-21A2446E6E4C}"/>
              </a:ext>
            </a:extLst>
          </p:cNvPr>
          <p:cNvSpPr>
            <a:spLocks noGrp="1"/>
          </p:cNvSpPr>
          <p:nvPr>
            <p:ph type="sldNum" sz="quarter" idx="12"/>
          </p:nvPr>
        </p:nvSpPr>
        <p:spPr/>
        <p:txBody>
          <a:bodyPr/>
          <a:lstStyle/>
          <a:p>
            <a:fld id="{3D46CBA2-ECE5-4BE9-B546-6761E0E67089}" type="slidenum">
              <a:rPr lang="en-US" smtClean="0"/>
              <a:t>11</a:t>
            </a:fld>
            <a:endParaRPr lang="en-US"/>
          </a:p>
        </p:txBody>
      </p:sp>
    </p:spTree>
    <p:extLst>
      <p:ext uri="{BB962C8B-B14F-4D97-AF65-F5344CB8AC3E}">
        <p14:creationId xmlns:p14="http://schemas.microsoft.com/office/powerpoint/2010/main" val="835153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F1F5F-A877-77B3-9567-EA7F40D48E4A}"/>
              </a:ext>
            </a:extLst>
          </p:cNvPr>
          <p:cNvSpPr>
            <a:spLocks noGrp="1"/>
          </p:cNvSpPr>
          <p:nvPr>
            <p:ph type="title"/>
          </p:nvPr>
        </p:nvSpPr>
        <p:spPr/>
        <p:txBody>
          <a:bodyPr/>
          <a:lstStyle/>
          <a:p>
            <a:r>
              <a:rPr lang="en-US" dirty="0"/>
              <a:t>Windows	Hello</a:t>
            </a:r>
          </a:p>
        </p:txBody>
      </p:sp>
      <p:sp>
        <p:nvSpPr>
          <p:cNvPr id="3" name="Content Placeholder 2">
            <a:extLst>
              <a:ext uri="{FF2B5EF4-FFF2-40B4-BE49-F238E27FC236}">
                <a16:creationId xmlns:a16="http://schemas.microsoft.com/office/drawing/2014/main" id="{0EF1A4D9-8D13-003A-5E5D-D186AD881F5A}"/>
              </a:ext>
            </a:extLst>
          </p:cNvPr>
          <p:cNvSpPr>
            <a:spLocks noGrp="1"/>
          </p:cNvSpPr>
          <p:nvPr>
            <p:ph idx="1"/>
          </p:nvPr>
        </p:nvSpPr>
        <p:spPr/>
        <p:txBody>
          <a:bodyPr>
            <a:normAutofit fontScale="92500"/>
          </a:bodyPr>
          <a:lstStyle/>
          <a:p>
            <a:r>
              <a:rPr lang="en-US" dirty="0"/>
              <a:t>Uses a PIN and/or biometric system built into Windows 10</a:t>
            </a:r>
          </a:p>
          <a:p>
            <a:r>
              <a:rPr lang="en-US" dirty="0"/>
              <a:t>Allows authentication by face or fingerprint</a:t>
            </a:r>
          </a:p>
          <a:p>
            <a:r>
              <a:rPr lang="en-US" dirty="0"/>
              <a:t>Replaces passwords with two-factor authentication</a:t>
            </a:r>
          </a:p>
          <a:p>
            <a:r>
              <a:rPr lang="en-US" dirty="0"/>
              <a:t>Verifies credentials along with device-specific credentials</a:t>
            </a:r>
          </a:p>
          <a:p>
            <a:r>
              <a:rPr lang="en-US" dirty="0"/>
              <a:t>Releases credentials that can authenticate you</a:t>
            </a:r>
          </a:p>
          <a:p>
            <a:r>
              <a:rPr lang="en-US" dirty="0"/>
              <a:t>It is the second factor in two-factor authentication</a:t>
            </a:r>
          </a:p>
          <a:p>
            <a:pPr marL="0" indent="0">
              <a:buNone/>
            </a:pPr>
            <a:endParaRPr lang="en-US" dirty="0"/>
          </a:p>
        </p:txBody>
      </p:sp>
      <p:sp>
        <p:nvSpPr>
          <p:cNvPr id="4" name="Date Placeholder 3">
            <a:extLst>
              <a:ext uri="{FF2B5EF4-FFF2-40B4-BE49-F238E27FC236}">
                <a16:creationId xmlns:a16="http://schemas.microsoft.com/office/drawing/2014/main" id="{90D00423-A729-13C5-43E7-74D334F92995}"/>
              </a:ext>
            </a:extLst>
          </p:cNvPr>
          <p:cNvSpPr>
            <a:spLocks noGrp="1"/>
          </p:cNvSpPr>
          <p:nvPr>
            <p:ph type="dt" sz="half" idx="10"/>
          </p:nvPr>
        </p:nvSpPr>
        <p:spPr/>
        <p:txBody>
          <a:bodyPr/>
          <a:lstStyle/>
          <a:p>
            <a:fld id="{893E6654-E9FB-4AC7-BB08-03EB4C3563F9}" type="datetime1">
              <a:rPr lang="en-US" smtClean="0"/>
              <a:t>5/2/2025</a:t>
            </a:fld>
            <a:endParaRPr lang="en-US"/>
          </a:p>
        </p:txBody>
      </p:sp>
      <p:sp>
        <p:nvSpPr>
          <p:cNvPr id="5" name="Footer Placeholder 4">
            <a:extLst>
              <a:ext uri="{FF2B5EF4-FFF2-40B4-BE49-F238E27FC236}">
                <a16:creationId xmlns:a16="http://schemas.microsoft.com/office/drawing/2014/main" id="{BE82FF37-FA8C-5DA5-963F-95AC74E6C5D3}"/>
              </a:ext>
            </a:extLst>
          </p:cNvPr>
          <p:cNvSpPr>
            <a:spLocks noGrp="1"/>
          </p:cNvSpPr>
          <p:nvPr>
            <p:ph type="ftr" sz="quarter" idx="11"/>
          </p:nvPr>
        </p:nvSpPr>
        <p:spPr/>
        <p:txBody>
          <a:bodyPr/>
          <a:lstStyle/>
          <a:p>
            <a:r>
              <a:rPr lang="en-US"/>
              <a:t>Copyright 2018-2025 © Carl M. Burnett</a:t>
            </a:r>
          </a:p>
        </p:txBody>
      </p:sp>
      <p:sp>
        <p:nvSpPr>
          <p:cNvPr id="6" name="Slide Number Placeholder 5">
            <a:extLst>
              <a:ext uri="{FF2B5EF4-FFF2-40B4-BE49-F238E27FC236}">
                <a16:creationId xmlns:a16="http://schemas.microsoft.com/office/drawing/2014/main" id="{1D5DC232-753B-91BA-667F-53C598B6A15E}"/>
              </a:ext>
            </a:extLst>
          </p:cNvPr>
          <p:cNvSpPr>
            <a:spLocks noGrp="1"/>
          </p:cNvSpPr>
          <p:nvPr>
            <p:ph type="sldNum" sz="quarter" idx="12"/>
          </p:nvPr>
        </p:nvSpPr>
        <p:spPr/>
        <p:txBody>
          <a:bodyPr/>
          <a:lstStyle/>
          <a:p>
            <a:fld id="{3D46CBA2-ECE5-4BE9-B546-6761E0E67089}" type="slidenum">
              <a:rPr lang="en-US" smtClean="0"/>
              <a:t>12</a:t>
            </a:fld>
            <a:endParaRPr lang="en-US"/>
          </a:p>
        </p:txBody>
      </p:sp>
    </p:spTree>
    <p:extLst>
      <p:ext uri="{BB962C8B-B14F-4D97-AF65-F5344CB8AC3E}">
        <p14:creationId xmlns:p14="http://schemas.microsoft.com/office/powerpoint/2010/main" val="3432438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4982E4-E540-0214-EA64-A0B6238CCF59}"/>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First Run Messages &amp; Prompts</a:t>
            </a:r>
          </a:p>
        </p:txBody>
      </p:sp>
      <p:sp>
        <p:nvSpPr>
          <p:cNvPr id="4" name="Date Placeholder 3">
            <a:extLst>
              <a:ext uri="{FF2B5EF4-FFF2-40B4-BE49-F238E27FC236}">
                <a16:creationId xmlns:a16="http://schemas.microsoft.com/office/drawing/2014/main" id="{E6F5CC8F-5B48-629C-B6CC-0DB3A1B1C168}"/>
              </a:ext>
            </a:extLst>
          </p:cNvPr>
          <p:cNvSpPr>
            <a:spLocks noGrp="1"/>
          </p:cNvSpPr>
          <p:nvPr>
            <p:ph type="dt" sz="half" idx="10"/>
          </p:nvPr>
        </p:nvSpPr>
        <p:spPr/>
        <p:txBody>
          <a:bodyPr/>
          <a:lstStyle/>
          <a:p>
            <a:fld id="{9EB1D4B5-E525-4C02-BA26-06092F011D30}" type="datetime1">
              <a:rPr lang="en-US" smtClean="0"/>
              <a:t>5/2/2025</a:t>
            </a:fld>
            <a:endParaRPr lang="en-US"/>
          </a:p>
        </p:txBody>
      </p:sp>
      <p:sp>
        <p:nvSpPr>
          <p:cNvPr id="5" name="Footer Placeholder 4">
            <a:extLst>
              <a:ext uri="{FF2B5EF4-FFF2-40B4-BE49-F238E27FC236}">
                <a16:creationId xmlns:a16="http://schemas.microsoft.com/office/drawing/2014/main" id="{F7E5BBD5-F84F-9F83-1843-8C4A5E6DEE6D}"/>
              </a:ext>
            </a:extLst>
          </p:cNvPr>
          <p:cNvSpPr>
            <a:spLocks noGrp="1"/>
          </p:cNvSpPr>
          <p:nvPr>
            <p:ph type="ftr" sz="quarter" idx="11"/>
          </p:nvPr>
        </p:nvSpPr>
        <p:spPr/>
        <p:txBody>
          <a:bodyPr/>
          <a:lstStyle/>
          <a:p>
            <a:r>
              <a:rPr lang="en-US"/>
              <a:t>Copyright 2018-2025 © Carl M. Burnett</a:t>
            </a:r>
          </a:p>
        </p:txBody>
      </p:sp>
      <p:sp>
        <p:nvSpPr>
          <p:cNvPr id="6" name="Slide Number Placeholder 5">
            <a:extLst>
              <a:ext uri="{FF2B5EF4-FFF2-40B4-BE49-F238E27FC236}">
                <a16:creationId xmlns:a16="http://schemas.microsoft.com/office/drawing/2014/main" id="{32C0D375-9306-F653-E2D1-BF31FBF4E0F9}"/>
              </a:ext>
            </a:extLst>
          </p:cNvPr>
          <p:cNvSpPr>
            <a:spLocks noGrp="1"/>
          </p:cNvSpPr>
          <p:nvPr>
            <p:ph type="sldNum" sz="quarter" idx="12"/>
          </p:nvPr>
        </p:nvSpPr>
        <p:spPr/>
        <p:txBody>
          <a:bodyPr/>
          <a:lstStyle/>
          <a:p>
            <a:fld id="{3D46CBA2-ECE5-4BE9-B546-6761E0E67089}" type="slidenum">
              <a:rPr lang="en-US" smtClean="0"/>
              <a:t>13</a:t>
            </a:fld>
            <a:endParaRPr lang="en-US"/>
          </a:p>
        </p:txBody>
      </p:sp>
      <p:pic>
        <p:nvPicPr>
          <p:cNvPr id="11" name="object 3">
            <a:extLst>
              <a:ext uri="{FF2B5EF4-FFF2-40B4-BE49-F238E27FC236}">
                <a16:creationId xmlns:a16="http://schemas.microsoft.com/office/drawing/2014/main" id="{DFBBE9A5-B2EF-2559-70B3-9D526F8713E3}"/>
              </a:ext>
            </a:extLst>
          </p:cNvPr>
          <p:cNvPicPr/>
          <p:nvPr/>
        </p:nvPicPr>
        <p:blipFill>
          <a:blip r:embed="rId2" cstate="print"/>
          <a:stretch>
            <a:fillRect/>
          </a:stretch>
        </p:blipFill>
        <p:spPr>
          <a:xfrm>
            <a:off x="1714500" y="1385316"/>
            <a:ext cx="5715000" cy="3381947"/>
          </a:xfrm>
          <a:prstGeom prst="rect">
            <a:avLst/>
          </a:prstGeom>
        </p:spPr>
      </p:pic>
    </p:spTree>
    <p:extLst>
      <p:ext uri="{BB962C8B-B14F-4D97-AF65-F5344CB8AC3E}">
        <p14:creationId xmlns:p14="http://schemas.microsoft.com/office/powerpoint/2010/main" val="2543012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528066"/>
            <a:ext cx="8229600" cy="732363"/>
          </a:xfrm>
        </p:spPr>
        <p:txBody>
          <a:bodyPr>
            <a:normAutofit/>
          </a:bodyPr>
          <a:lstStyle/>
          <a:p>
            <a:pPr eaLnBrk="1" hangingPunct="1"/>
            <a:r>
              <a:rPr lang="en-US" sz="4000" dirty="0">
                <a:ea typeface="Calibri" panose="020F0502020204030204" pitchFamily="34" charset="0"/>
              </a:rPr>
              <a:t>Desktop</a:t>
            </a:r>
          </a:p>
        </p:txBody>
      </p:sp>
      <p:sp>
        <p:nvSpPr>
          <p:cNvPr id="7" name="Slide Number Placeholder 6"/>
          <p:cNvSpPr>
            <a:spLocks noGrp="1"/>
          </p:cNvSpPr>
          <p:nvPr>
            <p:ph type="sldNum" sz="quarter" idx="12"/>
          </p:nvPr>
        </p:nvSpPr>
        <p:spPr/>
        <p:txBody>
          <a:bodyPr/>
          <a:lstStyle/>
          <a:p>
            <a:fld id="{A8160BDD-7155-D744-B749-9730458604AD}" type="slidenum">
              <a:rPr lang="en-US" smtClean="0"/>
              <a:t>14</a:t>
            </a:fld>
            <a:endParaRPr lang="en-US" dirty="0"/>
          </a:p>
        </p:txBody>
      </p:sp>
      <p:grpSp>
        <p:nvGrpSpPr>
          <p:cNvPr id="8" name="Group 7"/>
          <p:cNvGrpSpPr/>
          <p:nvPr/>
        </p:nvGrpSpPr>
        <p:grpSpPr>
          <a:xfrm>
            <a:off x="1767206" y="836255"/>
            <a:ext cx="5609588" cy="3881673"/>
            <a:chOff x="858158" y="1115007"/>
            <a:chExt cx="7479450" cy="5175564"/>
          </a:xfrm>
        </p:grpSpPr>
        <p:grpSp>
          <p:nvGrpSpPr>
            <p:cNvPr id="5" name="Group 4"/>
            <p:cNvGrpSpPr/>
            <p:nvPr/>
          </p:nvGrpSpPr>
          <p:grpSpPr>
            <a:xfrm>
              <a:off x="858158" y="1115007"/>
              <a:ext cx="7412133" cy="5175564"/>
              <a:chOff x="761500" y="1115007"/>
              <a:chExt cx="7412133" cy="5175564"/>
            </a:xfrm>
          </p:grpSpPr>
          <p:sp>
            <p:nvSpPr>
              <p:cNvPr id="25" name="Line 314">
                <a:extLst>
                  <a:ext uri="{FF2B5EF4-FFF2-40B4-BE49-F238E27FC236}">
                    <a16:creationId xmlns:a16="http://schemas.microsoft.com/office/drawing/2014/main" id="{F8B98275-9289-4C92-AA6E-8B45E884ECD9}"/>
                  </a:ext>
                </a:extLst>
              </p:cNvPr>
              <p:cNvSpPr>
                <a:spLocks noChangeShapeType="1"/>
              </p:cNvSpPr>
              <p:nvPr/>
            </p:nvSpPr>
            <p:spPr bwMode="auto">
              <a:xfrm rot="16200000" flipV="1">
                <a:off x="1204383" y="5877155"/>
                <a:ext cx="498475" cy="0"/>
              </a:xfrm>
              <a:prstGeom prst="line">
                <a:avLst/>
              </a:prstGeom>
              <a:noFill/>
              <a:ln w="1905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pPr defTabSz="685800">
                  <a:defRPr/>
                </a:pPr>
                <a:endParaRPr lang="en-US" sz="1350" kern="0" dirty="0">
                  <a:solidFill>
                    <a:sysClr val="windowText" lastClr="000000"/>
                  </a:solidFill>
                </a:endParaRPr>
              </a:p>
            </p:txBody>
          </p:sp>
          <p:sp>
            <p:nvSpPr>
              <p:cNvPr id="24" name="Line 316">
                <a:extLst>
                  <a:ext uri="{FF2B5EF4-FFF2-40B4-BE49-F238E27FC236}">
                    <a16:creationId xmlns:a16="http://schemas.microsoft.com/office/drawing/2014/main" id="{27C4CAE5-5793-426B-B120-0D7007158E8A}"/>
                  </a:ext>
                </a:extLst>
              </p:cNvPr>
              <p:cNvSpPr>
                <a:spLocks noChangeShapeType="1"/>
              </p:cNvSpPr>
              <p:nvPr/>
            </p:nvSpPr>
            <p:spPr bwMode="auto">
              <a:xfrm rot="5400000">
                <a:off x="4532112" y="1459695"/>
                <a:ext cx="498475" cy="0"/>
              </a:xfrm>
              <a:prstGeom prst="line">
                <a:avLst/>
              </a:prstGeom>
              <a:noFill/>
              <a:ln w="1905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pPr defTabSz="685800">
                  <a:defRPr/>
                </a:pPr>
                <a:endParaRPr lang="en-US" sz="1350" kern="0" dirty="0">
                  <a:solidFill>
                    <a:sysClr val="windowText" lastClr="000000"/>
                  </a:solidFill>
                </a:endParaRPr>
              </a:p>
            </p:txBody>
          </p:sp>
          <p:sp>
            <p:nvSpPr>
              <p:cNvPr id="23" name="Line 316">
                <a:extLst>
                  <a:ext uri="{FF2B5EF4-FFF2-40B4-BE49-F238E27FC236}">
                    <a16:creationId xmlns:a16="http://schemas.microsoft.com/office/drawing/2014/main" id="{AC76F69B-5BDC-481C-9AE9-1D15DC90FF08}"/>
                  </a:ext>
                </a:extLst>
              </p:cNvPr>
              <p:cNvSpPr>
                <a:spLocks noChangeShapeType="1"/>
              </p:cNvSpPr>
              <p:nvPr/>
            </p:nvSpPr>
            <p:spPr bwMode="auto">
              <a:xfrm rot="5400000">
                <a:off x="1257390" y="1454846"/>
                <a:ext cx="498475" cy="0"/>
              </a:xfrm>
              <a:prstGeom prst="line">
                <a:avLst/>
              </a:prstGeom>
              <a:noFill/>
              <a:ln w="19050">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pPr defTabSz="685800">
                  <a:defRPr/>
                </a:pPr>
                <a:endParaRPr lang="en-US" sz="1350" kern="0" dirty="0">
                  <a:solidFill>
                    <a:sysClr val="windowText" lastClr="000000"/>
                  </a:solidFill>
                </a:endParaRPr>
              </a:p>
            </p:txBody>
          </p:sp>
          <p:sp>
            <p:nvSpPr>
              <p:cNvPr id="26" name="Rounded Rectangle 25"/>
              <p:cNvSpPr/>
              <p:nvPr/>
            </p:nvSpPr>
            <p:spPr>
              <a:xfrm>
                <a:off x="761500" y="1138121"/>
                <a:ext cx="1476375" cy="365760"/>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75" b="1" dirty="0">
                    <a:solidFill>
                      <a:schemeClr val="tx1"/>
                    </a:solidFill>
                    <a:latin typeface="+mj-lt"/>
                  </a:rPr>
                  <a:t>Recycle Bin</a:t>
                </a:r>
              </a:p>
            </p:txBody>
          </p:sp>
          <p:sp>
            <p:nvSpPr>
              <p:cNvPr id="21" name="Rounded Rectangle 20"/>
              <p:cNvSpPr/>
              <p:nvPr/>
            </p:nvSpPr>
            <p:spPr>
              <a:xfrm>
                <a:off x="761500" y="5919956"/>
                <a:ext cx="1292723" cy="365760"/>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75" b="1" dirty="0">
                    <a:solidFill>
                      <a:schemeClr val="tx1"/>
                    </a:solidFill>
                    <a:latin typeface="+mj-lt"/>
                  </a:rPr>
                  <a:t>Start Button</a:t>
                </a:r>
              </a:p>
            </p:txBody>
          </p:sp>
          <p:grpSp>
            <p:nvGrpSpPr>
              <p:cNvPr id="15" name="Group 14"/>
              <p:cNvGrpSpPr/>
              <p:nvPr/>
            </p:nvGrpSpPr>
            <p:grpSpPr>
              <a:xfrm>
                <a:off x="1610775" y="5636548"/>
                <a:ext cx="6562858" cy="654023"/>
                <a:chOff x="1421517" y="4425096"/>
                <a:chExt cx="6794911" cy="654023"/>
              </a:xfrm>
            </p:grpSpPr>
            <p:sp>
              <p:nvSpPr>
                <p:cNvPr id="19" name="Rounded Rectangle 18"/>
                <p:cNvSpPr/>
                <p:nvPr/>
              </p:nvSpPr>
              <p:spPr>
                <a:xfrm>
                  <a:off x="4040150" y="4713359"/>
                  <a:ext cx="1476375" cy="365760"/>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75" b="1" dirty="0">
                      <a:solidFill>
                        <a:schemeClr val="tx1"/>
                      </a:solidFill>
                      <a:latin typeface="+mj-lt"/>
                    </a:rPr>
                    <a:t>Taskbar</a:t>
                  </a:r>
                </a:p>
              </p:txBody>
            </p:sp>
            <p:sp>
              <p:nvSpPr>
                <p:cNvPr id="14" name="Right Brace 13"/>
                <p:cNvSpPr/>
                <p:nvPr/>
              </p:nvSpPr>
              <p:spPr bwMode="auto">
                <a:xfrm rot="5400000">
                  <a:off x="4671141" y="1175472"/>
                  <a:ext cx="295664" cy="6794911"/>
                </a:xfrm>
                <a:prstGeom prst="rightBrace">
                  <a:avLst>
                    <a:gd name="adj1" fmla="val 56223"/>
                    <a:gd name="adj2" fmla="val 50000"/>
                  </a:avLst>
                </a:prstGeom>
                <a:noFill/>
                <a:ln w="1905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975" dirty="0">
                    <a:latin typeface="Arial" charset="0"/>
                  </a:endParaRPr>
                </a:p>
              </p:txBody>
            </p:sp>
          </p:grpSp>
          <p:sp>
            <p:nvSpPr>
              <p:cNvPr id="30" name="Rounded Rectangle 29"/>
              <p:cNvSpPr/>
              <p:nvPr/>
            </p:nvSpPr>
            <p:spPr>
              <a:xfrm>
                <a:off x="3962400" y="1115007"/>
                <a:ext cx="1652655" cy="365760"/>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75" b="1" dirty="0">
                    <a:solidFill>
                      <a:schemeClr val="tx1"/>
                    </a:solidFill>
                    <a:latin typeface="+mj-lt"/>
                  </a:rPr>
                  <a:t>Desktop Background</a:t>
                </a:r>
              </a:p>
            </p:txBody>
          </p:sp>
        </p:grpSp>
        <p:pic>
          <p:nvPicPr>
            <p:cNvPr id="6" name="Picture 5"/>
            <p:cNvPicPr>
              <a:picLocks noChangeAspect="1"/>
            </p:cNvPicPr>
            <p:nvPr/>
          </p:nvPicPr>
          <p:blipFill>
            <a:blip r:embed="rId2"/>
            <a:stretch>
              <a:fillRect/>
            </a:stretch>
          </p:blipFill>
          <p:spPr>
            <a:xfrm>
              <a:off x="1418405" y="1713484"/>
              <a:ext cx="6919203" cy="3890152"/>
            </a:xfrm>
            <a:prstGeom prst="rect">
              <a:avLst/>
            </a:prstGeom>
          </p:spPr>
        </p:pic>
      </p:grpSp>
      <p:sp>
        <p:nvSpPr>
          <p:cNvPr id="2" name="Date Placeholder 1">
            <a:extLst>
              <a:ext uri="{FF2B5EF4-FFF2-40B4-BE49-F238E27FC236}">
                <a16:creationId xmlns:a16="http://schemas.microsoft.com/office/drawing/2014/main" id="{0854A873-1215-935A-98D1-143442222977}"/>
              </a:ext>
            </a:extLst>
          </p:cNvPr>
          <p:cNvSpPr>
            <a:spLocks noGrp="1"/>
          </p:cNvSpPr>
          <p:nvPr>
            <p:ph type="dt" sz="half" idx="10"/>
          </p:nvPr>
        </p:nvSpPr>
        <p:spPr/>
        <p:txBody>
          <a:bodyPr/>
          <a:lstStyle/>
          <a:p>
            <a:fld id="{51B3E9A2-EA69-45FE-B99E-4556E143D347}" type="datetime1">
              <a:rPr lang="en-US" smtClean="0"/>
              <a:t>5/2/2025</a:t>
            </a:fld>
            <a:endParaRPr lang="en-US"/>
          </a:p>
        </p:txBody>
      </p:sp>
      <p:sp>
        <p:nvSpPr>
          <p:cNvPr id="3" name="Footer Placeholder 2">
            <a:extLst>
              <a:ext uri="{FF2B5EF4-FFF2-40B4-BE49-F238E27FC236}">
                <a16:creationId xmlns:a16="http://schemas.microsoft.com/office/drawing/2014/main" id="{7227B0AE-6328-F4B3-6BFA-98FAFCD692E5}"/>
              </a:ext>
            </a:extLst>
          </p:cNvPr>
          <p:cNvSpPr>
            <a:spLocks noGrp="1"/>
          </p:cNvSpPr>
          <p:nvPr>
            <p:ph type="ftr" sz="quarter" idx="11"/>
          </p:nvPr>
        </p:nvSpPr>
        <p:spPr/>
        <p:txBody>
          <a:bodyPr/>
          <a:lstStyle/>
          <a:p>
            <a:r>
              <a:rPr lang="en-US"/>
              <a:t>Copyright 2018-2025 © Carl M. Burnett</a:t>
            </a:r>
          </a:p>
        </p:txBody>
      </p:sp>
    </p:spTree>
    <p:extLst>
      <p:ext uri="{BB962C8B-B14F-4D97-AF65-F5344CB8AC3E}">
        <p14:creationId xmlns:p14="http://schemas.microsoft.com/office/powerpoint/2010/main" val="397094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noAutofit/>
          </a:bodyPr>
          <a:lstStyle/>
          <a:p>
            <a:pPr eaLnBrk="1" hangingPunct="1"/>
            <a:r>
              <a:rPr lang="en-US" sz="5400" dirty="0">
                <a:ea typeface="Calibri" panose="020F0502020204030204" pitchFamily="34" charset="0"/>
              </a:rPr>
              <a:t>Taskbar</a:t>
            </a:r>
          </a:p>
        </p:txBody>
      </p:sp>
      <p:sp>
        <p:nvSpPr>
          <p:cNvPr id="3" name="Slide Number Placeholder 2"/>
          <p:cNvSpPr>
            <a:spLocks noGrp="1"/>
          </p:cNvSpPr>
          <p:nvPr>
            <p:ph type="sldNum" sz="quarter" idx="12"/>
          </p:nvPr>
        </p:nvSpPr>
        <p:spPr/>
        <p:txBody>
          <a:bodyPr/>
          <a:lstStyle/>
          <a:p>
            <a:fld id="{A8160BDD-7155-D744-B749-9730458604AD}" type="slidenum">
              <a:rPr lang="en-US" smtClean="0"/>
              <a:t>15</a:t>
            </a:fld>
            <a:endParaRPr lang="en-US" dirty="0"/>
          </a:p>
        </p:txBody>
      </p:sp>
      <p:grpSp>
        <p:nvGrpSpPr>
          <p:cNvPr id="20" name="Group 19"/>
          <p:cNvGrpSpPr/>
          <p:nvPr/>
        </p:nvGrpSpPr>
        <p:grpSpPr>
          <a:xfrm>
            <a:off x="1279009" y="1885950"/>
            <a:ext cx="6585983" cy="1828800"/>
            <a:chOff x="181345" y="2289839"/>
            <a:chExt cx="8781311" cy="2438399"/>
          </a:xfrm>
        </p:grpSpPr>
        <p:sp>
          <p:nvSpPr>
            <p:cNvPr id="21" name="Rounded Rectangle 5"/>
            <p:cNvSpPr/>
            <p:nvPr/>
          </p:nvSpPr>
          <p:spPr>
            <a:xfrm>
              <a:off x="190765" y="2539220"/>
              <a:ext cx="1476375" cy="219816"/>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75" b="1" dirty="0">
                  <a:solidFill>
                    <a:schemeClr val="tx1"/>
                  </a:solidFill>
                  <a:latin typeface="+mj-lt"/>
                </a:rPr>
                <a:t>Start Button</a:t>
              </a:r>
            </a:p>
          </p:txBody>
        </p:sp>
        <p:sp>
          <p:nvSpPr>
            <p:cNvPr id="22" name="Line 139"/>
            <p:cNvSpPr>
              <a:spLocks noChangeShapeType="1"/>
            </p:cNvSpPr>
            <p:nvPr/>
          </p:nvSpPr>
          <p:spPr bwMode="auto">
            <a:xfrm rot="16200000">
              <a:off x="428897" y="2736867"/>
              <a:ext cx="491743" cy="536079"/>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23" name="Line 139"/>
            <p:cNvSpPr>
              <a:spLocks noChangeShapeType="1"/>
            </p:cNvSpPr>
            <p:nvPr/>
          </p:nvSpPr>
          <p:spPr bwMode="auto">
            <a:xfrm rot="16200000" flipH="1" flipV="1">
              <a:off x="1329777" y="3834330"/>
              <a:ext cx="388442"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24" name="Rounded Rectangle 8"/>
            <p:cNvSpPr/>
            <p:nvPr/>
          </p:nvSpPr>
          <p:spPr>
            <a:xfrm>
              <a:off x="803668" y="4028701"/>
              <a:ext cx="1476375" cy="219816"/>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75" b="1" dirty="0">
                  <a:solidFill>
                    <a:schemeClr val="tx1"/>
                  </a:solidFill>
                  <a:latin typeface="+mj-lt"/>
                </a:rPr>
                <a:t>Search/Cortana</a:t>
              </a:r>
            </a:p>
          </p:txBody>
        </p:sp>
        <p:sp>
          <p:nvSpPr>
            <p:cNvPr id="25" name="Line 66"/>
            <p:cNvSpPr>
              <a:spLocks noChangeShapeType="1"/>
            </p:cNvSpPr>
            <p:nvPr/>
          </p:nvSpPr>
          <p:spPr bwMode="auto">
            <a:xfrm flipH="1" flipV="1">
              <a:off x="3042829" y="3640108"/>
              <a:ext cx="0" cy="3937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p>
          </p:txBody>
        </p:sp>
        <p:sp>
          <p:nvSpPr>
            <p:cNvPr id="26" name="Rounded Rectangle 10"/>
            <p:cNvSpPr/>
            <p:nvPr/>
          </p:nvSpPr>
          <p:spPr>
            <a:xfrm>
              <a:off x="2622151" y="4028550"/>
              <a:ext cx="1476375" cy="219816"/>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75" b="1" dirty="0">
                  <a:solidFill>
                    <a:schemeClr val="tx1"/>
                  </a:solidFill>
                  <a:latin typeface="+mj-lt"/>
                </a:rPr>
                <a:t>Task View</a:t>
              </a:r>
            </a:p>
          </p:txBody>
        </p:sp>
        <p:sp>
          <p:nvSpPr>
            <p:cNvPr id="27" name="Line 139"/>
            <p:cNvSpPr>
              <a:spLocks noChangeShapeType="1"/>
            </p:cNvSpPr>
            <p:nvPr/>
          </p:nvSpPr>
          <p:spPr bwMode="auto">
            <a:xfrm rot="16200000">
              <a:off x="3358354" y="2889663"/>
              <a:ext cx="760017"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28" name="Rounded Rectangle 12"/>
            <p:cNvSpPr/>
            <p:nvPr/>
          </p:nvSpPr>
          <p:spPr>
            <a:xfrm>
              <a:off x="1906442" y="2645684"/>
              <a:ext cx="1476375" cy="21981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75" b="1" dirty="0">
                  <a:solidFill>
                    <a:schemeClr val="tx1"/>
                  </a:solidFill>
                  <a:latin typeface="+mj-lt"/>
                </a:rPr>
                <a:t>Edge</a:t>
              </a:r>
            </a:p>
          </p:txBody>
        </p:sp>
        <p:sp>
          <p:nvSpPr>
            <p:cNvPr id="29" name="Line 167"/>
            <p:cNvSpPr>
              <a:spLocks noChangeShapeType="1"/>
            </p:cNvSpPr>
            <p:nvPr/>
          </p:nvSpPr>
          <p:spPr bwMode="auto">
            <a:xfrm rot="5400000" flipH="1">
              <a:off x="2947687" y="2824113"/>
              <a:ext cx="383042" cy="487217"/>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30" name="Rounded Rectangle 14"/>
            <p:cNvSpPr/>
            <p:nvPr/>
          </p:nvSpPr>
          <p:spPr>
            <a:xfrm>
              <a:off x="3516691" y="2289839"/>
              <a:ext cx="1476375" cy="21981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75" b="1" dirty="0">
                  <a:solidFill>
                    <a:schemeClr val="tx1"/>
                  </a:solidFill>
                  <a:latin typeface="+mj-lt"/>
                </a:rPr>
                <a:t>File Explorer</a:t>
              </a:r>
            </a:p>
          </p:txBody>
        </p:sp>
        <p:sp>
          <p:nvSpPr>
            <p:cNvPr id="31" name="Line 99"/>
            <p:cNvSpPr>
              <a:spLocks noChangeShapeType="1"/>
            </p:cNvSpPr>
            <p:nvPr/>
          </p:nvSpPr>
          <p:spPr bwMode="auto">
            <a:xfrm flipH="1">
              <a:off x="4093908" y="2865499"/>
              <a:ext cx="404410" cy="41440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p>
          </p:txBody>
        </p:sp>
        <p:sp>
          <p:nvSpPr>
            <p:cNvPr id="32" name="Rounded Rectangle 16"/>
            <p:cNvSpPr/>
            <p:nvPr/>
          </p:nvSpPr>
          <p:spPr>
            <a:xfrm>
              <a:off x="4498318" y="2645684"/>
              <a:ext cx="1476375" cy="21981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75" b="1" dirty="0">
                  <a:solidFill>
                    <a:schemeClr val="tx1"/>
                  </a:solidFill>
                  <a:latin typeface="+mj-lt"/>
                </a:rPr>
                <a:t>Windows Store</a:t>
              </a:r>
            </a:p>
          </p:txBody>
        </p:sp>
        <p:sp>
          <p:nvSpPr>
            <p:cNvPr id="33" name="AutoShape 302"/>
            <p:cNvSpPr>
              <a:spLocks/>
            </p:cNvSpPr>
            <p:nvPr/>
          </p:nvSpPr>
          <p:spPr bwMode="auto">
            <a:xfrm rot="16200000" flipH="1">
              <a:off x="7951139" y="2937426"/>
              <a:ext cx="268522" cy="1752278"/>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34" name="Rounded Rectangle 18"/>
            <p:cNvSpPr/>
            <p:nvPr/>
          </p:nvSpPr>
          <p:spPr>
            <a:xfrm>
              <a:off x="7347212" y="3947825"/>
              <a:ext cx="1476375" cy="780413"/>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75" b="1" dirty="0">
                  <a:solidFill>
                    <a:schemeClr val="tx1"/>
                  </a:solidFill>
                  <a:latin typeface="+mj-lt"/>
                </a:rPr>
                <a:t>System Notification Area</a:t>
              </a:r>
            </a:p>
          </p:txBody>
        </p:sp>
        <p:pic>
          <p:nvPicPr>
            <p:cNvPr id="35" name="Picture 34"/>
            <p:cNvPicPr>
              <a:picLocks noChangeAspect="1"/>
            </p:cNvPicPr>
            <p:nvPr/>
          </p:nvPicPr>
          <p:blipFill>
            <a:blip r:embed="rId2"/>
            <a:stretch>
              <a:fillRect/>
            </a:stretch>
          </p:blipFill>
          <p:spPr>
            <a:xfrm>
              <a:off x="181345" y="3309038"/>
              <a:ext cx="8781311" cy="281276"/>
            </a:xfrm>
            <a:prstGeom prst="rect">
              <a:avLst/>
            </a:prstGeom>
          </p:spPr>
        </p:pic>
        <p:sp>
          <p:nvSpPr>
            <p:cNvPr id="36" name="Rounded Rectangle 14"/>
            <p:cNvSpPr/>
            <p:nvPr/>
          </p:nvSpPr>
          <p:spPr>
            <a:xfrm>
              <a:off x="4341666" y="4023151"/>
              <a:ext cx="1476375" cy="21981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75" b="1" dirty="0">
                  <a:solidFill>
                    <a:schemeClr val="tx1"/>
                  </a:solidFill>
                  <a:latin typeface="+mj-lt"/>
                </a:rPr>
                <a:t>Mail</a:t>
              </a:r>
            </a:p>
          </p:txBody>
        </p:sp>
        <p:sp>
          <p:nvSpPr>
            <p:cNvPr id="37" name="Line 139"/>
            <p:cNvSpPr>
              <a:spLocks noChangeShapeType="1"/>
            </p:cNvSpPr>
            <p:nvPr/>
          </p:nvSpPr>
          <p:spPr bwMode="auto">
            <a:xfrm rot="16200000" flipH="1">
              <a:off x="4432281" y="3621828"/>
              <a:ext cx="402496" cy="400149"/>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grpSp>
      <p:sp>
        <p:nvSpPr>
          <p:cNvPr id="2" name="Date Placeholder 1">
            <a:extLst>
              <a:ext uri="{FF2B5EF4-FFF2-40B4-BE49-F238E27FC236}">
                <a16:creationId xmlns:a16="http://schemas.microsoft.com/office/drawing/2014/main" id="{3D07280F-5121-10C0-C5E9-B9DEDF891BB2}"/>
              </a:ext>
            </a:extLst>
          </p:cNvPr>
          <p:cNvSpPr>
            <a:spLocks noGrp="1"/>
          </p:cNvSpPr>
          <p:nvPr>
            <p:ph type="dt" sz="half" idx="10"/>
          </p:nvPr>
        </p:nvSpPr>
        <p:spPr/>
        <p:txBody>
          <a:bodyPr/>
          <a:lstStyle/>
          <a:p>
            <a:fld id="{19B1B25E-0069-4C9F-8FD6-12A13C1B109F}" type="datetime1">
              <a:rPr lang="en-US" smtClean="0"/>
              <a:t>5/2/2025</a:t>
            </a:fld>
            <a:endParaRPr lang="en-US"/>
          </a:p>
        </p:txBody>
      </p:sp>
      <p:sp>
        <p:nvSpPr>
          <p:cNvPr id="4" name="Footer Placeholder 3">
            <a:extLst>
              <a:ext uri="{FF2B5EF4-FFF2-40B4-BE49-F238E27FC236}">
                <a16:creationId xmlns:a16="http://schemas.microsoft.com/office/drawing/2014/main" id="{7C8FA441-3987-9C00-7AC4-7EDD67F0582D}"/>
              </a:ext>
            </a:extLst>
          </p:cNvPr>
          <p:cNvSpPr>
            <a:spLocks noGrp="1"/>
          </p:cNvSpPr>
          <p:nvPr>
            <p:ph type="ftr" sz="quarter" idx="11"/>
          </p:nvPr>
        </p:nvSpPr>
        <p:spPr/>
        <p:txBody>
          <a:bodyPr/>
          <a:lstStyle/>
          <a:p>
            <a:r>
              <a:rPr lang="en-US"/>
              <a:t>Copyright 2018-2025 © Carl M. Burnett</a:t>
            </a:r>
          </a:p>
        </p:txBody>
      </p:sp>
    </p:spTree>
    <p:extLst>
      <p:ext uri="{BB962C8B-B14F-4D97-AF65-F5344CB8AC3E}">
        <p14:creationId xmlns:p14="http://schemas.microsoft.com/office/powerpoint/2010/main" val="1875210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Notification Area</a:t>
            </a:r>
          </a:p>
        </p:txBody>
      </p:sp>
      <p:sp>
        <p:nvSpPr>
          <p:cNvPr id="5" name="Slide Number Placeholder 4"/>
          <p:cNvSpPr>
            <a:spLocks noGrp="1"/>
          </p:cNvSpPr>
          <p:nvPr>
            <p:ph type="sldNum" sz="quarter" idx="12"/>
          </p:nvPr>
        </p:nvSpPr>
        <p:spPr/>
        <p:txBody>
          <a:bodyPr/>
          <a:lstStyle/>
          <a:p>
            <a:fld id="{A8160BDD-7155-D744-B749-9730458604AD}" type="slidenum">
              <a:rPr lang="en-US" smtClean="0"/>
              <a:pPr/>
              <a:t>16</a:t>
            </a:fld>
            <a:endParaRPr lang="en-US" dirty="0"/>
          </a:p>
        </p:txBody>
      </p:sp>
      <p:grpSp>
        <p:nvGrpSpPr>
          <p:cNvPr id="10" name="Group 9"/>
          <p:cNvGrpSpPr/>
          <p:nvPr/>
        </p:nvGrpSpPr>
        <p:grpSpPr>
          <a:xfrm>
            <a:off x="2221060" y="1771650"/>
            <a:ext cx="4676682" cy="1898843"/>
            <a:chOff x="1422969" y="1928936"/>
            <a:chExt cx="6235575" cy="2531790"/>
          </a:xfrm>
        </p:grpSpPr>
        <p:cxnSp>
          <p:nvCxnSpPr>
            <p:cNvPr id="6" name="Straight Arrow Connector 5"/>
            <p:cNvCxnSpPr/>
            <p:nvPr/>
          </p:nvCxnSpPr>
          <p:spPr>
            <a:xfrm>
              <a:off x="3505200" y="3043719"/>
              <a:ext cx="0" cy="294108"/>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Line 82">
              <a:extLst>
                <a:ext uri="{FF2B5EF4-FFF2-40B4-BE49-F238E27FC236}">
                  <a16:creationId xmlns:a16="http://schemas.microsoft.com/office/drawing/2014/main" id="{FE25C70A-BCFC-4178-AAA6-B9BA3E93D450}"/>
                </a:ext>
              </a:extLst>
            </p:cNvPr>
            <p:cNvSpPr>
              <a:spLocks noChangeShapeType="1"/>
            </p:cNvSpPr>
            <p:nvPr/>
          </p:nvSpPr>
          <p:spPr bwMode="auto">
            <a:xfrm flipV="1">
              <a:off x="2475741" y="3625737"/>
              <a:ext cx="38150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p>
          </p:txBody>
        </p:sp>
        <p:sp>
          <p:nvSpPr>
            <p:cNvPr id="16" name="Rounded Rectangle 8">
              <a:extLst>
                <a:ext uri="{FF2B5EF4-FFF2-40B4-BE49-F238E27FC236}">
                  <a16:creationId xmlns:a16="http://schemas.microsoft.com/office/drawing/2014/main" id="{99ACA237-B8B3-4545-AF54-090CFE1E1D3E}"/>
                </a:ext>
              </a:extLst>
            </p:cNvPr>
            <p:cNvSpPr/>
            <p:nvPr/>
          </p:nvSpPr>
          <p:spPr>
            <a:xfrm>
              <a:off x="2276766" y="2537043"/>
              <a:ext cx="1428539" cy="522288"/>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75" b="1" dirty="0">
                  <a:solidFill>
                    <a:schemeClr val="tx1"/>
                  </a:solidFill>
                  <a:latin typeface="+mj-lt"/>
                </a:rPr>
                <a:t>Show Hidden Icons</a:t>
              </a:r>
            </a:p>
          </p:txBody>
        </p:sp>
        <p:sp>
          <p:nvSpPr>
            <p:cNvPr id="17" name="Line 82">
              <a:extLst>
                <a:ext uri="{FF2B5EF4-FFF2-40B4-BE49-F238E27FC236}">
                  <a16:creationId xmlns:a16="http://schemas.microsoft.com/office/drawing/2014/main" id="{FEF862EE-F636-4560-89C5-54AC3B5BC358}"/>
                </a:ext>
              </a:extLst>
            </p:cNvPr>
            <p:cNvSpPr>
              <a:spLocks noChangeShapeType="1"/>
            </p:cNvSpPr>
            <p:nvPr/>
          </p:nvSpPr>
          <p:spPr bwMode="auto">
            <a:xfrm>
              <a:off x="5181600" y="2936903"/>
              <a:ext cx="0" cy="40092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p>
          </p:txBody>
        </p:sp>
        <p:sp>
          <p:nvSpPr>
            <p:cNvPr id="18" name="Rounded Rectangle 8">
              <a:extLst>
                <a:ext uri="{FF2B5EF4-FFF2-40B4-BE49-F238E27FC236}">
                  <a16:creationId xmlns:a16="http://schemas.microsoft.com/office/drawing/2014/main" id="{02B763F4-610C-40CC-9CDD-56457A28E25C}"/>
                </a:ext>
              </a:extLst>
            </p:cNvPr>
            <p:cNvSpPr/>
            <p:nvPr/>
          </p:nvSpPr>
          <p:spPr>
            <a:xfrm>
              <a:off x="4683196" y="2590057"/>
              <a:ext cx="1476375" cy="346846"/>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75" b="1" dirty="0">
                  <a:solidFill>
                    <a:schemeClr val="tx1"/>
                  </a:solidFill>
                  <a:latin typeface="+mj-lt"/>
                </a:rPr>
                <a:t>Date and Time</a:t>
              </a:r>
            </a:p>
          </p:txBody>
        </p:sp>
        <p:sp>
          <p:nvSpPr>
            <p:cNvPr id="19" name="Line 82">
              <a:extLst>
                <a:ext uri="{FF2B5EF4-FFF2-40B4-BE49-F238E27FC236}">
                  <a16:creationId xmlns:a16="http://schemas.microsoft.com/office/drawing/2014/main" id="{A759560A-AC30-4F16-B634-110F24273C70}"/>
                </a:ext>
              </a:extLst>
            </p:cNvPr>
            <p:cNvSpPr>
              <a:spLocks noChangeShapeType="1"/>
            </p:cNvSpPr>
            <p:nvPr/>
          </p:nvSpPr>
          <p:spPr bwMode="auto">
            <a:xfrm flipH="1" flipV="1">
              <a:off x="6019799" y="3868391"/>
              <a:ext cx="220451" cy="26743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p>
          </p:txBody>
        </p:sp>
        <p:sp>
          <p:nvSpPr>
            <p:cNvPr id="20" name="Rounded Rectangle 8">
              <a:extLst>
                <a:ext uri="{FF2B5EF4-FFF2-40B4-BE49-F238E27FC236}">
                  <a16:creationId xmlns:a16="http://schemas.microsoft.com/office/drawing/2014/main" id="{CAD7DCD7-A16C-492A-BAB1-B8B386FCB1E8}"/>
                </a:ext>
              </a:extLst>
            </p:cNvPr>
            <p:cNvSpPr/>
            <p:nvPr/>
          </p:nvSpPr>
          <p:spPr>
            <a:xfrm>
              <a:off x="6182169" y="4097581"/>
              <a:ext cx="1476375" cy="346846"/>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75" b="1" dirty="0">
                  <a:solidFill>
                    <a:schemeClr val="tx1"/>
                  </a:solidFill>
                  <a:latin typeface="+mj-lt"/>
                </a:rPr>
                <a:t>Action Center</a:t>
              </a:r>
            </a:p>
          </p:txBody>
        </p:sp>
        <p:sp>
          <p:nvSpPr>
            <p:cNvPr id="21" name="Line 82">
              <a:extLst>
                <a:ext uri="{FF2B5EF4-FFF2-40B4-BE49-F238E27FC236}">
                  <a16:creationId xmlns:a16="http://schemas.microsoft.com/office/drawing/2014/main" id="{E83324AB-9205-4145-B800-CD226C5DFEA4}"/>
                </a:ext>
              </a:extLst>
            </p:cNvPr>
            <p:cNvSpPr>
              <a:spLocks noChangeShapeType="1"/>
            </p:cNvSpPr>
            <p:nvPr/>
          </p:nvSpPr>
          <p:spPr bwMode="auto">
            <a:xfrm flipV="1">
              <a:off x="3180921" y="3898556"/>
              <a:ext cx="537656" cy="38099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p>
          </p:txBody>
        </p:sp>
        <p:sp>
          <p:nvSpPr>
            <p:cNvPr id="22" name="Rounded Rectangle 8">
              <a:extLst>
                <a:ext uri="{FF2B5EF4-FFF2-40B4-BE49-F238E27FC236}">
                  <a16:creationId xmlns:a16="http://schemas.microsoft.com/office/drawing/2014/main" id="{A06D65B4-9F08-4174-B8B0-7CECC6ACEBA4}"/>
                </a:ext>
              </a:extLst>
            </p:cNvPr>
            <p:cNvSpPr/>
            <p:nvPr/>
          </p:nvSpPr>
          <p:spPr>
            <a:xfrm>
              <a:off x="2475742" y="4103830"/>
              <a:ext cx="1052773" cy="346847"/>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75" b="1" dirty="0">
                  <a:solidFill>
                    <a:schemeClr val="tx1"/>
                  </a:solidFill>
                  <a:latin typeface="+mj-lt"/>
                </a:rPr>
                <a:t>OneDrive</a:t>
              </a:r>
            </a:p>
          </p:txBody>
        </p:sp>
        <p:sp>
          <p:nvSpPr>
            <p:cNvPr id="23" name="Line 82">
              <a:extLst>
                <a:ext uri="{FF2B5EF4-FFF2-40B4-BE49-F238E27FC236}">
                  <a16:creationId xmlns:a16="http://schemas.microsoft.com/office/drawing/2014/main" id="{C7E8BDFA-8500-4AEF-8F67-9C5307657D86}"/>
                </a:ext>
              </a:extLst>
            </p:cNvPr>
            <p:cNvSpPr>
              <a:spLocks noChangeShapeType="1"/>
            </p:cNvSpPr>
            <p:nvPr/>
          </p:nvSpPr>
          <p:spPr bwMode="auto">
            <a:xfrm>
              <a:off x="4377416" y="2428182"/>
              <a:ext cx="0" cy="90964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p>
          </p:txBody>
        </p:sp>
        <p:sp>
          <p:nvSpPr>
            <p:cNvPr id="24" name="Rounded Rectangle 8">
              <a:extLst>
                <a:ext uri="{FF2B5EF4-FFF2-40B4-BE49-F238E27FC236}">
                  <a16:creationId xmlns:a16="http://schemas.microsoft.com/office/drawing/2014/main" id="{A4D25D32-53DD-4C06-8823-EFFF26D649FA}"/>
                </a:ext>
              </a:extLst>
            </p:cNvPr>
            <p:cNvSpPr/>
            <p:nvPr/>
          </p:nvSpPr>
          <p:spPr>
            <a:xfrm>
              <a:off x="3765231" y="1928936"/>
              <a:ext cx="1219200" cy="499246"/>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75" b="1" dirty="0">
                  <a:solidFill>
                    <a:schemeClr val="tx1"/>
                  </a:solidFill>
                  <a:latin typeface="+mj-lt"/>
                </a:rPr>
                <a:t>Wired Connection</a:t>
              </a:r>
            </a:p>
          </p:txBody>
        </p:sp>
        <p:sp>
          <p:nvSpPr>
            <p:cNvPr id="25" name="Line 82">
              <a:extLst>
                <a:ext uri="{FF2B5EF4-FFF2-40B4-BE49-F238E27FC236}">
                  <a16:creationId xmlns:a16="http://schemas.microsoft.com/office/drawing/2014/main" id="{04E4D6BC-E00C-43EE-8E16-B738462E3FD3}"/>
                </a:ext>
              </a:extLst>
            </p:cNvPr>
            <p:cNvSpPr>
              <a:spLocks noChangeShapeType="1"/>
            </p:cNvSpPr>
            <p:nvPr/>
          </p:nvSpPr>
          <p:spPr bwMode="auto">
            <a:xfrm flipH="1" flipV="1">
              <a:off x="4721755" y="3913647"/>
              <a:ext cx="207423" cy="3321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p>
          </p:txBody>
        </p:sp>
        <p:sp>
          <p:nvSpPr>
            <p:cNvPr id="26" name="Rounded Rectangle 8">
              <a:extLst>
                <a:ext uri="{FF2B5EF4-FFF2-40B4-BE49-F238E27FC236}">
                  <a16:creationId xmlns:a16="http://schemas.microsoft.com/office/drawing/2014/main" id="{F7BC0C0C-AD81-4823-BB18-3BF2D0057044}"/>
                </a:ext>
              </a:extLst>
            </p:cNvPr>
            <p:cNvSpPr/>
            <p:nvPr/>
          </p:nvSpPr>
          <p:spPr>
            <a:xfrm>
              <a:off x="4810561" y="4097581"/>
              <a:ext cx="1019175" cy="346846"/>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75" b="1" dirty="0">
                  <a:solidFill>
                    <a:schemeClr val="tx1"/>
                  </a:solidFill>
                  <a:latin typeface="+mj-lt"/>
                </a:rPr>
                <a:t>Speakers</a:t>
              </a:r>
            </a:p>
          </p:txBody>
        </p:sp>
        <p:pic>
          <p:nvPicPr>
            <p:cNvPr id="3" name="Picture 2"/>
            <p:cNvPicPr>
              <a:picLocks noChangeAspect="1"/>
            </p:cNvPicPr>
            <p:nvPr/>
          </p:nvPicPr>
          <p:blipFill>
            <a:blip r:embed="rId2"/>
            <a:stretch>
              <a:fillRect/>
            </a:stretch>
          </p:blipFill>
          <p:spPr>
            <a:xfrm>
              <a:off x="2903749" y="3383082"/>
              <a:ext cx="3336503" cy="485310"/>
            </a:xfrm>
            <a:prstGeom prst="rect">
              <a:avLst/>
            </a:prstGeom>
          </p:spPr>
        </p:pic>
        <p:sp>
          <p:nvSpPr>
            <p:cNvPr id="27" name="Rounded Rectangle 8"/>
            <p:cNvSpPr/>
            <p:nvPr/>
          </p:nvSpPr>
          <p:spPr>
            <a:xfrm>
              <a:off x="1422969" y="3438384"/>
              <a:ext cx="1052773" cy="346847"/>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75" b="1" dirty="0">
                  <a:solidFill>
                    <a:schemeClr val="tx1"/>
                  </a:solidFill>
                  <a:latin typeface="+mj-lt"/>
                </a:rPr>
                <a:t>People</a:t>
              </a:r>
            </a:p>
          </p:txBody>
        </p:sp>
        <p:sp>
          <p:nvSpPr>
            <p:cNvPr id="28" name="Rounded Rectangle 8"/>
            <p:cNvSpPr/>
            <p:nvPr/>
          </p:nvSpPr>
          <p:spPr>
            <a:xfrm>
              <a:off x="3630423" y="4113879"/>
              <a:ext cx="1052773" cy="346847"/>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75" b="1" dirty="0">
                  <a:solidFill>
                    <a:schemeClr val="tx1"/>
                  </a:solidFill>
                  <a:latin typeface="+mj-lt"/>
                </a:rPr>
                <a:t>Battery</a:t>
              </a:r>
            </a:p>
          </p:txBody>
        </p:sp>
        <p:cxnSp>
          <p:nvCxnSpPr>
            <p:cNvPr id="9" name="Straight Arrow Connector 8"/>
            <p:cNvCxnSpPr/>
            <p:nvPr/>
          </p:nvCxnSpPr>
          <p:spPr>
            <a:xfrm flipH="1" flipV="1">
              <a:off x="4089143" y="3898556"/>
              <a:ext cx="0" cy="215324"/>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4" name="Date Placeholder 3">
            <a:extLst>
              <a:ext uri="{FF2B5EF4-FFF2-40B4-BE49-F238E27FC236}">
                <a16:creationId xmlns:a16="http://schemas.microsoft.com/office/drawing/2014/main" id="{C53B5039-9E71-2094-32D6-F0EAED67904A}"/>
              </a:ext>
            </a:extLst>
          </p:cNvPr>
          <p:cNvSpPr>
            <a:spLocks noGrp="1"/>
          </p:cNvSpPr>
          <p:nvPr>
            <p:ph type="dt" sz="half" idx="10"/>
          </p:nvPr>
        </p:nvSpPr>
        <p:spPr/>
        <p:txBody>
          <a:bodyPr/>
          <a:lstStyle/>
          <a:p>
            <a:fld id="{AB4B7195-B345-4D57-9FFD-61B934281E49}" type="datetime1">
              <a:rPr lang="en-US" smtClean="0"/>
              <a:t>5/2/2025</a:t>
            </a:fld>
            <a:endParaRPr lang="en-US"/>
          </a:p>
        </p:txBody>
      </p:sp>
      <p:sp>
        <p:nvSpPr>
          <p:cNvPr id="7" name="Footer Placeholder 6">
            <a:extLst>
              <a:ext uri="{FF2B5EF4-FFF2-40B4-BE49-F238E27FC236}">
                <a16:creationId xmlns:a16="http://schemas.microsoft.com/office/drawing/2014/main" id="{0597B195-20E6-07DB-AB70-E04D807FEC1D}"/>
              </a:ext>
            </a:extLst>
          </p:cNvPr>
          <p:cNvSpPr>
            <a:spLocks noGrp="1"/>
          </p:cNvSpPr>
          <p:nvPr>
            <p:ph type="ftr" sz="quarter" idx="11"/>
          </p:nvPr>
        </p:nvSpPr>
        <p:spPr/>
        <p:txBody>
          <a:bodyPr/>
          <a:lstStyle/>
          <a:p>
            <a:r>
              <a:rPr lang="en-US"/>
              <a:t>Copyright 2018-2025 © Carl M. Burnett</a:t>
            </a:r>
          </a:p>
        </p:txBody>
      </p:sp>
    </p:spTree>
    <p:extLst>
      <p:ext uri="{BB962C8B-B14F-4D97-AF65-F5344CB8AC3E}">
        <p14:creationId xmlns:p14="http://schemas.microsoft.com/office/powerpoint/2010/main" val="2477804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72CC5C-967A-33E9-786C-4A45CA87994B}"/>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Action Center</a:t>
            </a:r>
          </a:p>
        </p:txBody>
      </p:sp>
      <p:sp>
        <p:nvSpPr>
          <p:cNvPr id="4" name="Date Placeholder 3">
            <a:extLst>
              <a:ext uri="{FF2B5EF4-FFF2-40B4-BE49-F238E27FC236}">
                <a16:creationId xmlns:a16="http://schemas.microsoft.com/office/drawing/2014/main" id="{AF84BC03-9E88-CA1A-0C59-D35F7E3B062A}"/>
              </a:ext>
            </a:extLst>
          </p:cNvPr>
          <p:cNvSpPr>
            <a:spLocks noGrp="1"/>
          </p:cNvSpPr>
          <p:nvPr>
            <p:ph type="dt" sz="half" idx="10"/>
          </p:nvPr>
        </p:nvSpPr>
        <p:spPr/>
        <p:txBody>
          <a:bodyPr/>
          <a:lstStyle/>
          <a:p>
            <a:fld id="{1FB38C32-CBE6-47A9-9D9C-14828A7E25F8}" type="datetime1">
              <a:rPr lang="en-US" smtClean="0"/>
              <a:t>5/2/2025</a:t>
            </a:fld>
            <a:endParaRPr lang="en-US"/>
          </a:p>
        </p:txBody>
      </p:sp>
      <p:sp>
        <p:nvSpPr>
          <p:cNvPr id="5" name="Footer Placeholder 4">
            <a:extLst>
              <a:ext uri="{FF2B5EF4-FFF2-40B4-BE49-F238E27FC236}">
                <a16:creationId xmlns:a16="http://schemas.microsoft.com/office/drawing/2014/main" id="{26BD80A1-D688-BE14-F659-009B050A43D6}"/>
              </a:ext>
            </a:extLst>
          </p:cNvPr>
          <p:cNvSpPr>
            <a:spLocks noGrp="1"/>
          </p:cNvSpPr>
          <p:nvPr>
            <p:ph type="ftr" sz="quarter" idx="11"/>
          </p:nvPr>
        </p:nvSpPr>
        <p:spPr/>
        <p:txBody>
          <a:bodyPr/>
          <a:lstStyle/>
          <a:p>
            <a:r>
              <a:rPr lang="en-US"/>
              <a:t>Copyright 2018-2025 © Carl M. Burnett</a:t>
            </a:r>
          </a:p>
        </p:txBody>
      </p:sp>
      <p:sp>
        <p:nvSpPr>
          <p:cNvPr id="6" name="Slide Number Placeholder 5">
            <a:extLst>
              <a:ext uri="{FF2B5EF4-FFF2-40B4-BE49-F238E27FC236}">
                <a16:creationId xmlns:a16="http://schemas.microsoft.com/office/drawing/2014/main" id="{93CC7F54-653A-9B35-F806-C1CEEC2F72C5}"/>
              </a:ext>
            </a:extLst>
          </p:cNvPr>
          <p:cNvSpPr>
            <a:spLocks noGrp="1"/>
          </p:cNvSpPr>
          <p:nvPr>
            <p:ph type="sldNum" sz="quarter" idx="12"/>
          </p:nvPr>
        </p:nvSpPr>
        <p:spPr/>
        <p:txBody>
          <a:bodyPr/>
          <a:lstStyle/>
          <a:p>
            <a:fld id="{3D46CBA2-ECE5-4BE9-B546-6761E0E67089}" type="slidenum">
              <a:rPr lang="en-US" smtClean="0"/>
              <a:t>17</a:t>
            </a:fld>
            <a:endParaRPr lang="en-US"/>
          </a:p>
        </p:txBody>
      </p:sp>
      <p:pic>
        <p:nvPicPr>
          <p:cNvPr id="9" name="Picture 8" descr="A screenshot of a computer&#10;&#10;AI-generated content may be incorrect.">
            <a:extLst>
              <a:ext uri="{FF2B5EF4-FFF2-40B4-BE49-F238E27FC236}">
                <a16:creationId xmlns:a16="http://schemas.microsoft.com/office/drawing/2014/main" id="{34728B4F-F07F-6913-3F4A-58CB5D210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510780"/>
            <a:ext cx="3352800" cy="3131019"/>
          </a:xfrm>
          <a:prstGeom prst="rect">
            <a:avLst/>
          </a:prstGeom>
        </p:spPr>
      </p:pic>
      <p:sp>
        <p:nvSpPr>
          <p:cNvPr id="10" name="TextBox 9">
            <a:extLst>
              <a:ext uri="{FF2B5EF4-FFF2-40B4-BE49-F238E27FC236}">
                <a16:creationId xmlns:a16="http://schemas.microsoft.com/office/drawing/2014/main" id="{3B71A8CA-DBA9-4157-5635-23E044991324}"/>
              </a:ext>
            </a:extLst>
          </p:cNvPr>
          <p:cNvSpPr txBox="1"/>
          <p:nvPr/>
        </p:nvSpPr>
        <p:spPr>
          <a:xfrm>
            <a:off x="457200" y="2343150"/>
            <a:ext cx="1840376" cy="369332"/>
          </a:xfrm>
          <a:prstGeom prst="rect">
            <a:avLst/>
          </a:prstGeom>
          <a:noFill/>
        </p:spPr>
        <p:txBody>
          <a:bodyPr wrap="none" rtlCol="0">
            <a:spAutoFit/>
          </a:bodyPr>
          <a:lstStyle/>
          <a:p>
            <a:r>
              <a:rPr lang="en-US" b="1" dirty="0">
                <a:latin typeface="+mj-lt"/>
              </a:rPr>
              <a:t>Windows Key + A</a:t>
            </a:r>
          </a:p>
        </p:txBody>
      </p:sp>
    </p:spTree>
    <p:extLst>
      <p:ext uri="{BB962C8B-B14F-4D97-AF65-F5344CB8AC3E}">
        <p14:creationId xmlns:p14="http://schemas.microsoft.com/office/powerpoint/2010/main" val="1050533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bject 67"/>
          <p:cNvSpPr txBox="1">
            <a:spLocks noGrp="1"/>
          </p:cNvSpPr>
          <p:nvPr>
            <p:ph type="title"/>
          </p:nvPr>
        </p:nvSpPr>
        <p:spPr>
          <a:xfrm>
            <a:off x="457200" y="401948"/>
            <a:ext cx="8305800" cy="624464"/>
          </a:xfrm>
          <a:prstGeom prst="rect">
            <a:avLst/>
          </a:prstGeom>
        </p:spPr>
        <p:txBody>
          <a:bodyPr vert="horz" wrap="square" lIns="0" tIns="8825" rIns="0" bIns="0" rtlCol="0" anchor="b">
            <a:spAutoFit/>
          </a:bodyPr>
          <a:lstStyle/>
          <a:p>
            <a:pPr marL="8405">
              <a:spcBef>
                <a:spcPts val="69"/>
              </a:spcBef>
            </a:pPr>
            <a:r>
              <a:rPr sz="4000" b="1" dirty="0">
                <a:solidFill>
                  <a:schemeClr val="accent2">
                    <a:lumMod val="75000"/>
                  </a:schemeClr>
                </a:solidFill>
                <a:effectLst>
                  <a:outerShdw blurRad="38100" dist="38100" dir="2700000" algn="tl">
                    <a:srgbClr val="000000">
                      <a:alpha val="43137"/>
                    </a:srgbClr>
                  </a:outerShdw>
                </a:effectLst>
              </a:rPr>
              <a:t>Shortcuts:</a:t>
            </a:r>
            <a:r>
              <a:rPr sz="4000" b="1" spc="235" dirty="0">
                <a:solidFill>
                  <a:schemeClr val="accent2">
                    <a:lumMod val="75000"/>
                  </a:schemeClr>
                </a:solidFill>
                <a:effectLst>
                  <a:outerShdw blurRad="38100" dist="38100" dir="2700000" algn="tl">
                    <a:srgbClr val="000000">
                      <a:alpha val="43137"/>
                    </a:srgbClr>
                  </a:outerShdw>
                </a:effectLst>
              </a:rPr>
              <a:t> </a:t>
            </a:r>
            <a:r>
              <a:rPr sz="4000" b="1" dirty="0">
                <a:solidFill>
                  <a:schemeClr val="accent2">
                    <a:lumMod val="75000"/>
                  </a:schemeClr>
                </a:solidFill>
                <a:effectLst>
                  <a:outerShdw blurRad="38100" dist="38100" dir="2700000" algn="tl">
                    <a:srgbClr val="000000">
                      <a:alpha val="43137"/>
                    </a:srgbClr>
                  </a:outerShdw>
                </a:effectLst>
              </a:rPr>
              <a:t>Local</a:t>
            </a:r>
            <a:r>
              <a:rPr sz="4000" b="1" spc="165" dirty="0">
                <a:solidFill>
                  <a:schemeClr val="accent2">
                    <a:lumMod val="75000"/>
                  </a:schemeClr>
                </a:solidFill>
                <a:effectLst>
                  <a:outerShdw blurRad="38100" dist="38100" dir="2700000" algn="tl">
                    <a:srgbClr val="000000">
                      <a:alpha val="43137"/>
                    </a:srgbClr>
                  </a:outerShdw>
                </a:effectLst>
              </a:rPr>
              <a:t> </a:t>
            </a:r>
            <a:r>
              <a:rPr sz="4000" b="1" dirty="0">
                <a:solidFill>
                  <a:schemeClr val="accent2">
                    <a:lumMod val="75000"/>
                  </a:schemeClr>
                </a:solidFill>
                <a:effectLst>
                  <a:outerShdw blurRad="38100" dist="38100" dir="2700000" algn="tl">
                    <a:srgbClr val="000000">
                      <a:alpha val="43137"/>
                    </a:srgbClr>
                  </a:outerShdw>
                </a:effectLst>
              </a:rPr>
              <a:t>vs.</a:t>
            </a:r>
            <a:r>
              <a:rPr sz="4000" b="1" spc="132" dirty="0">
                <a:solidFill>
                  <a:schemeClr val="accent2">
                    <a:lumMod val="75000"/>
                  </a:schemeClr>
                </a:solidFill>
                <a:effectLst>
                  <a:outerShdw blurRad="38100" dist="38100" dir="2700000" algn="tl">
                    <a:srgbClr val="000000">
                      <a:alpha val="43137"/>
                    </a:srgbClr>
                  </a:outerShdw>
                </a:effectLst>
              </a:rPr>
              <a:t> </a:t>
            </a:r>
            <a:r>
              <a:rPr sz="4000" b="1" dirty="0">
                <a:solidFill>
                  <a:schemeClr val="accent2">
                    <a:lumMod val="75000"/>
                  </a:schemeClr>
                </a:solidFill>
                <a:effectLst>
                  <a:outerShdw blurRad="38100" dist="38100" dir="2700000" algn="tl">
                    <a:srgbClr val="000000">
                      <a:alpha val="43137"/>
                    </a:srgbClr>
                  </a:outerShdw>
                </a:effectLst>
              </a:rPr>
              <a:t>Microsoft</a:t>
            </a:r>
            <a:r>
              <a:rPr sz="4000" b="1" spc="129" dirty="0">
                <a:solidFill>
                  <a:schemeClr val="accent2">
                    <a:lumMod val="75000"/>
                  </a:schemeClr>
                </a:solidFill>
                <a:effectLst>
                  <a:outerShdw blurRad="38100" dist="38100" dir="2700000" algn="tl">
                    <a:srgbClr val="000000">
                      <a:alpha val="43137"/>
                    </a:srgbClr>
                  </a:outerShdw>
                </a:effectLst>
              </a:rPr>
              <a:t> </a:t>
            </a:r>
            <a:r>
              <a:rPr sz="4000" b="1" spc="-7" dirty="0">
                <a:solidFill>
                  <a:schemeClr val="accent2">
                    <a:lumMod val="75000"/>
                  </a:schemeClr>
                </a:solidFill>
                <a:effectLst>
                  <a:outerShdw blurRad="38100" dist="38100" dir="2700000" algn="tl">
                    <a:srgbClr val="000000">
                      <a:alpha val="43137"/>
                    </a:srgbClr>
                  </a:outerShdw>
                </a:effectLst>
              </a:rPr>
              <a:t>Accounts</a:t>
            </a:r>
          </a:p>
        </p:txBody>
      </p:sp>
      <p:sp>
        <p:nvSpPr>
          <p:cNvPr id="72" name="Date Placeholder 71">
            <a:extLst>
              <a:ext uri="{FF2B5EF4-FFF2-40B4-BE49-F238E27FC236}">
                <a16:creationId xmlns:a16="http://schemas.microsoft.com/office/drawing/2014/main" id="{453CF6EF-0C9D-659F-2BCD-4C800ACD31B9}"/>
              </a:ext>
            </a:extLst>
          </p:cNvPr>
          <p:cNvSpPr>
            <a:spLocks noGrp="1"/>
          </p:cNvSpPr>
          <p:nvPr>
            <p:ph type="dt" sz="half" idx="10"/>
          </p:nvPr>
        </p:nvSpPr>
        <p:spPr/>
        <p:txBody>
          <a:bodyPr/>
          <a:lstStyle/>
          <a:p>
            <a:fld id="{DC529A85-802C-4FC2-A20A-F35A4E98F4DC}" type="datetime1">
              <a:rPr lang="en-US" smtClean="0"/>
              <a:t>5/2/2025</a:t>
            </a:fld>
            <a:endParaRPr lang="en-US"/>
          </a:p>
        </p:txBody>
      </p:sp>
      <p:sp>
        <p:nvSpPr>
          <p:cNvPr id="73" name="Footer Placeholder 72">
            <a:extLst>
              <a:ext uri="{FF2B5EF4-FFF2-40B4-BE49-F238E27FC236}">
                <a16:creationId xmlns:a16="http://schemas.microsoft.com/office/drawing/2014/main" id="{7B5BDEF0-1935-0FD2-B263-7B96796B3EC3}"/>
              </a:ext>
            </a:extLst>
          </p:cNvPr>
          <p:cNvSpPr>
            <a:spLocks noGrp="1"/>
          </p:cNvSpPr>
          <p:nvPr>
            <p:ph type="ftr" sz="quarter" idx="11"/>
          </p:nvPr>
        </p:nvSpPr>
        <p:spPr/>
        <p:txBody>
          <a:bodyPr/>
          <a:lstStyle/>
          <a:p>
            <a:r>
              <a:rPr lang="en-US"/>
              <a:t>Copyright 2018-2025 © Carl M. Burnett</a:t>
            </a:r>
          </a:p>
        </p:txBody>
      </p:sp>
      <p:sp>
        <p:nvSpPr>
          <p:cNvPr id="74" name="Slide Number Placeholder 73">
            <a:extLst>
              <a:ext uri="{FF2B5EF4-FFF2-40B4-BE49-F238E27FC236}">
                <a16:creationId xmlns:a16="http://schemas.microsoft.com/office/drawing/2014/main" id="{755045AA-1CF4-0E15-37AD-D14E08621C49}"/>
              </a:ext>
            </a:extLst>
          </p:cNvPr>
          <p:cNvSpPr>
            <a:spLocks noGrp="1"/>
          </p:cNvSpPr>
          <p:nvPr>
            <p:ph type="sldNum" sz="quarter" idx="12"/>
          </p:nvPr>
        </p:nvSpPr>
        <p:spPr/>
        <p:txBody>
          <a:bodyPr/>
          <a:lstStyle/>
          <a:p>
            <a:fld id="{3D46CBA2-ECE5-4BE9-B546-6761E0E67089}" type="slidenum">
              <a:rPr lang="en-US" smtClean="0"/>
              <a:t>18</a:t>
            </a:fld>
            <a:endParaRPr lang="en-US"/>
          </a:p>
        </p:txBody>
      </p:sp>
      <p:grpSp>
        <p:nvGrpSpPr>
          <p:cNvPr id="75" name="Group 74">
            <a:extLst>
              <a:ext uri="{FF2B5EF4-FFF2-40B4-BE49-F238E27FC236}">
                <a16:creationId xmlns:a16="http://schemas.microsoft.com/office/drawing/2014/main" id="{308103E4-5E06-EEA9-39B9-5382C2082D3B}"/>
              </a:ext>
            </a:extLst>
          </p:cNvPr>
          <p:cNvGrpSpPr/>
          <p:nvPr/>
        </p:nvGrpSpPr>
        <p:grpSpPr>
          <a:xfrm>
            <a:off x="990600" y="1026413"/>
            <a:ext cx="7467599" cy="3297938"/>
            <a:chOff x="1809051" y="1271171"/>
            <a:chExt cx="5711280" cy="2512919"/>
          </a:xfrm>
        </p:grpSpPr>
        <p:grpSp>
          <p:nvGrpSpPr>
            <p:cNvPr id="2" name="object 2"/>
            <p:cNvGrpSpPr/>
            <p:nvPr/>
          </p:nvGrpSpPr>
          <p:grpSpPr>
            <a:xfrm>
              <a:off x="4476673" y="1271171"/>
              <a:ext cx="3043658" cy="2512919"/>
              <a:chOff x="4885150" y="1920881"/>
              <a:chExt cx="4599305" cy="3797300"/>
            </a:xfrm>
          </p:grpSpPr>
          <p:sp>
            <p:nvSpPr>
              <p:cNvPr id="3" name="object 3"/>
              <p:cNvSpPr/>
              <p:nvPr/>
            </p:nvSpPr>
            <p:spPr>
              <a:xfrm>
                <a:off x="5895571" y="1920881"/>
                <a:ext cx="2550160" cy="380365"/>
              </a:xfrm>
              <a:custGeom>
                <a:avLst/>
                <a:gdLst/>
                <a:ahLst/>
                <a:cxnLst/>
                <a:rect l="l" t="t" r="r" b="b"/>
                <a:pathLst>
                  <a:path w="2550159" h="380364">
                    <a:moveTo>
                      <a:pt x="2487549" y="0"/>
                    </a:moveTo>
                    <a:lnTo>
                      <a:pt x="62484" y="0"/>
                    </a:lnTo>
                    <a:lnTo>
                      <a:pt x="37934" y="5067"/>
                    </a:lnTo>
                    <a:lnTo>
                      <a:pt x="18097" y="18859"/>
                    </a:lnTo>
                    <a:lnTo>
                      <a:pt x="4838" y="39255"/>
                    </a:lnTo>
                    <a:lnTo>
                      <a:pt x="0" y="64096"/>
                    </a:lnTo>
                    <a:lnTo>
                      <a:pt x="0" y="315937"/>
                    </a:lnTo>
                    <a:lnTo>
                      <a:pt x="4838" y="340728"/>
                    </a:lnTo>
                    <a:lnTo>
                      <a:pt x="18097" y="361086"/>
                    </a:lnTo>
                    <a:lnTo>
                      <a:pt x="37934" y="374878"/>
                    </a:lnTo>
                    <a:lnTo>
                      <a:pt x="62484" y="379945"/>
                    </a:lnTo>
                    <a:lnTo>
                      <a:pt x="2487549" y="379945"/>
                    </a:lnTo>
                    <a:lnTo>
                      <a:pt x="2512110" y="374878"/>
                    </a:lnTo>
                    <a:lnTo>
                      <a:pt x="2531986" y="361086"/>
                    </a:lnTo>
                    <a:lnTo>
                      <a:pt x="2545283" y="340728"/>
                    </a:lnTo>
                    <a:lnTo>
                      <a:pt x="2550121" y="315937"/>
                    </a:lnTo>
                    <a:lnTo>
                      <a:pt x="2550121" y="64096"/>
                    </a:lnTo>
                    <a:lnTo>
                      <a:pt x="2545283" y="39255"/>
                    </a:lnTo>
                    <a:lnTo>
                      <a:pt x="2531986" y="18859"/>
                    </a:lnTo>
                    <a:lnTo>
                      <a:pt x="2512110" y="5067"/>
                    </a:lnTo>
                    <a:lnTo>
                      <a:pt x="2487549" y="0"/>
                    </a:lnTo>
                    <a:close/>
                  </a:path>
                </a:pathLst>
              </a:custGeom>
              <a:solidFill>
                <a:srgbClr val="50227D"/>
              </a:solidFill>
            </p:spPr>
            <p:txBody>
              <a:bodyPr wrap="square" lIns="0" tIns="0" rIns="0" bIns="0" rtlCol="0"/>
              <a:lstStyle/>
              <a:p>
                <a:endParaRPr sz="1191"/>
              </a:p>
            </p:txBody>
          </p:sp>
          <p:pic>
            <p:nvPicPr>
              <p:cNvPr id="4" name="object 4"/>
              <p:cNvPicPr/>
              <p:nvPr/>
            </p:nvPicPr>
            <p:blipFill>
              <a:blip r:embed="rId2" cstate="print"/>
              <a:stretch>
                <a:fillRect/>
              </a:stretch>
            </p:blipFill>
            <p:spPr>
              <a:xfrm>
                <a:off x="4893159" y="2336165"/>
                <a:ext cx="4587237" cy="3378706"/>
              </a:xfrm>
              <a:prstGeom prst="rect">
                <a:avLst/>
              </a:prstGeom>
            </p:spPr>
          </p:pic>
          <p:sp>
            <p:nvSpPr>
              <p:cNvPr id="5" name="object 5"/>
              <p:cNvSpPr/>
              <p:nvPr/>
            </p:nvSpPr>
            <p:spPr>
              <a:xfrm>
                <a:off x="4895062" y="2334450"/>
                <a:ext cx="4584700" cy="3379470"/>
              </a:xfrm>
              <a:custGeom>
                <a:avLst/>
                <a:gdLst/>
                <a:ahLst/>
                <a:cxnLst/>
                <a:rect l="l" t="t" r="r" b="b"/>
                <a:pathLst>
                  <a:path w="4584700" h="3379470">
                    <a:moveTo>
                      <a:pt x="0" y="0"/>
                    </a:moveTo>
                    <a:lnTo>
                      <a:pt x="4584661" y="0"/>
                    </a:lnTo>
                    <a:lnTo>
                      <a:pt x="4584661" y="3378987"/>
                    </a:lnTo>
                    <a:lnTo>
                      <a:pt x="0" y="3378987"/>
                    </a:lnTo>
                    <a:lnTo>
                      <a:pt x="0" y="0"/>
                    </a:lnTo>
                    <a:close/>
                  </a:path>
                </a:pathLst>
              </a:custGeom>
              <a:ln w="9156">
                <a:solidFill>
                  <a:srgbClr val="50227D"/>
                </a:solidFill>
              </a:ln>
            </p:spPr>
            <p:txBody>
              <a:bodyPr wrap="square" lIns="0" tIns="0" rIns="0" bIns="0" rtlCol="0"/>
              <a:lstStyle/>
              <a:p>
                <a:endParaRPr sz="1191"/>
              </a:p>
            </p:txBody>
          </p:sp>
          <p:sp>
            <p:nvSpPr>
              <p:cNvPr id="6" name="object 6"/>
              <p:cNvSpPr/>
              <p:nvPr/>
            </p:nvSpPr>
            <p:spPr>
              <a:xfrm>
                <a:off x="4911826" y="3044151"/>
                <a:ext cx="4504055" cy="2585720"/>
              </a:xfrm>
              <a:custGeom>
                <a:avLst/>
                <a:gdLst/>
                <a:ahLst/>
                <a:cxnLst/>
                <a:rect l="l" t="t" r="r" b="b"/>
                <a:pathLst>
                  <a:path w="4504055" h="2585720">
                    <a:moveTo>
                      <a:pt x="0" y="0"/>
                    </a:moveTo>
                    <a:lnTo>
                      <a:pt x="4503800" y="0"/>
                    </a:lnTo>
                    <a:lnTo>
                      <a:pt x="4503800" y="2585275"/>
                    </a:lnTo>
                    <a:lnTo>
                      <a:pt x="0" y="2585275"/>
                    </a:lnTo>
                    <a:lnTo>
                      <a:pt x="0" y="0"/>
                    </a:lnTo>
                    <a:close/>
                  </a:path>
                </a:pathLst>
              </a:custGeom>
              <a:ln w="28968">
                <a:solidFill>
                  <a:srgbClr val="50227D"/>
                </a:solidFill>
              </a:ln>
            </p:spPr>
            <p:txBody>
              <a:bodyPr wrap="square" lIns="0" tIns="0" rIns="0" bIns="0" rtlCol="0"/>
              <a:lstStyle/>
              <a:p>
                <a:endParaRPr sz="1191"/>
              </a:p>
            </p:txBody>
          </p:sp>
          <p:pic>
            <p:nvPicPr>
              <p:cNvPr id="7" name="object 7"/>
              <p:cNvPicPr/>
              <p:nvPr/>
            </p:nvPicPr>
            <p:blipFill>
              <a:blip r:embed="rId3" cstate="print"/>
              <a:stretch>
                <a:fillRect/>
              </a:stretch>
            </p:blipFill>
            <p:spPr>
              <a:xfrm>
                <a:off x="6496407" y="2945765"/>
                <a:ext cx="1522" cy="9142"/>
              </a:xfrm>
              <a:prstGeom prst="rect">
                <a:avLst/>
              </a:prstGeom>
            </p:spPr>
          </p:pic>
          <p:sp>
            <p:nvSpPr>
              <p:cNvPr id="8" name="object 8"/>
              <p:cNvSpPr/>
              <p:nvPr/>
            </p:nvSpPr>
            <p:spPr>
              <a:xfrm>
                <a:off x="6504899" y="2916494"/>
                <a:ext cx="4445" cy="4445"/>
              </a:xfrm>
              <a:custGeom>
                <a:avLst/>
                <a:gdLst/>
                <a:ahLst/>
                <a:cxnLst/>
                <a:rect l="l" t="t" r="r" b="b"/>
                <a:pathLst>
                  <a:path w="4445" h="4444">
                    <a:moveTo>
                      <a:pt x="0" y="4013"/>
                    </a:moveTo>
                    <a:lnTo>
                      <a:pt x="1892" y="1358"/>
                    </a:lnTo>
                    <a:lnTo>
                      <a:pt x="4013" y="0"/>
                    </a:lnTo>
                  </a:path>
                </a:pathLst>
              </a:custGeom>
              <a:ln w="25920">
                <a:solidFill>
                  <a:srgbClr val="50227D"/>
                </a:solidFill>
              </a:ln>
            </p:spPr>
            <p:txBody>
              <a:bodyPr wrap="square" lIns="0" tIns="0" rIns="0" bIns="0" rtlCol="0"/>
              <a:lstStyle/>
              <a:p>
                <a:endParaRPr sz="1191"/>
              </a:p>
            </p:txBody>
          </p:sp>
          <p:sp>
            <p:nvSpPr>
              <p:cNvPr id="9" name="object 9"/>
              <p:cNvSpPr/>
              <p:nvPr/>
            </p:nvSpPr>
            <p:spPr>
              <a:xfrm>
                <a:off x="6530027" y="2906812"/>
                <a:ext cx="1397000" cy="1270"/>
              </a:xfrm>
              <a:custGeom>
                <a:avLst/>
                <a:gdLst/>
                <a:ahLst/>
                <a:cxnLst/>
                <a:rect l="l" t="t" r="r" b="b"/>
                <a:pathLst>
                  <a:path w="1397000" h="1269">
                    <a:moveTo>
                      <a:pt x="0" y="850"/>
                    </a:moveTo>
                    <a:lnTo>
                      <a:pt x="4572" y="0"/>
                    </a:lnTo>
                    <a:lnTo>
                      <a:pt x="1392466" y="0"/>
                    </a:lnTo>
                    <a:lnTo>
                      <a:pt x="1396873" y="850"/>
                    </a:lnTo>
                  </a:path>
                </a:pathLst>
              </a:custGeom>
              <a:ln w="25920">
                <a:solidFill>
                  <a:srgbClr val="50227D"/>
                </a:solidFill>
              </a:ln>
            </p:spPr>
            <p:txBody>
              <a:bodyPr wrap="square" lIns="0" tIns="0" rIns="0" bIns="0" rtlCol="0"/>
              <a:lstStyle/>
              <a:p>
                <a:endParaRPr sz="1191"/>
              </a:p>
            </p:txBody>
          </p:sp>
          <p:sp>
            <p:nvSpPr>
              <p:cNvPr id="10" name="object 10"/>
              <p:cNvSpPr/>
              <p:nvPr/>
            </p:nvSpPr>
            <p:spPr>
              <a:xfrm>
                <a:off x="6502770" y="3122547"/>
                <a:ext cx="1161415" cy="17780"/>
              </a:xfrm>
              <a:custGeom>
                <a:avLst/>
                <a:gdLst/>
                <a:ahLst/>
                <a:cxnLst/>
                <a:rect l="l" t="t" r="r" b="b"/>
                <a:pathLst>
                  <a:path w="1161415" h="17780">
                    <a:moveTo>
                      <a:pt x="1160830" y="17716"/>
                    </a:moveTo>
                    <a:lnTo>
                      <a:pt x="31838" y="17716"/>
                    </a:lnTo>
                    <a:lnTo>
                      <a:pt x="16637" y="14528"/>
                    </a:lnTo>
                    <a:lnTo>
                      <a:pt x="4305" y="6095"/>
                    </a:lnTo>
                    <a:lnTo>
                      <a:pt x="4025" y="5892"/>
                    </a:lnTo>
                    <a:lnTo>
                      <a:pt x="0" y="0"/>
                    </a:lnTo>
                  </a:path>
                </a:pathLst>
              </a:custGeom>
              <a:ln w="25920">
                <a:solidFill>
                  <a:srgbClr val="50227D"/>
                </a:solidFill>
              </a:ln>
            </p:spPr>
            <p:txBody>
              <a:bodyPr wrap="square" lIns="0" tIns="0" rIns="0" bIns="0" rtlCol="0"/>
              <a:lstStyle/>
              <a:p>
                <a:endParaRPr sz="1191"/>
              </a:p>
            </p:txBody>
          </p:sp>
          <p:sp>
            <p:nvSpPr>
              <p:cNvPr id="11" name="object 11"/>
              <p:cNvSpPr/>
              <p:nvPr/>
            </p:nvSpPr>
            <p:spPr>
              <a:xfrm>
                <a:off x="6494984" y="2926139"/>
                <a:ext cx="7620" cy="196215"/>
              </a:xfrm>
              <a:custGeom>
                <a:avLst/>
                <a:gdLst/>
                <a:ahLst/>
                <a:cxnLst/>
                <a:rect l="l" t="t" r="r" b="b"/>
                <a:pathLst>
                  <a:path w="7620" h="196214">
                    <a:moveTo>
                      <a:pt x="7518" y="196011"/>
                    </a:moveTo>
                    <a:lnTo>
                      <a:pt x="3187" y="189649"/>
                    </a:lnTo>
                    <a:lnTo>
                      <a:pt x="0" y="174409"/>
                    </a:lnTo>
                    <a:lnTo>
                      <a:pt x="0" y="18770"/>
                    </a:lnTo>
                    <a:lnTo>
                      <a:pt x="3187" y="3810"/>
                    </a:lnTo>
                    <a:lnTo>
                      <a:pt x="5892" y="0"/>
                    </a:lnTo>
                  </a:path>
                </a:pathLst>
              </a:custGeom>
              <a:ln w="25920">
                <a:solidFill>
                  <a:srgbClr val="50227D"/>
                </a:solidFill>
              </a:ln>
            </p:spPr>
            <p:txBody>
              <a:bodyPr wrap="square" lIns="0" tIns="0" rIns="0" bIns="0" rtlCol="0"/>
              <a:lstStyle/>
              <a:p>
                <a:endParaRPr sz="1191"/>
              </a:p>
            </p:txBody>
          </p:sp>
          <p:sp>
            <p:nvSpPr>
              <p:cNvPr id="12" name="object 12"/>
              <p:cNvSpPr/>
              <p:nvPr/>
            </p:nvSpPr>
            <p:spPr>
              <a:xfrm>
                <a:off x="7956398" y="2926311"/>
                <a:ext cx="1270" cy="1270"/>
              </a:xfrm>
              <a:custGeom>
                <a:avLst/>
                <a:gdLst/>
                <a:ahLst/>
                <a:cxnLst/>
                <a:rect l="l" t="t" r="r" b="b"/>
                <a:pathLst>
                  <a:path w="1270" h="1269">
                    <a:moveTo>
                      <a:pt x="0" y="0"/>
                    </a:moveTo>
                    <a:lnTo>
                      <a:pt x="838" y="1168"/>
                    </a:lnTo>
                  </a:path>
                </a:pathLst>
              </a:custGeom>
              <a:ln w="25920">
                <a:solidFill>
                  <a:srgbClr val="50227D"/>
                </a:solidFill>
              </a:ln>
            </p:spPr>
            <p:txBody>
              <a:bodyPr wrap="square" lIns="0" tIns="0" rIns="0" bIns="0" rtlCol="0"/>
              <a:lstStyle/>
              <a:p>
                <a:endParaRPr sz="1191"/>
              </a:p>
            </p:txBody>
          </p:sp>
          <p:sp>
            <p:nvSpPr>
              <p:cNvPr id="13" name="object 13"/>
              <p:cNvSpPr/>
              <p:nvPr/>
            </p:nvSpPr>
            <p:spPr>
              <a:xfrm>
                <a:off x="7957924" y="2928442"/>
                <a:ext cx="1270" cy="2540"/>
              </a:xfrm>
              <a:custGeom>
                <a:avLst/>
                <a:gdLst/>
                <a:ahLst/>
                <a:cxnLst/>
                <a:rect l="l" t="t" r="r" b="b"/>
                <a:pathLst>
                  <a:path w="1270" h="2539">
                    <a:moveTo>
                      <a:pt x="0" y="0"/>
                    </a:moveTo>
                    <a:lnTo>
                      <a:pt x="1079" y="1511"/>
                    </a:lnTo>
                    <a:lnTo>
                      <a:pt x="1206" y="2082"/>
                    </a:lnTo>
                  </a:path>
                </a:pathLst>
              </a:custGeom>
              <a:ln w="25920">
                <a:solidFill>
                  <a:srgbClr val="50227D"/>
                </a:solidFill>
              </a:ln>
            </p:spPr>
            <p:txBody>
              <a:bodyPr wrap="square" lIns="0" tIns="0" rIns="0" bIns="0" rtlCol="0"/>
              <a:lstStyle/>
              <a:p>
                <a:endParaRPr sz="1191"/>
              </a:p>
            </p:txBody>
          </p:sp>
          <p:sp>
            <p:nvSpPr>
              <p:cNvPr id="14" name="object 14"/>
              <p:cNvSpPr/>
              <p:nvPr/>
            </p:nvSpPr>
            <p:spPr>
              <a:xfrm>
                <a:off x="7959446" y="2932021"/>
                <a:ext cx="1270" cy="3175"/>
              </a:xfrm>
              <a:custGeom>
                <a:avLst/>
                <a:gdLst/>
                <a:ahLst/>
                <a:cxnLst/>
                <a:rect l="l" t="t" r="r" b="b"/>
                <a:pathLst>
                  <a:path w="1270" h="3175">
                    <a:moveTo>
                      <a:pt x="0" y="0"/>
                    </a:moveTo>
                    <a:lnTo>
                      <a:pt x="660" y="3073"/>
                    </a:lnTo>
                  </a:path>
                </a:pathLst>
              </a:custGeom>
              <a:ln w="25920">
                <a:solidFill>
                  <a:srgbClr val="50227D"/>
                </a:solidFill>
              </a:ln>
            </p:spPr>
            <p:txBody>
              <a:bodyPr wrap="square" lIns="0" tIns="0" rIns="0" bIns="0" rtlCol="0"/>
              <a:lstStyle/>
              <a:p>
                <a:endParaRPr sz="1191"/>
              </a:p>
            </p:txBody>
          </p:sp>
          <p:sp>
            <p:nvSpPr>
              <p:cNvPr id="15" name="object 15"/>
              <p:cNvSpPr/>
              <p:nvPr/>
            </p:nvSpPr>
            <p:spPr>
              <a:xfrm>
                <a:off x="7960970" y="2939130"/>
                <a:ext cx="1270" cy="5715"/>
              </a:xfrm>
              <a:custGeom>
                <a:avLst/>
                <a:gdLst/>
                <a:ahLst/>
                <a:cxnLst/>
                <a:rect l="l" t="t" r="r" b="b"/>
                <a:pathLst>
                  <a:path w="1270" h="5714">
                    <a:moveTo>
                      <a:pt x="0" y="0"/>
                    </a:moveTo>
                    <a:lnTo>
                      <a:pt x="1092" y="5105"/>
                    </a:lnTo>
                  </a:path>
                </a:pathLst>
              </a:custGeom>
              <a:ln w="25920">
                <a:solidFill>
                  <a:srgbClr val="50227D"/>
                </a:solidFill>
              </a:ln>
            </p:spPr>
            <p:txBody>
              <a:bodyPr wrap="square" lIns="0" tIns="0" rIns="0" bIns="0" rtlCol="0"/>
              <a:lstStyle/>
              <a:p>
                <a:endParaRPr sz="1191"/>
              </a:p>
            </p:txBody>
          </p:sp>
          <p:sp>
            <p:nvSpPr>
              <p:cNvPr id="16" name="object 16"/>
              <p:cNvSpPr/>
              <p:nvPr/>
            </p:nvSpPr>
            <p:spPr>
              <a:xfrm>
                <a:off x="7958159" y="2968528"/>
                <a:ext cx="4445" cy="148590"/>
              </a:xfrm>
              <a:custGeom>
                <a:avLst/>
                <a:gdLst/>
                <a:ahLst/>
                <a:cxnLst/>
                <a:rect l="l" t="t" r="r" b="b"/>
                <a:pathLst>
                  <a:path w="4445" h="148589">
                    <a:moveTo>
                      <a:pt x="4051" y="0"/>
                    </a:moveTo>
                    <a:lnTo>
                      <a:pt x="4051" y="132016"/>
                    </a:lnTo>
                    <a:lnTo>
                      <a:pt x="850" y="147269"/>
                    </a:lnTo>
                    <a:lnTo>
                      <a:pt x="0" y="148501"/>
                    </a:lnTo>
                  </a:path>
                </a:pathLst>
              </a:custGeom>
              <a:ln w="25920">
                <a:solidFill>
                  <a:srgbClr val="50227D"/>
                </a:solidFill>
              </a:ln>
            </p:spPr>
            <p:txBody>
              <a:bodyPr wrap="square" lIns="0" tIns="0" rIns="0" bIns="0" rtlCol="0"/>
              <a:lstStyle/>
              <a:p>
                <a:endParaRPr sz="1191"/>
              </a:p>
            </p:txBody>
          </p:sp>
          <p:sp>
            <p:nvSpPr>
              <p:cNvPr id="17" name="object 17"/>
              <p:cNvSpPr/>
              <p:nvPr/>
            </p:nvSpPr>
            <p:spPr>
              <a:xfrm>
                <a:off x="7925917" y="3134720"/>
                <a:ext cx="15875" cy="5080"/>
              </a:xfrm>
              <a:custGeom>
                <a:avLst/>
                <a:gdLst/>
                <a:ahLst/>
                <a:cxnLst/>
                <a:rect l="l" t="t" r="r" b="b"/>
                <a:pathLst>
                  <a:path w="15875" h="5080">
                    <a:moveTo>
                      <a:pt x="15278" y="0"/>
                    </a:moveTo>
                    <a:lnTo>
                      <a:pt x="11785" y="2349"/>
                    </a:lnTo>
                    <a:lnTo>
                      <a:pt x="0" y="4826"/>
                    </a:lnTo>
                  </a:path>
                </a:pathLst>
              </a:custGeom>
              <a:ln w="25920">
                <a:solidFill>
                  <a:srgbClr val="50227D"/>
                </a:solidFill>
              </a:ln>
            </p:spPr>
            <p:txBody>
              <a:bodyPr wrap="square" lIns="0" tIns="0" rIns="0" bIns="0" rtlCol="0"/>
              <a:lstStyle/>
              <a:p>
                <a:endParaRPr sz="1191"/>
              </a:p>
            </p:txBody>
          </p:sp>
          <p:pic>
            <p:nvPicPr>
              <p:cNvPr id="18" name="object 18"/>
              <p:cNvPicPr/>
              <p:nvPr/>
            </p:nvPicPr>
            <p:blipFill>
              <a:blip r:embed="rId4" cstate="print"/>
              <a:stretch>
                <a:fillRect/>
              </a:stretch>
            </p:blipFill>
            <p:spPr>
              <a:xfrm>
                <a:off x="6496418" y="2907665"/>
                <a:ext cx="1466075" cy="233170"/>
              </a:xfrm>
              <a:prstGeom prst="rect">
                <a:avLst/>
              </a:prstGeom>
            </p:spPr>
          </p:pic>
          <p:sp>
            <p:nvSpPr>
              <p:cNvPr id="19" name="object 19"/>
              <p:cNvSpPr/>
              <p:nvPr/>
            </p:nvSpPr>
            <p:spPr>
              <a:xfrm>
                <a:off x="6494979" y="2906806"/>
                <a:ext cx="1467485" cy="233679"/>
              </a:xfrm>
              <a:custGeom>
                <a:avLst/>
                <a:gdLst/>
                <a:ahLst/>
                <a:cxnLst/>
                <a:rect l="l" t="t" r="r" b="b"/>
                <a:pathLst>
                  <a:path w="1467484" h="233680">
                    <a:moveTo>
                      <a:pt x="0" y="38100"/>
                    </a:moveTo>
                    <a:lnTo>
                      <a:pt x="3187" y="23139"/>
                    </a:lnTo>
                    <a:lnTo>
                      <a:pt x="11811" y="11049"/>
                    </a:lnTo>
                    <a:lnTo>
                      <a:pt x="24434" y="2946"/>
                    </a:lnTo>
                    <a:lnTo>
                      <a:pt x="39624" y="0"/>
                    </a:lnTo>
                    <a:lnTo>
                      <a:pt x="1427505" y="0"/>
                    </a:lnTo>
                    <a:lnTo>
                      <a:pt x="1442720" y="2946"/>
                    </a:lnTo>
                    <a:lnTo>
                      <a:pt x="1455369" y="11049"/>
                    </a:lnTo>
                    <a:lnTo>
                      <a:pt x="1464030" y="23139"/>
                    </a:lnTo>
                    <a:lnTo>
                      <a:pt x="1467231" y="38100"/>
                    </a:lnTo>
                    <a:lnTo>
                      <a:pt x="1467231" y="193738"/>
                    </a:lnTo>
                    <a:lnTo>
                      <a:pt x="1464030" y="208991"/>
                    </a:lnTo>
                    <a:lnTo>
                      <a:pt x="1455369" y="221640"/>
                    </a:lnTo>
                    <a:lnTo>
                      <a:pt x="1442720" y="230263"/>
                    </a:lnTo>
                    <a:lnTo>
                      <a:pt x="1427505" y="233451"/>
                    </a:lnTo>
                    <a:lnTo>
                      <a:pt x="39624" y="233451"/>
                    </a:lnTo>
                    <a:lnTo>
                      <a:pt x="24434" y="230263"/>
                    </a:lnTo>
                    <a:lnTo>
                      <a:pt x="11811" y="221640"/>
                    </a:lnTo>
                    <a:lnTo>
                      <a:pt x="3187" y="208991"/>
                    </a:lnTo>
                    <a:lnTo>
                      <a:pt x="0" y="193738"/>
                    </a:lnTo>
                    <a:lnTo>
                      <a:pt x="0" y="38100"/>
                    </a:lnTo>
                    <a:close/>
                  </a:path>
                </a:pathLst>
              </a:custGeom>
              <a:ln w="25920">
                <a:solidFill>
                  <a:srgbClr val="50227D"/>
                </a:solidFill>
              </a:ln>
            </p:spPr>
            <p:txBody>
              <a:bodyPr wrap="square" lIns="0" tIns="0" rIns="0" bIns="0" rtlCol="0"/>
              <a:lstStyle/>
              <a:p>
                <a:endParaRPr sz="1191"/>
              </a:p>
            </p:txBody>
          </p:sp>
          <p:sp>
            <p:nvSpPr>
              <p:cNvPr id="20" name="object 20"/>
              <p:cNvSpPr/>
              <p:nvPr/>
            </p:nvSpPr>
            <p:spPr>
              <a:xfrm>
                <a:off x="4899634" y="3918648"/>
                <a:ext cx="842010" cy="970915"/>
              </a:xfrm>
              <a:custGeom>
                <a:avLst/>
                <a:gdLst/>
                <a:ahLst/>
                <a:cxnLst/>
                <a:rect l="l" t="t" r="r" b="b"/>
                <a:pathLst>
                  <a:path w="842010" h="970914">
                    <a:moveTo>
                      <a:pt x="0" y="0"/>
                    </a:moveTo>
                    <a:lnTo>
                      <a:pt x="841908" y="0"/>
                    </a:lnTo>
                    <a:lnTo>
                      <a:pt x="841908" y="970597"/>
                    </a:lnTo>
                    <a:lnTo>
                      <a:pt x="0" y="970597"/>
                    </a:lnTo>
                    <a:lnTo>
                      <a:pt x="0" y="0"/>
                    </a:lnTo>
                    <a:close/>
                  </a:path>
                </a:pathLst>
              </a:custGeom>
              <a:ln w="28968">
                <a:solidFill>
                  <a:srgbClr val="FF0000"/>
                </a:solidFill>
              </a:ln>
            </p:spPr>
            <p:txBody>
              <a:bodyPr wrap="square" lIns="0" tIns="0" rIns="0" bIns="0" rtlCol="0"/>
              <a:lstStyle/>
              <a:p>
                <a:endParaRPr sz="1191"/>
              </a:p>
            </p:txBody>
          </p:sp>
        </p:grpSp>
        <p:grpSp>
          <p:nvGrpSpPr>
            <p:cNvPr id="21" name="object 21"/>
            <p:cNvGrpSpPr/>
            <p:nvPr/>
          </p:nvGrpSpPr>
          <p:grpSpPr>
            <a:xfrm>
              <a:off x="2003322" y="1731683"/>
              <a:ext cx="1719122" cy="1862418"/>
              <a:chOff x="1147641" y="2616765"/>
              <a:chExt cx="2597785" cy="2814320"/>
            </a:xfrm>
          </p:grpSpPr>
          <p:pic>
            <p:nvPicPr>
              <p:cNvPr id="22" name="object 22"/>
              <p:cNvPicPr/>
              <p:nvPr/>
            </p:nvPicPr>
            <p:blipFill>
              <a:blip r:embed="rId5" cstate="print"/>
              <a:stretch>
                <a:fillRect/>
              </a:stretch>
            </p:blipFill>
            <p:spPr>
              <a:xfrm>
                <a:off x="1151739" y="2622676"/>
                <a:ext cx="2587749" cy="2807195"/>
              </a:xfrm>
              <a:prstGeom prst="rect">
                <a:avLst/>
              </a:prstGeom>
            </p:spPr>
          </p:pic>
          <p:sp>
            <p:nvSpPr>
              <p:cNvPr id="23" name="object 23"/>
              <p:cNvSpPr/>
              <p:nvPr/>
            </p:nvSpPr>
            <p:spPr>
              <a:xfrm>
                <a:off x="1152220" y="2621343"/>
                <a:ext cx="2588260" cy="2805430"/>
              </a:xfrm>
              <a:custGeom>
                <a:avLst/>
                <a:gdLst/>
                <a:ahLst/>
                <a:cxnLst/>
                <a:rect l="l" t="t" r="r" b="b"/>
                <a:pathLst>
                  <a:path w="2588260" h="2805429">
                    <a:moveTo>
                      <a:pt x="0" y="0"/>
                    </a:moveTo>
                    <a:lnTo>
                      <a:pt x="2588221" y="0"/>
                    </a:lnTo>
                    <a:lnTo>
                      <a:pt x="2588221" y="2805112"/>
                    </a:lnTo>
                    <a:lnTo>
                      <a:pt x="0" y="2805112"/>
                    </a:lnTo>
                    <a:lnTo>
                      <a:pt x="0" y="0"/>
                    </a:lnTo>
                    <a:close/>
                  </a:path>
                </a:pathLst>
              </a:custGeom>
              <a:ln w="9156">
                <a:solidFill>
                  <a:srgbClr val="50227D"/>
                </a:solidFill>
              </a:ln>
            </p:spPr>
            <p:txBody>
              <a:bodyPr wrap="square" lIns="0" tIns="0" rIns="0" bIns="0" rtlCol="0"/>
              <a:lstStyle/>
              <a:p>
                <a:endParaRPr sz="1191"/>
              </a:p>
            </p:txBody>
          </p:sp>
        </p:grpSp>
        <p:sp>
          <p:nvSpPr>
            <p:cNvPr id="24" name="object 24"/>
            <p:cNvSpPr/>
            <p:nvPr/>
          </p:nvSpPr>
          <p:spPr>
            <a:xfrm>
              <a:off x="1940795" y="2594235"/>
              <a:ext cx="0" cy="499222"/>
            </a:xfrm>
            <a:custGeom>
              <a:avLst/>
              <a:gdLst/>
              <a:ahLst/>
              <a:cxnLst/>
              <a:rect l="l" t="t" r="r" b="b"/>
              <a:pathLst>
                <a:path h="754379">
                  <a:moveTo>
                    <a:pt x="0" y="753897"/>
                  </a:moveTo>
                  <a:lnTo>
                    <a:pt x="0" y="0"/>
                  </a:lnTo>
                </a:path>
              </a:pathLst>
            </a:custGeom>
            <a:ln w="18300">
              <a:solidFill>
                <a:srgbClr val="50227D"/>
              </a:solidFill>
            </a:ln>
          </p:spPr>
          <p:txBody>
            <a:bodyPr wrap="square" lIns="0" tIns="0" rIns="0" bIns="0" rtlCol="0"/>
            <a:lstStyle/>
            <a:p>
              <a:endParaRPr sz="1191"/>
            </a:p>
          </p:txBody>
        </p:sp>
        <p:sp>
          <p:nvSpPr>
            <p:cNvPr id="25" name="object 25"/>
            <p:cNvSpPr/>
            <p:nvPr/>
          </p:nvSpPr>
          <p:spPr>
            <a:xfrm>
              <a:off x="1840751" y="3334492"/>
              <a:ext cx="992561" cy="840"/>
            </a:xfrm>
            <a:custGeom>
              <a:avLst/>
              <a:gdLst/>
              <a:ahLst/>
              <a:cxnLst/>
              <a:rect l="l" t="t" r="r" b="b"/>
              <a:pathLst>
                <a:path w="1499870" h="1270">
                  <a:moveTo>
                    <a:pt x="0" y="952"/>
                  </a:moveTo>
                  <a:lnTo>
                    <a:pt x="4686" y="0"/>
                  </a:lnTo>
                  <a:lnTo>
                    <a:pt x="1494777" y="0"/>
                  </a:lnTo>
                  <a:lnTo>
                    <a:pt x="1499527" y="952"/>
                  </a:lnTo>
                </a:path>
              </a:pathLst>
            </a:custGeom>
            <a:ln w="25920">
              <a:solidFill>
                <a:srgbClr val="50227D"/>
              </a:solidFill>
            </a:ln>
          </p:spPr>
          <p:txBody>
            <a:bodyPr wrap="square" lIns="0" tIns="0" rIns="0" bIns="0" rtlCol="0"/>
            <a:lstStyle/>
            <a:p>
              <a:endParaRPr sz="1191"/>
            </a:p>
          </p:txBody>
        </p:sp>
        <p:grpSp>
          <p:nvGrpSpPr>
            <p:cNvPr id="26" name="object 26"/>
            <p:cNvGrpSpPr/>
            <p:nvPr/>
          </p:nvGrpSpPr>
          <p:grpSpPr>
            <a:xfrm>
              <a:off x="1809055" y="3349079"/>
              <a:ext cx="849266" cy="155902"/>
              <a:chOff x="854083" y="5060830"/>
              <a:chExt cx="1283335" cy="235585"/>
            </a:xfrm>
          </p:grpSpPr>
          <p:sp>
            <p:nvSpPr>
              <p:cNvPr id="27" name="object 27"/>
              <p:cNvSpPr/>
              <p:nvPr/>
            </p:nvSpPr>
            <p:spPr>
              <a:xfrm>
                <a:off x="887961" y="5277420"/>
                <a:ext cx="1236345" cy="5715"/>
              </a:xfrm>
              <a:custGeom>
                <a:avLst/>
                <a:gdLst/>
                <a:ahLst/>
                <a:cxnLst/>
                <a:rect l="l" t="t" r="r" b="b"/>
                <a:pathLst>
                  <a:path w="1236345" h="5714">
                    <a:moveTo>
                      <a:pt x="1236091" y="5588"/>
                    </a:moveTo>
                    <a:lnTo>
                      <a:pt x="18707" y="5588"/>
                    </a:lnTo>
                    <a:lnTo>
                      <a:pt x="3505" y="2400"/>
                    </a:lnTo>
                    <a:lnTo>
                      <a:pt x="0" y="0"/>
                    </a:lnTo>
                  </a:path>
                </a:pathLst>
              </a:custGeom>
              <a:ln w="25920">
                <a:solidFill>
                  <a:srgbClr val="50227D"/>
                </a:solidFill>
              </a:ln>
            </p:spPr>
            <p:txBody>
              <a:bodyPr wrap="square" lIns="0" tIns="0" rIns="0" bIns="0" rtlCol="0"/>
              <a:lstStyle/>
              <a:p>
                <a:endParaRPr sz="1191"/>
              </a:p>
            </p:txBody>
          </p:sp>
          <p:sp>
            <p:nvSpPr>
              <p:cNvPr id="28" name="object 28"/>
              <p:cNvSpPr/>
              <p:nvPr/>
            </p:nvSpPr>
            <p:spPr>
              <a:xfrm>
                <a:off x="875863" y="5266833"/>
                <a:ext cx="7620" cy="7620"/>
              </a:xfrm>
              <a:custGeom>
                <a:avLst/>
                <a:gdLst/>
                <a:ahLst/>
                <a:cxnLst/>
                <a:rect l="l" t="t" r="r" b="b"/>
                <a:pathLst>
                  <a:path w="7619" h="7620">
                    <a:moveTo>
                      <a:pt x="7493" y="7442"/>
                    </a:moveTo>
                    <a:lnTo>
                      <a:pt x="2984" y="4368"/>
                    </a:lnTo>
                    <a:lnTo>
                      <a:pt x="0" y="0"/>
                    </a:lnTo>
                  </a:path>
                </a:pathLst>
              </a:custGeom>
              <a:ln w="25920">
                <a:solidFill>
                  <a:srgbClr val="50227D"/>
                </a:solidFill>
              </a:ln>
            </p:spPr>
            <p:txBody>
              <a:bodyPr wrap="square" lIns="0" tIns="0" rIns="0" bIns="0" rtlCol="0"/>
              <a:lstStyle/>
              <a:p>
                <a:endParaRPr sz="1191"/>
              </a:p>
            </p:txBody>
          </p:sp>
          <p:sp>
            <p:nvSpPr>
              <p:cNvPr id="29" name="object 29"/>
              <p:cNvSpPr/>
              <p:nvPr/>
            </p:nvSpPr>
            <p:spPr>
              <a:xfrm>
                <a:off x="873775" y="5263766"/>
                <a:ext cx="635" cy="1270"/>
              </a:xfrm>
              <a:custGeom>
                <a:avLst/>
                <a:gdLst/>
                <a:ahLst/>
                <a:cxnLst/>
                <a:rect l="l" t="t" r="r" b="b"/>
                <a:pathLst>
                  <a:path w="634" h="1270">
                    <a:moveTo>
                      <a:pt x="596" y="876"/>
                    </a:moveTo>
                    <a:lnTo>
                      <a:pt x="0" y="0"/>
                    </a:lnTo>
                  </a:path>
                </a:pathLst>
              </a:custGeom>
              <a:ln w="25920">
                <a:solidFill>
                  <a:srgbClr val="50227D"/>
                </a:solidFill>
              </a:ln>
            </p:spPr>
            <p:txBody>
              <a:bodyPr wrap="square" lIns="0" tIns="0" rIns="0" bIns="0" rtlCol="0"/>
              <a:lstStyle/>
              <a:p>
                <a:endParaRPr sz="1191"/>
              </a:p>
            </p:txBody>
          </p:sp>
          <p:sp>
            <p:nvSpPr>
              <p:cNvPr id="30" name="object 30"/>
              <p:cNvSpPr/>
              <p:nvPr/>
            </p:nvSpPr>
            <p:spPr>
              <a:xfrm>
                <a:off x="871692" y="5260722"/>
                <a:ext cx="1270" cy="1905"/>
              </a:xfrm>
              <a:custGeom>
                <a:avLst/>
                <a:gdLst/>
                <a:ahLst/>
                <a:cxnLst/>
                <a:rect l="l" t="t" r="r" b="b"/>
                <a:pathLst>
                  <a:path w="1269" h="1904">
                    <a:moveTo>
                      <a:pt x="1155" y="1689"/>
                    </a:moveTo>
                    <a:lnTo>
                      <a:pt x="0" y="0"/>
                    </a:lnTo>
                  </a:path>
                </a:pathLst>
              </a:custGeom>
              <a:ln w="25920">
                <a:solidFill>
                  <a:srgbClr val="50227D"/>
                </a:solidFill>
              </a:ln>
            </p:spPr>
            <p:txBody>
              <a:bodyPr wrap="square" lIns="0" tIns="0" rIns="0" bIns="0" rtlCol="0"/>
              <a:lstStyle/>
              <a:p>
                <a:endParaRPr sz="1191"/>
              </a:p>
            </p:txBody>
          </p:sp>
          <p:sp>
            <p:nvSpPr>
              <p:cNvPr id="31" name="object 31"/>
              <p:cNvSpPr/>
              <p:nvPr/>
            </p:nvSpPr>
            <p:spPr>
              <a:xfrm>
                <a:off x="870041" y="5257666"/>
                <a:ext cx="1905" cy="2540"/>
              </a:xfrm>
              <a:custGeom>
                <a:avLst/>
                <a:gdLst/>
                <a:ahLst/>
                <a:cxnLst/>
                <a:rect l="l" t="t" r="r" b="b"/>
                <a:pathLst>
                  <a:path w="1905" h="2539">
                    <a:moveTo>
                      <a:pt x="1282" y="2514"/>
                    </a:moveTo>
                    <a:lnTo>
                      <a:pt x="190" y="914"/>
                    </a:lnTo>
                    <a:lnTo>
                      <a:pt x="0" y="0"/>
                    </a:lnTo>
                  </a:path>
                </a:pathLst>
              </a:custGeom>
              <a:ln w="25920">
                <a:solidFill>
                  <a:srgbClr val="50227D"/>
                </a:solidFill>
              </a:ln>
            </p:spPr>
            <p:txBody>
              <a:bodyPr wrap="square" lIns="0" tIns="0" rIns="0" bIns="0" rtlCol="0"/>
              <a:lstStyle/>
              <a:p>
                <a:endParaRPr sz="1191"/>
              </a:p>
            </p:txBody>
          </p:sp>
          <p:sp>
            <p:nvSpPr>
              <p:cNvPr id="32" name="object 32"/>
              <p:cNvSpPr/>
              <p:nvPr/>
            </p:nvSpPr>
            <p:spPr>
              <a:xfrm>
                <a:off x="868758" y="5251570"/>
                <a:ext cx="1270" cy="5080"/>
              </a:xfrm>
              <a:custGeom>
                <a:avLst/>
                <a:gdLst/>
                <a:ahLst/>
                <a:cxnLst/>
                <a:rect l="l" t="t" r="r" b="b"/>
                <a:pathLst>
                  <a:path w="1269" h="5079">
                    <a:moveTo>
                      <a:pt x="1041" y="4965"/>
                    </a:moveTo>
                    <a:lnTo>
                      <a:pt x="0" y="0"/>
                    </a:lnTo>
                  </a:path>
                </a:pathLst>
              </a:custGeom>
              <a:ln w="25920">
                <a:solidFill>
                  <a:srgbClr val="50227D"/>
                </a:solidFill>
              </a:ln>
            </p:spPr>
            <p:txBody>
              <a:bodyPr wrap="square" lIns="0" tIns="0" rIns="0" bIns="0" rtlCol="0"/>
              <a:lstStyle/>
              <a:p>
                <a:endParaRPr sz="1191"/>
              </a:p>
            </p:txBody>
          </p:sp>
          <p:sp>
            <p:nvSpPr>
              <p:cNvPr id="33" name="object 33"/>
              <p:cNvSpPr/>
              <p:nvPr/>
            </p:nvSpPr>
            <p:spPr>
              <a:xfrm>
                <a:off x="867044" y="5073790"/>
                <a:ext cx="1270" cy="175895"/>
              </a:xfrm>
              <a:custGeom>
                <a:avLst/>
                <a:gdLst/>
                <a:ahLst/>
                <a:cxnLst/>
                <a:rect l="l" t="t" r="r" b="b"/>
                <a:pathLst>
                  <a:path w="1269" h="175895">
                    <a:moveTo>
                      <a:pt x="1231" y="175488"/>
                    </a:moveTo>
                    <a:lnTo>
                      <a:pt x="0" y="169595"/>
                    </a:lnTo>
                    <a:lnTo>
                      <a:pt x="0" y="6235"/>
                    </a:lnTo>
                    <a:lnTo>
                      <a:pt x="1231" y="0"/>
                    </a:lnTo>
                  </a:path>
                </a:pathLst>
              </a:custGeom>
              <a:ln w="25920">
                <a:solidFill>
                  <a:srgbClr val="50227D"/>
                </a:solidFill>
              </a:ln>
            </p:spPr>
            <p:txBody>
              <a:bodyPr wrap="square" lIns="0" tIns="0" rIns="0" bIns="0" rtlCol="0"/>
              <a:lstStyle/>
              <a:p>
                <a:endParaRPr sz="1191"/>
              </a:p>
            </p:txBody>
          </p:sp>
        </p:grpSp>
        <p:grpSp>
          <p:nvGrpSpPr>
            <p:cNvPr id="34" name="object 34"/>
            <p:cNvGrpSpPr/>
            <p:nvPr/>
          </p:nvGrpSpPr>
          <p:grpSpPr>
            <a:xfrm>
              <a:off x="1809051" y="3325919"/>
              <a:ext cx="1056855" cy="179014"/>
              <a:chOff x="854077" y="5025833"/>
              <a:chExt cx="1597025" cy="270510"/>
            </a:xfrm>
          </p:grpSpPr>
          <p:sp>
            <p:nvSpPr>
              <p:cNvPr id="35" name="object 35"/>
              <p:cNvSpPr/>
              <p:nvPr/>
            </p:nvSpPr>
            <p:spPr>
              <a:xfrm>
                <a:off x="2430376" y="5057381"/>
                <a:ext cx="635" cy="1270"/>
              </a:xfrm>
              <a:custGeom>
                <a:avLst/>
                <a:gdLst/>
                <a:ahLst/>
                <a:cxnLst/>
                <a:rect l="l" t="t" r="r" b="b"/>
                <a:pathLst>
                  <a:path w="635" h="1270">
                    <a:moveTo>
                      <a:pt x="0" y="0"/>
                    </a:moveTo>
                    <a:lnTo>
                      <a:pt x="431" y="647"/>
                    </a:lnTo>
                  </a:path>
                </a:pathLst>
              </a:custGeom>
              <a:ln w="25920">
                <a:solidFill>
                  <a:srgbClr val="50227D"/>
                </a:solidFill>
              </a:ln>
            </p:spPr>
            <p:txBody>
              <a:bodyPr wrap="square" lIns="0" tIns="0" rIns="0" bIns="0" rtlCol="0"/>
              <a:lstStyle/>
              <a:p>
                <a:endParaRPr sz="1191"/>
              </a:p>
            </p:txBody>
          </p:sp>
          <p:sp>
            <p:nvSpPr>
              <p:cNvPr id="36" name="object 36"/>
              <p:cNvSpPr/>
              <p:nvPr/>
            </p:nvSpPr>
            <p:spPr>
              <a:xfrm>
                <a:off x="2433424" y="5061922"/>
                <a:ext cx="635" cy="1270"/>
              </a:xfrm>
              <a:custGeom>
                <a:avLst/>
                <a:gdLst/>
                <a:ahLst/>
                <a:cxnLst/>
                <a:rect l="l" t="t" r="r" b="b"/>
                <a:pathLst>
                  <a:path w="635" h="1270">
                    <a:moveTo>
                      <a:pt x="0" y="0"/>
                    </a:moveTo>
                    <a:lnTo>
                      <a:pt x="457" y="673"/>
                    </a:lnTo>
                  </a:path>
                </a:pathLst>
              </a:custGeom>
              <a:ln w="25920">
                <a:solidFill>
                  <a:srgbClr val="50227D"/>
                </a:solidFill>
              </a:ln>
            </p:spPr>
            <p:txBody>
              <a:bodyPr wrap="square" lIns="0" tIns="0" rIns="0" bIns="0" rtlCol="0"/>
              <a:lstStyle/>
              <a:p>
                <a:endParaRPr sz="1191"/>
              </a:p>
            </p:txBody>
          </p:sp>
          <p:sp>
            <p:nvSpPr>
              <p:cNvPr id="37" name="object 37"/>
              <p:cNvSpPr/>
              <p:nvPr/>
            </p:nvSpPr>
            <p:spPr>
              <a:xfrm>
                <a:off x="2434948" y="5064784"/>
                <a:ext cx="635" cy="2540"/>
              </a:xfrm>
              <a:custGeom>
                <a:avLst/>
                <a:gdLst/>
                <a:ahLst/>
                <a:cxnLst/>
                <a:rect l="l" t="t" r="r" b="b"/>
                <a:pathLst>
                  <a:path w="635" h="2539">
                    <a:moveTo>
                      <a:pt x="0" y="0"/>
                    </a:moveTo>
                    <a:lnTo>
                      <a:pt x="482" y="2387"/>
                    </a:lnTo>
                  </a:path>
                </a:pathLst>
              </a:custGeom>
              <a:ln w="25920">
                <a:solidFill>
                  <a:srgbClr val="50227D"/>
                </a:solidFill>
              </a:ln>
            </p:spPr>
            <p:txBody>
              <a:bodyPr wrap="square" lIns="0" tIns="0" rIns="0" bIns="0" rtlCol="0"/>
              <a:lstStyle/>
              <a:p>
                <a:endParaRPr sz="1191"/>
              </a:p>
            </p:txBody>
          </p:sp>
          <p:sp>
            <p:nvSpPr>
              <p:cNvPr id="38" name="object 38"/>
              <p:cNvSpPr/>
              <p:nvPr/>
            </p:nvSpPr>
            <p:spPr>
              <a:xfrm>
                <a:off x="2436478" y="5080029"/>
                <a:ext cx="1905" cy="170815"/>
              </a:xfrm>
              <a:custGeom>
                <a:avLst/>
                <a:gdLst/>
                <a:ahLst/>
                <a:cxnLst/>
                <a:rect l="l" t="t" r="r" b="b"/>
                <a:pathLst>
                  <a:path w="1905" h="170814">
                    <a:moveTo>
                      <a:pt x="1447" y="0"/>
                    </a:moveTo>
                    <a:lnTo>
                      <a:pt x="1524" y="163360"/>
                    </a:lnTo>
                    <a:lnTo>
                      <a:pt x="0" y="170510"/>
                    </a:lnTo>
                  </a:path>
                </a:pathLst>
              </a:custGeom>
              <a:ln w="25920">
                <a:solidFill>
                  <a:srgbClr val="50227D"/>
                </a:solidFill>
              </a:ln>
            </p:spPr>
            <p:txBody>
              <a:bodyPr wrap="square" lIns="0" tIns="0" rIns="0" bIns="0" rtlCol="0"/>
              <a:lstStyle/>
              <a:p>
                <a:endParaRPr sz="1191"/>
              </a:p>
            </p:txBody>
          </p:sp>
          <p:sp>
            <p:nvSpPr>
              <p:cNvPr id="39" name="object 39"/>
              <p:cNvSpPr/>
              <p:nvPr/>
            </p:nvSpPr>
            <p:spPr>
              <a:xfrm>
                <a:off x="2433839" y="5257676"/>
                <a:ext cx="1270" cy="2540"/>
              </a:xfrm>
              <a:custGeom>
                <a:avLst/>
                <a:gdLst/>
                <a:ahLst/>
                <a:cxnLst/>
                <a:rect l="l" t="t" r="r" b="b"/>
                <a:pathLst>
                  <a:path w="1269" h="2539">
                    <a:moveTo>
                      <a:pt x="1130" y="0"/>
                    </a:moveTo>
                    <a:lnTo>
                      <a:pt x="939" y="901"/>
                    </a:lnTo>
                    <a:lnTo>
                      <a:pt x="0" y="2247"/>
                    </a:lnTo>
                  </a:path>
                </a:pathLst>
              </a:custGeom>
              <a:ln w="25920">
                <a:solidFill>
                  <a:srgbClr val="50227D"/>
                </a:solidFill>
              </a:ln>
            </p:spPr>
            <p:txBody>
              <a:bodyPr wrap="square" lIns="0" tIns="0" rIns="0" bIns="0" rtlCol="0"/>
              <a:lstStyle/>
              <a:p>
                <a:endParaRPr sz="1191"/>
              </a:p>
            </p:txBody>
          </p:sp>
          <p:pic>
            <p:nvPicPr>
              <p:cNvPr id="40" name="object 40"/>
              <p:cNvPicPr/>
              <p:nvPr/>
            </p:nvPicPr>
            <p:blipFill>
              <a:blip r:embed="rId6" cstate="print"/>
              <a:stretch>
                <a:fillRect/>
              </a:stretch>
            </p:blipFill>
            <p:spPr>
              <a:xfrm>
                <a:off x="868275" y="5039740"/>
                <a:ext cx="1569717" cy="243838"/>
              </a:xfrm>
              <a:prstGeom prst="rect">
                <a:avLst/>
              </a:prstGeom>
            </p:spPr>
          </p:pic>
          <p:sp>
            <p:nvSpPr>
              <p:cNvPr id="41" name="object 41"/>
              <p:cNvSpPr/>
              <p:nvPr/>
            </p:nvSpPr>
            <p:spPr>
              <a:xfrm>
                <a:off x="867037" y="5038793"/>
                <a:ext cx="1570990" cy="244475"/>
              </a:xfrm>
              <a:custGeom>
                <a:avLst/>
                <a:gdLst/>
                <a:ahLst/>
                <a:cxnLst/>
                <a:rect l="l" t="t" r="r" b="b"/>
                <a:pathLst>
                  <a:path w="1570989" h="244475">
                    <a:moveTo>
                      <a:pt x="0" y="41236"/>
                    </a:moveTo>
                    <a:lnTo>
                      <a:pt x="3187" y="25145"/>
                    </a:lnTo>
                    <a:lnTo>
                      <a:pt x="11811" y="12039"/>
                    </a:lnTo>
                    <a:lnTo>
                      <a:pt x="24434" y="3225"/>
                    </a:lnTo>
                    <a:lnTo>
                      <a:pt x="39624" y="0"/>
                    </a:lnTo>
                    <a:lnTo>
                      <a:pt x="1529715" y="0"/>
                    </a:lnTo>
                    <a:lnTo>
                      <a:pt x="1545844" y="3225"/>
                    </a:lnTo>
                    <a:lnTo>
                      <a:pt x="1558937" y="12039"/>
                    </a:lnTo>
                    <a:lnTo>
                      <a:pt x="1567738" y="25145"/>
                    </a:lnTo>
                    <a:lnTo>
                      <a:pt x="1570951" y="41236"/>
                    </a:lnTo>
                    <a:lnTo>
                      <a:pt x="1570951" y="204596"/>
                    </a:lnTo>
                    <a:lnTo>
                      <a:pt x="1567738" y="219786"/>
                    </a:lnTo>
                    <a:lnTo>
                      <a:pt x="1558937" y="232409"/>
                    </a:lnTo>
                    <a:lnTo>
                      <a:pt x="1545844" y="241020"/>
                    </a:lnTo>
                    <a:lnTo>
                      <a:pt x="1529715" y="244220"/>
                    </a:lnTo>
                    <a:lnTo>
                      <a:pt x="39624" y="244220"/>
                    </a:lnTo>
                    <a:lnTo>
                      <a:pt x="24434" y="241020"/>
                    </a:lnTo>
                    <a:lnTo>
                      <a:pt x="11811" y="232409"/>
                    </a:lnTo>
                    <a:lnTo>
                      <a:pt x="3187" y="219786"/>
                    </a:lnTo>
                    <a:lnTo>
                      <a:pt x="0" y="204596"/>
                    </a:lnTo>
                    <a:lnTo>
                      <a:pt x="0" y="41236"/>
                    </a:lnTo>
                    <a:close/>
                  </a:path>
                </a:pathLst>
              </a:custGeom>
              <a:ln w="25920">
                <a:solidFill>
                  <a:srgbClr val="50227D"/>
                </a:solidFill>
              </a:ln>
            </p:spPr>
            <p:txBody>
              <a:bodyPr wrap="square" lIns="0" tIns="0" rIns="0" bIns="0" rtlCol="0"/>
              <a:lstStyle/>
              <a:p>
                <a:endParaRPr sz="1191"/>
              </a:p>
            </p:txBody>
          </p:sp>
        </p:grpSp>
        <p:grpSp>
          <p:nvGrpSpPr>
            <p:cNvPr id="42" name="object 42"/>
            <p:cNvGrpSpPr/>
            <p:nvPr/>
          </p:nvGrpSpPr>
          <p:grpSpPr>
            <a:xfrm>
              <a:off x="2912257" y="1904897"/>
              <a:ext cx="1058115" cy="179854"/>
              <a:chOff x="2521143" y="2878510"/>
              <a:chExt cx="1598930" cy="271780"/>
            </a:xfrm>
          </p:grpSpPr>
          <p:sp>
            <p:nvSpPr>
              <p:cNvPr id="43" name="object 43"/>
              <p:cNvSpPr/>
              <p:nvPr/>
            </p:nvSpPr>
            <p:spPr>
              <a:xfrm>
                <a:off x="2536979" y="2897894"/>
                <a:ext cx="17780" cy="20955"/>
              </a:xfrm>
              <a:custGeom>
                <a:avLst/>
                <a:gdLst/>
                <a:ahLst/>
                <a:cxnLst/>
                <a:rect l="l" t="t" r="r" b="b"/>
                <a:pathLst>
                  <a:path w="17780" h="20955">
                    <a:moveTo>
                      <a:pt x="0" y="20421"/>
                    </a:moveTo>
                    <a:lnTo>
                      <a:pt x="342" y="18732"/>
                    </a:lnTo>
                    <a:lnTo>
                      <a:pt x="3238" y="14414"/>
                    </a:lnTo>
                    <a:lnTo>
                      <a:pt x="6299" y="9855"/>
                    </a:lnTo>
                    <a:lnTo>
                      <a:pt x="9131" y="5626"/>
                    </a:lnTo>
                    <a:lnTo>
                      <a:pt x="12192" y="3556"/>
                    </a:lnTo>
                    <a:lnTo>
                      <a:pt x="17462" y="0"/>
                    </a:lnTo>
                  </a:path>
                </a:pathLst>
              </a:custGeom>
              <a:ln w="25920">
                <a:solidFill>
                  <a:srgbClr val="50227D"/>
                </a:solidFill>
              </a:ln>
            </p:spPr>
            <p:txBody>
              <a:bodyPr wrap="square" lIns="0" tIns="0" rIns="0" bIns="0" rtlCol="0"/>
              <a:lstStyle/>
              <a:p>
                <a:endParaRPr sz="1191"/>
              </a:p>
            </p:txBody>
          </p:sp>
          <p:sp>
            <p:nvSpPr>
              <p:cNvPr id="44" name="object 44"/>
              <p:cNvSpPr/>
              <p:nvPr/>
            </p:nvSpPr>
            <p:spPr>
              <a:xfrm>
                <a:off x="2557012" y="2893938"/>
                <a:ext cx="6350" cy="2540"/>
              </a:xfrm>
              <a:custGeom>
                <a:avLst/>
                <a:gdLst/>
                <a:ahLst/>
                <a:cxnLst/>
                <a:rect l="l" t="t" r="r" b="b"/>
                <a:pathLst>
                  <a:path w="6350" h="2539">
                    <a:moveTo>
                      <a:pt x="0" y="2222"/>
                    </a:moveTo>
                    <a:lnTo>
                      <a:pt x="2159" y="762"/>
                    </a:lnTo>
                    <a:lnTo>
                      <a:pt x="5956" y="0"/>
                    </a:lnTo>
                  </a:path>
                </a:pathLst>
              </a:custGeom>
              <a:ln w="25920">
                <a:solidFill>
                  <a:srgbClr val="50227D"/>
                </a:solidFill>
              </a:ln>
            </p:spPr>
            <p:txBody>
              <a:bodyPr wrap="square" lIns="0" tIns="0" rIns="0" bIns="0" rtlCol="0"/>
              <a:lstStyle/>
              <a:p>
                <a:endParaRPr sz="1191"/>
              </a:p>
            </p:txBody>
          </p:sp>
          <p:sp>
            <p:nvSpPr>
              <p:cNvPr id="45" name="object 45"/>
              <p:cNvSpPr/>
              <p:nvPr/>
            </p:nvSpPr>
            <p:spPr>
              <a:xfrm>
                <a:off x="2570510" y="2891471"/>
                <a:ext cx="1499870" cy="1270"/>
              </a:xfrm>
              <a:custGeom>
                <a:avLst/>
                <a:gdLst/>
                <a:ahLst/>
                <a:cxnLst/>
                <a:rect l="l" t="t" r="r" b="b"/>
                <a:pathLst>
                  <a:path w="1499870" h="1269">
                    <a:moveTo>
                      <a:pt x="0" y="952"/>
                    </a:moveTo>
                    <a:lnTo>
                      <a:pt x="4737" y="0"/>
                    </a:lnTo>
                    <a:lnTo>
                      <a:pt x="1494828" y="0"/>
                    </a:lnTo>
                    <a:lnTo>
                      <a:pt x="1499577" y="952"/>
                    </a:lnTo>
                  </a:path>
                </a:pathLst>
              </a:custGeom>
              <a:ln w="25920">
                <a:solidFill>
                  <a:srgbClr val="50227D"/>
                </a:solidFill>
              </a:ln>
            </p:spPr>
            <p:txBody>
              <a:bodyPr wrap="square" lIns="0" tIns="0" rIns="0" bIns="0" rtlCol="0"/>
              <a:lstStyle/>
              <a:p>
                <a:endParaRPr sz="1191"/>
              </a:p>
            </p:txBody>
          </p:sp>
          <p:sp>
            <p:nvSpPr>
              <p:cNvPr id="46" name="object 46"/>
              <p:cNvSpPr/>
              <p:nvPr/>
            </p:nvSpPr>
            <p:spPr>
              <a:xfrm>
                <a:off x="2534109" y="2925559"/>
                <a:ext cx="1255395" cy="212090"/>
              </a:xfrm>
              <a:custGeom>
                <a:avLst/>
                <a:gdLst/>
                <a:ahLst/>
                <a:cxnLst/>
                <a:rect l="l" t="t" r="r" b="b"/>
                <a:pathLst>
                  <a:path w="1255395" h="212089">
                    <a:moveTo>
                      <a:pt x="1255293" y="211658"/>
                    </a:moveTo>
                    <a:lnTo>
                      <a:pt x="41147" y="211658"/>
                    </a:lnTo>
                    <a:lnTo>
                      <a:pt x="25069" y="208445"/>
                    </a:lnTo>
                    <a:lnTo>
                      <a:pt x="12001" y="199643"/>
                    </a:lnTo>
                    <a:lnTo>
                      <a:pt x="9143" y="195402"/>
                    </a:lnTo>
                    <a:lnTo>
                      <a:pt x="3213" y="186537"/>
                    </a:lnTo>
                    <a:lnTo>
                      <a:pt x="0" y="170408"/>
                    </a:lnTo>
                    <a:lnTo>
                      <a:pt x="0" y="7150"/>
                    </a:lnTo>
                    <a:lnTo>
                      <a:pt x="1422" y="0"/>
                    </a:lnTo>
                  </a:path>
                </a:pathLst>
              </a:custGeom>
              <a:ln w="25920">
                <a:solidFill>
                  <a:srgbClr val="50227D"/>
                </a:solidFill>
              </a:ln>
            </p:spPr>
            <p:txBody>
              <a:bodyPr wrap="square" lIns="0" tIns="0" rIns="0" bIns="0" rtlCol="0"/>
              <a:lstStyle/>
              <a:p>
                <a:endParaRPr sz="1191"/>
              </a:p>
            </p:txBody>
          </p:sp>
          <p:sp>
            <p:nvSpPr>
              <p:cNvPr id="47" name="object 47"/>
              <p:cNvSpPr/>
              <p:nvPr/>
            </p:nvSpPr>
            <p:spPr>
              <a:xfrm>
                <a:off x="4099156" y="2910481"/>
                <a:ext cx="1270" cy="1905"/>
              </a:xfrm>
              <a:custGeom>
                <a:avLst/>
                <a:gdLst/>
                <a:ahLst/>
                <a:cxnLst/>
                <a:rect l="l" t="t" r="r" b="b"/>
                <a:pathLst>
                  <a:path w="1270" h="1905">
                    <a:moveTo>
                      <a:pt x="0" y="0"/>
                    </a:moveTo>
                    <a:lnTo>
                      <a:pt x="1181" y="1752"/>
                    </a:lnTo>
                  </a:path>
                </a:pathLst>
              </a:custGeom>
              <a:ln w="25920">
                <a:solidFill>
                  <a:srgbClr val="50227D"/>
                </a:solidFill>
              </a:ln>
            </p:spPr>
            <p:txBody>
              <a:bodyPr wrap="square" lIns="0" tIns="0" rIns="0" bIns="0" rtlCol="0"/>
              <a:lstStyle/>
              <a:p>
                <a:endParaRPr sz="1191"/>
              </a:p>
            </p:txBody>
          </p:sp>
          <p:sp>
            <p:nvSpPr>
              <p:cNvPr id="48" name="object 48"/>
              <p:cNvSpPr/>
              <p:nvPr/>
            </p:nvSpPr>
            <p:spPr>
              <a:xfrm>
                <a:off x="4102204" y="2915028"/>
                <a:ext cx="1270" cy="1905"/>
              </a:xfrm>
              <a:custGeom>
                <a:avLst/>
                <a:gdLst/>
                <a:ahLst/>
                <a:cxnLst/>
                <a:rect l="l" t="t" r="r" b="b"/>
                <a:pathLst>
                  <a:path w="1270" h="1905">
                    <a:moveTo>
                      <a:pt x="0" y="0"/>
                    </a:moveTo>
                    <a:lnTo>
                      <a:pt x="1066" y="1600"/>
                    </a:lnTo>
                    <a:lnTo>
                      <a:pt x="1104" y="1778"/>
                    </a:lnTo>
                  </a:path>
                </a:pathLst>
              </a:custGeom>
              <a:ln w="25920">
                <a:solidFill>
                  <a:srgbClr val="50227D"/>
                </a:solidFill>
              </a:ln>
            </p:spPr>
            <p:txBody>
              <a:bodyPr wrap="square" lIns="0" tIns="0" rIns="0" bIns="0" rtlCol="0"/>
              <a:lstStyle/>
              <a:p>
                <a:endParaRPr sz="1191"/>
              </a:p>
            </p:txBody>
          </p:sp>
          <p:sp>
            <p:nvSpPr>
              <p:cNvPr id="49" name="object 49"/>
              <p:cNvSpPr/>
              <p:nvPr/>
            </p:nvSpPr>
            <p:spPr>
              <a:xfrm>
                <a:off x="4103728" y="2918890"/>
                <a:ext cx="635" cy="2540"/>
              </a:xfrm>
              <a:custGeom>
                <a:avLst/>
                <a:gdLst/>
                <a:ahLst/>
                <a:cxnLst/>
                <a:rect l="l" t="t" r="r" b="b"/>
                <a:pathLst>
                  <a:path w="635" h="2539">
                    <a:moveTo>
                      <a:pt x="0" y="0"/>
                    </a:moveTo>
                    <a:lnTo>
                      <a:pt x="495" y="2489"/>
                    </a:lnTo>
                  </a:path>
                </a:pathLst>
              </a:custGeom>
              <a:ln w="25920">
                <a:solidFill>
                  <a:srgbClr val="50227D"/>
                </a:solidFill>
              </a:ln>
            </p:spPr>
            <p:txBody>
              <a:bodyPr wrap="square" lIns="0" tIns="0" rIns="0" bIns="0" rtlCol="0"/>
              <a:lstStyle/>
              <a:p>
                <a:endParaRPr sz="1191"/>
              </a:p>
            </p:txBody>
          </p:sp>
          <p:sp>
            <p:nvSpPr>
              <p:cNvPr id="50" name="object 50"/>
              <p:cNvSpPr/>
              <p:nvPr/>
            </p:nvSpPr>
            <p:spPr>
              <a:xfrm>
                <a:off x="4105252" y="2926518"/>
                <a:ext cx="635" cy="2540"/>
              </a:xfrm>
              <a:custGeom>
                <a:avLst/>
                <a:gdLst/>
                <a:ahLst/>
                <a:cxnLst/>
                <a:rect l="l" t="t" r="r" b="b"/>
                <a:pathLst>
                  <a:path w="635" h="2539">
                    <a:moveTo>
                      <a:pt x="0" y="0"/>
                    </a:moveTo>
                    <a:lnTo>
                      <a:pt x="495" y="2476"/>
                    </a:lnTo>
                  </a:path>
                </a:pathLst>
              </a:custGeom>
              <a:ln w="25920">
                <a:solidFill>
                  <a:srgbClr val="50227D"/>
                </a:solidFill>
              </a:ln>
            </p:spPr>
            <p:txBody>
              <a:bodyPr wrap="square" lIns="0" tIns="0" rIns="0" bIns="0" rtlCol="0"/>
              <a:lstStyle/>
              <a:p>
                <a:endParaRPr sz="1191"/>
              </a:p>
            </p:txBody>
          </p:sp>
          <p:sp>
            <p:nvSpPr>
              <p:cNvPr id="51" name="object 51"/>
              <p:cNvSpPr/>
              <p:nvPr/>
            </p:nvSpPr>
            <p:spPr>
              <a:xfrm>
                <a:off x="4101626" y="2955574"/>
                <a:ext cx="5080" cy="159385"/>
              </a:xfrm>
              <a:custGeom>
                <a:avLst/>
                <a:gdLst/>
                <a:ahLst/>
                <a:cxnLst/>
                <a:rect l="l" t="t" r="r" b="b"/>
                <a:pathLst>
                  <a:path w="5079" h="159385">
                    <a:moveTo>
                      <a:pt x="4864" y="0"/>
                    </a:moveTo>
                    <a:lnTo>
                      <a:pt x="4864" y="140398"/>
                    </a:lnTo>
                    <a:lnTo>
                      <a:pt x="1650" y="156527"/>
                    </a:lnTo>
                    <a:lnTo>
                      <a:pt x="0" y="158991"/>
                    </a:lnTo>
                  </a:path>
                </a:pathLst>
              </a:custGeom>
              <a:ln w="25920">
                <a:solidFill>
                  <a:srgbClr val="50227D"/>
                </a:solidFill>
              </a:ln>
            </p:spPr>
            <p:txBody>
              <a:bodyPr wrap="square" lIns="0" tIns="0" rIns="0" bIns="0" rtlCol="0"/>
              <a:lstStyle/>
              <a:p>
                <a:endParaRPr sz="1191"/>
              </a:p>
            </p:txBody>
          </p:sp>
          <p:sp>
            <p:nvSpPr>
              <p:cNvPr id="52" name="object 52"/>
              <p:cNvSpPr/>
              <p:nvPr/>
            </p:nvSpPr>
            <p:spPr>
              <a:xfrm>
                <a:off x="4074153" y="3132084"/>
                <a:ext cx="10160" cy="3810"/>
              </a:xfrm>
              <a:custGeom>
                <a:avLst/>
                <a:gdLst/>
                <a:ahLst/>
                <a:cxnLst/>
                <a:rect l="l" t="t" r="r" b="b"/>
                <a:pathLst>
                  <a:path w="10160" h="3810">
                    <a:moveTo>
                      <a:pt x="10109" y="0"/>
                    </a:moveTo>
                    <a:lnTo>
                      <a:pt x="7264" y="1917"/>
                    </a:lnTo>
                    <a:lnTo>
                      <a:pt x="0" y="3365"/>
                    </a:lnTo>
                  </a:path>
                </a:pathLst>
              </a:custGeom>
              <a:ln w="25920">
                <a:solidFill>
                  <a:srgbClr val="50227D"/>
                </a:solidFill>
              </a:ln>
            </p:spPr>
            <p:txBody>
              <a:bodyPr wrap="square" lIns="0" tIns="0" rIns="0" bIns="0" rtlCol="0"/>
              <a:lstStyle/>
              <a:p>
                <a:endParaRPr sz="1191"/>
              </a:p>
            </p:txBody>
          </p:sp>
          <p:pic>
            <p:nvPicPr>
              <p:cNvPr id="53" name="object 53"/>
              <p:cNvPicPr/>
              <p:nvPr/>
            </p:nvPicPr>
            <p:blipFill>
              <a:blip r:embed="rId7" cstate="print"/>
              <a:stretch>
                <a:fillRect/>
              </a:stretch>
            </p:blipFill>
            <p:spPr>
              <a:xfrm>
                <a:off x="2535532" y="2892425"/>
                <a:ext cx="1571241" cy="245351"/>
              </a:xfrm>
              <a:prstGeom prst="rect">
                <a:avLst/>
              </a:prstGeom>
            </p:spPr>
          </p:pic>
          <p:sp>
            <p:nvSpPr>
              <p:cNvPr id="54" name="object 54"/>
              <p:cNvSpPr/>
              <p:nvPr/>
            </p:nvSpPr>
            <p:spPr>
              <a:xfrm>
                <a:off x="2534103" y="2891477"/>
                <a:ext cx="1572895" cy="245745"/>
              </a:xfrm>
              <a:custGeom>
                <a:avLst/>
                <a:gdLst/>
                <a:ahLst/>
                <a:cxnLst/>
                <a:rect l="l" t="t" r="r" b="b"/>
                <a:pathLst>
                  <a:path w="1572895" h="245744">
                    <a:moveTo>
                      <a:pt x="0" y="41236"/>
                    </a:moveTo>
                    <a:lnTo>
                      <a:pt x="3213" y="25146"/>
                    </a:lnTo>
                    <a:lnTo>
                      <a:pt x="12001" y="12039"/>
                    </a:lnTo>
                    <a:lnTo>
                      <a:pt x="25069" y="3225"/>
                    </a:lnTo>
                    <a:lnTo>
                      <a:pt x="41148" y="0"/>
                    </a:lnTo>
                    <a:lnTo>
                      <a:pt x="1531239" y="0"/>
                    </a:lnTo>
                    <a:lnTo>
                      <a:pt x="1547317" y="3225"/>
                    </a:lnTo>
                    <a:lnTo>
                      <a:pt x="1560385" y="12039"/>
                    </a:lnTo>
                    <a:lnTo>
                      <a:pt x="1569173" y="25146"/>
                    </a:lnTo>
                    <a:lnTo>
                      <a:pt x="1572387" y="41236"/>
                    </a:lnTo>
                    <a:lnTo>
                      <a:pt x="1572387" y="204495"/>
                    </a:lnTo>
                    <a:lnTo>
                      <a:pt x="1569173" y="220624"/>
                    </a:lnTo>
                    <a:lnTo>
                      <a:pt x="1560385" y="233730"/>
                    </a:lnTo>
                    <a:lnTo>
                      <a:pt x="1547317" y="242519"/>
                    </a:lnTo>
                    <a:lnTo>
                      <a:pt x="1531239" y="245745"/>
                    </a:lnTo>
                    <a:lnTo>
                      <a:pt x="41148" y="245745"/>
                    </a:lnTo>
                    <a:lnTo>
                      <a:pt x="25069" y="242519"/>
                    </a:lnTo>
                    <a:lnTo>
                      <a:pt x="12001" y="233730"/>
                    </a:lnTo>
                    <a:lnTo>
                      <a:pt x="3213" y="220624"/>
                    </a:lnTo>
                    <a:lnTo>
                      <a:pt x="0" y="204495"/>
                    </a:lnTo>
                    <a:lnTo>
                      <a:pt x="0" y="41236"/>
                    </a:lnTo>
                    <a:close/>
                  </a:path>
                </a:pathLst>
              </a:custGeom>
              <a:ln w="25920">
                <a:solidFill>
                  <a:srgbClr val="50227D"/>
                </a:solidFill>
              </a:ln>
            </p:spPr>
            <p:txBody>
              <a:bodyPr wrap="square" lIns="0" tIns="0" rIns="0" bIns="0" rtlCol="0"/>
              <a:lstStyle/>
              <a:p>
                <a:endParaRPr sz="1191"/>
              </a:p>
            </p:txBody>
          </p:sp>
        </p:grpSp>
        <p:grpSp>
          <p:nvGrpSpPr>
            <p:cNvPr id="55" name="object 55"/>
            <p:cNvGrpSpPr/>
            <p:nvPr/>
          </p:nvGrpSpPr>
          <p:grpSpPr>
            <a:xfrm>
              <a:off x="3957799" y="1538297"/>
              <a:ext cx="981215" cy="1253938"/>
              <a:chOff x="4101073" y="2324538"/>
              <a:chExt cx="1482725" cy="1894839"/>
            </a:xfrm>
          </p:grpSpPr>
          <p:sp>
            <p:nvSpPr>
              <p:cNvPr id="56" name="object 56"/>
              <p:cNvSpPr/>
              <p:nvPr/>
            </p:nvSpPr>
            <p:spPr>
              <a:xfrm>
                <a:off x="4922494" y="2339022"/>
                <a:ext cx="647065" cy="676275"/>
              </a:xfrm>
              <a:custGeom>
                <a:avLst/>
                <a:gdLst/>
                <a:ahLst/>
                <a:cxnLst/>
                <a:rect l="l" t="t" r="r" b="b"/>
                <a:pathLst>
                  <a:path w="647064" h="676275">
                    <a:moveTo>
                      <a:pt x="0" y="0"/>
                    </a:moveTo>
                    <a:lnTo>
                      <a:pt x="646645" y="0"/>
                    </a:lnTo>
                    <a:lnTo>
                      <a:pt x="646645" y="676084"/>
                    </a:lnTo>
                    <a:lnTo>
                      <a:pt x="0" y="676084"/>
                    </a:lnTo>
                    <a:lnTo>
                      <a:pt x="0" y="0"/>
                    </a:lnTo>
                    <a:close/>
                  </a:path>
                </a:pathLst>
              </a:custGeom>
              <a:ln w="28968">
                <a:solidFill>
                  <a:srgbClr val="FF0000"/>
                </a:solidFill>
              </a:ln>
            </p:spPr>
            <p:txBody>
              <a:bodyPr wrap="square" lIns="0" tIns="0" rIns="0" bIns="0" rtlCol="0"/>
              <a:lstStyle/>
              <a:p>
                <a:endParaRPr sz="1191"/>
              </a:p>
            </p:txBody>
          </p:sp>
          <p:pic>
            <p:nvPicPr>
              <p:cNvPr id="57" name="object 57"/>
              <p:cNvPicPr/>
              <p:nvPr/>
            </p:nvPicPr>
            <p:blipFill>
              <a:blip r:embed="rId8" cstate="print"/>
              <a:stretch>
                <a:fillRect/>
              </a:stretch>
            </p:blipFill>
            <p:spPr>
              <a:xfrm>
                <a:off x="4101073" y="2643606"/>
                <a:ext cx="939911" cy="1575228"/>
              </a:xfrm>
              <a:prstGeom prst="rect">
                <a:avLst/>
              </a:prstGeom>
            </p:spPr>
          </p:pic>
        </p:grpSp>
        <p:pic>
          <p:nvPicPr>
            <p:cNvPr id="58" name="object 58"/>
            <p:cNvPicPr/>
            <p:nvPr/>
          </p:nvPicPr>
          <p:blipFill>
            <a:blip r:embed="rId9" cstate="print"/>
            <a:stretch>
              <a:fillRect/>
            </a:stretch>
          </p:blipFill>
          <p:spPr>
            <a:xfrm>
              <a:off x="1930216" y="3050465"/>
              <a:ext cx="993594" cy="282830"/>
            </a:xfrm>
            <a:prstGeom prst="rect">
              <a:avLst/>
            </a:prstGeom>
          </p:spPr>
        </p:pic>
        <p:grpSp>
          <p:nvGrpSpPr>
            <p:cNvPr id="59" name="object 59"/>
            <p:cNvGrpSpPr/>
            <p:nvPr/>
          </p:nvGrpSpPr>
          <p:grpSpPr>
            <a:xfrm>
              <a:off x="2382586" y="1745436"/>
              <a:ext cx="595032" cy="289112"/>
              <a:chOff x="1720752" y="2637548"/>
              <a:chExt cx="899160" cy="436880"/>
            </a:xfrm>
          </p:grpSpPr>
          <p:sp>
            <p:nvSpPr>
              <p:cNvPr id="60" name="object 60"/>
              <p:cNvSpPr/>
              <p:nvPr/>
            </p:nvSpPr>
            <p:spPr>
              <a:xfrm>
                <a:off x="1720752" y="2933616"/>
                <a:ext cx="879475" cy="0"/>
              </a:xfrm>
              <a:custGeom>
                <a:avLst/>
                <a:gdLst/>
                <a:ahLst/>
                <a:cxnLst/>
                <a:rect l="l" t="t" r="r" b="b"/>
                <a:pathLst>
                  <a:path w="879475">
                    <a:moveTo>
                      <a:pt x="0" y="0"/>
                    </a:moveTo>
                    <a:lnTo>
                      <a:pt x="878890" y="0"/>
                    </a:lnTo>
                  </a:path>
                </a:pathLst>
              </a:custGeom>
              <a:ln w="18313">
                <a:solidFill>
                  <a:srgbClr val="000000"/>
                </a:solidFill>
              </a:ln>
            </p:spPr>
            <p:txBody>
              <a:bodyPr wrap="square" lIns="0" tIns="0" rIns="0" bIns="0" rtlCol="0"/>
              <a:lstStyle/>
              <a:p>
                <a:endParaRPr sz="1191"/>
              </a:p>
            </p:txBody>
          </p:sp>
          <p:sp>
            <p:nvSpPr>
              <p:cNvPr id="61" name="object 61"/>
              <p:cNvSpPr/>
              <p:nvPr/>
            </p:nvSpPr>
            <p:spPr>
              <a:xfrm>
                <a:off x="2602598" y="2637548"/>
                <a:ext cx="17145" cy="436880"/>
              </a:xfrm>
              <a:custGeom>
                <a:avLst/>
                <a:gdLst/>
                <a:ahLst/>
                <a:cxnLst/>
                <a:rect l="l" t="t" r="r" b="b"/>
                <a:pathLst>
                  <a:path w="17144" h="436880">
                    <a:moveTo>
                      <a:pt x="16725" y="0"/>
                    </a:moveTo>
                    <a:lnTo>
                      <a:pt x="0" y="0"/>
                    </a:lnTo>
                    <a:lnTo>
                      <a:pt x="0" y="436359"/>
                    </a:lnTo>
                    <a:lnTo>
                      <a:pt x="16725" y="436359"/>
                    </a:lnTo>
                    <a:lnTo>
                      <a:pt x="16725" y="0"/>
                    </a:lnTo>
                    <a:close/>
                  </a:path>
                </a:pathLst>
              </a:custGeom>
              <a:solidFill>
                <a:srgbClr val="4F217C"/>
              </a:solidFill>
            </p:spPr>
            <p:txBody>
              <a:bodyPr wrap="square" lIns="0" tIns="0" rIns="0" bIns="0" rtlCol="0"/>
              <a:lstStyle/>
              <a:p>
                <a:endParaRPr sz="1191"/>
              </a:p>
            </p:txBody>
          </p:sp>
        </p:grpSp>
        <p:sp>
          <p:nvSpPr>
            <p:cNvPr id="62" name="object 62"/>
            <p:cNvSpPr txBox="1"/>
            <p:nvPr/>
          </p:nvSpPr>
          <p:spPr>
            <a:xfrm>
              <a:off x="5325035" y="1299658"/>
              <a:ext cx="1327476" cy="156219"/>
            </a:xfrm>
            <a:prstGeom prst="rect">
              <a:avLst/>
            </a:prstGeom>
          </p:spPr>
          <p:txBody>
            <a:bodyPr vert="horz" wrap="square" lIns="0" tIns="8404" rIns="0" bIns="0" rtlCol="0">
              <a:spAutoFit/>
            </a:bodyPr>
            <a:lstStyle/>
            <a:p>
              <a:pPr marL="8405">
                <a:spcBef>
                  <a:spcPts val="66"/>
                </a:spcBef>
              </a:pPr>
              <a:r>
                <a:rPr sz="960" dirty="0">
                  <a:solidFill>
                    <a:srgbClr val="FFFFFF"/>
                  </a:solidFill>
                  <a:latin typeface="Arial"/>
                  <a:cs typeface="Arial"/>
                </a:rPr>
                <a:t>Microsoft</a:t>
              </a:r>
              <a:r>
                <a:rPr sz="960" spc="205" dirty="0">
                  <a:solidFill>
                    <a:srgbClr val="FFFFFF"/>
                  </a:solidFill>
                  <a:latin typeface="Arial"/>
                  <a:cs typeface="Arial"/>
                </a:rPr>
                <a:t> </a:t>
              </a:r>
              <a:r>
                <a:rPr sz="960" dirty="0">
                  <a:solidFill>
                    <a:srgbClr val="FFFFFF"/>
                  </a:solidFill>
                  <a:latin typeface="Arial"/>
                  <a:cs typeface="Arial"/>
                </a:rPr>
                <a:t>Account</a:t>
              </a:r>
              <a:r>
                <a:rPr sz="960" spc="152" dirty="0">
                  <a:solidFill>
                    <a:srgbClr val="FFFFFF"/>
                  </a:solidFill>
                  <a:latin typeface="Arial"/>
                  <a:cs typeface="Arial"/>
                </a:rPr>
                <a:t> </a:t>
              </a:r>
              <a:r>
                <a:rPr sz="960" spc="-13" dirty="0">
                  <a:solidFill>
                    <a:srgbClr val="FFFFFF"/>
                  </a:solidFill>
                  <a:latin typeface="Arial"/>
                  <a:cs typeface="Arial"/>
                </a:rPr>
                <a:t>User</a:t>
              </a:r>
              <a:endParaRPr sz="960">
                <a:latin typeface="Arial"/>
                <a:cs typeface="Arial"/>
              </a:endParaRPr>
            </a:p>
          </p:txBody>
        </p:sp>
        <p:pic>
          <p:nvPicPr>
            <p:cNvPr id="63" name="object 63"/>
            <p:cNvPicPr/>
            <p:nvPr/>
          </p:nvPicPr>
          <p:blipFill>
            <a:blip r:embed="rId10" cstate="print"/>
            <a:stretch>
              <a:fillRect/>
            </a:stretch>
          </p:blipFill>
          <p:spPr>
            <a:xfrm>
              <a:off x="3215057" y="1981909"/>
              <a:ext cx="441567" cy="56528"/>
            </a:xfrm>
            <a:prstGeom prst="rect">
              <a:avLst/>
            </a:prstGeom>
          </p:spPr>
        </p:pic>
        <p:pic>
          <p:nvPicPr>
            <p:cNvPr id="64" name="object 64"/>
            <p:cNvPicPr/>
            <p:nvPr/>
          </p:nvPicPr>
          <p:blipFill>
            <a:blip r:embed="rId11" cstate="print"/>
            <a:stretch>
              <a:fillRect/>
            </a:stretch>
          </p:blipFill>
          <p:spPr>
            <a:xfrm>
              <a:off x="5876212" y="1963755"/>
              <a:ext cx="300726" cy="56528"/>
            </a:xfrm>
            <a:prstGeom prst="rect">
              <a:avLst/>
            </a:prstGeom>
          </p:spPr>
        </p:pic>
        <p:pic>
          <p:nvPicPr>
            <p:cNvPr id="65" name="object 65"/>
            <p:cNvPicPr/>
            <p:nvPr/>
          </p:nvPicPr>
          <p:blipFill>
            <a:blip r:embed="rId12" cstate="print"/>
            <a:stretch>
              <a:fillRect/>
            </a:stretch>
          </p:blipFill>
          <p:spPr>
            <a:xfrm>
              <a:off x="2180961" y="3380739"/>
              <a:ext cx="300726" cy="56528"/>
            </a:xfrm>
            <a:prstGeom prst="rect">
              <a:avLst/>
            </a:prstGeom>
          </p:spPr>
        </p:pic>
        <p:sp>
          <p:nvSpPr>
            <p:cNvPr id="69" name="object 69"/>
            <p:cNvSpPr/>
            <p:nvPr/>
          </p:nvSpPr>
          <p:spPr>
            <a:xfrm>
              <a:off x="2183042" y="1409394"/>
              <a:ext cx="1348068" cy="249611"/>
            </a:xfrm>
            <a:custGeom>
              <a:avLst/>
              <a:gdLst/>
              <a:ahLst/>
              <a:cxnLst/>
              <a:rect l="l" t="t" r="r" b="b"/>
              <a:pathLst>
                <a:path w="2037079" h="377189">
                  <a:moveTo>
                    <a:pt x="1974494" y="0"/>
                  </a:moveTo>
                  <a:lnTo>
                    <a:pt x="62471" y="0"/>
                  </a:lnTo>
                  <a:lnTo>
                    <a:pt x="37922" y="4838"/>
                  </a:lnTo>
                  <a:lnTo>
                    <a:pt x="18097" y="18110"/>
                  </a:lnTo>
                  <a:lnTo>
                    <a:pt x="4838" y="37973"/>
                  </a:lnTo>
                  <a:lnTo>
                    <a:pt x="0" y="62585"/>
                  </a:lnTo>
                  <a:lnTo>
                    <a:pt x="0" y="314426"/>
                  </a:lnTo>
                  <a:lnTo>
                    <a:pt x="4838" y="338988"/>
                  </a:lnTo>
                  <a:lnTo>
                    <a:pt x="18097" y="358851"/>
                  </a:lnTo>
                  <a:lnTo>
                    <a:pt x="37922" y="372148"/>
                  </a:lnTo>
                  <a:lnTo>
                    <a:pt x="62471" y="376999"/>
                  </a:lnTo>
                  <a:lnTo>
                    <a:pt x="1974494" y="376999"/>
                  </a:lnTo>
                  <a:lnTo>
                    <a:pt x="1999030" y="372148"/>
                  </a:lnTo>
                  <a:lnTo>
                    <a:pt x="2018868" y="358851"/>
                  </a:lnTo>
                  <a:lnTo>
                    <a:pt x="2032127" y="338988"/>
                  </a:lnTo>
                  <a:lnTo>
                    <a:pt x="2036953" y="314426"/>
                  </a:lnTo>
                  <a:lnTo>
                    <a:pt x="2036953" y="62585"/>
                  </a:lnTo>
                  <a:lnTo>
                    <a:pt x="2032127" y="37973"/>
                  </a:lnTo>
                  <a:lnTo>
                    <a:pt x="2018868" y="18110"/>
                  </a:lnTo>
                  <a:lnTo>
                    <a:pt x="1999030" y="4838"/>
                  </a:lnTo>
                  <a:lnTo>
                    <a:pt x="1974494" y="0"/>
                  </a:lnTo>
                  <a:close/>
                </a:path>
              </a:pathLst>
            </a:custGeom>
            <a:solidFill>
              <a:srgbClr val="50227D"/>
            </a:solidFill>
          </p:spPr>
          <p:txBody>
            <a:bodyPr wrap="square" lIns="0" tIns="0" rIns="0" bIns="0" rtlCol="0"/>
            <a:lstStyle/>
            <a:p>
              <a:endParaRPr sz="1191"/>
            </a:p>
          </p:txBody>
        </p:sp>
        <p:sp>
          <p:nvSpPr>
            <p:cNvPr id="70" name="object 70"/>
            <p:cNvSpPr txBox="1"/>
            <p:nvPr/>
          </p:nvSpPr>
          <p:spPr>
            <a:xfrm>
              <a:off x="2320626" y="1439843"/>
              <a:ext cx="1066100" cy="156219"/>
            </a:xfrm>
            <a:prstGeom prst="rect">
              <a:avLst/>
            </a:prstGeom>
          </p:spPr>
          <p:txBody>
            <a:bodyPr vert="horz" wrap="square" lIns="0" tIns="8404" rIns="0" bIns="0" rtlCol="0">
              <a:spAutoFit/>
            </a:bodyPr>
            <a:lstStyle/>
            <a:p>
              <a:pPr marL="8405">
                <a:spcBef>
                  <a:spcPts val="66"/>
                </a:spcBef>
              </a:pPr>
              <a:r>
                <a:rPr sz="960" dirty="0">
                  <a:solidFill>
                    <a:srgbClr val="FFFFFF"/>
                  </a:solidFill>
                  <a:latin typeface="Arial"/>
                  <a:cs typeface="Arial"/>
                </a:rPr>
                <a:t>Local</a:t>
              </a:r>
              <a:r>
                <a:rPr sz="960" spc="-53" dirty="0">
                  <a:solidFill>
                    <a:srgbClr val="FFFFFF"/>
                  </a:solidFill>
                  <a:latin typeface="Arial"/>
                  <a:cs typeface="Arial"/>
                </a:rPr>
                <a:t> </a:t>
              </a:r>
              <a:r>
                <a:rPr sz="960" dirty="0">
                  <a:solidFill>
                    <a:srgbClr val="FFFFFF"/>
                  </a:solidFill>
                  <a:latin typeface="Arial"/>
                  <a:cs typeface="Arial"/>
                </a:rPr>
                <a:t>Account</a:t>
              </a:r>
              <a:r>
                <a:rPr sz="960" spc="3" dirty="0">
                  <a:solidFill>
                    <a:srgbClr val="FFFFFF"/>
                  </a:solidFill>
                  <a:latin typeface="Arial"/>
                  <a:cs typeface="Arial"/>
                </a:rPr>
                <a:t> </a:t>
              </a:r>
              <a:r>
                <a:rPr sz="960" spc="-13" dirty="0">
                  <a:solidFill>
                    <a:srgbClr val="FFFFFF"/>
                  </a:solidFill>
                  <a:latin typeface="Arial"/>
                  <a:cs typeface="Arial"/>
                </a:rPr>
                <a:t>User</a:t>
              </a:r>
              <a:endParaRPr sz="960">
                <a:latin typeface="Arial"/>
                <a:cs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a:t>Start Menu</a:t>
            </a:r>
          </a:p>
        </p:txBody>
      </p:sp>
      <p:sp>
        <p:nvSpPr>
          <p:cNvPr id="4" name="Slide Number Placeholder 3"/>
          <p:cNvSpPr>
            <a:spLocks noGrp="1"/>
          </p:cNvSpPr>
          <p:nvPr>
            <p:ph type="sldNum" sz="quarter" idx="12"/>
          </p:nvPr>
        </p:nvSpPr>
        <p:spPr/>
        <p:txBody>
          <a:bodyPr/>
          <a:lstStyle/>
          <a:p>
            <a:fld id="{A8160BDD-7155-D744-B749-9730458604AD}" type="slidenum">
              <a:rPr lang="en-US" smtClean="0"/>
              <a:pPr/>
              <a:t>19</a:t>
            </a:fld>
            <a:endParaRPr lang="en-US" dirty="0"/>
          </a:p>
        </p:txBody>
      </p:sp>
      <p:grpSp>
        <p:nvGrpSpPr>
          <p:cNvPr id="16" name="Group 15"/>
          <p:cNvGrpSpPr/>
          <p:nvPr/>
        </p:nvGrpSpPr>
        <p:grpSpPr>
          <a:xfrm>
            <a:off x="1995695" y="816788"/>
            <a:ext cx="4272828" cy="4007230"/>
            <a:chOff x="1143000" y="1524000"/>
            <a:chExt cx="5697104" cy="5342973"/>
          </a:xfrm>
        </p:grpSpPr>
        <p:pic>
          <p:nvPicPr>
            <p:cNvPr id="22" name="Picture 21"/>
            <p:cNvPicPr>
              <a:picLocks noChangeAspect="1"/>
            </p:cNvPicPr>
            <p:nvPr/>
          </p:nvPicPr>
          <p:blipFill>
            <a:blip r:embed="rId3"/>
            <a:stretch>
              <a:fillRect/>
            </a:stretch>
          </p:blipFill>
          <p:spPr>
            <a:xfrm>
              <a:off x="3267616" y="2250661"/>
              <a:ext cx="3570897" cy="3829984"/>
            </a:xfrm>
            <a:prstGeom prst="rect">
              <a:avLst/>
            </a:prstGeom>
          </p:spPr>
        </p:pic>
        <p:grpSp>
          <p:nvGrpSpPr>
            <p:cNvPr id="25" name="Group 24"/>
            <p:cNvGrpSpPr/>
            <p:nvPr/>
          </p:nvGrpSpPr>
          <p:grpSpPr>
            <a:xfrm>
              <a:off x="1143000" y="1524000"/>
              <a:ext cx="5697104" cy="5342973"/>
              <a:chOff x="1491269" y="1524000"/>
              <a:chExt cx="5697104" cy="5342973"/>
            </a:xfrm>
          </p:grpSpPr>
          <p:sp>
            <p:nvSpPr>
              <p:cNvPr id="26" name="Rounded Rectangle 17"/>
              <p:cNvSpPr/>
              <p:nvPr/>
            </p:nvSpPr>
            <p:spPr>
              <a:xfrm>
                <a:off x="1491269" y="5819861"/>
                <a:ext cx="1476375" cy="32067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75" b="1" dirty="0">
                    <a:solidFill>
                      <a:schemeClr val="tx1"/>
                    </a:solidFill>
                    <a:latin typeface="+mj-lt"/>
                  </a:rPr>
                  <a:t>Start Button</a:t>
                </a:r>
              </a:p>
            </p:txBody>
          </p:sp>
          <p:cxnSp>
            <p:nvCxnSpPr>
              <p:cNvPr id="27" name="Straight Arrow Connector 26"/>
              <p:cNvCxnSpPr>
                <a:cxnSpLocks/>
              </p:cNvCxnSpPr>
              <p:nvPr/>
            </p:nvCxnSpPr>
            <p:spPr bwMode="auto">
              <a:xfrm>
                <a:off x="2967644" y="5980199"/>
                <a:ext cx="459227"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8" name="Rounded Rectangle 13"/>
              <p:cNvSpPr/>
              <p:nvPr/>
            </p:nvSpPr>
            <p:spPr>
              <a:xfrm>
                <a:off x="5594532" y="1524000"/>
                <a:ext cx="1325200" cy="32584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75" b="1" dirty="0">
                    <a:solidFill>
                      <a:schemeClr val="tx1"/>
                    </a:solidFill>
                    <a:latin typeface="+mj-lt"/>
                  </a:rPr>
                  <a:t>Tiles</a:t>
                </a:r>
              </a:p>
            </p:txBody>
          </p:sp>
          <p:sp>
            <p:nvSpPr>
              <p:cNvPr id="29" name="Left Brace 28"/>
              <p:cNvSpPr/>
              <p:nvPr/>
            </p:nvSpPr>
            <p:spPr bwMode="auto">
              <a:xfrm rot="5400000">
                <a:off x="6110553" y="1169980"/>
                <a:ext cx="293159" cy="1777787"/>
              </a:xfrm>
              <a:prstGeom prst="leftBrace">
                <a:avLst>
                  <a:gd name="adj1" fmla="val 41544"/>
                  <a:gd name="adj2" fmla="val 50000"/>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dirty="0">
                  <a:latin typeface="Arial" charset="0"/>
                </a:endParaRPr>
              </a:p>
            </p:txBody>
          </p:sp>
          <p:sp>
            <p:nvSpPr>
              <p:cNvPr id="30" name="Rounded Rectangle 16"/>
              <p:cNvSpPr/>
              <p:nvPr/>
            </p:nvSpPr>
            <p:spPr>
              <a:xfrm>
                <a:off x="3724464" y="1524000"/>
                <a:ext cx="1547856" cy="32067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75" b="1" dirty="0">
                    <a:solidFill>
                      <a:schemeClr val="tx1"/>
                    </a:solidFill>
                    <a:latin typeface="+mj-lt"/>
                  </a:rPr>
                  <a:t>Start Menu List</a:t>
                </a:r>
              </a:p>
            </p:txBody>
          </p:sp>
          <p:sp>
            <p:nvSpPr>
              <p:cNvPr id="31" name="Left Brace 30"/>
              <p:cNvSpPr/>
              <p:nvPr/>
            </p:nvSpPr>
            <p:spPr bwMode="auto">
              <a:xfrm rot="5400000">
                <a:off x="4290685" y="1279088"/>
                <a:ext cx="304874" cy="1547855"/>
              </a:xfrm>
              <a:prstGeom prst="leftBrace">
                <a:avLst>
                  <a:gd name="adj1" fmla="val 41544"/>
                  <a:gd name="adj2" fmla="val 50000"/>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dirty="0">
                  <a:latin typeface="Arial" charset="0"/>
                </a:endParaRPr>
              </a:p>
            </p:txBody>
          </p:sp>
          <p:sp>
            <p:nvSpPr>
              <p:cNvPr id="32" name="Left Brace 31"/>
              <p:cNvSpPr/>
              <p:nvPr/>
            </p:nvSpPr>
            <p:spPr bwMode="auto">
              <a:xfrm rot="16200000" flipV="1">
                <a:off x="5236414" y="4549131"/>
                <a:ext cx="348343" cy="3555574"/>
              </a:xfrm>
              <a:prstGeom prst="leftBrace">
                <a:avLst>
                  <a:gd name="adj1" fmla="val 41544"/>
                  <a:gd name="adj2" fmla="val 50000"/>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dirty="0">
                  <a:latin typeface="Arial" charset="0"/>
                </a:endParaRPr>
              </a:p>
            </p:txBody>
          </p:sp>
          <p:sp>
            <p:nvSpPr>
              <p:cNvPr id="33" name="Rounded Rectangle 19"/>
              <p:cNvSpPr/>
              <p:nvPr/>
            </p:nvSpPr>
            <p:spPr>
              <a:xfrm>
                <a:off x="4691927" y="6546298"/>
                <a:ext cx="1437316" cy="32067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75" b="1" dirty="0">
                    <a:solidFill>
                      <a:schemeClr val="tx1"/>
                    </a:solidFill>
                    <a:latin typeface="+mj-lt"/>
                  </a:rPr>
                  <a:t>Start Menu</a:t>
                </a:r>
              </a:p>
            </p:txBody>
          </p:sp>
          <p:sp>
            <p:nvSpPr>
              <p:cNvPr id="34" name="Rounded Rectangle 17"/>
              <p:cNvSpPr/>
              <p:nvPr/>
            </p:nvSpPr>
            <p:spPr>
              <a:xfrm>
                <a:off x="1872269" y="4572000"/>
                <a:ext cx="1476375" cy="32067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75" b="1" dirty="0">
                    <a:solidFill>
                      <a:schemeClr val="tx1"/>
                    </a:solidFill>
                    <a:latin typeface="+mj-lt"/>
                  </a:rPr>
                  <a:t>Live Tile</a:t>
                </a:r>
              </a:p>
            </p:txBody>
          </p:sp>
          <p:cxnSp>
            <p:nvCxnSpPr>
              <p:cNvPr id="35" name="Straight Arrow Connector 34"/>
              <p:cNvCxnSpPr>
                <a:cxnSpLocks/>
              </p:cNvCxnSpPr>
              <p:nvPr/>
            </p:nvCxnSpPr>
            <p:spPr bwMode="auto">
              <a:xfrm flipV="1">
                <a:off x="3356665" y="4732338"/>
                <a:ext cx="2112640" cy="1"/>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grpSp>
      </p:grpSp>
      <p:sp>
        <p:nvSpPr>
          <p:cNvPr id="2" name="Date Placeholder 1">
            <a:extLst>
              <a:ext uri="{FF2B5EF4-FFF2-40B4-BE49-F238E27FC236}">
                <a16:creationId xmlns:a16="http://schemas.microsoft.com/office/drawing/2014/main" id="{39384207-4BE0-F9EB-0F60-3A5DAFF89441}"/>
              </a:ext>
            </a:extLst>
          </p:cNvPr>
          <p:cNvSpPr>
            <a:spLocks noGrp="1"/>
          </p:cNvSpPr>
          <p:nvPr>
            <p:ph type="dt" sz="half" idx="10"/>
          </p:nvPr>
        </p:nvSpPr>
        <p:spPr/>
        <p:txBody>
          <a:bodyPr/>
          <a:lstStyle/>
          <a:p>
            <a:fld id="{08F6DDF2-B678-4D0B-B3A2-33D7C0710B2C}" type="datetime1">
              <a:rPr lang="en-US" smtClean="0"/>
              <a:t>5/2/2025</a:t>
            </a:fld>
            <a:endParaRPr lang="en-US"/>
          </a:p>
        </p:txBody>
      </p:sp>
      <p:sp>
        <p:nvSpPr>
          <p:cNvPr id="3" name="Footer Placeholder 2">
            <a:extLst>
              <a:ext uri="{FF2B5EF4-FFF2-40B4-BE49-F238E27FC236}">
                <a16:creationId xmlns:a16="http://schemas.microsoft.com/office/drawing/2014/main" id="{C078626F-968D-EB65-281D-AC26EACACE08}"/>
              </a:ext>
            </a:extLst>
          </p:cNvPr>
          <p:cNvSpPr>
            <a:spLocks noGrp="1"/>
          </p:cNvSpPr>
          <p:nvPr>
            <p:ph type="ftr" sz="quarter" idx="11"/>
          </p:nvPr>
        </p:nvSpPr>
        <p:spPr/>
        <p:txBody>
          <a:bodyPr/>
          <a:lstStyle/>
          <a:p>
            <a:r>
              <a:rPr lang="en-US"/>
              <a:t>Copyright 2018-2025 © Carl M. Burnett</a:t>
            </a:r>
          </a:p>
        </p:txBody>
      </p:sp>
    </p:spTree>
    <p:extLst>
      <p:ext uri="{BB962C8B-B14F-4D97-AF65-F5344CB8AC3E}">
        <p14:creationId xmlns:p14="http://schemas.microsoft.com/office/powerpoint/2010/main" val="632812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A73B2-A7DC-44D4-B1F1-640993B9AA02}"/>
              </a:ext>
            </a:extLst>
          </p:cNvPr>
          <p:cNvSpPr>
            <a:spLocks noGrp="1"/>
          </p:cNvSpPr>
          <p:nvPr>
            <p:ph type="title"/>
          </p:nvPr>
        </p:nvSpPr>
        <p:spPr/>
        <p:txBody>
          <a:bodyPr/>
          <a:lstStyle/>
          <a:p>
            <a:r>
              <a:rPr lang="en-US" dirty="0"/>
              <a:t>Session Outline</a:t>
            </a:r>
          </a:p>
        </p:txBody>
      </p:sp>
      <p:sp>
        <p:nvSpPr>
          <p:cNvPr id="3" name="Content Placeholder 2">
            <a:extLst>
              <a:ext uri="{FF2B5EF4-FFF2-40B4-BE49-F238E27FC236}">
                <a16:creationId xmlns:a16="http://schemas.microsoft.com/office/drawing/2014/main" id="{5079B3AE-0E7E-4FCA-A356-D18D3F152AC0}"/>
              </a:ext>
            </a:extLst>
          </p:cNvPr>
          <p:cNvSpPr>
            <a:spLocks noGrp="1"/>
          </p:cNvSpPr>
          <p:nvPr>
            <p:ph idx="1"/>
          </p:nvPr>
        </p:nvSpPr>
        <p:spPr/>
        <p:txBody>
          <a:bodyPr>
            <a:normAutofit/>
          </a:bodyPr>
          <a:lstStyle/>
          <a:p>
            <a:pPr>
              <a:defRPr/>
            </a:pPr>
            <a:r>
              <a:rPr lang="en-US" sz="3200" b="1" dirty="0">
                <a:effectLst>
                  <a:outerShdw blurRad="38100" dist="38100" dir="2700000" algn="tl">
                    <a:srgbClr val="000000">
                      <a:alpha val="43137"/>
                    </a:srgbClr>
                  </a:outerShdw>
                </a:effectLst>
                <a:latin typeface="+mj-lt"/>
              </a:rPr>
              <a:t>Intro to Windows 10</a:t>
            </a:r>
          </a:p>
          <a:p>
            <a:pPr>
              <a:defRPr/>
            </a:pPr>
            <a:r>
              <a:rPr lang="en-US" sz="3200" b="1" dirty="0">
                <a:effectLst>
                  <a:outerShdw blurRad="38100" dist="38100" dir="2700000" algn="tl">
                    <a:srgbClr val="000000">
                      <a:alpha val="43137"/>
                    </a:srgbClr>
                  </a:outerShdw>
                </a:effectLst>
                <a:latin typeface="+mj-lt"/>
              </a:rPr>
              <a:t>Understanding the Windows User Interface (UI)</a:t>
            </a:r>
          </a:p>
        </p:txBody>
      </p:sp>
      <p:sp>
        <p:nvSpPr>
          <p:cNvPr id="4" name="Date Placeholder 3">
            <a:extLst>
              <a:ext uri="{FF2B5EF4-FFF2-40B4-BE49-F238E27FC236}">
                <a16:creationId xmlns:a16="http://schemas.microsoft.com/office/drawing/2014/main" id="{CB0D0655-FB9C-4A51-B441-81AAE704D151}"/>
              </a:ext>
            </a:extLst>
          </p:cNvPr>
          <p:cNvSpPr>
            <a:spLocks noGrp="1"/>
          </p:cNvSpPr>
          <p:nvPr>
            <p:ph type="dt" sz="half" idx="10"/>
          </p:nvPr>
        </p:nvSpPr>
        <p:spPr/>
        <p:txBody>
          <a:bodyPr/>
          <a:lstStyle/>
          <a:p>
            <a:fld id="{22139264-5E91-4884-8C2F-16DBB8AB2338}" type="datetime1">
              <a:rPr lang="en-US" smtClean="0"/>
              <a:t>5/2/2025</a:t>
            </a:fld>
            <a:endParaRPr lang="en-US"/>
          </a:p>
        </p:txBody>
      </p:sp>
      <p:sp>
        <p:nvSpPr>
          <p:cNvPr id="5" name="Footer Placeholder 4">
            <a:extLst>
              <a:ext uri="{FF2B5EF4-FFF2-40B4-BE49-F238E27FC236}">
                <a16:creationId xmlns:a16="http://schemas.microsoft.com/office/drawing/2014/main" id="{10D5438D-C3ED-4140-9D06-78C9EF8C7987}"/>
              </a:ext>
            </a:extLst>
          </p:cNvPr>
          <p:cNvSpPr>
            <a:spLocks noGrp="1"/>
          </p:cNvSpPr>
          <p:nvPr>
            <p:ph type="ftr" sz="quarter" idx="11"/>
          </p:nvPr>
        </p:nvSpPr>
        <p:spPr/>
        <p:txBody>
          <a:bodyPr/>
          <a:lstStyle/>
          <a:p>
            <a:r>
              <a:rPr lang="en-US"/>
              <a:t>Copyright 2018-2025 © Carl M. Burnett</a:t>
            </a:r>
          </a:p>
        </p:txBody>
      </p:sp>
      <p:sp>
        <p:nvSpPr>
          <p:cNvPr id="6" name="Slide Number Placeholder 5">
            <a:extLst>
              <a:ext uri="{FF2B5EF4-FFF2-40B4-BE49-F238E27FC236}">
                <a16:creationId xmlns:a16="http://schemas.microsoft.com/office/drawing/2014/main" id="{90BBFBF7-A569-4201-9944-E00BDB6F4547}"/>
              </a:ext>
            </a:extLst>
          </p:cNvPr>
          <p:cNvSpPr>
            <a:spLocks noGrp="1"/>
          </p:cNvSpPr>
          <p:nvPr>
            <p:ph type="sldNum" sz="quarter" idx="12"/>
          </p:nvPr>
        </p:nvSpPr>
        <p:spPr/>
        <p:txBody>
          <a:bodyPr/>
          <a:lstStyle/>
          <a:p>
            <a:fld id="{3D46CBA2-ECE5-4BE9-B546-6761E0E67089}" type="slidenum">
              <a:rPr lang="en-US" smtClean="0"/>
              <a:t>2</a:t>
            </a:fld>
            <a:endParaRPr lang="en-US"/>
          </a:p>
        </p:txBody>
      </p:sp>
    </p:spTree>
    <p:extLst>
      <p:ext uri="{BB962C8B-B14F-4D97-AF65-F5344CB8AC3E}">
        <p14:creationId xmlns:p14="http://schemas.microsoft.com/office/powerpoint/2010/main" val="1578051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a:t>Start Menu List</a:t>
            </a:r>
          </a:p>
        </p:txBody>
      </p:sp>
      <p:sp>
        <p:nvSpPr>
          <p:cNvPr id="3" name="Slide Number Placeholder 2"/>
          <p:cNvSpPr>
            <a:spLocks noGrp="1"/>
          </p:cNvSpPr>
          <p:nvPr>
            <p:ph type="sldNum" sz="quarter" idx="12"/>
          </p:nvPr>
        </p:nvSpPr>
        <p:spPr/>
        <p:txBody>
          <a:bodyPr/>
          <a:lstStyle/>
          <a:p>
            <a:fld id="{A8160BDD-7155-D744-B749-9730458604AD}" type="slidenum">
              <a:rPr lang="en-US" smtClean="0"/>
              <a:pPr/>
              <a:t>20</a:t>
            </a:fld>
            <a:endParaRPr lang="en-US" dirty="0"/>
          </a:p>
        </p:txBody>
      </p:sp>
      <p:grpSp>
        <p:nvGrpSpPr>
          <p:cNvPr id="9" name="Group 8"/>
          <p:cNvGrpSpPr/>
          <p:nvPr/>
        </p:nvGrpSpPr>
        <p:grpSpPr>
          <a:xfrm>
            <a:off x="2286001" y="1371601"/>
            <a:ext cx="4416425" cy="3160559"/>
            <a:chOff x="2183651" y="1892391"/>
            <a:chExt cx="5888567" cy="4214079"/>
          </a:xfrm>
        </p:grpSpPr>
        <p:cxnSp>
          <p:nvCxnSpPr>
            <p:cNvPr id="11" name="Straight Arrow Connector 10"/>
            <p:cNvCxnSpPr>
              <a:cxnSpLocks/>
            </p:cNvCxnSpPr>
            <p:nvPr/>
          </p:nvCxnSpPr>
          <p:spPr bwMode="auto">
            <a:xfrm>
              <a:off x="3668998" y="5473268"/>
              <a:ext cx="501365" cy="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0" name="Left Brace 9"/>
            <p:cNvSpPr/>
            <p:nvPr/>
          </p:nvSpPr>
          <p:spPr bwMode="auto">
            <a:xfrm>
              <a:off x="3927830" y="2192562"/>
              <a:ext cx="250904" cy="703038"/>
            </a:xfrm>
            <a:prstGeom prst="leftBrace">
              <a:avLst>
                <a:gd name="adj1" fmla="val 41544"/>
                <a:gd name="adj2" fmla="val 50000"/>
              </a:avLst>
            </a:prstGeom>
            <a:noFill/>
            <a:ln w="1905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dirty="0">
                <a:latin typeface="Arial" charset="0"/>
              </a:endParaRPr>
            </a:p>
          </p:txBody>
        </p:sp>
        <p:sp>
          <p:nvSpPr>
            <p:cNvPr id="17" name="Rounded Rectangle 16"/>
            <p:cNvSpPr/>
            <p:nvPr/>
          </p:nvSpPr>
          <p:spPr>
            <a:xfrm>
              <a:off x="2391082" y="2393223"/>
              <a:ext cx="1474577" cy="39871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75" b="1" dirty="0">
                  <a:solidFill>
                    <a:schemeClr val="tx1"/>
                  </a:solidFill>
                  <a:latin typeface="+mj-lt"/>
                </a:rPr>
                <a:t>Recently Added Apps</a:t>
              </a:r>
            </a:p>
          </p:txBody>
        </p:sp>
        <p:cxnSp>
          <p:nvCxnSpPr>
            <p:cNvPr id="14" name="Straight Arrow Connector 13">
              <a:extLst>
                <a:ext uri="{FF2B5EF4-FFF2-40B4-BE49-F238E27FC236}">
                  <a16:creationId xmlns:a16="http://schemas.microsoft.com/office/drawing/2014/main" id="{ECFFEC6E-5240-4F64-9252-5EB3F9CDE6FB}"/>
                </a:ext>
              </a:extLst>
            </p:cNvPr>
            <p:cNvCxnSpPr>
              <a:cxnSpLocks/>
            </p:cNvCxnSpPr>
            <p:nvPr/>
          </p:nvCxnSpPr>
          <p:spPr bwMode="auto">
            <a:xfrm flipV="1">
              <a:off x="3751489" y="2052045"/>
              <a:ext cx="427245" cy="682"/>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9" name="Rounded Rectangle 16">
              <a:extLst>
                <a:ext uri="{FF2B5EF4-FFF2-40B4-BE49-F238E27FC236}">
                  <a16:creationId xmlns:a16="http://schemas.microsoft.com/office/drawing/2014/main" id="{ABB75161-6935-4169-BD21-06AEC86EC808}"/>
                </a:ext>
              </a:extLst>
            </p:cNvPr>
            <p:cNvSpPr/>
            <p:nvPr/>
          </p:nvSpPr>
          <p:spPr>
            <a:xfrm>
              <a:off x="2391082" y="5293111"/>
              <a:ext cx="1474577" cy="32067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75" b="1" dirty="0">
                  <a:solidFill>
                    <a:schemeClr val="tx1"/>
                  </a:solidFill>
                  <a:latin typeface="+mj-lt"/>
                </a:rPr>
                <a:t>Settings</a:t>
              </a:r>
            </a:p>
          </p:txBody>
        </p:sp>
        <p:sp>
          <p:nvSpPr>
            <p:cNvPr id="13" name="Rounded Rectangle 16">
              <a:extLst>
                <a:ext uri="{FF2B5EF4-FFF2-40B4-BE49-F238E27FC236}">
                  <a16:creationId xmlns:a16="http://schemas.microsoft.com/office/drawing/2014/main" id="{5C7B6FE1-C412-414F-BE1F-E5DBFEFAF715}"/>
                </a:ext>
              </a:extLst>
            </p:cNvPr>
            <p:cNvSpPr/>
            <p:nvPr/>
          </p:nvSpPr>
          <p:spPr>
            <a:xfrm>
              <a:off x="2183651" y="1892391"/>
              <a:ext cx="1682011" cy="32067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75" b="1" dirty="0">
                  <a:solidFill>
                    <a:schemeClr val="tx1"/>
                  </a:solidFill>
                  <a:latin typeface="+mj-lt"/>
                </a:rPr>
                <a:t>Three Bar Button</a:t>
              </a:r>
            </a:p>
          </p:txBody>
        </p:sp>
        <p:pic>
          <p:nvPicPr>
            <p:cNvPr id="4" name="Picture 3"/>
            <p:cNvPicPr>
              <a:picLocks noChangeAspect="1"/>
            </p:cNvPicPr>
            <p:nvPr/>
          </p:nvPicPr>
          <p:blipFill>
            <a:blip r:embed="rId2"/>
            <a:stretch>
              <a:fillRect/>
            </a:stretch>
          </p:blipFill>
          <p:spPr>
            <a:xfrm>
              <a:off x="4240903" y="1892391"/>
              <a:ext cx="1898753" cy="4026119"/>
            </a:xfrm>
            <a:prstGeom prst="rect">
              <a:avLst/>
            </a:prstGeom>
          </p:spPr>
        </p:pic>
        <p:cxnSp>
          <p:nvCxnSpPr>
            <p:cNvPr id="15" name="Straight Arrow Connector 14"/>
            <p:cNvCxnSpPr>
              <a:cxnSpLocks/>
              <a:stCxn id="16" idx="3"/>
            </p:cNvCxnSpPr>
            <p:nvPr/>
          </p:nvCxnSpPr>
          <p:spPr bwMode="auto">
            <a:xfrm flipV="1">
              <a:off x="3867726" y="5778014"/>
              <a:ext cx="302637" cy="168119"/>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6" name="Rounded Rectangle 16"/>
            <p:cNvSpPr/>
            <p:nvPr/>
          </p:nvSpPr>
          <p:spPr>
            <a:xfrm>
              <a:off x="2393149" y="5785795"/>
              <a:ext cx="1474577" cy="32067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75" b="1" dirty="0">
                  <a:solidFill>
                    <a:schemeClr val="tx1"/>
                  </a:solidFill>
                  <a:latin typeface="+mj-lt"/>
                </a:rPr>
                <a:t>Power</a:t>
              </a:r>
            </a:p>
          </p:txBody>
        </p:sp>
        <p:cxnSp>
          <p:nvCxnSpPr>
            <p:cNvPr id="18" name="Straight Arrow Connector 17"/>
            <p:cNvCxnSpPr>
              <a:cxnSpLocks/>
              <a:stCxn id="20" idx="3"/>
            </p:cNvCxnSpPr>
            <p:nvPr/>
          </p:nvCxnSpPr>
          <p:spPr bwMode="auto">
            <a:xfrm>
              <a:off x="3865659" y="4937438"/>
              <a:ext cx="313075" cy="160337"/>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20" name="Rounded Rectangle 16"/>
            <p:cNvSpPr/>
            <p:nvPr/>
          </p:nvSpPr>
          <p:spPr>
            <a:xfrm>
              <a:off x="2391082" y="4777100"/>
              <a:ext cx="1474577" cy="32067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75" b="1" dirty="0">
                  <a:solidFill>
                    <a:schemeClr val="tx1"/>
                  </a:solidFill>
                  <a:latin typeface="+mj-lt"/>
                </a:rPr>
                <a:t>Account ID</a:t>
              </a:r>
            </a:p>
          </p:txBody>
        </p:sp>
        <p:sp>
          <p:nvSpPr>
            <p:cNvPr id="22" name="Left Brace 21"/>
            <p:cNvSpPr/>
            <p:nvPr/>
          </p:nvSpPr>
          <p:spPr bwMode="auto">
            <a:xfrm rot="10800000">
              <a:off x="6210196" y="3027346"/>
              <a:ext cx="329347" cy="2891163"/>
            </a:xfrm>
            <a:prstGeom prst="leftBrace">
              <a:avLst>
                <a:gd name="adj1" fmla="val 41544"/>
                <a:gd name="adj2" fmla="val 50000"/>
              </a:avLst>
            </a:prstGeom>
            <a:noFill/>
            <a:ln w="1905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dirty="0">
                <a:latin typeface="Arial" charset="0"/>
              </a:endParaRPr>
            </a:p>
          </p:txBody>
        </p:sp>
        <p:sp>
          <p:nvSpPr>
            <p:cNvPr id="23" name="Rounded Rectangle 16"/>
            <p:cNvSpPr/>
            <p:nvPr/>
          </p:nvSpPr>
          <p:spPr>
            <a:xfrm>
              <a:off x="6597641" y="4273570"/>
              <a:ext cx="1474577" cy="39871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75" b="1" dirty="0">
                  <a:solidFill>
                    <a:schemeClr val="tx1"/>
                  </a:solidFill>
                  <a:latin typeface="+mj-lt"/>
                </a:rPr>
                <a:t>Alphabetical List of Apps</a:t>
              </a:r>
            </a:p>
          </p:txBody>
        </p:sp>
      </p:grpSp>
      <p:sp>
        <p:nvSpPr>
          <p:cNvPr id="2" name="Date Placeholder 1">
            <a:extLst>
              <a:ext uri="{FF2B5EF4-FFF2-40B4-BE49-F238E27FC236}">
                <a16:creationId xmlns:a16="http://schemas.microsoft.com/office/drawing/2014/main" id="{1C692F5D-2CD9-A8D7-50B3-F9373D0B1412}"/>
              </a:ext>
            </a:extLst>
          </p:cNvPr>
          <p:cNvSpPr>
            <a:spLocks noGrp="1"/>
          </p:cNvSpPr>
          <p:nvPr>
            <p:ph type="dt" sz="half" idx="10"/>
          </p:nvPr>
        </p:nvSpPr>
        <p:spPr/>
        <p:txBody>
          <a:bodyPr/>
          <a:lstStyle/>
          <a:p>
            <a:fld id="{0ADD945B-16CB-4552-B35C-0EE505D13F2A}" type="datetime1">
              <a:rPr lang="en-US" smtClean="0"/>
              <a:t>5/2/2025</a:t>
            </a:fld>
            <a:endParaRPr lang="en-US"/>
          </a:p>
        </p:txBody>
      </p:sp>
      <p:sp>
        <p:nvSpPr>
          <p:cNvPr id="5" name="Footer Placeholder 4">
            <a:extLst>
              <a:ext uri="{FF2B5EF4-FFF2-40B4-BE49-F238E27FC236}">
                <a16:creationId xmlns:a16="http://schemas.microsoft.com/office/drawing/2014/main" id="{5B557C16-A614-9BC7-07B6-5CC0A2687AF4}"/>
              </a:ext>
            </a:extLst>
          </p:cNvPr>
          <p:cNvSpPr>
            <a:spLocks noGrp="1"/>
          </p:cNvSpPr>
          <p:nvPr>
            <p:ph type="ftr" sz="quarter" idx="11"/>
          </p:nvPr>
        </p:nvSpPr>
        <p:spPr/>
        <p:txBody>
          <a:bodyPr/>
          <a:lstStyle/>
          <a:p>
            <a:r>
              <a:rPr lang="en-US"/>
              <a:t>Copyright 2018-2025 © Carl M. Burnett</a:t>
            </a:r>
          </a:p>
        </p:txBody>
      </p:sp>
    </p:spTree>
    <p:extLst>
      <p:ext uri="{BB962C8B-B14F-4D97-AF65-F5344CB8AC3E}">
        <p14:creationId xmlns:p14="http://schemas.microsoft.com/office/powerpoint/2010/main" val="2713146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eaLnBrk="1" hangingPunct="1"/>
            <a:r>
              <a:rPr lang="en-US" sz="5400" dirty="0">
                <a:ea typeface="Calibri" panose="020F0502020204030204" pitchFamily="34" charset="0"/>
              </a:rPr>
              <a:t>Tiles</a:t>
            </a:r>
          </a:p>
        </p:txBody>
      </p:sp>
      <p:sp>
        <p:nvSpPr>
          <p:cNvPr id="3" name="Slide Number Placeholder 2"/>
          <p:cNvSpPr>
            <a:spLocks noGrp="1"/>
          </p:cNvSpPr>
          <p:nvPr>
            <p:ph type="sldNum" sz="quarter" idx="12"/>
          </p:nvPr>
        </p:nvSpPr>
        <p:spPr/>
        <p:txBody>
          <a:bodyPr/>
          <a:lstStyle/>
          <a:p>
            <a:fld id="{A8160BDD-7155-D744-B749-9730458604AD}" type="slidenum">
              <a:rPr lang="en-US" smtClean="0"/>
              <a:t>21</a:t>
            </a:fld>
            <a:endParaRPr lang="en-US" dirty="0"/>
          </a:p>
        </p:txBody>
      </p:sp>
      <p:grpSp>
        <p:nvGrpSpPr>
          <p:cNvPr id="5" name="Group 4"/>
          <p:cNvGrpSpPr/>
          <p:nvPr/>
        </p:nvGrpSpPr>
        <p:grpSpPr>
          <a:xfrm>
            <a:off x="2323323" y="1314450"/>
            <a:ext cx="3916454" cy="3022839"/>
            <a:chOff x="1600200" y="1752600"/>
            <a:chExt cx="5221939" cy="4030452"/>
          </a:xfrm>
        </p:grpSpPr>
        <p:grpSp>
          <p:nvGrpSpPr>
            <p:cNvPr id="8192" name="Group 8191"/>
            <p:cNvGrpSpPr/>
            <p:nvPr/>
          </p:nvGrpSpPr>
          <p:grpSpPr>
            <a:xfrm>
              <a:off x="1600200" y="1752600"/>
              <a:ext cx="4383824" cy="3342885"/>
              <a:chOff x="1712176" y="1312069"/>
              <a:chExt cx="4383824" cy="3342885"/>
            </a:xfrm>
          </p:grpSpPr>
          <p:grpSp>
            <p:nvGrpSpPr>
              <p:cNvPr id="9" name="Group 8"/>
              <p:cNvGrpSpPr/>
              <p:nvPr/>
            </p:nvGrpSpPr>
            <p:grpSpPr>
              <a:xfrm>
                <a:off x="1712176" y="4334279"/>
                <a:ext cx="2021624" cy="320675"/>
                <a:chOff x="676165" y="5241925"/>
                <a:chExt cx="2021624" cy="320675"/>
              </a:xfrm>
            </p:grpSpPr>
            <p:sp>
              <p:nvSpPr>
                <p:cNvPr id="18" name="Rounded Rectangle 17"/>
                <p:cNvSpPr/>
                <p:nvPr/>
              </p:nvSpPr>
              <p:spPr>
                <a:xfrm>
                  <a:off x="676165" y="5241925"/>
                  <a:ext cx="1385477" cy="32067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75" b="1" dirty="0">
                      <a:solidFill>
                        <a:schemeClr val="tx1"/>
                      </a:solidFill>
                      <a:latin typeface="+mj-lt"/>
                    </a:rPr>
                    <a:t>Live Tile</a:t>
                  </a:r>
                </a:p>
              </p:txBody>
            </p:sp>
            <p:cxnSp>
              <p:nvCxnSpPr>
                <p:cNvPr id="11" name="Straight Arrow Connector 10"/>
                <p:cNvCxnSpPr>
                  <a:stCxn id="18" idx="3"/>
                </p:cNvCxnSpPr>
                <p:nvPr/>
              </p:nvCxnSpPr>
              <p:spPr bwMode="auto">
                <a:xfrm flipV="1">
                  <a:off x="2061642" y="5402262"/>
                  <a:ext cx="636147" cy="1"/>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grpSp>
          <p:grpSp>
            <p:nvGrpSpPr>
              <p:cNvPr id="28" name="Group 27"/>
              <p:cNvGrpSpPr/>
              <p:nvPr/>
            </p:nvGrpSpPr>
            <p:grpSpPr>
              <a:xfrm>
                <a:off x="4343400" y="1312069"/>
                <a:ext cx="1752600" cy="821531"/>
                <a:chOff x="827752" y="4419600"/>
                <a:chExt cx="1752600" cy="821531"/>
              </a:xfrm>
            </p:grpSpPr>
            <p:sp>
              <p:nvSpPr>
                <p:cNvPr id="14" name="Rounded Rectangle 13"/>
                <p:cNvSpPr/>
                <p:nvPr/>
              </p:nvSpPr>
              <p:spPr>
                <a:xfrm>
                  <a:off x="827752" y="4419600"/>
                  <a:ext cx="1476375" cy="32067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975" b="1" dirty="0">
                      <a:solidFill>
                        <a:schemeClr val="tx1"/>
                      </a:solidFill>
                      <a:latin typeface="+mj-lt"/>
                    </a:rPr>
                    <a:t>Tile Sizes</a:t>
                  </a:r>
                </a:p>
              </p:txBody>
            </p:sp>
            <p:cxnSp>
              <p:nvCxnSpPr>
                <p:cNvPr id="6" name="Straight Arrow Connector 5"/>
                <p:cNvCxnSpPr/>
                <p:nvPr/>
              </p:nvCxnSpPr>
              <p:spPr bwMode="auto">
                <a:xfrm>
                  <a:off x="1563762" y="4750197"/>
                  <a:ext cx="1016590" cy="490934"/>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grpSp>
          <p:cxnSp>
            <p:nvCxnSpPr>
              <p:cNvPr id="19" name="Straight Arrow Connector 18"/>
              <p:cNvCxnSpPr>
                <a:stCxn id="14" idx="2"/>
              </p:cNvCxnSpPr>
              <p:nvPr/>
            </p:nvCxnSpPr>
            <p:spPr bwMode="auto">
              <a:xfrm flipH="1">
                <a:off x="4800600" y="1632744"/>
                <a:ext cx="280988" cy="490934"/>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22" name="Straight Arrow Connector 21"/>
              <p:cNvCxnSpPr/>
              <p:nvPr/>
            </p:nvCxnSpPr>
            <p:spPr bwMode="auto">
              <a:xfrm flipV="1">
                <a:off x="3276600" y="3647681"/>
                <a:ext cx="441960" cy="605"/>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25" name="Straight Arrow Connector 24"/>
              <p:cNvCxnSpPr/>
              <p:nvPr/>
            </p:nvCxnSpPr>
            <p:spPr bwMode="auto">
              <a:xfrm flipH="1">
                <a:off x="3276600" y="1491384"/>
                <a:ext cx="0" cy="2156297"/>
              </a:xfrm>
              <a:prstGeom prst="straightConnector1">
                <a:avLst/>
              </a:prstGeom>
              <a:solidFill>
                <a:schemeClr val="accent1"/>
              </a:solidFill>
              <a:ln w="19050" cap="flat" cmpd="sng" algn="ctr">
                <a:solidFill>
                  <a:schemeClr val="tx1"/>
                </a:solidFill>
                <a:prstDash val="solid"/>
                <a:round/>
                <a:headEnd type="none" w="med" len="med"/>
                <a:tailEnd type="none"/>
              </a:ln>
              <a:effectLst/>
            </p:spPr>
          </p:cxnSp>
          <p:cxnSp>
            <p:nvCxnSpPr>
              <p:cNvPr id="27" name="Straight Arrow Connector 26"/>
              <p:cNvCxnSpPr/>
              <p:nvPr/>
            </p:nvCxnSpPr>
            <p:spPr bwMode="auto">
              <a:xfrm flipH="1" flipV="1">
                <a:off x="3276600" y="1492983"/>
                <a:ext cx="1066800" cy="303"/>
              </a:xfrm>
              <a:prstGeom prst="straightConnector1">
                <a:avLst/>
              </a:prstGeom>
              <a:solidFill>
                <a:schemeClr val="accent1"/>
              </a:solidFill>
              <a:ln w="19050" cap="flat" cmpd="sng" algn="ctr">
                <a:solidFill>
                  <a:schemeClr val="tx1"/>
                </a:solidFill>
                <a:prstDash val="solid"/>
                <a:round/>
                <a:headEnd type="none" w="med" len="med"/>
                <a:tailEnd type="none"/>
              </a:ln>
              <a:effectLst/>
            </p:spPr>
          </p:cxnSp>
        </p:grpSp>
        <p:pic>
          <p:nvPicPr>
            <p:cNvPr id="4" name="Picture 3"/>
            <p:cNvPicPr>
              <a:picLocks noChangeAspect="1"/>
            </p:cNvPicPr>
            <p:nvPr/>
          </p:nvPicPr>
          <p:blipFill>
            <a:blip r:embed="rId2"/>
            <a:stretch>
              <a:fillRect/>
            </a:stretch>
          </p:blipFill>
          <p:spPr>
            <a:xfrm>
              <a:off x="3702128" y="2584053"/>
              <a:ext cx="3120011" cy="3198999"/>
            </a:xfrm>
            <a:prstGeom prst="rect">
              <a:avLst/>
            </a:prstGeom>
          </p:spPr>
        </p:pic>
      </p:grpSp>
      <p:sp>
        <p:nvSpPr>
          <p:cNvPr id="2" name="Date Placeholder 1">
            <a:extLst>
              <a:ext uri="{FF2B5EF4-FFF2-40B4-BE49-F238E27FC236}">
                <a16:creationId xmlns:a16="http://schemas.microsoft.com/office/drawing/2014/main" id="{4B03789D-A643-289E-C895-3508450EF286}"/>
              </a:ext>
            </a:extLst>
          </p:cNvPr>
          <p:cNvSpPr>
            <a:spLocks noGrp="1"/>
          </p:cNvSpPr>
          <p:nvPr>
            <p:ph type="dt" sz="half" idx="10"/>
          </p:nvPr>
        </p:nvSpPr>
        <p:spPr/>
        <p:txBody>
          <a:bodyPr/>
          <a:lstStyle/>
          <a:p>
            <a:fld id="{32193F7C-34DA-4956-9A42-93755E13C358}" type="datetime1">
              <a:rPr lang="en-US" smtClean="0"/>
              <a:t>5/2/2025</a:t>
            </a:fld>
            <a:endParaRPr lang="en-US"/>
          </a:p>
        </p:txBody>
      </p:sp>
      <p:sp>
        <p:nvSpPr>
          <p:cNvPr id="7" name="Footer Placeholder 6">
            <a:extLst>
              <a:ext uri="{FF2B5EF4-FFF2-40B4-BE49-F238E27FC236}">
                <a16:creationId xmlns:a16="http://schemas.microsoft.com/office/drawing/2014/main" id="{E445F57D-1C22-463E-8C73-27CC22216EE3}"/>
              </a:ext>
            </a:extLst>
          </p:cNvPr>
          <p:cNvSpPr>
            <a:spLocks noGrp="1"/>
          </p:cNvSpPr>
          <p:nvPr>
            <p:ph type="ftr" sz="quarter" idx="11"/>
          </p:nvPr>
        </p:nvSpPr>
        <p:spPr/>
        <p:txBody>
          <a:bodyPr/>
          <a:lstStyle/>
          <a:p>
            <a:r>
              <a:rPr lang="en-US"/>
              <a:t>Copyright 2018-2025 © Carl M. Burnett</a:t>
            </a:r>
          </a:p>
        </p:txBody>
      </p:sp>
    </p:spTree>
    <p:extLst>
      <p:ext uri="{BB962C8B-B14F-4D97-AF65-F5344CB8AC3E}">
        <p14:creationId xmlns:p14="http://schemas.microsoft.com/office/powerpoint/2010/main" val="1584055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800" dirty="0">
                <a:ea typeface="Calibri" panose="020F0502020204030204" pitchFamily="34" charset="0"/>
              </a:rPr>
              <a:t>PC Power Options</a:t>
            </a:r>
          </a:p>
        </p:txBody>
      </p:sp>
      <p:sp>
        <p:nvSpPr>
          <p:cNvPr id="3" name="Slide Number Placeholder 2"/>
          <p:cNvSpPr>
            <a:spLocks noGrp="1"/>
          </p:cNvSpPr>
          <p:nvPr>
            <p:ph type="sldNum" sz="quarter" idx="12"/>
          </p:nvPr>
        </p:nvSpPr>
        <p:spPr/>
        <p:txBody>
          <a:bodyPr/>
          <a:lstStyle/>
          <a:p>
            <a:fld id="{A8160BDD-7155-D744-B749-9730458604AD}" type="slidenum">
              <a:rPr lang="en-US" smtClean="0"/>
              <a:t>22</a:t>
            </a:fld>
            <a:endParaRPr lang="en-US" dirty="0"/>
          </a:p>
        </p:txBody>
      </p:sp>
      <p:pic>
        <p:nvPicPr>
          <p:cNvPr id="6" name="Picture 5"/>
          <p:cNvPicPr>
            <a:picLocks noChangeAspect="1"/>
          </p:cNvPicPr>
          <p:nvPr/>
        </p:nvPicPr>
        <p:blipFill>
          <a:blip r:embed="rId2"/>
          <a:stretch>
            <a:fillRect/>
          </a:stretch>
        </p:blipFill>
        <p:spPr>
          <a:xfrm>
            <a:off x="3355587" y="2057400"/>
            <a:ext cx="2432828" cy="1433294"/>
          </a:xfrm>
          <a:prstGeom prst="rect">
            <a:avLst/>
          </a:prstGeom>
        </p:spPr>
      </p:pic>
      <p:sp>
        <p:nvSpPr>
          <p:cNvPr id="4" name="Date Placeholder 3">
            <a:extLst>
              <a:ext uri="{FF2B5EF4-FFF2-40B4-BE49-F238E27FC236}">
                <a16:creationId xmlns:a16="http://schemas.microsoft.com/office/drawing/2014/main" id="{5A95C15B-465A-3865-FFB7-7C0E43C15F33}"/>
              </a:ext>
            </a:extLst>
          </p:cNvPr>
          <p:cNvSpPr>
            <a:spLocks noGrp="1"/>
          </p:cNvSpPr>
          <p:nvPr>
            <p:ph type="dt" sz="half" idx="10"/>
          </p:nvPr>
        </p:nvSpPr>
        <p:spPr/>
        <p:txBody>
          <a:bodyPr/>
          <a:lstStyle/>
          <a:p>
            <a:fld id="{99CEFAE7-5B52-4E3A-855A-25263E8A4FD5}" type="datetime1">
              <a:rPr lang="en-US" smtClean="0"/>
              <a:t>5/2/2025</a:t>
            </a:fld>
            <a:endParaRPr lang="en-US"/>
          </a:p>
        </p:txBody>
      </p:sp>
      <p:sp>
        <p:nvSpPr>
          <p:cNvPr id="5" name="Footer Placeholder 4">
            <a:extLst>
              <a:ext uri="{FF2B5EF4-FFF2-40B4-BE49-F238E27FC236}">
                <a16:creationId xmlns:a16="http://schemas.microsoft.com/office/drawing/2014/main" id="{1DB330A2-FDAA-7817-DA54-ABC6378A536E}"/>
              </a:ext>
            </a:extLst>
          </p:cNvPr>
          <p:cNvSpPr>
            <a:spLocks noGrp="1"/>
          </p:cNvSpPr>
          <p:nvPr>
            <p:ph type="ftr" sz="quarter" idx="11"/>
          </p:nvPr>
        </p:nvSpPr>
        <p:spPr/>
        <p:txBody>
          <a:bodyPr/>
          <a:lstStyle/>
          <a:p>
            <a:r>
              <a:rPr lang="en-US"/>
              <a:t>Copyright 2018-2025 © Carl M. Burnett</a:t>
            </a:r>
          </a:p>
        </p:txBody>
      </p:sp>
    </p:spTree>
    <p:extLst>
      <p:ext uri="{BB962C8B-B14F-4D97-AF65-F5344CB8AC3E}">
        <p14:creationId xmlns:p14="http://schemas.microsoft.com/office/powerpoint/2010/main" val="3436808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a:t>Account ID Options</a:t>
            </a:r>
          </a:p>
        </p:txBody>
      </p:sp>
      <p:sp>
        <p:nvSpPr>
          <p:cNvPr id="2" name="Slide Number Placeholder 1"/>
          <p:cNvSpPr>
            <a:spLocks noGrp="1"/>
          </p:cNvSpPr>
          <p:nvPr>
            <p:ph type="sldNum" sz="quarter" idx="12"/>
          </p:nvPr>
        </p:nvSpPr>
        <p:spPr/>
        <p:txBody>
          <a:bodyPr/>
          <a:lstStyle/>
          <a:p>
            <a:fld id="{A8160BDD-7155-D744-B749-9730458604AD}" type="slidenum">
              <a:rPr lang="en-US" smtClean="0"/>
              <a:pPr/>
              <a:t>23</a:t>
            </a:fld>
            <a:endParaRPr lang="en-US" dirty="0"/>
          </a:p>
        </p:txBody>
      </p:sp>
      <p:pic>
        <p:nvPicPr>
          <p:cNvPr id="4" name="Picture 3"/>
          <p:cNvPicPr>
            <a:picLocks noChangeAspect="1"/>
          </p:cNvPicPr>
          <p:nvPr/>
        </p:nvPicPr>
        <p:blipFill>
          <a:blip r:embed="rId2"/>
          <a:stretch>
            <a:fillRect/>
          </a:stretch>
        </p:blipFill>
        <p:spPr>
          <a:xfrm>
            <a:off x="3384313" y="1810834"/>
            <a:ext cx="2375375" cy="1961066"/>
          </a:xfrm>
          <a:prstGeom prst="rect">
            <a:avLst/>
          </a:prstGeom>
        </p:spPr>
      </p:pic>
      <p:sp>
        <p:nvSpPr>
          <p:cNvPr id="3" name="Date Placeholder 2">
            <a:extLst>
              <a:ext uri="{FF2B5EF4-FFF2-40B4-BE49-F238E27FC236}">
                <a16:creationId xmlns:a16="http://schemas.microsoft.com/office/drawing/2014/main" id="{B74D0D44-12D2-4A3D-2077-6B0A18E55605}"/>
              </a:ext>
            </a:extLst>
          </p:cNvPr>
          <p:cNvSpPr>
            <a:spLocks noGrp="1"/>
          </p:cNvSpPr>
          <p:nvPr>
            <p:ph type="dt" sz="half" idx="10"/>
          </p:nvPr>
        </p:nvSpPr>
        <p:spPr/>
        <p:txBody>
          <a:bodyPr/>
          <a:lstStyle/>
          <a:p>
            <a:fld id="{6C01ACB8-EFDE-4635-8CAF-1FE63FD2A764}" type="datetime1">
              <a:rPr lang="en-US" smtClean="0"/>
              <a:t>5/2/2025</a:t>
            </a:fld>
            <a:endParaRPr lang="en-US"/>
          </a:p>
        </p:txBody>
      </p:sp>
      <p:sp>
        <p:nvSpPr>
          <p:cNvPr id="5" name="Footer Placeholder 4">
            <a:extLst>
              <a:ext uri="{FF2B5EF4-FFF2-40B4-BE49-F238E27FC236}">
                <a16:creationId xmlns:a16="http://schemas.microsoft.com/office/drawing/2014/main" id="{FCFAB2C9-AB78-4932-A312-8F776A9F2629}"/>
              </a:ext>
            </a:extLst>
          </p:cNvPr>
          <p:cNvSpPr>
            <a:spLocks noGrp="1"/>
          </p:cNvSpPr>
          <p:nvPr>
            <p:ph type="ftr" sz="quarter" idx="11"/>
          </p:nvPr>
        </p:nvSpPr>
        <p:spPr/>
        <p:txBody>
          <a:bodyPr/>
          <a:lstStyle/>
          <a:p>
            <a:r>
              <a:rPr lang="en-US"/>
              <a:t>Copyright 2018-2025 © Carl M. Burnett</a:t>
            </a:r>
          </a:p>
        </p:txBody>
      </p:sp>
    </p:spTree>
    <p:extLst>
      <p:ext uri="{BB962C8B-B14F-4D97-AF65-F5344CB8AC3E}">
        <p14:creationId xmlns:p14="http://schemas.microsoft.com/office/powerpoint/2010/main" val="2998040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54447" y="3810141"/>
            <a:ext cx="5244353" cy="0"/>
          </a:xfrm>
          <a:custGeom>
            <a:avLst/>
            <a:gdLst/>
            <a:ahLst/>
            <a:cxnLst/>
            <a:rect l="l" t="t" r="r" b="b"/>
            <a:pathLst>
              <a:path w="7924800">
                <a:moveTo>
                  <a:pt x="0" y="0"/>
                </a:moveTo>
                <a:lnTo>
                  <a:pt x="7924609" y="0"/>
                </a:lnTo>
              </a:path>
            </a:pathLst>
          </a:custGeom>
          <a:ln w="3175">
            <a:solidFill>
              <a:srgbClr val="000000"/>
            </a:solidFill>
          </a:ln>
        </p:spPr>
        <p:txBody>
          <a:bodyPr wrap="square" lIns="0" tIns="0" rIns="0" bIns="0" rtlCol="0"/>
          <a:lstStyle/>
          <a:p>
            <a:endParaRPr sz="1191"/>
          </a:p>
        </p:txBody>
      </p:sp>
      <p:sp>
        <p:nvSpPr>
          <p:cNvPr id="3" name="object 3"/>
          <p:cNvSpPr txBox="1"/>
          <p:nvPr/>
        </p:nvSpPr>
        <p:spPr>
          <a:xfrm>
            <a:off x="6330539" y="3828042"/>
            <a:ext cx="904735" cy="95113"/>
          </a:xfrm>
          <a:prstGeom prst="rect">
            <a:avLst/>
          </a:prstGeom>
        </p:spPr>
        <p:txBody>
          <a:bodyPr vert="horz" wrap="square" lIns="0" tIns="8404" rIns="0" bIns="0" rtlCol="0">
            <a:spAutoFit/>
          </a:bodyPr>
          <a:lstStyle/>
          <a:p>
            <a:pPr marL="8405">
              <a:spcBef>
                <a:spcPts val="66"/>
              </a:spcBef>
            </a:pPr>
            <a:r>
              <a:rPr sz="563" spc="142" dirty="0">
                <a:solidFill>
                  <a:srgbClr val="4F227D"/>
                </a:solidFill>
                <a:latin typeface="Arial"/>
                <a:cs typeface="Arial"/>
              </a:rPr>
              <a:t>.</a:t>
            </a:r>
            <a:r>
              <a:rPr sz="563" spc="-79" dirty="0">
                <a:solidFill>
                  <a:srgbClr val="4F227D"/>
                </a:solidFill>
                <a:latin typeface="Arial"/>
                <a:cs typeface="Arial"/>
              </a:rPr>
              <a:t> </a:t>
            </a:r>
            <a:r>
              <a:rPr sz="563" dirty="0">
                <a:solidFill>
                  <a:srgbClr val="4F227D"/>
                </a:solidFill>
                <a:latin typeface="Arial"/>
                <a:cs typeface="Arial"/>
              </a:rPr>
              <a:t>...........</a:t>
            </a:r>
            <a:r>
              <a:rPr sz="563" spc="-30" dirty="0">
                <a:solidFill>
                  <a:srgbClr val="4F227D"/>
                </a:solidFill>
                <a:latin typeface="Arial"/>
                <a:cs typeface="Arial"/>
              </a:rPr>
              <a:t> </a:t>
            </a:r>
            <a:r>
              <a:rPr sz="563" b="1" spc="43" dirty="0">
                <a:solidFill>
                  <a:srgbClr val="676767"/>
                </a:solidFill>
                <a:latin typeface="Arial"/>
                <a:cs typeface="Arial"/>
              </a:rPr>
              <a:t>MONTGOMERY</a:t>
            </a:r>
            <a:endParaRPr sz="563">
              <a:latin typeface="Arial"/>
              <a:cs typeface="Arial"/>
            </a:endParaRPr>
          </a:p>
        </p:txBody>
      </p:sp>
      <p:sp>
        <p:nvSpPr>
          <p:cNvPr id="4" name="object 4"/>
          <p:cNvSpPr txBox="1">
            <a:spLocks noGrp="1"/>
          </p:cNvSpPr>
          <p:nvPr>
            <p:ph type="title"/>
          </p:nvPr>
        </p:nvSpPr>
        <p:spPr>
          <a:xfrm>
            <a:off x="2001019" y="1070426"/>
            <a:ext cx="1166112" cy="308889"/>
          </a:xfrm>
          <a:prstGeom prst="rect">
            <a:avLst/>
          </a:prstGeom>
        </p:spPr>
        <p:txBody>
          <a:bodyPr vert="horz" wrap="square" lIns="0" tIns="8404" rIns="0" bIns="0" rtlCol="0" anchor="b">
            <a:spAutoFit/>
          </a:bodyPr>
          <a:lstStyle/>
          <a:p>
            <a:pPr marL="8405">
              <a:spcBef>
                <a:spcPts val="66"/>
              </a:spcBef>
            </a:pPr>
            <a:r>
              <a:rPr sz="1952" spc="-60" dirty="0">
                <a:latin typeface="Arial"/>
                <a:cs typeface="Arial"/>
              </a:rPr>
              <a:t>Task</a:t>
            </a:r>
            <a:r>
              <a:rPr sz="1952" spc="-122" dirty="0">
                <a:latin typeface="Arial"/>
                <a:cs typeface="Arial"/>
              </a:rPr>
              <a:t> </a:t>
            </a:r>
            <a:r>
              <a:rPr sz="1952" spc="-13" dirty="0">
                <a:latin typeface="Arial"/>
                <a:cs typeface="Arial"/>
              </a:rPr>
              <a:t>View</a:t>
            </a:r>
            <a:endParaRPr sz="1952">
              <a:latin typeface="Arial"/>
              <a:cs typeface="Arial"/>
            </a:endParaRPr>
          </a:p>
        </p:txBody>
      </p:sp>
      <p:sp>
        <p:nvSpPr>
          <p:cNvPr id="5" name="object 5"/>
          <p:cNvSpPr txBox="1"/>
          <p:nvPr/>
        </p:nvSpPr>
        <p:spPr>
          <a:xfrm>
            <a:off x="3254525" y="2131694"/>
            <a:ext cx="696306" cy="198030"/>
          </a:xfrm>
          <a:prstGeom prst="rect">
            <a:avLst/>
          </a:prstGeom>
        </p:spPr>
        <p:txBody>
          <a:bodyPr vert="horz" wrap="square" lIns="0" tIns="5043" rIns="0" bIns="0" rtlCol="0">
            <a:spAutoFit/>
          </a:bodyPr>
          <a:lstStyle/>
          <a:p>
            <a:pPr marL="110104" marR="3362" indent="-102119">
              <a:lnSpc>
                <a:spcPct val="103200"/>
              </a:lnSpc>
              <a:spcBef>
                <a:spcPts val="40"/>
              </a:spcBef>
            </a:pPr>
            <a:r>
              <a:rPr sz="629" spc="13" dirty="0">
                <a:solidFill>
                  <a:srgbClr val="4F227D"/>
                </a:solidFill>
                <a:latin typeface="Arial"/>
                <a:cs typeface="Arial"/>
              </a:rPr>
              <a:t>Previews</a:t>
            </a:r>
            <a:r>
              <a:rPr sz="629" spc="50" dirty="0">
                <a:solidFill>
                  <a:srgbClr val="4F227D"/>
                </a:solidFill>
                <a:latin typeface="Arial"/>
                <a:cs typeface="Arial"/>
              </a:rPr>
              <a:t> </a:t>
            </a:r>
            <a:r>
              <a:rPr sz="629" spc="13" dirty="0">
                <a:solidFill>
                  <a:srgbClr val="4F227D"/>
                </a:solidFill>
                <a:latin typeface="Arial"/>
                <a:cs typeface="Arial"/>
              </a:rPr>
              <a:t>of</a:t>
            </a:r>
            <a:r>
              <a:rPr sz="629" spc="50" dirty="0">
                <a:solidFill>
                  <a:srgbClr val="4F227D"/>
                </a:solidFill>
                <a:latin typeface="Arial"/>
                <a:cs typeface="Arial"/>
              </a:rPr>
              <a:t> </a:t>
            </a:r>
            <a:r>
              <a:rPr sz="629" spc="20" dirty="0">
                <a:solidFill>
                  <a:srgbClr val="4F227D"/>
                </a:solidFill>
                <a:latin typeface="Arial"/>
                <a:cs typeface="Arial"/>
              </a:rPr>
              <a:t>Open </a:t>
            </a:r>
            <a:r>
              <a:rPr sz="629" spc="-7" dirty="0">
                <a:solidFill>
                  <a:srgbClr val="4F227D"/>
                </a:solidFill>
                <a:latin typeface="Arial"/>
                <a:cs typeface="Arial"/>
              </a:rPr>
              <a:t>Applications</a:t>
            </a:r>
            <a:endParaRPr sz="629">
              <a:latin typeface="Arial"/>
              <a:cs typeface="Arial"/>
            </a:endParaRPr>
          </a:p>
        </p:txBody>
      </p:sp>
      <p:grpSp>
        <p:nvGrpSpPr>
          <p:cNvPr id="6" name="object 6"/>
          <p:cNvGrpSpPr/>
          <p:nvPr/>
        </p:nvGrpSpPr>
        <p:grpSpPr>
          <a:xfrm>
            <a:off x="4113537" y="1118820"/>
            <a:ext cx="3277721" cy="2295245"/>
            <a:chOff x="4336412" y="1690662"/>
            <a:chExt cx="4953000" cy="3468370"/>
          </a:xfrm>
        </p:grpSpPr>
        <p:pic>
          <p:nvPicPr>
            <p:cNvPr id="7" name="object 7"/>
            <p:cNvPicPr/>
            <p:nvPr/>
          </p:nvPicPr>
          <p:blipFill>
            <a:blip r:embed="rId2" cstate="print"/>
            <a:stretch>
              <a:fillRect/>
            </a:stretch>
          </p:blipFill>
          <p:spPr>
            <a:xfrm>
              <a:off x="4345571" y="1690662"/>
              <a:ext cx="4943741" cy="3467949"/>
            </a:xfrm>
            <a:prstGeom prst="rect">
              <a:avLst/>
            </a:prstGeom>
          </p:spPr>
        </p:pic>
        <p:sp>
          <p:nvSpPr>
            <p:cNvPr id="8" name="object 8"/>
            <p:cNvSpPr/>
            <p:nvPr/>
          </p:nvSpPr>
          <p:spPr>
            <a:xfrm>
              <a:off x="4342517" y="3400214"/>
              <a:ext cx="0" cy="1379855"/>
            </a:xfrm>
            <a:custGeom>
              <a:avLst/>
              <a:gdLst/>
              <a:ahLst/>
              <a:cxnLst/>
              <a:rect l="l" t="t" r="r" b="b"/>
              <a:pathLst>
                <a:path h="1379854">
                  <a:moveTo>
                    <a:pt x="0" y="1379855"/>
                  </a:moveTo>
                  <a:lnTo>
                    <a:pt x="0" y="0"/>
                  </a:lnTo>
                </a:path>
              </a:pathLst>
            </a:custGeom>
            <a:ln w="12204">
              <a:solidFill>
                <a:srgbClr val="000000"/>
              </a:solidFill>
            </a:ln>
          </p:spPr>
          <p:txBody>
            <a:bodyPr wrap="square" lIns="0" tIns="0" rIns="0" bIns="0" rtlCol="0"/>
            <a:lstStyle/>
            <a:p>
              <a:endParaRPr sz="1191"/>
            </a:p>
          </p:txBody>
        </p:sp>
        <p:sp>
          <p:nvSpPr>
            <p:cNvPr id="9" name="object 9"/>
            <p:cNvSpPr/>
            <p:nvPr/>
          </p:nvSpPr>
          <p:spPr>
            <a:xfrm>
              <a:off x="4345569" y="1995934"/>
              <a:ext cx="0" cy="1364615"/>
            </a:xfrm>
            <a:custGeom>
              <a:avLst/>
              <a:gdLst/>
              <a:ahLst/>
              <a:cxnLst/>
              <a:rect l="l" t="t" r="r" b="b"/>
              <a:pathLst>
                <a:path h="1364614">
                  <a:moveTo>
                    <a:pt x="0" y="1364589"/>
                  </a:moveTo>
                  <a:lnTo>
                    <a:pt x="0" y="0"/>
                  </a:lnTo>
                </a:path>
              </a:pathLst>
            </a:custGeom>
            <a:ln w="18313">
              <a:solidFill>
                <a:srgbClr val="000000"/>
              </a:solidFill>
            </a:ln>
          </p:spPr>
          <p:txBody>
            <a:bodyPr wrap="square" lIns="0" tIns="0" rIns="0" bIns="0" rtlCol="0"/>
            <a:lstStyle/>
            <a:p>
              <a:endParaRPr sz="1191"/>
            </a:p>
          </p:txBody>
        </p:sp>
        <p:sp>
          <p:nvSpPr>
            <p:cNvPr id="10" name="object 10"/>
            <p:cNvSpPr/>
            <p:nvPr/>
          </p:nvSpPr>
          <p:spPr>
            <a:xfrm>
              <a:off x="6724408" y="2059063"/>
              <a:ext cx="373380" cy="130810"/>
            </a:xfrm>
            <a:custGeom>
              <a:avLst/>
              <a:gdLst/>
              <a:ahLst/>
              <a:cxnLst/>
              <a:rect l="l" t="t" r="r" b="b"/>
              <a:pathLst>
                <a:path w="373379" h="130810">
                  <a:moveTo>
                    <a:pt x="373113" y="0"/>
                  </a:moveTo>
                  <a:lnTo>
                    <a:pt x="127304" y="0"/>
                  </a:lnTo>
                  <a:lnTo>
                    <a:pt x="127304" y="44450"/>
                  </a:lnTo>
                  <a:lnTo>
                    <a:pt x="0" y="44450"/>
                  </a:lnTo>
                  <a:lnTo>
                    <a:pt x="0" y="69850"/>
                  </a:lnTo>
                  <a:lnTo>
                    <a:pt x="0" y="130810"/>
                  </a:lnTo>
                  <a:lnTo>
                    <a:pt x="372313" y="130810"/>
                  </a:lnTo>
                  <a:lnTo>
                    <a:pt x="372313" y="69850"/>
                  </a:lnTo>
                  <a:lnTo>
                    <a:pt x="373113" y="69850"/>
                  </a:lnTo>
                  <a:lnTo>
                    <a:pt x="373113" y="44450"/>
                  </a:lnTo>
                  <a:lnTo>
                    <a:pt x="373113" y="0"/>
                  </a:lnTo>
                  <a:close/>
                </a:path>
              </a:pathLst>
            </a:custGeom>
            <a:solidFill>
              <a:srgbClr val="ECECEC"/>
            </a:solidFill>
          </p:spPr>
          <p:txBody>
            <a:bodyPr wrap="square" lIns="0" tIns="0" rIns="0" bIns="0" rtlCol="0"/>
            <a:lstStyle/>
            <a:p>
              <a:endParaRPr sz="1191"/>
            </a:p>
          </p:txBody>
        </p:sp>
        <p:sp>
          <p:nvSpPr>
            <p:cNvPr id="11" name="object 11"/>
            <p:cNvSpPr/>
            <p:nvPr/>
          </p:nvSpPr>
          <p:spPr>
            <a:xfrm>
              <a:off x="6920612" y="2182399"/>
              <a:ext cx="69850" cy="0"/>
            </a:xfrm>
            <a:custGeom>
              <a:avLst/>
              <a:gdLst/>
              <a:ahLst/>
              <a:cxnLst/>
              <a:rect l="l" t="t" r="r" b="b"/>
              <a:pathLst>
                <a:path w="69850">
                  <a:moveTo>
                    <a:pt x="0" y="0"/>
                  </a:moveTo>
                  <a:lnTo>
                    <a:pt x="69265" y="0"/>
                  </a:lnTo>
                </a:path>
              </a:pathLst>
            </a:custGeom>
            <a:ln w="3175">
              <a:solidFill>
                <a:srgbClr val="9F9F9F"/>
              </a:solidFill>
            </a:ln>
          </p:spPr>
          <p:txBody>
            <a:bodyPr wrap="square" lIns="0" tIns="0" rIns="0" bIns="0" rtlCol="0"/>
            <a:lstStyle/>
            <a:p>
              <a:endParaRPr sz="1191"/>
            </a:p>
          </p:txBody>
        </p:sp>
        <p:sp>
          <p:nvSpPr>
            <p:cNvPr id="12" name="object 12"/>
            <p:cNvSpPr/>
            <p:nvPr/>
          </p:nvSpPr>
          <p:spPr>
            <a:xfrm>
              <a:off x="7165759" y="2110435"/>
              <a:ext cx="52069" cy="78105"/>
            </a:xfrm>
            <a:custGeom>
              <a:avLst/>
              <a:gdLst/>
              <a:ahLst/>
              <a:cxnLst/>
              <a:rect l="l" t="t" r="r" b="b"/>
              <a:pathLst>
                <a:path w="52070" h="78105">
                  <a:moveTo>
                    <a:pt x="51879" y="0"/>
                  </a:moveTo>
                  <a:lnTo>
                    <a:pt x="0" y="0"/>
                  </a:lnTo>
                  <a:lnTo>
                    <a:pt x="0" y="78092"/>
                  </a:lnTo>
                  <a:lnTo>
                    <a:pt x="51879" y="78092"/>
                  </a:lnTo>
                  <a:lnTo>
                    <a:pt x="51879" y="0"/>
                  </a:lnTo>
                  <a:close/>
                </a:path>
              </a:pathLst>
            </a:custGeom>
            <a:solidFill>
              <a:srgbClr val="CFCFCF"/>
            </a:solidFill>
          </p:spPr>
          <p:txBody>
            <a:bodyPr wrap="square" lIns="0" tIns="0" rIns="0" bIns="0" rtlCol="0"/>
            <a:lstStyle/>
            <a:p>
              <a:endParaRPr sz="1191"/>
            </a:p>
          </p:txBody>
        </p:sp>
      </p:grpSp>
      <p:sp>
        <p:nvSpPr>
          <p:cNvPr id="13" name="object 13"/>
          <p:cNvSpPr txBox="1"/>
          <p:nvPr/>
        </p:nvSpPr>
        <p:spPr>
          <a:xfrm>
            <a:off x="5769797" y="1355128"/>
            <a:ext cx="176913" cy="48842"/>
          </a:xfrm>
          <a:prstGeom prst="rect">
            <a:avLst/>
          </a:prstGeom>
        </p:spPr>
        <p:txBody>
          <a:bodyPr vert="horz" wrap="square" lIns="0" tIns="7984" rIns="0" bIns="0" rtlCol="0">
            <a:spAutoFit/>
          </a:bodyPr>
          <a:lstStyle/>
          <a:p>
            <a:pPr marL="8405">
              <a:spcBef>
                <a:spcPts val="63"/>
              </a:spcBef>
            </a:pPr>
            <a:r>
              <a:rPr sz="265" spc="-13" dirty="0">
                <a:solidFill>
                  <a:srgbClr val="A0A0A0"/>
                </a:solidFill>
                <a:latin typeface="Arial"/>
                <a:cs typeface="Arial"/>
              </a:rPr>
              <a:t>Student</a:t>
            </a:r>
            <a:r>
              <a:rPr sz="265" spc="26" dirty="0">
                <a:solidFill>
                  <a:srgbClr val="A0A0A0"/>
                </a:solidFill>
                <a:latin typeface="Arial"/>
                <a:cs typeface="Arial"/>
              </a:rPr>
              <a:t> </a:t>
            </a:r>
            <a:r>
              <a:rPr sz="265" spc="-17" dirty="0">
                <a:solidFill>
                  <a:srgbClr val="A0A0A0"/>
                </a:solidFill>
                <a:latin typeface="Arial"/>
                <a:cs typeface="Arial"/>
              </a:rPr>
              <a:t>LO</a:t>
            </a:r>
            <a:endParaRPr sz="265">
              <a:latin typeface="Arial"/>
              <a:cs typeface="Arial"/>
            </a:endParaRPr>
          </a:p>
        </p:txBody>
      </p:sp>
      <p:sp>
        <p:nvSpPr>
          <p:cNvPr id="15" name="object 15"/>
          <p:cNvSpPr txBox="1"/>
          <p:nvPr/>
        </p:nvSpPr>
        <p:spPr>
          <a:xfrm>
            <a:off x="6051177" y="3905029"/>
            <a:ext cx="1432532" cy="229846"/>
          </a:xfrm>
          <a:prstGeom prst="rect">
            <a:avLst/>
          </a:prstGeom>
        </p:spPr>
        <p:txBody>
          <a:bodyPr vert="horz" wrap="square" lIns="0" tIns="420" rIns="0" bIns="0" rtlCol="0">
            <a:spAutoFit/>
          </a:bodyPr>
          <a:lstStyle/>
          <a:p>
            <a:pPr marL="324007">
              <a:spcBef>
                <a:spcPts val="3"/>
              </a:spcBef>
            </a:pPr>
            <a:r>
              <a:rPr sz="695" b="1" spc="159" dirty="0">
                <a:solidFill>
                  <a:srgbClr val="4F227D"/>
                </a:solidFill>
                <a:latin typeface="Arial"/>
                <a:cs typeface="Arial"/>
              </a:rPr>
              <a:t>IYI-</a:t>
            </a:r>
            <a:r>
              <a:rPr sz="695" b="1" spc="73" dirty="0">
                <a:solidFill>
                  <a:srgbClr val="4F227D"/>
                </a:solidFill>
                <a:latin typeface="Arial"/>
                <a:cs typeface="Arial"/>
              </a:rPr>
              <a:t>  </a:t>
            </a:r>
            <a:r>
              <a:rPr sz="563" spc="-7" dirty="0">
                <a:solidFill>
                  <a:srgbClr val="676767"/>
                </a:solidFill>
                <a:latin typeface="Arial"/>
                <a:cs typeface="Arial"/>
              </a:rPr>
              <a:t>COLLEGE</a:t>
            </a:r>
            <a:endParaRPr sz="563">
              <a:latin typeface="Arial"/>
              <a:cs typeface="Arial"/>
            </a:endParaRPr>
          </a:p>
          <a:p>
            <a:pPr marL="8405">
              <a:spcBef>
                <a:spcPts val="215"/>
              </a:spcBef>
            </a:pPr>
            <a:r>
              <a:rPr sz="496" dirty="0">
                <a:solidFill>
                  <a:srgbClr val="4F227D"/>
                </a:solidFill>
                <a:latin typeface="Arial"/>
                <a:cs typeface="Arial"/>
              </a:rPr>
              <a:t>INFORMATION</a:t>
            </a:r>
            <a:r>
              <a:rPr sz="496" spc="-7" dirty="0">
                <a:solidFill>
                  <a:srgbClr val="4F227D"/>
                </a:solidFill>
                <a:latin typeface="Arial"/>
                <a:cs typeface="Arial"/>
              </a:rPr>
              <a:t> </a:t>
            </a:r>
            <a:r>
              <a:rPr sz="496" dirty="0">
                <a:solidFill>
                  <a:srgbClr val="4F227D"/>
                </a:solidFill>
                <a:latin typeface="Arial"/>
                <a:cs typeface="Arial"/>
              </a:rPr>
              <a:t>TECHNOLOGY</a:t>
            </a:r>
            <a:r>
              <a:rPr sz="496" spc="-10" dirty="0">
                <a:solidFill>
                  <a:srgbClr val="4F227D"/>
                </a:solidFill>
                <a:latin typeface="Arial"/>
                <a:cs typeface="Arial"/>
              </a:rPr>
              <a:t> </a:t>
            </a:r>
            <a:r>
              <a:rPr sz="496" dirty="0">
                <a:solidFill>
                  <a:srgbClr val="4F227D"/>
                </a:solidFill>
                <a:latin typeface="Arial"/>
                <a:cs typeface="Arial"/>
              </a:rPr>
              <a:t>INSTITUTE</a:t>
            </a:r>
            <a:r>
              <a:rPr sz="496" spc="-17" dirty="0">
                <a:solidFill>
                  <a:srgbClr val="4F227D"/>
                </a:solidFill>
                <a:latin typeface="Arial"/>
                <a:cs typeface="Arial"/>
              </a:rPr>
              <a:t> </a:t>
            </a:r>
            <a:r>
              <a:rPr sz="629" spc="-13" dirty="0">
                <a:solidFill>
                  <a:srgbClr val="4F227D"/>
                </a:solidFill>
                <a:latin typeface="Arial"/>
                <a:cs typeface="Arial"/>
              </a:rPr>
              <a:t>(ITI}</a:t>
            </a:r>
            <a:endParaRPr sz="629">
              <a:latin typeface="Arial"/>
              <a:cs typeface="Arial"/>
            </a:endParaRPr>
          </a:p>
        </p:txBody>
      </p:sp>
      <p:sp>
        <p:nvSpPr>
          <p:cNvPr id="16" name="object 16"/>
          <p:cNvSpPr txBox="1"/>
          <p:nvPr/>
        </p:nvSpPr>
        <p:spPr>
          <a:xfrm>
            <a:off x="1790140" y="4028217"/>
            <a:ext cx="2181365" cy="97245"/>
          </a:xfrm>
          <a:prstGeom prst="rect">
            <a:avLst/>
          </a:prstGeom>
        </p:spPr>
        <p:txBody>
          <a:bodyPr vert="horz" wrap="square" lIns="0" tIns="420" rIns="0" bIns="0" rtlCol="0">
            <a:spAutoFit/>
          </a:bodyPr>
          <a:lstStyle/>
          <a:p>
            <a:pPr marL="8405">
              <a:spcBef>
                <a:spcPts val="3"/>
              </a:spcBef>
            </a:pPr>
            <a:r>
              <a:rPr sz="629" dirty="0">
                <a:solidFill>
                  <a:srgbClr val="676767"/>
                </a:solidFill>
                <a:latin typeface="Arial"/>
                <a:cs typeface="Arial"/>
              </a:rPr>
              <a:t>Copyright©</a:t>
            </a:r>
            <a:r>
              <a:rPr sz="629" spc="119" dirty="0">
                <a:solidFill>
                  <a:srgbClr val="676767"/>
                </a:solidFill>
                <a:latin typeface="Arial"/>
                <a:cs typeface="Arial"/>
              </a:rPr>
              <a:t> </a:t>
            </a:r>
            <a:r>
              <a:rPr sz="629" dirty="0">
                <a:solidFill>
                  <a:srgbClr val="676767"/>
                </a:solidFill>
                <a:latin typeface="Arial"/>
                <a:cs typeface="Arial"/>
              </a:rPr>
              <a:t>2021</a:t>
            </a:r>
            <a:r>
              <a:rPr sz="629" spc="-73" dirty="0">
                <a:solidFill>
                  <a:srgbClr val="676767"/>
                </a:solidFill>
                <a:latin typeface="Arial"/>
                <a:cs typeface="Arial"/>
              </a:rPr>
              <a:t> </a:t>
            </a:r>
            <a:r>
              <a:rPr sz="629" dirty="0">
                <a:solidFill>
                  <a:srgbClr val="676767"/>
                </a:solidFill>
                <a:latin typeface="Arial"/>
                <a:cs typeface="Arial"/>
              </a:rPr>
              <a:t>Logical</a:t>
            </a:r>
            <a:r>
              <a:rPr sz="629" spc="40" dirty="0">
                <a:solidFill>
                  <a:srgbClr val="676767"/>
                </a:solidFill>
                <a:latin typeface="Arial"/>
                <a:cs typeface="Arial"/>
              </a:rPr>
              <a:t> </a:t>
            </a:r>
            <a:r>
              <a:rPr sz="629" dirty="0">
                <a:solidFill>
                  <a:srgbClr val="676767"/>
                </a:solidFill>
                <a:latin typeface="Arial"/>
                <a:cs typeface="Arial"/>
              </a:rPr>
              <a:t>Operations,</a:t>
            </a:r>
            <a:r>
              <a:rPr sz="629" spc="33" dirty="0">
                <a:solidFill>
                  <a:srgbClr val="676767"/>
                </a:solidFill>
                <a:latin typeface="Arial"/>
                <a:cs typeface="Arial"/>
              </a:rPr>
              <a:t> </a:t>
            </a:r>
            <a:r>
              <a:rPr sz="629" dirty="0">
                <a:solidFill>
                  <a:srgbClr val="676767"/>
                </a:solidFill>
                <a:latin typeface="Arial"/>
                <a:cs typeface="Arial"/>
              </a:rPr>
              <a:t>Inc.</a:t>
            </a:r>
            <a:r>
              <a:rPr sz="629" spc="10" dirty="0">
                <a:solidFill>
                  <a:srgbClr val="676767"/>
                </a:solidFill>
                <a:latin typeface="Arial"/>
                <a:cs typeface="Arial"/>
              </a:rPr>
              <a:t> </a:t>
            </a:r>
            <a:r>
              <a:rPr sz="629" dirty="0">
                <a:solidFill>
                  <a:srgbClr val="676767"/>
                </a:solidFill>
                <a:latin typeface="Arial"/>
                <a:cs typeface="Arial"/>
              </a:rPr>
              <a:t>All</a:t>
            </a:r>
            <a:r>
              <a:rPr sz="629" spc="20" dirty="0">
                <a:solidFill>
                  <a:srgbClr val="676767"/>
                </a:solidFill>
                <a:latin typeface="Arial"/>
                <a:cs typeface="Arial"/>
              </a:rPr>
              <a:t> </a:t>
            </a:r>
            <a:r>
              <a:rPr sz="629" dirty="0">
                <a:solidFill>
                  <a:srgbClr val="676767"/>
                </a:solidFill>
                <a:latin typeface="Arial"/>
                <a:cs typeface="Arial"/>
              </a:rPr>
              <a:t>rights</a:t>
            </a:r>
            <a:r>
              <a:rPr sz="629" spc="23" dirty="0">
                <a:solidFill>
                  <a:srgbClr val="676767"/>
                </a:solidFill>
                <a:latin typeface="Arial"/>
                <a:cs typeface="Arial"/>
              </a:rPr>
              <a:t> </a:t>
            </a:r>
            <a:r>
              <a:rPr sz="629" spc="-7" dirty="0">
                <a:solidFill>
                  <a:srgbClr val="676767"/>
                </a:solidFill>
                <a:latin typeface="Arial"/>
                <a:cs typeface="Arial"/>
              </a:rPr>
              <a:t>reserved.</a:t>
            </a:r>
            <a:endParaRPr sz="629">
              <a:latin typeface="Arial"/>
              <a:cs typeface="Arial"/>
            </a:endParaRPr>
          </a:p>
        </p:txBody>
      </p:sp>
      <p:sp>
        <p:nvSpPr>
          <p:cNvPr id="14" name="object 14"/>
          <p:cNvSpPr txBox="1"/>
          <p:nvPr/>
        </p:nvSpPr>
        <p:spPr>
          <a:xfrm>
            <a:off x="5686088" y="1385384"/>
            <a:ext cx="342480" cy="59823"/>
          </a:xfrm>
          <a:prstGeom prst="rect">
            <a:avLst/>
          </a:prstGeom>
        </p:spPr>
        <p:txBody>
          <a:bodyPr vert="horz" wrap="square" lIns="0" tIns="8825" rIns="0" bIns="0" rtlCol="0">
            <a:spAutoFit/>
          </a:bodyPr>
          <a:lstStyle/>
          <a:p>
            <a:pPr marL="8405">
              <a:spcBef>
                <a:spcPts val="69"/>
              </a:spcBef>
            </a:pPr>
            <a:r>
              <a:rPr sz="331" dirty="0">
                <a:solidFill>
                  <a:srgbClr val="A0A0A0"/>
                </a:solidFill>
                <a:latin typeface="Times New Roman"/>
                <a:cs typeface="Times New Roman"/>
              </a:rPr>
              <a:t>..-1,.....</a:t>
            </a:r>
            <a:r>
              <a:rPr sz="331" spc="314" dirty="0">
                <a:solidFill>
                  <a:srgbClr val="A0A0A0"/>
                </a:solidFill>
                <a:latin typeface="Times New Roman"/>
                <a:cs typeface="Times New Roman"/>
              </a:rPr>
              <a:t> </a:t>
            </a:r>
            <a:r>
              <a:rPr sz="331" dirty="0">
                <a:solidFill>
                  <a:srgbClr val="A0A0A0"/>
                </a:solidFill>
                <a:latin typeface="Times New Roman"/>
                <a:cs typeface="Times New Roman"/>
              </a:rPr>
              <a:t>.."""</a:t>
            </a:r>
            <a:r>
              <a:rPr sz="331" spc="238" dirty="0">
                <a:solidFill>
                  <a:srgbClr val="A0A0A0"/>
                </a:solidFill>
                <a:latin typeface="Times New Roman"/>
                <a:cs typeface="Times New Roman"/>
              </a:rPr>
              <a:t> </a:t>
            </a:r>
            <a:r>
              <a:rPr sz="298" spc="-17" dirty="0">
                <a:solidFill>
                  <a:srgbClr val="A0A0A0"/>
                </a:solidFill>
                <a:latin typeface="Arial"/>
                <a:cs typeface="Arial"/>
              </a:rPr>
              <a:t>SL</a:t>
            </a:r>
            <a:endParaRPr sz="298">
              <a:latin typeface="Arial"/>
              <a:cs typeface="Arial"/>
            </a:endParaRPr>
          </a:p>
        </p:txBody>
      </p:sp>
      <p:sp>
        <p:nvSpPr>
          <p:cNvPr id="17" name="Date Placeholder 16">
            <a:extLst>
              <a:ext uri="{FF2B5EF4-FFF2-40B4-BE49-F238E27FC236}">
                <a16:creationId xmlns:a16="http://schemas.microsoft.com/office/drawing/2014/main" id="{EBEEDECE-333C-3E93-A141-EDAB56D2B73A}"/>
              </a:ext>
            </a:extLst>
          </p:cNvPr>
          <p:cNvSpPr>
            <a:spLocks noGrp="1"/>
          </p:cNvSpPr>
          <p:nvPr>
            <p:ph type="dt" sz="half" idx="10"/>
          </p:nvPr>
        </p:nvSpPr>
        <p:spPr/>
        <p:txBody>
          <a:bodyPr/>
          <a:lstStyle/>
          <a:p>
            <a:fld id="{48DB03DF-9B06-4D5E-88CA-969FCC42B89A}" type="datetime1">
              <a:rPr lang="en-US" smtClean="0"/>
              <a:t>5/2/2025</a:t>
            </a:fld>
            <a:endParaRPr lang="en-US"/>
          </a:p>
        </p:txBody>
      </p:sp>
      <p:sp>
        <p:nvSpPr>
          <p:cNvPr id="18" name="Footer Placeholder 17">
            <a:extLst>
              <a:ext uri="{FF2B5EF4-FFF2-40B4-BE49-F238E27FC236}">
                <a16:creationId xmlns:a16="http://schemas.microsoft.com/office/drawing/2014/main" id="{920AC75F-A120-CD4A-34F9-0B60BE2452EB}"/>
              </a:ext>
            </a:extLst>
          </p:cNvPr>
          <p:cNvSpPr>
            <a:spLocks noGrp="1"/>
          </p:cNvSpPr>
          <p:nvPr>
            <p:ph type="ftr" sz="quarter" idx="11"/>
          </p:nvPr>
        </p:nvSpPr>
        <p:spPr/>
        <p:txBody>
          <a:bodyPr/>
          <a:lstStyle/>
          <a:p>
            <a:r>
              <a:rPr lang="en-US"/>
              <a:t>Copyright 2018-2025 © Carl M. Burnett</a:t>
            </a:r>
          </a:p>
        </p:txBody>
      </p:sp>
      <p:sp>
        <p:nvSpPr>
          <p:cNvPr id="19" name="Slide Number Placeholder 18">
            <a:extLst>
              <a:ext uri="{FF2B5EF4-FFF2-40B4-BE49-F238E27FC236}">
                <a16:creationId xmlns:a16="http://schemas.microsoft.com/office/drawing/2014/main" id="{DB8150B5-7F5E-D358-86ED-73BBA0A5B476}"/>
              </a:ext>
            </a:extLst>
          </p:cNvPr>
          <p:cNvSpPr>
            <a:spLocks noGrp="1"/>
          </p:cNvSpPr>
          <p:nvPr>
            <p:ph type="sldNum" sz="quarter" idx="12"/>
          </p:nvPr>
        </p:nvSpPr>
        <p:spPr/>
        <p:txBody>
          <a:bodyPr/>
          <a:lstStyle/>
          <a:p>
            <a:fld id="{3D46CBA2-ECE5-4BE9-B546-6761E0E67089}"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eaLnBrk="1" hangingPunct="1"/>
            <a:r>
              <a:rPr lang="en-US" sz="5400" dirty="0">
                <a:ea typeface="Calibri" panose="020F0502020204030204" pitchFamily="34" charset="0"/>
              </a:rPr>
              <a:t>File Explorer</a:t>
            </a:r>
          </a:p>
        </p:txBody>
      </p:sp>
      <p:sp>
        <p:nvSpPr>
          <p:cNvPr id="5" name="Slide Number Placeholder 4"/>
          <p:cNvSpPr>
            <a:spLocks noGrp="1"/>
          </p:cNvSpPr>
          <p:nvPr>
            <p:ph type="sldNum" sz="quarter" idx="12"/>
          </p:nvPr>
        </p:nvSpPr>
        <p:spPr/>
        <p:txBody>
          <a:bodyPr/>
          <a:lstStyle/>
          <a:p>
            <a:fld id="{A8160BDD-7155-D744-B749-9730458604AD}" type="slidenum">
              <a:rPr lang="en-US" smtClean="0"/>
              <a:t>25</a:t>
            </a:fld>
            <a:endParaRPr lang="en-US" dirty="0"/>
          </a:p>
        </p:txBody>
      </p:sp>
      <p:grpSp>
        <p:nvGrpSpPr>
          <p:cNvPr id="17" name="Group 16"/>
          <p:cNvGrpSpPr/>
          <p:nvPr/>
        </p:nvGrpSpPr>
        <p:grpSpPr>
          <a:xfrm>
            <a:off x="1752600" y="1595129"/>
            <a:ext cx="5449156" cy="3186421"/>
            <a:chOff x="296092" y="1461628"/>
            <a:chExt cx="7265541" cy="4248561"/>
          </a:xfrm>
        </p:grpSpPr>
        <p:pic>
          <p:nvPicPr>
            <p:cNvPr id="16" name="Picture 15"/>
            <p:cNvPicPr>
              <a:picLocks noChangeAspect="1"/>
            </p:cNvPicPr>
            <p:nvPr/>
          </p:nvPicPr>
          <p:blipFill>
            <a:blip r:embed="rId2"/>
            <a:stretch>
              <a:fillRect/>
            </a:stretch>
          </p:blipFill>
          <p:spPr>
            <a:xfrm>
              <a:off x="2057400" y="1461628"/>
              <a:ext cx="5504233" cy="4248561"/>
            </a:xfrm>
            <a:prstGeom prst="rect">
              <a:avLst/>
            </a:prstGeom>
          </p:spPr>
        </p:pic>
        <p:sp>
          <p:nvSpPr>
            <p:cNvPr id="12" name="Rounded Rectangle 7"/>
            <p:cNvSpPr/>
            <p:nvPr/>
          </p:nvSpPr>
          <p:spPr>
            <a:xfrm>
              <a:off x="296092" y="4014358"/>
              <a:ext cx="1319659" cy="353283"/>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75" b="1" dirty="0">
                  <a:solidFill>
                    <a:schemeClr val="tx1"/>
                  </a:solidFill>
                  <a:latin typeface="+mj-lt"/>
                </a:rPr>
                <a:t>Navigation Pane</a:t>
              </a:r>
            </a:p>
          </p:txBody>
        </p:sp>
        <p:sp>
          <p:nvSpPr>
            <p:cNvPr id="13" name="AutoShape 303"/>
            <p:cNvSpPr>
              <a:spLocks/>
            </p:cNvSpPr>
            <p:nvPr/>
          </p:nvSpPr>
          <p:spPr bwMode="auto">
            <a:xfrm flipH="1">
              <a:off x="1621971" y="2743200"/>
              <a:ext cx="206828" cy="2895600"/>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15" name="Rounded Rectangle 8"/>
            <p:cNvSpPr/>
            <p:nvPr/>
          </p:nvSpPr>
          <p:spPr>
            <a:xfrm>
              <a:off x="4308231" y="5257800"/>
              <a:ext cx="1528394" cy="274637"/>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75" b="1" dirty="0">
                  <a:solidFill>
                    <a:schemeClr val="tx1"/>
                  </a:solidFill>
                  <a:latin typeface="+mj-lt"/>
                </a:rPr>
                <a:t>Content Pane</a:t>
              </a:r>
            </a:p>
          </p:txBody>
        </p:sp>
      </p:grpSp>
      <p:sp>
        <p:nvSpPr>
          <p:cNvPr id="2" name="Date Placeholder 1">
            <a:extLst>
              <a:ext uri="{FF2B5EF4-FFF2-40B4-BE49-F238E27FC236}">
                <a16:creationId xmlns:a16="http://schemas.microsoft.com/office/drawing/2014/main" id="{CFC47719-397C-8B0C-3875-7B8EB9DA6453}"/>
              </a:ext>
            </a:extLst>
          </p:cNvPr>
          <p:cNvSpPr>
            <a:spLocks noGrp="1"/>
          </p:cNvSpPr>
          <p:nvPr>
            <p:ph type="dt" sz="half" idx="10"/>
          </p:nvPr>
        </p:nvSpPr>
        <p:spPr/>
        <p:txBody>
          <a:bodyPr/>
          <a:lstStyle/>
          <a:p>
            <a:fld id="{D6369623-7D4E-4598-8CCC-647A3650C8A6}" type="datetime1">
              <a:rPr lang="en-US" smtClean="0"/>
              <a:t>5/2/2025</a:t>
            </a:fld>
            <a:endParaRPr lang="en-US"/>
          </a:p>
        </p:txBody>
      </p:sp>
      <p:sp>
        <p:nvSpPr>
          <p:cNvPr id="3" name="Footer Placeholder 2">
            <a:extLst>
              <a:ext uri="{FF2B5EF4-FFF2-40B4-BE49-F238E27FC236}">
                <a16:creationId xmlns:a16="http://schemas.microsoft.com/office/drawing/2014/main" id="{3E8048CD-6F9F-A732-D49B-2DE67836224A}"/>
              </a:ext>
            </a:extLst>
          </p:cNvPr>
          <p:cNvSpPr>
            <a:spLocks noGrp="1"/>
          </p:cNvSpPr>
          <p:nvPr>
            <p:ph type="ftr" sz="quarter" idx="11"/>
          </p:nvPr>
        </p:nvSpPr>
        <p:spPr/>
        <p:txBody>
          <a:bodyPr/>
          <a:lstStyle/>
          <a:p>
            <a:r>
              <a:rPr lang="en-US"/>
              <a:t>Copyright 2018-2025 © Carl M. Burnett</a:t>
            </a:r>
          </a:p>
        </p:txBody>
      </p:sp>
    </p:spTree>
    <p:extLst>
      <p:ext uri="{BB962C8B-B14F-4D97-AF65-F5344CB8AC3E}">
        <p14:creationId xmlns:p14="http://schemas.microsoft.com/office/powerpoint/2010/main" val="1002903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effectLst>
                  <a:outerShdw blurRad="38100" dist="38100" dir="2700000" algn="tl">
                    <a:srgbClr val="000000">
                      <a:alpha val="43137"/>
                    </a:srgbClr>
                  </a:outerShdw>
                </a:effectLst>
              </a:rPr>
              <a:t>The Quick Access Toolbar and Menu</a:t>
            </a:r>
          </a:p>
        </p:txBody>
      </p:sp>
      <p:sp>
        <p:nvSpPr>
          <p:cNvPr id="4" name="Slide Number Placeholder 3"/>
          <p:cNvSpPr>
            <a:spLocks noGrp="1"/>
          </p:cNvSpPr>
          <p:nvPr>
            <p:ph type="sldNum" sz="quarter" idx="12"/>
          </p:nvPr>
        </p:nvSpPr>
        <p:spPr/>
        <p:txBody>
          <a:bodyPr/>
          <a:lstStyle/>
          <a:p>
            <a:fld id="{A8160BDD-7155-D744-B749-9730458604AD}" type="slidenum">
              <a:rPr lang="en-US" smtClean="0"/>
              <a:pPr/>
              <a:t>26</a:t>
            </a:fld>
            <a:endParaRPr lang="en-US" dirty="0"/>
          </a:p>
        </p:txBody>
      </p:sp>
      <p:grpSp>
        <p:nvGrpSpPr>
          <p:cNvPr id="14" name="Group 13"/>
          <p:cNvGrpSpPr/>
          <p:nvPr/>
        </p:nvGrpSpPr>
        <p:grpSpPr>
          <a:xfrm>
            <a:off x="1565757" y="1428033"/>
            <a:ext cx="6247812" cy="2686697"/>
            <a:chOff x="669297" y="1748630"/>
            <a:chExt cx="8330416" cy="3582262"/>
          </a:xfrm>
        </p:grpSpPr>
        <p:pic>
          <p:nvPicPr>
            <p:cNvPr id="13" name="Picture 12"/>
            <p:cNvPicPr>
              <a:picLocks noChangeAspect="1"/>
            </p:cNvPicPr>
            <p:nvPr/>
          </p:nvPicPr>
          <p:blipFill>
            <a:blip r:embed="rId2"/>
            <a:stretch>
              <a:fillRect/>
            </a:stretch>
          </p:blipFill>
          <p:spPr>
            <a:xfrm>
              <a:off x="2819400" y="2407919"/>
              <a:ext cx="3547540" cy="2922973"/>
            </a:xfrm>
            <a:prstGeom prst="rect">
              <a:avLst/>
            </a:prstGeom>
          </p:spPr>
        </p:pic>
        <p:sp>
          <p:nvSpPr>
            <p:cNvPr id="5" name="Left Brace 4"/>
            <p:cNvSpPr/>
            <p:nvPr/>
          </p:nvSpPr>
          <p:spPr bwMode="auto">
            <a:xfrm rot="5400000">
              <a:off x="3199596" y="1758543"/>
              <a:ext cx="237243" cy="979705"/>
            </a:xfrm>
            <a:prstGeom prst="leftBrace">
              <a:avLst>
                <a:gd name="adj1" fmla="val 24550"/>
                <a:gd name="adj2" fmla="val 51099"/>
              </a:avLst>
            </a:prstGeom>
            <a:noFill/>
            <a:ln w="1905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dirty="0">
                <a:latin typeface="Arial" charset="0"/>
              </a:endParaRPr>
            </a:p>
          </p:txBody>
        </p:sp>
        <p:sp>
          <p:nvSpPr>
            <p:cNvPr id="6" name="Rounded Rectangle 5"/>
            <p:cNvSpPr/>
            <p:nvPr/>
          </p:nvSpPr>
          <p:spPr>
            <a:xfrm>
              <a:off x="2302636" y="1748630"/>
              <a:ext cx="2031161" cy="365760"/>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75" b="1" dirty="0">
                  <a:solidFill>
                    <a:schemeClr val="bg1"/>
                  </a:solidFill>
                  <a:latin typeface="+mj-lt"/>
                </a:rPr>
                <a:t>Quick Access Toolbar</a:t>
              </a:r>
            </a:p>
          </p:txBody>
        </p:sp>
        <p:sp>
          <p:nvSpPr>
            <p:cNvPr id="7" name="Line 113"/>
            <p:cNvSpPr>
              <a:spLocks noChangeShapeType="1"/>
            </p:cNvSpPr>
            <p:nvPr/>
          </p:nvSpPr>
          <p:spPr bwMode="auto">
            <a:xfrm rot="10800000" flipV="1">
              <a:off x="4056271" y="2186621"/>
              <a:ext cx="1271587" cy="37782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p>
          </p:txBody>
        </p:sp>
        <p:sp>
          <p:nvSpPr>
            <p:cNvPr id="8" name="Rounded Rectangle 7"/>
            <p:cNvSpPr/>
            <p:nvPr/>
          </p:nvSpPr>
          <p:spPr>
            <a:xfrm>
              <a:off x="5199272" y="1878329"/>
              <a:ext cx="1981200" cy="502891"/>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75" b="1" dirty="0">
                  <a:solidFill>
                    <a:schemeClr val="bg1"/>
                  </a:solidFill>
                  <a:latin typeface="+mj-lt"/>
                </a:rPr>
                <a:t>Customize Quick Access Toolbar Menu</a:t>
              </a:r>
            </a:p>
          </p:txBody>
        </p:sp>
        <p:sp>
          <p:nvSpPr>
            <p:cNvPr id="9" name="AutoShape 302"/>
            <p:cNvSpPr>
              <a:spLocks/>
            </p:cNvSpPr>
            <p:nvPr/>
          </p:nvSpPr>
          <p:spPr bwMode="auto">
            <a:xfrm>
              <a:off x="5638800" y="3124200"/>
              <a:ext cx="192297" cy="1524000"/>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sp>
          <p:nvSpPr>
            <p:cNvPr id="10" name="Rounded Rectangle 9"/>
            <p:cNvSpPr/>
            <p:nvPr/>
          </p:nvSpPr>
          <p:spPr>
            <a:xfrm>
              <a:off x="5843902" y="3657600"/>
              <a:ext cx="3155811" cy="487680"/>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75" b="1" dirty="0">
                  <a:solidFill>
                    <a:schemeClr val="bg1"/>
                  </a:solidFill>
                  <a:latin typeface="+mj-lt"/>
                </a:rPr>
                <a:t>These are the actions available for use on the Quick Access Toolbar.</a:t>
              </a:r>
            </a:p>
          </p:txBody>
        </p:sp>
        <p:sp>
          <p:nvSpPr>
            <p:cNvPr id="11" name="Line 144"/>
            <p:cNvSpPr>
              <a:spLocks noChangeShapeType="1"/>
            </p:cNvSpPr>
            <p:nvPr/>
          </p:nvSpPr>
          <p:spPr bwMode="auto">
            <a:xfrm>
              <a:off x="2951598" y="4038600"/>
              <a:ext cx="91439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dirty="0"/>
            </a:p>
          </p:txBody>
        </p:sp>
        <p:sp>
          <p:nvSpPr>
            <p:cNvPr id="12" name="Rounded Rectangle 11"/>
            <p:cNvSpPr/>
            <p:nvPr/>
          </p:nvSpPr>
          <p:spPr>
            <a:xfrm>
              <a:off x="669297" y="3810000"/>
              <a:ext cx="2336729" cy="457200"/>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975" b="1" dirty="0">
                  <a:solidFill>
                    <a:schemeClr val="bg1"/>
                  </a:solidFill>
                  <a:latin typeface="+mj-lt"/>
                </a:rPr>
                <a:t>A check indicates the icon is already on the toolbar.</a:t>
              </a:r>
            </a:p>
          </p:txBody>
        </p:sp>
      </p:grpSp>
      <p:sp>
        <p:nvSpPr>
          <p:cNvPr id="3" name="Date Placeholder 2">
            <a:extLst>
              <a:ext uri="{FF2B5EF4-FFF2-40B4-BE49-F238E27FC236}">
                <a16:creationId xmlns:a16="http://schemas.microsoft.com/office/drawing/2014/main" id="{67F3DC0F-9C1F-DAEB-DAE1-028284613CFD}"/>
              </a:ext>
            </a:extLst>
          </p:cNvPr>
          <p:cNvSpPr>
            <a:spLocks noGrp="1"/>
          </p:cNvSpPr>
          <p:nvPr>
            <p:ph type="dt" sz="half" idx="10"/>
          </p:nvPr>
        </p:nvSpPr>
        <p:spPr/>
        <p:txBody>
          <a:bodyPr/>
          <a:lstStyle/>
          <a:p>
            <a:fld id="{4E335346-FEB0-4365-AFB2-A48A6A9B8102}" type="datetime1">
              <a:rPr lang="en-US" smtClean="0"/>
              <a:t>5/2/2025</a:t>
            </a:fld>
            <a:endParaRPr lang="en-US"/>
          </a:p>
        </p:txBody>
      </p:sp>
      <p:sp>
        <p:nvSpPr>
          <p:cNvPr id="15" name="Footer Placeholder 14">
            <a:extLst>
              <a:ext uri="{FF2B5EF4-FFF2-40B4-BE49-F238E27FC236}">
                <a16:creationId xmlns:a16="http://schemas.microsoft.com/office/drawing/2014/main" id="{8301CF34-83CB-70E5-EBA3-459923B52500}"/>
              </a:ext>
            </a:extLst>
          </p:cNvPr>
          <p:cNvSpPr>
            <a:spLocks noGrp="1"/>
          </p:cNvSpPr>
          <p:nvPr>
            <p:ph type="ftr" sz="quarter" idx="11"/>
          </p:nvPr>
        </p:nvSpPr>
        <p:spPr/>
        <p:txBody>
          <a:bodyPr/>
          <a:lstStyle/>
          <a:p>
            <a:r>
              <a:rPr lang="en-US"/>
              <a:t>Copyright 2018-2025 © Carl M. Burnett</a:t>
            </a:r>
          </a:p>
        </p:txBody>
      </p:sp>
    </p:spTree>
    <p:extLst>
      <p:ext uri="{BB962C8B-B14F-4D97-AF65-F5344CB8AC3E}">
        <p14:creationId xmlns:p14="http://schemas.microsoft.com/office/powerpoint/2010/main" val="1906976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b="1" dirty="0">
                <a:effectLst>
                  <a:outerShdw blurRad="38100" dist="38100" dir="2700000" algn="tl">
                    <a:srgbClr val="000000">
                      <a:alpha val="43137"/>
                    </a:srgbClr>
                  </a:outerShdw>
                </a:effectLst>
              </a:rPr>
              <a:t>The Ease of Access Menu</a:t>
            </a:r>
          </a:p>
        </p:txBody>
      </p:sp>
      <p:sp>
        <p:nvSpPr>
          <p:cNvPr id="2" name="Slide Number Placeholder 1"/>
          <p:cNvSpPr>
            <a:spLocks noGrp="1"/>
          </p:cNvSpPr>
          <p:nvPr>
            <p:ph type="sldNum" sz="quarter" idx="12"/>
          </p:nvPr>
        </p:nvSpPr>
        <p:spPr/>
        <p:txBody>
          <a:bodyPr/>
          <a:lstStyle/>
          <a:p>
            <a:fld id="{A8160BDD-7155-D744-B749-9730458604AD}" type="slidenum">
              <a:rPr lang="en-US" smtClean="0"/>
              <a:pPr/>
              <a:t>27</a:t>
            </a:fld>
            <a:endParaRPr lang="en-US" dirty="0"/>
          </a:p>
        </p:txBody>
      </p:sp>
      <p:graphicFrame>
        <p:nvGraphicFramePr>
          <p:cNvPr id="102423" name="Group 23"/>
          <p:cNvGraphicFramePr>
            <a:graphicFrameLocks noGrp="1"/>
          </p:cNvGraphicFramePr>
          <p:nvPr>
            <p:extLst>
              <p:ext uri="{D42A27DB-BD31-4B8C-83A1-F6EECF244321}">
                <p14:modId xmlns:p14="http://schemas.microsoft.com/office/powerpoint/2010/main" val="3638705851"/>
              </p:ext>
            </p:extLst>
          </p:nvPr>
        </p:nvGraphicFramePr>
        <p:xfrm>
          <a:off x="1857375" y="1639811"/>
          <a:ext cx="5429250" cy="2293620"/>
        </p:xfrm>
        <a:graphic>
          <a:graphicData uri="http://schemas.openxmlformats.org/drawingml/2006/table">
            <a:tbl>
              <a:tblPr/>
              <a:tblGrid>
                <a:gridCol w="154305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429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200" b="1" i="0" u="none" strike="noStrike" cap="none" normalizeH="0" baseline="0" dirty="0">
                          <a:ln>
                            <a:noFill/>
                          </a:ln>
                          <a:solidFill>
                            <a:schemeClr val="bg1"/>
                          </a:solidFill>
                          <a:effectLst/>
                          <a:latin typeface="+mj-lt"/>
                        </a:rPr>
                        <a:t>Feature</a:t>
                      </a:r>
                    </a:p>
                  </a:txBody>
                  <a:tcPr marL="68580" marR="68580" marT="34290" marB="3429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1A1DD"/>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200" b="1" i="0" u="none" strike="noStrike" cap="none" normalizeH="0" baseline="0" dirty="0">
                          <a:ln>
                            <a:noFill/>
                          </a:ln>
                          <a:solidFill>
                            <a:schemeClr val="bg1"/>
                          </a:solidFill>
                          <a:effectLst/>
                          <a:latin typeface="+mj-lt"/>
                        </a:rPr>
                        <a:t>Description</a:t>
                      </a:r>
                    </a:p>
                  </a:txBody>
                  <a:tcPr marL="68580" marR="68580" marT="34290" marB="3429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1A1DD"/>
                    </a:solidFill>
                  </a:tcPr>
                </a:tc>
                <a:extLst>
                  <a:ext uri="{0D108BD9-81ED-4DB2-BD59-A6C34878D82A}">
                    <a16:rowId xmlns:a16="http://schemas.microsoft.com/office/drawing/2014/main" val="10000"/>
                  </a:ext>
                </a:extLst>
              </a:tr>
              <a:tr h="28575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mj-lt"/>
                        </a:rPr>
                        <a:t>Narrator</a:t>
                      </a:r>
                    </a:p>
                  </a:txBody>
                  <a:tcPr marL="68580" marR="68580" marT="34290" marB="3429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mj-lt"/>
                        </a:rPr>
                        <a:t>Reads aloud what is on the screen.</a:t>
                      </a:r>
                    </a:p>
                  </a:txBody>
                  <a:tcPr marL="68580" marR="68580" marT="34290" marB="3429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28575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mj-lt"/>
                        </a:rPr>
                        <a:t>Magnifier</a:t>
                      </a:r>
                    </a:p>
                  </a:txBody>
                  <a:tcPr marL="68580" marR="68580" marT="34290" marB="3429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mj-lt"/>
                        </a:rPr>
                        <a:t>Enlarges the whole screen or portions of the screen.</a:t>
                      </a:r>
                    </a:p>
                  </a:txBody>
                  <a:tcPr marL="68580" marR="68580" marT="34290" marB="3429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8575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mj-lt"/>
                        </a:rPr>
                        <a:t>On-Screen Keyboard</a:t>
                      </a:r>
                    </a:p>
                  </a:txBody>
                  <a:tcPr marL="68580" marR="68580" marT="34290" marB="3429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mj-lt"/>
                        </a:rPr>
                        <a:t>Places a keyboard on the screen.</a:t>
                      </a:r>
                    </a:p>
                  </a:txBody>
                  <a:tcPr marL="68580" marR="68580" marT="34290" marB="3429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8862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mj-lt"/>
                        </a:rPr>
                        <a:t>High Contrast</a:t>
                      </a:r>
                    </a:p>
                  </a:txBody>
                  <a:tcPr marL="68580" marR="68580" marT="34290" marB="3429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mj-lt"/>
                        </a:rPr>
                        <a:t>Changes display settings so objects on screen are easier to distinguish.</a:t>
                      </a:r>
                    </a:p>
                  </a:txBody>
                  <a:tcPr marL="68580" marR="68580" marT="34290" marB="3429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8575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mj-lt"/>
                        </a:rPr>
                        <a:t>Sticky Keys</a:t>
                      </a:r>
                    </a:p>
                  </a:txBody>
                  <a:tcPr marL="68580" marR="68580" marT="34290" marB="3429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mj-lt"/>
                        </a:rPr>
                        <a:t>Allows you to press key combinations one key at a time.</a:t>
                      </a:r>
                    </a:p>
                  </a:txBody>
                  <a:tcPr marL="68580" marR="68580" marT="34290" marB="3429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8862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mj-lt"/>
                        </a:rPr>
                        <a:t>Filter Keys</a:t>
                      </a:r>
                    </a:p>
                  </a:txBody>
                  <a:tcPr marL="68580" marR="68580" marT="34290" marB="3429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mj-lt"/>
                        </a:rPr>
                        <a:t>Ignores keystrokes repeated rapidly or keystrokes held down for several seconds unintentionally.</a:t>
                      </a:r>
                    </a:p>
                  </a:txBody>
                  <a:tcPr marL="68580" marR="68580" marT="34290" marB="3429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bl>
          </a:graphicData>
        </a:graphic>
      </p:graphicFrame>
      <p:sp>
        <p:nvSpPr>
          <p:cNvPr id="3" name="Date Placeholder 2">
            <a:extLst>
              <a:ext uri="{FF2B5EF4-FFF2-40B4-BE49-F238E27FC236}">
                <a16:creationId xmlns:a16="http://schemas.microsoft.com/office/drawing/2014/main" id="{EABB0CF3-8B81-6E5E-A03A-2FB55CD6717A}"/>
              </a:ext>
            </a:extLst>
          </p:cNvPr>
          <p:cNvSpPr>
            <a:spLocks noGrp="1"/>
          </p:cNvSpPr>
          <p:nvPr>
            <p:ph type="dt" sz="half" idx="10"/>
          </p:nvPr>
        </p:nvSpPr>
        <p:spPr/>
        <p:txBody>
          <a:bodyPr/>
          <a:lstStyle/>
          <a:p>
            <a:fld id="{BDC42F8C-5B0A-4CEE-A4BA-9421AA1B4C52}" type="datetime1">
              <a:rPr lang="en-US" smtClean="0"/>
              <a:t>5/2/2025</a:t>
            </a:fld>
            <a:endParaRPr lang="en-US"/>
          </a:p>
        </p:txBody>
      </p:sp>
      <p:sp>
        <p:nvSpPr>
          <p:cNvPr id="4" name="Footer Placeholder 3">
            <a:extLst>
              <a:ext uri="{FF2B5EF4-FFF2-40B4-BE49-F238E27FC236}">
                <a16:creationId xmlns:a16="http://schemas.microsoft.com/office/drawing/2014/main" id="{9C9F769F-287A-6975-F28A-C5F240465D18}"/>
              </a:ext>
            </a:extLst>
          </p:cNvPr>
          <p:cNvSpPr>
            <a:spLocks noGrp="1"/>
          </p:cNvSpPr>
          <p:nvPr>
            <p:ph type="ftr" sz="quarter" idx="11"/>
          </p:nvPr>
        </p:nvSpPr>
        <p:spPr/>
        <p:txBody>
          <a:bodyPr/>
          <a:lstStyle/>
          <a:p>
            <a:r>
              <a:rPr lang="en-US"/>
              <a:t>Copyright 2018-2025 © Carl M. Burnett</a:t>
            </a:r>
          </a:p>
        </p:txBody>
      </p:sp>
    </p:spTree>
    <p:extLst>
      <p:ext uri="{BB962C8B-B14F-4D97-AF65-F5344CB8AC3E}">
        <p14:creationId xmlns:p14="http://schemas.microsoft.com/office/powerpoint/2010/main" val="1208710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Clipboard</a:t>
            </a:r>
          </a:p>
        </p:txBody>
      </p:sp>
      <p:graphicFrame>
        <p:nvGraphicFramePr>
          <p:cNvPr id="4" name="Group 23"/>
          <p:cNvGraphicFramePr>
            <a:graphicFrameLocks noGrp="1"/>
          </p:cNvGraphicFramePr>
          <p:nvPr/>
        </p:nvGraphicFramePr>
        <p:xfrm>
          <a:off x="1628775" y="1588337"/>
          <a:ext cx="5886450" cy="3133206"/>
        </p:xfrm>
        <a:graphic>
          <a:graphicData uri="http://schemas.openxmlformats.org/drawingml/2006/table">
            <a:tbl>
              <a:tblPr/>
              <a:tblGrid>
                <a:gridCol w="914400">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493856">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Tx/>
                        <a:buNone/>
                        <a:tabLst/>
                      </a:pPr>
                      <a:r>
                        <a:rPr kumimoji="0" lang="en-US" sz="1200" b="1" i="0" u="none" strike="noStrike" kern="1200" cap="none" normalizeH="0" baseline="0" dirty="0">
                          <a:ln>
                            <a:noFill/>
                          </a:ln>
                          <a:solidFill>
                            <a:schemeClr val="bg1"/>
                          </a:solidFill>
                          <a:effectLst/>
                          <a:latin typeface="+mj-lt"/>
                          <a:ea typeface="+mn-ea"/>
                          <a:cs typeface="+mn-cs"/>
                        </a:rPr>
                        <a:t>Clipboard Function</a:t>
                      </a:r>
                    </a:p>
                  </a:txBody>
                  <a:tcPr marL="68580" marR="68580" marT="34290" marB="3429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Tx/>
                        <a:buNone/>
                        <a:tabLst/>
                      </a:pPr>
                      <a:r>
                        <a:rPr kumimoji="0" lang="en-US" sz="1200" b="1" i="0" u="none" strike="noStrike" cap="none" normalizeH="0" baseline="0" dirty="0">
                          <a:ln>
                            <a:noFill/>
                          </a:ln>
                          <a:solidFill>
                            <a:schemeClr val="bg1"/>
                          </a:solidFill>
                          <a:effectLst/>
                          <a:latin typeface="+mj-lt"/>
                        </a:rPr>
                        <a:t>Keyboard Shortcut</a:t>
                      </a:r>
                    </a:p>
                  </a:txBody>
                  <a:tcPr marL="68580" marR="68580" marT="34290" marB="3429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Tx/>
                        <a:buNone/>
                        <a:tabLst/>
                      </a:pPr>
                      <a:r>
                        <a:rPr kumimoji="0" lang="en-US" sz="1200" b="1" i="0" u="none" strike="noStrike" cap="none" normalizeH="0" baseline="0" dirty="0">
                          <a:ln>
                            <a:noFill/>
                          </a:ln>
                          <a:solidFill>
                            <a:schemeClr val="bg1"/>
                          </a:solidFill>
                          <a:effectLst/>
                          <a:latin typeface="+mj-lt"/>
                        </a:rPr>
                        <a:t>Used To</a:t>
                      </a:r>
                    </a:p>
                  </a:txBody>
                  <a:tcPr marL="68580" marR="68580" marT="34290" marB="3429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35755">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mj-lt"/>
                        </a:rPr>
                        <a:t>Cut</a:t>
                      </a:r>
                    </a:p>
                  </a:txBody>
                  <a:tcPr marL="68580" marR="68580" marT="34290" marB="3429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mj-lt"/>
                        </a:rPr>
                        <a:t>Ctrl+X</a:t>
                      </a:r>
                    </a:p>
                  </a:txBody>
                  <a:tcPr marL="68580" marR="68580" marT="34290" marB="3429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mj-lt"/>
                        </a:rPr>
                        <a:t>Remove the selected item from its original location and place it on the clipboard.</a:t>
                      </a:r>
                    </a:p>
                  </a:txBody>
                  <a:tcPr marL="68580" marR="68580" marT="34290" marB="3429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435755">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mj-lt"/>
                        </a:rPr>
                        <a:t>Copy</a:t>
                      </a:r>
                    </a:p>
                  </a:txBody>
                  <a:tcPr marL="68580" marR="68580" marT="34290" marB="3429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Tx/>
                        <a:buNone/>
                        <a:tabLst/>
                        <a:defRPr/>
                      </a:pPr>
                      <a:r>
                        <a:rPr kumimoji="0" lang="en-US" sz="1100" b="0" i="0" u="none" strike="noStrike" cap="none" normalizeH="0" baseline="0" dirty="0">
                          <a:ln>
                            <a:noFill/>
                          </a:ln>
                          <a:solidFill>
                            <a:schemeClr val="tx1"/>
                          </a:solidFill>
                          <a:effectLst/>
                          <a:latin typeface="+mj-lt"/>
                        </a:rPr>
                        <a:t>Ctrl+C</a:t>
                      </a:r>
                    </a:p>
                  </a:txBody>
                  <a:tcPr marL="68580" marR="68580" marT="34290" marB="3429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defRPr/>
                      </a:pPr>
                      <a:r>
                        <a:rPr kumimoji="0" lang="en-US" sz="1100" b="0" i="0" u="none" strike="noStrike" cap="none" normalizeH="0" baseline="0" dirty="0">
                          <a:ln>
                            <a:noFill/>
                          </a:ln>
                          <a:solidFill>
                            <a:schemeClr val="tx1"/>
                          </a:solidFill>
                          <a:effectLst/>
                          <a:latin typeface="+mj-lt"/>
                        </a:rPr>
                        <a:t>Keep the selected item in its original location and also place it on the clipboard.</a:t>
                      </a:r>
                    </a:p>
                  </a:txBody>
                  <a:tcPr marL="68580" marR="68580" marT="34290" marB="3429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10287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mj-lt"/>
                        </a:rPr>
                        <a:t>Paste</a:t>
                      </a:r>
                    </a:p>
                  </a:txBody>
                  <a:tcPr marL="68580" marR="68580" marT="34290" marB="3429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Tx/>
                        <a:buNone/>
                        <a:tabLst/>
                        <a:defRPr/>
                      </a:pPr>
                      <a:r>
                        <a:rPr lang="en-US" sz="1100" dirty="0">
                          <a:latin typeface="+mj-lt"/>
                        </a:rPr>
                        <a:t>Ctrl+V</a:t>
                      </a:r>
                    </a:p>
                  </a:txBody>
                  <a:tcPr marL="68580" marR="68580" marT="34290" marB="3429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defRPr/>
                      </a:pPr>
                      <a:r>
                        <a:rPr lang="en-US" sz="1100" dirty="0">
                          <a:latin typeface="+mj-lt"/>
                        </a:rPr>
                        <a:t>Place clipboard items (cut or copied) into a new location within a document or in a file created by another program. The contents of the clipboard remain there until you replace them with another selection, lock or sign out of your account, or turn off your PC. This enables you to paste the same item over and over again.</a:t>
                      </a:r>
                    </a:p>
                  </a:txBody>
                  <a:tcPr marL="68580" marR="68580" marT="34290" marB="3429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70866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mj-lt"/>
                        </a:rPr>
                        <a:t>Paste Special</a:t>
                      </a:r>
                    </a:p>
                  </a:txBody>
                  <a:tcPr marL="68580" marR="68580" marT="34290" marB="3429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9900"/>
                        </a:buClr>
                        <a:buSzTx/>
                        <a:buFontTx/>
                        <a:buNone/>
                        <a:tabLst/>
                        <a:defRPr/>
                      </a:pPr>
                      <a:r>
                        <a:rPr lang="en-US" sz="1100" dirty="0">
                          <a:latin typeface="+mj-lt"/>
                        </a:rPr>
                        <a:t>Ctrl+Alt+V</a:t>
                      </a:r>
                    </a:p>
                  </a:txBody>
                  <a:tcPr marL="68580" marR="68580" marT="34290" marB="3429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defRPr/>
                      </a:pPr>
                      <a:r>
                        <a:rPr lang="en-US" sz="1100" dirty="0">
                          <a:latin typeface="+mj-lt"/>
                        </a:rPr>
                        <a:t>Paste items in a special format of your choosing. For example, you can select </a:t>
                      </a:r>
                      <a:r>
                        <a:rPr lang="en-US" sz="1100" b="1" dirty="0">
                          <a:latin typeface="+mj-lt"/>
                        </a:rPr>
                        <a:t>Unformatted Text</a:t>
                      </a:r>
                      <a:r>
                        <a:rPr lang="en-US" sz="1100" dirty="0">
                          <a:latin typeface="+mj-lt"/>
                        </a:rPr>
                        <a:t> from the </a:t>
                      </a:r>
                      <a:r>
                        <a:rPr lang="en-US" sz="1100" b="1" dirty="0">
                          <a:latin typeface="+mj-lt"/>
                        </a:rPr>
                        <a:t>Paste Special</a:t>
                      </a:r>
                      <a:r>
                        <a:rPr lang="en-US" sz="1100" dirty="0">
                          <a:latin typeface="+mj-lt"/>
                        </a:rPr>
                        <a:t> dialog box to remove any bold formatting or coloring in the text you copied to the clipboard.</a:t>
                      </a:r>
                    </a:p>
                  </a:txBody>
                  <a:tcPr marL="68580" marR="68580" marT="34290" marB="3429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fld id="{A8160BDD-7155-D744-B749-9730458604AD}" type="slidenum">
              <a:rPr lang="en-US" smtClean="0"/>
              <a:t>28</a:t>
            </a:fld>
            <a:endParaRPr lang="en-US" dirty="0"/>
          </a:p>
        </p:txBody>
      </p:sp>
      <p:sp>
        <p:nvSpPr>
          <p:cNvPr id="5" name="Date Placeholder 4">
            <a:extLst>
              <a:ext uri="{FF2B5EF4-FFF2-40B4-BE49-F238E27FC236}">
                <a16:creationId xmlns:a16="http://schemas.microsoft.com/office/drawing/2014/main" id="{6537224A-712B-165F-52D3-D69D71B19093}"/>
              </a:ext>
            </a:extLst>
          </p:cNvPr>
          <p:cNvSpPr>
            <a:spLocks noGrp="1"/>
          </p:cNvSpPr>
          <p:nvPr>
            <p:ph type="dt" sz="half" idx="10"/>
          </p:nvPr>
        </p:nvSpPr>
        <p:spPr/>
        <p:txBody>
          <a:bodyPr/>
          <a:lstStyle/>
          <a:p>
            <a:fld id="{BAD4BCF1-395A-4288-B3B1-EBC9909DE5C2}" type="datetime1">
              <a:rPr lang="en-US" smtClean="0"/>
              <a:t>5/2/2025</a:t>
            </a:fld>
            <a:endParaRPr lang="en-US"/>
          </a:p>
        </p:txBody>
      </p:sp>
      <p:sp>
        <p:nvSpPr>
          <p:cNvPr id="6" name="Footer Placeholder 5">
            <a:extLst>
              <a:ext uri="{FF2B5EF4-FFF2-40B4-BE49-F238E27FC236}">
                <a16:creationId xmlns:a16="http://schemas.microsoft.com/office/drawing/2014/main" id="{3DBF4E95-09FD-CC71-57ED-6931D609C9C0}"/>
              </a:ext>
            </a:extLst>
          </p:cNvPr>
          <p:cNvSpPr>
            <a:spLocks noGrp="1"/>
          </p:cNvSpPr>
          <p:nvPr>
            <p:ph type="ftr" sz="quarter" idx="11"/>
          </p:nvPr>
        </p:nvSpPr>
        <p:spPr/>
        <p:txBody>
          <a:bodyPr/>
          <a:lstStyle/>
          <a:p>
            <a:r>
              <a:rPr lang="en-US"/>
              <a:t>Copyright 2018-2025 © Carl M. Burnett</a:t>
            </a:r>
          </a:p>
        </p:txBody>
      </p:sp>
    </p:spTree>
    <p:extLst>
      <p:ext uri="{BB962C8B-B14F-4D97-AF65-F5344CB8AC3E}">
        <p14:creationId xmlns:p14="http://schemas.microsoft.com/office/powerpoint/2010/main" val="3623500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528066"/>
            <a:ext cx="8229600" cy="672084"/>
          </a:xfrm>
        </p:spPr>
        <p:txBody>
          <a:bodyPr>
            <a:normAutofit fontScale="90000"/>
          </a:bodyPr>
          <a:lstStyle/>
          <a:p>
            <a:pPr eaLnBrk="1" hangingPunct="1"/>
            <a:r>
              <a:rPr lang="en-US" sz="4400" dirty="0">
                <a:ea typeface="Calibri" panose="020F0502020204030204" pitchFamily="34" charset="0"/>
              </a:rPr>
              <a:t>Settings</a:t>
            </a:r>
          </a:p>
        </p:txBody>
      </p:sp>
      <p:sp>
        <p:nvSpPr>
          <p:cNvPr id="2" name="Slide Number Placeholder 1"/>
          <p:cNvSpPr>
            <a:spLocks noGrp="1"/>
          </p:cNvSpPr>
          <p:nvPr>
            <p:ph type="sldNum" sz="quarter" idx="12"/>
          </p:nvPr>
        </p:nvSpPr>
        <p:spPr/>
        <p:txBody>
          <a:bodyPr/>
          <a:lstStyle/>
          <a:p>
            <a:fld id="{A8160BDD-7155-D744-B749-9730458604AD}" type="slidenum">
              <a:rPr lang="en-US" smtClean="0"/>
              <a:t>29</a:t>
            </a:fld>
            <a:endParaRPr lang="en-US" dirty="0"/>
          </a:p>
        </p:txBody>
      </p:sp>
      <p:pic>
        <p:nvPicPr>
          <p:cNvPr id="5" name="Picture 4"/>
          <p:cNvPicPr>
            <a:picLocks noChangeAspect="1"/>
          </p:cNvPicPr>
          <p:nvPr/>
        </p:nvPicPr>
        <p:blipFill>
          <a:blip r:embed="rId2"/>
          <a:stretch>
            <a:fillRect/>
          </a:stretch>
        </p:blipFill>
        <p:spPr>
          <a:xfrm>
            <a:off x="2617893" y="887391"/>
            <a:ext cx="5090723" cy="3687387"/>
          </a:xfrm>
          <a:prstGeom prst="rect">
            <a:avLst/>
          </a:prstGeom>
        </p:spPr>
      </p:pic>
      <p:sp>
        <p:nvSpPr>
          <p:cNvPr id="3" name="Date Placeholder 2">
            <a:extLst>
              <a:ext uri="{FF2B5EF4-FFF2-40B4-BE49-F238E27FC236}">
                <a16:creationId xmlns:a16="http://schemas.microsoft.com/office/drawing/2014/main" id="{C6F465B0-226F-3BE0-9391-EE5971EBFF5A}"/>
              </a:ext>
            </a:extLst>
          </p:cNvPr>
          <p:cNvSpPr>
            <a:spLocks noGrp="1"/>
          </p:cNvSpPr>
          <p:nvPr>
            <p:ph type="dt" sz="half" idx="10"/>
          </p:nvPr>
        </p:nvSpPr>
        <p:spPr/>
        <p:txBody>
          <a:bodyPr/>
          <a:lstStyle/>
          <a:p>
            <a:fld id="{708F8C13-06D9-4A55-AB1C-CB9E6AB88753}" type="datetime1">
              <a:rPr lang="en-US" smtClean="0"/>
              <a:t>5/2/2025</a:t>
            </a:fld>
            <a:endParaRPr lang="en-US"/>
          </a:p>
        </p:txBody>
      </p:sp>
      <p:sp>
        <p:nvSpPr>
          <p:cNvPr id="4" name="Footer Placeholder 3">
            <a:extLst>
              <a:ext uri="{FF2B5EF4-FFF2-40B4-BE49-F238E27FC236}">
                <a16:creationId xmlns:a16="http://schemas.microsoft.com/office/drawing/2014/main" id="{137A4295-D48B-1FBA-DBBF-60157F51A3DD}"/>
              </a:ext>
            </a:extLst>
          </p:cNvPr>
          <p:cNvSpPr>
            <a:spLocks noGrp="1"/>
          </p:cNvSpPr>
          <p:nvPr>
            <p:ph type="ftr" sz="quarter" idx="11"/>
          </p:nvPr>
        </p:nvSpPr>
        <p:spPr/>
        <p:txBody>
          <a:bodyPr/>
          <a:lstStyle/>
          <a:p>
            <a:r>
              <a:rPr lang="en-US"/>
              <a:t>Copyright 2018-2025 © Carl M. Burnett</a:t>
            </a:r>
          </a:p>
        </p:txBody>
      </p:sp>
    </p:spTree>
    <p:extLst>
      <p:ext uri="{BB962C8B-B14F-4D97-AF65-F5344CB8AC3E}">
        <p14:creationId xmlns:p14="http://schemas.microsoft.com/office/powerpoint/2010/main" val="189998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DA304F-B459-E162-0796-ED993E960504}"/>
              </a:ext>
            </a:extLst>
          </p:cNvPr>
          <p:cNvSpPr>
            <a:spLocks noGrp="1"/>
          </p:cNvSpPr>
          <p:nvPr>
            <p:ph type="title"/>
          </p:nvPr>
        </p:nvSpPr>
        <p:spPr/>
        <p:txBody>
          <a:bodyPr>
            <a:normAutofit fontScale="90000"/>
          </a:bodyPr>
          <a:lstStyle/>
          <a:p>
            <a:r>
              <a:rPr lang="en-US" sz="5400" spc="-33" dirty="0">
                <a:latin typeface="Arial"/>
                <a:cs typeface="Arial"/>
              </a:rPr>
              <a:t>Mouse</a:t>
            </a:r>
            <a:r>
              <a:rPr lang="en-US" sz="5400" spc="-109" dirty="0">
                <a:latin typeface="Arial"/>
                <a:cs typeface="Arial"/>
              </a:rPr>
              <a:t> </a:t>
            </a:r>
            <a:r>
              <a:rPr lang="en-US" sz="5400" spc="-13" dirty="0">
                <a:latin typeface="Arial"/>
                <a:cs typeface="Arial"/>
              </a:rPr>
              <a:t>Actions</a:t>
            </a:r>
            <a:endParaRPr lang="en-US" dirty="0"/>
          </a:p>
        </p:txBody>
      </p:sp>
      <p:sp>
        <p:nvSpPr>
          <p:cNvPr id="8" name="Content Placeholder 7">
            <a:extLst>
              <a:ext uri="{FF2B5EF4-FFF2-40B4-BE49-F238E27FC236}">
                <a16:creationId xmlns:a16="http://schemas.microsoft.com/office/drawing/2014/main" id="{58965C35-5FF9-330D-508E-A917BCCC1524}"/>
              </a:ext>
            </a:extLst>
          </p:cNvPr>
          <p:cNvSpPr>
            <a:spLocks noGrp="1"/>
          </p:cNvSpPr>
          <p:nvPr>
            <p:ph idx="1"/>
          </p:nvPr>
        </p:nvSpPr>
        <p:spPr/>
        <p:txBody>
          <a:bodyPr>
            <a:normAutofit/>
          </a:bodyPr>
          <a:lstStyle/>
          <a:p>
            <a:pPr marL="158432" indent="-150027">
              <a:spcBef>
                <a:spcPts val="771"/>
              </a:spcBef>
              <a:buClr>
                <a:srgbClr val="4F227D"/>
              </a:buClr>
              <a:buSzPct val="64516"/>
              <a:buFont typeface="Arial"/>
              <a:buChar char="■"/>
              <a:tabLst>
                <a:tab pos="158432" algn="l"/>
              </a:tabLst>
            </a:pPr>
            <a:r>
              <a:rPr lang="en-US" sz="1400" b="1" dirty="0">
                <a:solidFill>
                  <a:srgbClr val="525252"/>
                </a:solidFill>
                <a:latin typeface="Arial"/>
                <a:cs typeface="Arial"/>
              </a:rPr>
              <a:t>Primary</a:t>
            </a:r>
            <a:r>
              <a:rPr lang="en-US" sz="1400" b="1" spc="122" dirty="0">
                <a:solidFill>
                  <a:srgbClr val="525252"/>
                </a:solidFill>
                <a:latin typeface="Arial"/>
                <a:cs typeface="Arial"/>
              </a:rPr>
              <a:t> </a:t>
            </a:r>
            <a:r>
              <a:rPr lang="en-US" sz="1400" b="1" dirty="0">
                <a:solidFill>
                  <a:srgbClr val="525252"/>
                </a:solidFill>
                <a:latin typeface="Arial"/>
                <a:cs typeface="Arial"/>
              </a:rPr>
              <a:t>mouse</a:t>
            </a:r>
            <a:r>
              <a:rPr lang="en-US" sz="1400" b="1" spc="86" dirty="0">
                <a:solidFill>
                  <a:srgbClr val="525252"/>
                </a:solidFill>
                <a:latin typeface="Arial"/>
                <a:cs typeface="Arial"/>
              </a:rPr>
              <a:t> </a:t>
            </a:r>
            <a:r>
              <a:rPr lang="en-US" sz="1400" b="1" dirty="0">
                <a:solidFill>
                  <a:srgbClr val="525252"/>
                </a:solidFill>
                <a:latin typeface="Arial"/>
                <a:cs typeface="Arial"/>
              </a:rPr>
              <a:t>button</a:t>
            </a:r>
            <a:r>
              <a:rPr lang="en-US" sz="1400" b="1" spc="40" dirty="0">
                <a:solidFill>
                  <a:srgbClr val="525252"/>
                </a:solidFill>
                <a:latin typeface="Arial"/>
                <a:cs typeface="Arial"/>
              </a:rPr>
              <a:t> </a:t>
            </a:r>
            <a:r>
              <a:rPr lang="en-US" sz="1400" dirty="0">
                <a:solidFill>
                  <a:srgbClr val="525252"/>
                </a:solidFill>
                <a:latin typeface="Arial"/>
                <a:cs typeface="Arial"/>
              </a:rPr>
              <a:t>-</a:t>
            </a:r>
            <a:r>
              <a:rPr lang="en-US" sz="1400" spc="311" dirty="0">
                <a:solidFill>
                  <a:srgbClr val="525252"/>
                </a:solidFill>
                <a:latin typeface="Arial"/>
                <a:cs typeface="Arial"/>
              </a:rPr>
              <a:t> </a:t>
            </a:r>
            <a:r>
              <a:rPr lang="en-US" sz="1400" dirty="0">
                <a:solidFill>
                  <a:srgbClr val="525252"/>
                </a:solidFill>
                <a:latin typeface="Arial"/>
                <a:cs typeface="Arial"/>
              </a:rPr>
              <a:t>by</a:t>
            </a:r>
            <a:r>
              <a:rPr lang="en-US" sz="1400" spc="10" dirty="0">
                <a:solidFill>
                  <a:srgbClr val="525252"/>
                </a:solidFill>
                <a:latin typeface="Arial"/>
                <a:cs typeface="Arial"/>
              </a:rPr>
              <a:t> </a:t>
            </a:r>
            <a:r>
              <a:rPr lang="en-US" sz="1400" dirty="0">
                <a:solidFill>
                  <a:srgbClr val="525252"/>
                </a:solidFill>
                <a:latin typeface="Arial"/>
                <a:cs typeface="Arial"/>
              </a:rPr>
              <a:t>default,</a:t>
            </a:r>
            <a:r>
              <a:rPr lang="en-US" sz="1400" spc="63" dirty="0">
                <a:solidFill>
                  <a:srgbClr val="525252"/>
                </a:solidFill>
                <a:latin typeface="Arial"/>
                <a:cs typeface="Arial"/>
              </a:rPr>
              <a:t> </a:t>
            </a:r>
            <a:r>
              <a:rPr lang="en-US" sz="1400" dirty="0">
                <a:solidFill>
                  <a:srgbClr val="525252"/>
                </a:solidFill>
                <a:latin typeface="Arial"/>
                <a:cs typeface="Arial"/>
              </a:rPr>
              <a:t>is</a:t>
            </a:r>
            <a:r>
              <a:rPr lang="en-US" sz="1400" spc="13" dirty="0">
                <a:solidFill>
                  <a:srgbClr val="525252"/>
                </a:solidFill>
                <a:latin typeface="Arial"/>
                <a:cs typeface="Arial"/>
              </a:rPr>
              <a:t> </a:t>
            </a:r>
            <a:r>
              <a:rPr lang="en-US" sz="1400" dirty="0">
                <a:solidFill>
                  <a:srgbClr val="525252"/>
                </a:solidFill>
                <a:latin typeface="Arial"/>
                <a:cs typeface="Arial"/>
              </a:rPr>
              <a:t>the</a:t>
            </a:r>
            <a:r>
              <a:rPr lang="en-US" sz="1400" spc="13" dirty="0">
                <a:solidFill>
                  <a:srgbClr val="525252"/>
                </a:solidFill>
                <a:latin typeface="Arial"/>
                <a:cs typeface="Arial"/>
              </a:rPr>
              <a:t> </a:t>
            </a:r>
            <a:r>
              <a:rPr lang="en-US" sz="1400" b="1" dirty="0">
                <a:solidFill>
                  <a:srgbClr val="525252"/>
                </a:solidFill>
                <a:latin typeface="Arial"/>
                <a:cs typeface="Arial"/>
              </a:rPr>
              <a:t>left</a:t>
            </a:r>
            <a:r>
              <a:rPr lang="en-US" sz="1400" b="1" spc="63" dirty="0">
                <a:solidFill>
                  <a:srgbClr val="525252"/>
                </a:solidFill>
                <a:latin typeface="Arial"/>
                <a:cs typeface="Arial"/>
              </a:rPr>
              <a:t> </a:t>
            </a:r>
            <a:r>
              <a:rPr lang="en-US" sz="1400" b="1" dirty="0">
                <a:solidFill>
                  <a:srgbClr val="525252"/>
                </a:solidFill>
                <a:latin typeface="Arial"/>
                <a:cs typeface="Arial"/>
              </a:rPr>
              <a:t>mouse</a:t>
            </a:r>
            <a:r>
              <a:rPr lang="en-US" sz="1400" b="1" spc="99" dirty="0">
                <a:solidFill>
                  <a:srgbClr val="525252"/>
                </a:solidFill>
                <a:latin typeface="Arial"/>
                <a:cs typeface="Arial"/>
              </a:rPr>
              <a:t> </a:t>
            </a:r>
            <a:r>
              <a:rPr lang="en-US" sz="1400" b="1" spc="-7" dirty="0">
                <a:solidFill>
                  <a:srgbClr val="525252"/>
                </a:solidFill>
                <a:latin typeface="Arial"/>
                <a:cs typeface="Arial"/>
              </a:rPr>
              <a:t>button</a:t>
            </a:r>
            <a:endParaRPr lang="en-US" sz="1400" dirty="0">
              <a:latin typeface="Arial"/>
              <a:cs typeface="Arial"/>
            </a:endParaRPr>
          </a:p>
          <a:p>
            <a:pPr marL="159272" indent="-150867">
              <a:spcBef>
                <a:spcPts val="708"/>
              </a:spcBef>
              <a:buClr>
                <a:srgbClr val="4F227D"/>
              </a:buClr>
              <a:buSzPct val="64516"/>
              <a:buFont typeface="Arial"/>
              <a:buChar char="■"/>
              <a:tabLst>
                <a:tab pos="159272" algn="l"/>
              </a:tabLst>
            </a:pPr>
            <a:r>
              <a:rPr lang="en-US" sz="1400" b="1" dirty="0">
                <a:solidFill>
                  <a:srgbClr val="525252"/>
                </a:solidFill>
                <a:latin typeface="Arial"/>
                <a:cs typeface="Arial"/>
              </a:rPr>
              <a:t>Secondary</a:t>
            </a:r>
            <a:r>
              <a:rPr lang="en-US" sz="1400" b="1" spc="116" dirty="0">
                <a:solidFill>
                  <a:srgbClr val="525252"/>
                </a:solidFill>
                <a:latin typeface="Arial"/>
                <a:cs typeface="Arial"/>
              </a:rPr>
              <a:t> </a:t>
            </a:r>
            <a:r>
              <a:rPr lang="en-US" sz="1400" b="1" dirty="0">
                <a:solidFill>
                  <a:srgbClr val="525252"/>
                </a:solidFill>
                <a:latin typeface="Arial"/>
                <a:cs typeface="Arial"/>
              </a:rPr>
              <a:t>mouse</a:t>
            </a:r>
            <a:r>
              <a:rPr lang="en-US" sz="1400" b="1" spc="60" dirty="0">
                <a:solidFill>
                  <a:srgbClr val="525252"/>
                </a:solidFill>
                <a:latin typeface="Arial"/>
                <a:cs typeface="Arial"/>
              </a:rPr>
              <a:t> </a:t>
            </a:r>
            <a:r>
              <a:rPr lang="en-US" sz="1400" b="1" dirty="0">
                <a:solidFill>
                  <a:srgbClr val="525252"/>
                </a:solidFill>
                <a:latin typeface="Arial"/>
                <a:cs typeface="Arial"/>
              </a:rPr>
              <a:t>button</a:t>
            </a:r>
            <a:r>
              <a:rPr lang="en-US" sz="1400" b="1" spc="66" dirty="0">
                <a:solidFill>
                  <a:srgbClr val="525252"/>
                </a:solidFill>
                <a:latin typeface="Arial"/>
                <a:cs typeface="Arial"/>
              </a:rPr>
              <a:t> </a:t>
            </a:r>
            <a:r>
              <a:rPr lang="en-US" sz="1400" dirty="0">
                <a:solidFill>
                  <a:srgbClr val="525252"/>
                </a:solidFill>
                <a:latin typeface="Arial"/>
                <a:cs typeface="Arial"/>
              </a:rPr>
              <a:t>-</a:t>
            </a:r>
            <a:r>
              <a:rPr lang="en-US" sz="1400" spc="298" dirty="0">
                <a:solidFill>
                  <a:srgbClr val="525252"/>
                </a:solidFill>
                <a:latin typeface="Arial"/>
                <a:cs typeface="Arial"/>
              </a:rPr>
              <a:t> </a:t>
            </a:r>
            <a:r>
              <a:rPr lang="en-US" sz="1400" dirty="0">
                <a:solidFill>
                  <a:srgbClr val="525252"/>
                </a:solidFill>
                <a:latin typeface="Arial"/>
                <a:cs typeface="Arial"/>
              </a:rPr>
              <a:t>by</a:t>
            </a:r>
            <a:r>
              <a:rPr lang="en-US" sz="1400" spc="23" dirty="0">
                <a:solidFill>
                  <a:srgbClr val="525252"/>
                </a:solidFill>
                <a:latin typeface="Arial"/>
                <a:cs typeface="Arial"/>
              </a:rPr>
              <a:t> </a:t>
            </a:r>
            <a:r>
              <a:rPr lang="en-US" sz="1400" dirty="0">
                <a:solidFill>
                  <a:srgbClr val="525252"/>
                </a:solidFill>
                <a:latin typeface="Arial"/>
                <a:cs typeface="Arial"/>
              </a:rPr>
              <a:t>default,</a:t>
            </a:r>
            <a:r>
              <a:rPr lang="en-US" sz="1400" spc="60" dirty="0">
                <a:solidFill>
                  <a:srgbClr val="525252"/>
                </a:solidFill>
                <a:latin typeface="Arial"/>
                <a:cs typeface="Arial"/>
              </a:rPr>
              <a:t> </a:t>
            </a:r>
            <a:r>
              <a:rPr lang="en-US" sz="1400" dirty="0">
                <a:solidFill>
                  <a:srgbClr val="525252"/>
                </a:solidFill>
                <a:latin typeface="Arial"/>
                <a:cs typeface="Arial"/>
              </a:rPr>
              <a:t>is</a:t>
            </a:r>
            <a:r>
              <a:rPr lang="en-US" sz="1400" spc="3" dirty="0">
                <a:solidFill>
                  <a:srgbClr val="525252"/>
                </a:solidFill>
                <a:latin typeface="Arial"/>
                <a:cs typeface="Arial"/>
              </a:rPr>
              <a:t> </a:t>
            </a:r>
            <a:r>
              <a:rPr lang="en-US" sz="1400" dirty="0">
                <a:solidFill>
                  <a:srgbClr val="525252"/>
                </a:solidFill>
                <a:latin typeface="Arial"/>
                <a:cs typeface="Arial"/>
              </a:rPr>
              <a:t>the</a:t>
            </a:r>
            <a:r>
              <a:rPr lang="en-US" sz="1400" spc="23" dirty="0">
                <a:solidFill>
                  <a:srgbClr val="525252"/>
                </a:solidFill>
                <a:latin typeface="Arial"/>
                <a:cs typeface="Arial"/>
              </a:rPr>
              <a:t> </a:t>
            </a:r>
            <a:r>
              <a:rPr lang="en-US" sz="1400" b="1" dirty="0">
                <a:solidFill>
                  <a:srgbClr val="525252"/>
                </a:solidFill>
                <a:latin typeface="Arial"/>
                <a:cs typeface="Arial"/>
              </a:rPr>
              <a:t>right</a:t>
            </a:r>
            <a:r>
              <a:rPr lang="en-US" sz="1400" b="1" spc="53" dirty="0">
                <a:solidFill>
                  <a:srgbClr val="525252"/>
                </a:solidFill>
                <a:latin typeface="Arial"/>
                <a:cs typeface="Arial"/>
              </a:rPr>
              <a:t> </a:t>
            </a:r>
            <a:r>
              <a:rPr lang="en-US" sz="1400" b="1" dirty="0">
                <a:solidFill>
                  <a:srgbClr val="525252"/>
                </a:solidFill>
                <a:latin typeface="Arial"/>
                <a:cs typeface="Arial"/>
              </a:rPr>
              <a:t>mouse</a:t>
            </a:r>
            <a:r>
              <a:rPr lang="en-US" sz="1400" b="1" spc="99" dirty="0">
                <a:solidFill>
                  <a:srgbClr val="525252"/>
                </a:solidFill>
                <a:latin typeface="Arial"/>
                <a:cs typeface="Arial"/>
              </a:rPr>
              <a:t> </a:t>
            </a:r>
            <a:r>
              <a:rPr lang="en-US" sz="1400" b="1" spc="-7" dirty="0">
                <a:solidFill>
                  <a:srgbClr val="525252"/>
                </a:solidFill>
                <a:latin typeface="Arial"/>
                <a:cs typeface="Arial"/>
              </a:rPr>
              <a:t>button</a:t>
            </a:r>
            <a:endParaRPr lang="en-US" sz="1400" b="1" spc="-7" dirty="0">
              <a:latin typeface="Arial"/>
              <a:cs typeface="Arial"/>
            </a:endParaRPr>
          </a:p>
          <a:p>
            <a:pPr marL="525032" lvl="1" indent="-150867">
              <a:spcBef>
                <a:spcPts val="708"/>
              </a:spcBef>
              <a:buClr>
                <a:srgbClr val="4F227D"/>
              </a:buClr>
              <a:buSzPct val="64516"/>
              <a:buFont typeface="Arial"/>
              <a:buChar char="■"/>
              <a:tabLst>
                <a:tab pos="159272" algn="l"/>
              </a:tabLst>
            </a:pPr>
            <a:r>
              <a:rPr lang="en-US" sz="1100" dirty="0">
                <a:solidFill>
                  <a:srgbClr val="525252"/>
                </a:solidFill>
                <a:latin typeface="Arial"/>
                <a:cs typeface="Arial"/>
              </a:rPr>
              <a:t> The primary</a:t>
            </a:r>
            <a:r>
              <a:rPr lang="en-US" sz="1100" spc="83" dirty="0">
                <a:solidFill>
                  <a:srgbClr val="525252"/>
                </a:solidFill>
                <a:latin typeface="Arial"/>
                <a:cs typeface="Arial"/>
              </a:rPr>
              <a:t> </a:t>
            </a:r>
            <a:r>
              <a:rPr lang="en-US" sz="1100" dirty="0">
                <a:solidFill>
                  <a:srgbClr val="525252"/>
                </a:solidFill>
                <a:latin typeface="Arial"/>
                <a:cs typeface="Arial"/>
              </a:rPr>
              <a:t>mouse</a:t>
            </a:r>
            <a:r>
              <a:rPr lang="en-US" sz="1100" spc="73" dirty="0">
                <a:solidFill>
                  <a:srgbClr val="525252"/>
                </a:solidFill>
                <a:latin typeface="Arial"/>
                <a:cs typeface="Arial"/>
              </a:rPr>
              <a:t> </a:t>
            </a:r>
            <a:r>
              <a:rPr lang="en-US" sz="1100" dirty="0">
                <a:solidFill>
                  <a:srgbClr val="525252"/>
                </a:solidFill>
                <a:latin typeface="Arial"/>
                <a:cs typeface="Arial"/>
              </a:rPr>
              <a:t>button</a:t>
            </a:r>
            <a:r>
              <a:rPr lang="en-US" sz="1100" spc="83" dirty="0">
                <a:solidFill>
                  <a:srgbClr val="525252"/>
                </a:solidFill>
                <a:latin typeface="Arial"/>
                <a:cs typeface="Arial"/>
              </a:rPr>
              <a:t> </a:t>
            </a:r>
            <a:r>
              <a:rPr lang="en-US" sz="1100" dirty="0">
                <a:solidFill>
                  <a:srgbClr val="525252"/>
                </a:solidFill>
                <a:latin typeface="Arial"/>
                <a:cs typeface="Arial"/>
              </a:rPr>
              <a:t>can</a:t>
            </a:r>
            <a:r>
              <a:rPr lang="en-US" sz="1100" spc="-17" dirty="0">
                <a:solidFill>
                  <a:srgbClr val="525252"/>
                </a:solidFill>
                <a:latin typeface="Arial"/>
                <a:cs typeface="Arial"/>
              </a:rPr>
              <a:t> </a:t>
            </a:r>
            <a:r>
              <a:rPr lang="en-US" sz="1100" dirty="0">
                <a:solidFill>
                  <a:srgbClr val="525252"/>
                </a:solidFill>
                <a:latin typeface="Arial"/>
                <a:cs typeface="Arial"/>
              </a:rPr>
              <a:t>be</a:t>
            </a:r>
            <a:r>
              <a:rPr lang="en-US" sz="1100" spc="-23" dirty="0">
                <a:solidFill>
                  <a:srgbClr val="525252"/>
                </a:solidFill>
                <a:latin typeface="Arial"/>
                <a:cs typeface="Arial"/>
              </a:rPr>
              <a:t> </a:t>
            </a:r>
            <a:r>
              <a:rPr lang="en-US" sz="1100" dirty="0">
                <a:solidFill>
                  <a:srgbClr val="525252"/>
                </a:solidFill>
                <a:latin typeface="Arial"/>
                <a:cs typeface="Arial"/>
              </a:rPr>
              <a:t>configured</a:t>
            </a:r>
            <a:r>
              <a:rPr lang="en-US" sz="1100" spc="109" dirty="0">
                <a:solidFill>
                  <a:srgbClr val="525252"/>
                </a:solidFill>
                <a:latin typeface="Arial"/>
                <a:cs typeface="Arial"/>
              </a:rPr>
              <a:t> </a:t>
            </a:r>
            <a:r>
              <a:rPr lang="en-US" sz="1100" dirty="0">
                <a:solidFill>
                  <a:srgbClr val="525252"/>
                </a:solidFill>
                <a:latin typeface="Arial"/>
                <a:cs typeface="Arial"/>
              </a:rPr>
              <a:t>to</a:t>
            </a:r>
            <a:r>
              <a:rPr lang="en-US" sz="1100" spc="-17" dirty="0">
                <a:solidFill>
                  <a:srgbClr val="525252"/>
                </a:solidFill>
                <a:latin typeface="Arial"/>
                <a:cs typeface="Arial"/>
              </a:rPr>
              <a:t> </a:t>
            </a:r>
            <a:r>
              <a:rPr lang="en-US" sz="1100" dirty="0">
                <a:solidFill>
                  <a:srgbClr val="525252"/>
                </a:solidFill>
                <a:latin typeface="Arial"/>
                <a:cs typeface="Arial"/>
              </a:rPr>
              <a:t>be</a:t>
            </a:r>
            <a:r>
              <a:rPr lang="en-US" sz="1100" spc="-17" dirty="0">
                <a:solidFill>
                  <a:srgbClr val="525252"/>
                </a:solidFill>
                <a:latin typeface="Arial"/>
                <a:cs typeface="Arial"/>
              </a:rPr>
              <a:t> </a:t>
            </a:r>
            <a:r>
              <a:rPr lang="en-US" sz="1100" dirty="0">
                <a:solidFill>
                  <a:srgbClr val="525252"/>
                </a:solidFill>
                <a:latin typeface="Arial"/>
                <a:cs typeface="Arial"/>
              </a:rPr>
              <a:t>the</a:t>
            </a:r>
            <a:r>
              <a:rPr lang="en-US" sz="1100" spc="-17" dirty="0">
                <a:solidFill>
                  <a:srgbClr val="525252"/>
                </a:solidFill>
                <a:latin typeface="Arial"/>
                <a:cs typeface="Arial"/>
              </a:rPr>
              <a:t> </a:t>
            </a:r>
            <a:r>
              <a:rPr lang="en-US" sz="1100" dirty="0">
                <a:solidFill>
                  <a:srgbClr val="525252"/>
                </a:solidFill>
                <a:latin typeface="Arial"/>
                <a:cs typeface="Arial"/>
              </a:rPr>
              <a:t>right</a:t>
            </a:r>
            <a:r>
              <a:rPr lang="en-US" sz="1100" spc="-17" dirty="0">
                <a:solidFill>
                  <a:srgbClr val="525252"/>
                </a:solidFill>
                <a:latin typeface="Arial"/>
                <a:cs typeface="Arial"/>
              </a:rPr>
              <a:t> </a:t>
            </a:r>
            <a:r>
              <a:rPr lang="en-US" sz="1100" dirty="0">
                <a:solidFill>
                  <a:srgbClr val="525252"/>
                </a:solidFill>
                <a:latin typeface="Arial"/>
                <a:cs typeface="Arial"/>
              </a:rPr>
              <a:t>mouse</a:t>
            </a:r>
            <a:r>
              <a:rPr lang="en-US" sz="1100" spc="-17" dirty="0">
                <a:solidFill>
                  <a:srgbClr val="525252"/>
                </a:solidFill>
                <a:latin typeface="Arial"/>
                <a:cs typeface="Arial"/>
              </a:rPr>
              <a:t> </a:t>
            </a:r>
            <a:r>
              <a:rPr lang="en-US" sz="1100" dirty="0">
                <a:solidFill>
                  <a:srgbClr val="525252"/>
                </a:solidFill>
                <a:latin typeface="Arial"/>
                <a:cs typeface="Arial"/>
              </a:rPr>
              <a:t>button,</a:t>
            </a:r>
            <a:r>
              <a:rPr lang="en-US" sz="1100" spc="106" dirty="0">
                <a:solidFill>
                  <a:srgbClr val="525252"/>
                </a:solidFill>
                <a:latin typeface="Arial"/>
                <a:cs typeface="Arial"/>
              </a:rPr>
              <a:t> </a:t>
            </a:r>
            <a:r>
              <a:rPr lang="en-US" sz="1100" dirty="0">
                <a:solidFill>
                  <a:srgbClr val="525252"/>
                </a:solidFill>
                <a:latin typeface="Arial"/>
                <a:cs typeface="Arial"/>
              </a:rPr>
              <a:t>which</a:t>
            </a:r>
            <a:r>
              <a:rPr lang="en-US" sz="1100" spc="73" dirty="0">
                <a:solidFill>
                  <a:srgbClr val="525252"/>
                </a:solidFill>
                <a:latin typeface="Arial"/>
                <a:cs typeface="Arial"/>
              </a:rPr>
              <a:t> </a:t>
            </a:r>
            <a:r>
              <a:rPr lang="en-US" sz="1100" spc="-13" dirty="0">
                <a:solidFill>
                  <a:srgbClr val="525252"/>
                </a:solidFill>
                <a:latin typeface="Arial"/>
                <a:cs typeface="Arial"/>
              </a:rPr>
              <a:t>then </a:t>
            </a:r>
            <a:r>
              <a:rPr lang="en-US" sz="1100" dirty="0">
                <a:solidFill>
                  <a:srgbClr val="525252"/>
                </a:solidFill>
                <a:latin typeface="Arial"/>
                <a:cs typeface="Arial"/>
              </a:rPr>
              <a:t>makes</a:t>
            </a:r>
            <a:r>
              <a:rPr lang="en-US" sz="1100" spc="116" dirty="0">
                <a:solidFill>
                  <a:srgbClr val="525252"/>
                </a:solidFill>
                <a:latin typeface="Arial"/>
                <a:cs typeface="Arial"/>
              </a:rPr>
              <a:t> </a:t>
            </a:r>
            <a:r>
              <a:rPr lang="en-US" sz="1100" dirty="0">
                <a:solidFill>
                  <a:srgbClr val="525252"/>
                </a:solidFill>
                <a:latin typeface="Arial"/>
                <a:cs typeface="Arial"/>
              </a:rPr>
              <a:t>the</a:t>
            </a:r>
            <a:r>
              <a:rPr lang="en-US" sz="1100" spc="-20" dirty="0">
                <a:solidFill>
                  <a:srgbClr val="525252"/>
                </a:solidFill>
                <a:latin typeface="Arial"/>
                <a:cs typeface="Arial"/>
              </a:rPr>
              <a:t> </a:t>
            </a:r>
            <a:r>
              <a:rPr lang="en-US" sz="1100" dirty="0">
                <a:solidFill>
                  <a:srgbClr val="525252"/>
                </a:solidFill>
                <a:latin typeface="Arial"/>
                <a:cs typeface="Arial"/>
              </a:rPr>
              <a:t>left</a:t>
            </a:r>
            <a:r>
              <a:rPr lang="en-US" sz="1100" spc="109" dirty="0">
                <a:solidFill>
                  <a:srgbClr val="525252"/>
                </a:solidFill>
                <a:latin typeface="Arial"/>
                <a:cs typeface="Arial"/>
              </a:rPr>
              <a:t> </a:t>
            </a:r>
            <a:r>
              <a:rPr lang="en-US" sz="1100" dirty="0">
                <a:solidFill>
                  <a:srgbClr val="525252"/>
                </a:solidFill>
                <a:latin typeface="Arial"/>
                <a:cs typeface="Arial"/>
              </a:rPr>
              <a:t>mouse</a:t>
            </a:r>
            <a:r>
              <a:rPr lang="en-US" sz="1100" spc="113" dirty="0">
                <a:solidFill>
                  <a:srgbClr val="525252"/>
                </a:solidFill>
                <a:latin typeface="Arial"/>
                <a:cs typeface="Arial"/>
              </a:rPr>
              <a:t> </a:t>
            </a:r>
            <a:r>
              <a:rPr lang="en-US" sz="1100" dirty="0">
                <a:solidFill>
                  <a:srgbClr val="525252"/>
                </a:solidFill>
                <a:latin typeface="Arial"/>
                <a:cs typeface="Arial"/>
              </a:rPr>
              <a:t>button</a:t>
            </a:r>
            <a:r>
              <a:rPr lang="en-US" sz="1100" spc="109" dirty="0">
                <a:solidFill>
                  <a:srgbClr val="525252"/>
                </a:solidFill>
                <a:latin typeface="Arial"/>
                <a:cs typeface="Arial"/>
              </a:rPr>
              <a:t> </a:t>
            </a:r>
            <a:r>
              <a:rPr lang="en-US" sz="1100" dirty="0">
                <a:solidFill>
                  <a:srgbClr val="525252"/>
                </a:solidFill>
                <a:latin typeface="Arial"/>
                <a:cs typeface="Arial"/>
              </a:rPr>
              <a:t>the</a:t>
            </a:r>
            <a:r>
              <a:rPr lang="en-US" sz="1100" spc="-20" dirty="0">
                <a:solidFill>
                  <a:srgbClr val="525252"/>
                </a:solidFill>
                <a:latin typeface="Arial"/>
                <a:cs typeface="Arial"/>
              </a:rPr>
              <a:t> </a:t>
            </a:r>
            <a:r>
              <a:rPr lang="en-US" sz="1100" dirty="0">
                <a:solidFill>
                  <a:srgbClr val="525252"/>
                </a:solidFill>
                <a:latin typeface="Arial"/>
                <a:cs typeface="Arial"/>
              </a:rPr>
              <a:t>secondary</a:t>
            </a:r>
            <a:r>
              <a:rPr lang="en-US" sz="1100" spc="109" dirty="0">
                <a:solidFill>
                  <a:srgbClr val="525252"/>
                </a:solidFill>
                <a:latin typeface="Arial"/>
                <a:cs typeface="Arial"/>
              </a:rPr>
              <a:t> </a:t>
            </a:r>
            <a:r>
              <a:rPr lang="en-US" sz="1100" dirty="0">
                <a:solidFill>
                  <a:srgbClr val="525252"/>
                </a:solidFill>
                <a:latin typeface="Arial"/>
                <a:cs typeface="Arial"/>
              </a:rPr>
              <a:t>mouse</a:t>
            </a:r>
            <a:r>
              <a:rPr lang="en-US" sz="1100" spc="116" dirty="0">
                <a:solidFill>
                  <a:srgbClr val="525252"/>
                </a:solidFill>
                <a:latin typeface="Arial"/>
                <a:cs typeface="Arial"/>
              </a:rPr>
              <a:t> </a:t>
            </a:r>
            <a:r>
              <a:rPr lang="en-US" sz="1100" spc="-7" dirty="0">
                <a:solidFill>
                  <a:srgbClr val="525252"/>
                </a:solidFill>
                <a:latin typeface="Arial"/>
                <a:cs typeface="Arial"/>
              </a:rPr>
              <a:t>button</a:t>
            </a:r>
            <a:endParaRPr lang="en-US" sz="1100" dirty="0">
              <a:latin typeface="Arial"/>
              <a:cs typeface="Arial"/>
            </a:endParaRPr>
          </a:p>
          <a:p>
            <a:pPr marL="158432" indent="-150027">
              <a:spcBef>
                <a:spcPts val="625"/>
              </a:spcBef>
              <a:buClr>
                <a:srgbClr val="4F227D"/>
              </a:buClr>
              <a:buSzPct val="64516"/>
              <a:buFont typeface="Arial"/>
              <a:buChar char="■"/>
              <a:tabLst>
                <a:tab pos="158432" algn="l"/>
              </a:tabLst>
            </a:pPr>
            <a:r>
              <a:rPr lang="en-US" sz="1400" b="1" dirty="0">
                <a:solidFill>
                  <a:srgbClr val="525252"/>
                </a:solidFill>
                <a:latin typeface="Arial"/>
                <a:cs typeface="Arial"/>
              </a:rPr>
              <a:t>Hover</a:t>
            </a:r>
            <a:r>
              <a:rPr lang="en-US" sz="1400" b="1" spc="10" dirty="0">
                <a:solidFill>
                  <a:srgbClr val="525252"/>
                </a:solidFill>
                <a:latin typeface="Arial"/>
                <a:cs typeface="Arial"/>
              </a:rPr>
              <a:t> </a:t>
            </a:r>
            <a:r>
              <a:rPr lang="en-US" sz="2000" dirty="0">
                <a:solidFill>
                  <a:srgbClr val="525252"/>
                </a:solidFill>
                <a:latin typeface="Segoe UI Symbol"/>
                <a:cs typeface="Segoe UI Symbol"/>
              </a:rPr>
              <a:t>➔</a:t>
            </a:r>
            <a:r>
              <a:rPr lang="en-US" sz="2000" spc="116" dirty="0">
                <a:solidFill>
                  <a:srgbClr val="525252"/>
                </a:solidFill>
                <a:latin typeface="Segoe UI Symbol"/>
                <a:cs typeface="Segoe UI Symbol"/>
              </a:rPr>
              <a:t> </a:t>
            </a:r>
            <a:r>
              <a:rPr lang="en-US" sz="1400" dirty="0">
                <a:solidFill>
                  <a:srgbClr val="525252"/>
                </a:solidFill>
                <a:latin typeface="Arial"/>
                <a:cs typeface="Arial"/>
              </a:rPr>
              <a:t>hover</a:t>
            </a:r>
            <a:r>
              <a:rPr lang="en-US" sz="1400" spc="60" dirty="0">
                <a:solidFill>
                  <a:srgbClr val="525252"/>
                </a:solidFill>
                <a:latin typeface="Arial"/>
                <a:cs typeface="Arial"/>
              </a:rPr>
              <a:t> </a:t>
            </a:r>
            <a:r>
              <a:rPr lang="en-US" sz="1400" dirty="0">
                <a:solidFill>
                  <a:srgbClr val="525252"/>
                </a:solidFill>
                <a:latin typeface="Arial"/>
                <a:cs typeface="Arial"/>
              </a:rPr>
              <a:t>the</a:t>
            </a:r>
            <a:r>
              <a:rPr lang="en-US" sz="1400" spc="50" dirty="0">
                <a:solidFill>
                  <a:srgbClr val="525252"/>
                </a:solidFill>
                <a:latin typeface="Arial"/>
                <a:cs typeface="Arial"/>
              </a:rPr>
              <a:t> </a:t>
            </a:r>
            <a:r>
              <a:rPr lang="en-US" sz="1400" dirty="0">
                <a:solidFill>
                  <a:srgbClr val="525252"/>
                </a:solidFill>
                <a:latin typeface="Arial"/>
                <a:cs typeface="Arial"/>
              </a:rPr>
              <a:t>pointer</a:t>
            </a:r>
            <a:r>
              <a:rPr lang="en-US" sz="1400" spc="66" dirty="0">
                <a:solidFill>
                  <a:srgbClr val="525252"/>
                </a:solidFill>
                <a:latin typeface="Arial"/>
                <a:cs typeface="Arial"/>
              </a:rPr>
              <a:t> </a:t>
            </a:r>
            <a:r>
              <a:rPr lang="en-US" sz="1400" dirty="0">
                <a:solidFill>
                  <a:srgbClr val="525252"/>
                </a:solidFill>
                <a:latin typeface="Arial"/>
                <a:cs typeface="Arial"/>
              </a:rPr>
              <a:t>over</a:t>
            </a:r>
            <a:r>
              <a:rPr lang="en-US" sz="1400" spc="33" dirty="0">
                <a:solidFill>
                  <a:srgbClr val="525252"/>
                </a:solidFill>
                <a:latin typeface="Arial"/>
                <a:cs typeface="Arial"/>
              </a:rPr>
              <a:t> </a:t>
            </a:r>
            <a:r>
              <a:rPr lang="en-US" sz="1400" dirty="0">
                <a:solidFill>
                  <a:srgbClr val="525252"/>
                </a:solidFill>
                <a:latin typeface="Arial"/>
                <a:cs typeface="Arial"/>
              </a:rPr>
              <a:t>an</a:t>
            </a:r>
            <a:r>
              <a:rPr lang="en-US" sz="1400" spc="26" dirty="0">
                <a:solidFill>
                  <a:srgbClr val="525252"/>
                </a:solidFill>
                <a:latin typeface="Arial"/>
                <a:cs typeface="Arial"/>
              </a:rPr>
              <a:t> </a:t>
            </a:r>
            <a:r>
              <a:rPr lang="en-US" sz="1400" dirty="0">
                <a:solidFill>
                  <a:srgbClr val="525252"/>
                </a:solidFill>
                <a:latin typeface="Arial"/>
                <a:cs typeface="Arial"/>
              </a:rPr>
              <a:t>item</a:t>
            </a:r>
            <a:r>
              <a:rPr lang="en-US" sz="1400" spc="53" dirty="0">
                <a:solidFill>
                  <a:srgbClr val="525252"/>
                </a:solidFill>
                <a:latin typeface="Arial"/>
                <a:cs typeface="Arial"/>
              </a:rPr>
              <a:t> </a:t>
            </a:r>
            <a:r>
              <a:rPr lang="en-US" sz="1400" dirty="0">
                <a:solidFill>
                  <a:srgbClr val="525252"/>
                </a:solidFill>
                <a:latin typeface="Arial"/>
                <a:cs typeface="Arial"/>
              </a:rPr>
              <a:t>to</a:t>
            </a:r>
            <a:r>
              <a:rPr lang="en-US" sz="1400" spc="56" dirty="0">
                <a:solidFill>
                  <a:srgbClr val="525252"/>
                </a:solidFill>
                <a:latin typeface="Arial"/>
                <a:cs typeface="Arial"/>
              </a:rPr>
              <a:t> </a:t>
            </a:r>
            <a:r>
              <a:rPr lang="en-US" sz="1400" dirty="0">
                <a:solidFill>
                  <a:srgbClr val="525252"/>
                </a:solidFill>
                <a:latin typeface="Arial"/>
                <a:cs typeface="Arial"/>
              </a:rPr>
              <a:t>see</a:t>
            </a:r>
            <a:r>
              <a:rPr lang="en-US" sz="1400" spc="53" dirty="0">
                <a:solidFill>
                  <a:srgbClr val="525252"/>
                </a:solidFill>
                <a:latin typeface="Arial"/>
                <a:cs typeface="Arial"/>
              </a:rPr>
              <a:t> </a:t>
            </a:r>
            <a:r>
              <a:rPr lang="en-US" sz="1400" dirty="0">
                <a:solidFill>
                  <a:srgbClr val="525252"/>
                </a:solidFill>
                <a:latin typeface="Arial"/>
                <a:cs typeface="Arial"/>
              </a:rPr>
              <a:t>information</a:t>
            </a:r>
            <a:r>
              <a:rPr lang="en-US" sz="1400" spc="96" dirty="0">
                <a:solidFill>
                  <a:srgbClr val="525252"/>
                </a:solidFill>
                <a:latin typeface="Arial"/>
                <a:cs typeface="Arial"/>
              </a:rPr>
              <a:t> </a:t>
            </a:r>
            <a:r>
              <a:rPr lang="en-US" sz="1400" dirty="0">
                <a:solidFill>
                  <a:srgbClr val="525252"/>
                </a:solidFill>
                <a:latin typeface="Arial"/>
                <a:cs typeface="Arial"/>
              </a:rPr>
              <a:t>(no</a:t>
            </a:r>
            <a:r>
              <a:rPr lang="en-US" sz="1400" spc="36" dirty="0">
                <a:solidFill>
                  <a:srgbClr val="525252"/>
                </a:solidFill>
                <a:latin typeface="Arial"/>
                <a:cs typeface="Arial"/>
              </a:rPr>
              <a:t> </a:t>
            </a:r>
            <a:r>
              <a:rPr lang="en-US" sz="1400" dirty="0">
                <a:solidFill>
                  <a:srgbClr val="525252"/>
                </a:solidFill>
                <a:latin typeface="Arial"/>
                <a:cs typeface="Arial"/>
              </a:rPr>
              <a:t>buttons</a:t>
            </a:r>
            <a:r>
              <a:rPr lang="en-US" sz="1400" spc="93" dirty="0">
                <a:solidFill>
                  <a:srgbClr val="525252"/>
                </a:solidFill>
                <a:latin typeface="Arial"/>
                <a:cs typeface="Arial"/>
              </a:rPr>
              <a:t> </a:t>
            </a:r>
            <a:r>
              <a:rPr lang="en-US" sz="1400" dirty="0">
                <a:solidFill>
                  <a:srgbClr val="525252"/>
                </a:solidFill>
                <a:latin typeface="Arial"/>
                <a:cs typeface="Arial"/>
              </a:rPr>
              <a:t>are</a:t>
            </a:r>
            <a:r>
              <a:rPr lang="en-US" sz="1400" spc="43" dirty="0">
                <a:solidFill>
                  <a:srgbClr val="525252"/>
                </a:solidFill>
                <a:latin typeface="Arial"/>
                <a:cs typeface="Arial"/>
              </a:rPr>
              <a:t> </a:t>
            </a:r>
            <a:r>
              <a:rPr lang="en-US" sz="1400" spc="-7" dirty="0">
                <a:solidFill>
                  <a:srgbClr val="525252"/>
                </a:solidFill>
                <a:latin typeface="Arial"/>
                <a:cs typeface="Arial"/>
              </a:rPr>
              <a:t>clicked)</a:t>
            </a:r>
            <a:endParaRPr lang="en-US" sz="1400" dirty="0">
              <a:latin typeface="Arial"/>
              <a:cs typeface="Arial"/>
            </a:endParaRPr>
          </a:p>
          <a:p>
            <a:pPr marL="157591" indent="-149186">
              <a:spcBef>
                <a:spcPts val="662"/>
              </a:spcBef>
              <a:buClr>
                <a:srgbClr val="4F227D"/>
              </a:buClr>
              <a:buSzPct val="64516"/>
              <a:buFont typeface="Arial"/>
              <a:buChar char="■"/>
              <a:tabLst>
                <a:tab pos="157591" algn="l"/>
              </a:tabLst>
            </a:pPr>
            <a:r>
              <a:rPr lang="en-US" sz="1400" b="1" spc="-7" dirty="0">
                <a:solidFill>
                  <a:srgbClr val="525252"/>
                </a:solidFill>
                <a:latin typeface="Arial"/>
                <a:cs typeface="Arial"/>
              </a:rPr>
              <a:t>Click</a:t>
            </a:r>
            <a:endParaRPr lang="en-US" sz="1400" dirty="0">
              <a:latin typeface="Arial"/>
              <a:cs typeface="Arial"/>
            </a:endParaRPr>
          </a:p>
          <a:p>
            <a:pPr marL="158432" indent="-150027">
              <a:spcBef>
                <a:spcPts val="721"/>
              </a:spcBef>
              <a:buClr>
                <a:srgbClr val="4F227D"/>
              </a:buClr>
              <a:buSzPct val="64516"/>
              <a:buFont typeface="Arial"/>
              <a:buChar char="■"/>
              <a:tabLst>
                <a:tab pos="158432" algn="l"/>
              </a:tabLst>
            </a:pPr>
            <a:r>
              <a:rPr lang="en-US" sz="1400" b="1" spc="-7" dirty="0">
                <a:solidFill>
                  <a:srgbClr val="525252"/>
                </a:solidFill>
                <a:latin typeface="Arial"/>
                <a:cs typeface="Arial"/>
              </a:rPr>
              <a:t>Double-</a:t>
            </a:r>
            <a:r>
              <a:rPr lang="en-US" sz="1400" b="1" spc="-13" dirty="0">
                <a:solidFill>
                  <a:srgbClr val="525252"/>
                </a:solidFill>
                <a:latin typeface="Arial"/>
                <a:cs typeface="Arial"/>
              </a:rPr>
              <a:t>click</a:t>
            </a:r>
            <a:endParaRPr lang="en-US" sz="1400" dirty="0">
              <a:latin typeface="Arial"/>
              <a:cs typeface="Arial"/>
            </a:endParaRPr>
          </a:p>
          <a:p>
            <a:pPr marL="159272" indent="-150867">
              <a:spcBef>
                <a:spcPts val="731"/>
              </a:spcBef>
              <a:buClr>
                <a:srgbClr val="4F227D"/>
              </a:buClr>
              <a:buSzPct val="64516"/>
              <a:buFont typeface="Arial"/>
              <a:buChar char="■"/>
              <a:tabLst>
                <a:tab pos="159272" algn="l"/>
              </a:tabLst>
            </a:pPr>
            <a:r>
              <a:rPr lang="en-US" sz="1400" b="1" spc="-13" dirty="0">
                <a:solidFill>
                  <a:srgbClr val="525252"/>
                </a:solidFill>
                <a:latin typeface="Arial"/>
                <a:cs typeface="Arial"/>
              </a:rPr>
              <a:t>Triple-</a:t>
            </a:r>
            <a:r>
              <a:rPr lang="en-US" sz="1400" b="1" spc="-7" dirty="0">
                <a:solidFill>
                  <a:srgbClr val="525252"/>
                </a:solidFill>
                <a:latin typeface="Arial"/>
                <a:cs typeface="Arial"/>
              </a:rPr>
              <a:t>click</a:t>
            </a:r>
            <a:endParaRPr lang="en-US" sz="1400" dirty="0">
              <a:latin typeface="Arial"/>
              <a:cs typeface="Arial"/>
            </a:endParaRPr>
          </a:p>
          <a:p>
            <a:pPr marL="158432" indent="-150027">
              <a:spcBef>
                <a:spcPts val="692"/>
              </a:spcBef>
              <a:buClr>
                <a:srgbClr val="4F227D"/>
              </a:buClr>
              <a:buSzPct val="64516"/>
              <a:buFont typeface="Arial"/>
              <a:buChar char="■"/>
              <a:tabLst>
                <a:tab pos="158432" algn="l"/>
              </a:tabLst>
            </a:pPr>
            <a:r>
              <a:rPr lang="en-US" sz="1400" b="1" spc="-7" dirty="0">
                <a:solidFill>
                  <a:srgbClr val="525252"/>
                </a:solidFill>
                <a:latin typeface="Arial"/>
                <a:cs typeface="Arial"/>
              </a:rPr>
              <a:t>Right-click</a:t>
            </a:r>
            <a:endParaRPr lang="en-US" sz="1400" dirty="0">
              <a:latin typeface="Arial"/>
              <a:cs typeface="Arial"/>
            </a:endParaRPr>
          </a:p>
          <a:p>
            <a:pPr marL="158432" indent="-150027">
              <a:spcBef>
                <a:spcPts val="625"/>
              </a:spcBef>
              <a:buClr>
                <a:srgbClr val="4F227D"/>
              </a:buClr>
              <a:buSzPct val="64516"/>
              <a:buFont typeface="Arial"/>
              <a:buChar char="■"/>
              <a:tabLst>
                <a:tab pos="158432" algn="l"/>
              </a:tabLst>
            </a:pPr>
            <a:r>
              <a:rPr lang="en-US" sz="1400" b="1" dirty="0">
                <a:solidFill>
                  <a:srgbClr val="525252"/>
                </a:solidFill>
                <a:latin typeface="Arial"/>
                <a:cs typeface="Arial"/>
              </a:rPr>
              <a:t>Drag</a:t>
            </a:r>
            <a:r>
              <a:rPr lang="en-US" sz="1400" b="1" spc="20" dirty="0">
                <a:solidFill>
                  <a:srgbClr val="525252"/>
                </a:solidFill>
                <a:latin typeface="Arial"/>
                <a:cs typeface="Arial"/>
              </a:rPr>
              <a:t> </a:t>
            </a:r>
            <a:r>
              <a:rPr lang="en-US" sz="2000" spc="50" dirty="0">
                <a:solidFill>
                  <a:srgbClr val="525252"/>
                </a:solidFill>
                <a:latin typeface="Segoe UI Symbol"/>
                <a:cs typeface="Segoe UI Symbol"/>
              </a:rPr>
              <a:t>➔</a:t>
            </a:r>
            <a:r>
              <a:rPr lang="en-US" sz="2000" spc="96" dirty="0">
                <a:solidFill>
                  <a:srgbClr val="525252"/>
                </a:solidFill>
                <a:latin typeface="Segoe UI Symbol"/>
                <a:cs typeface="Segoe UI Symbol"/>
              </a:rPr>
              <a:t> </a:t>
            </a:r>
            <a:r>
              <a:rPr lang="en-US" sz="1100" dirty="0">
                <a:solidFill>
                  <a:srgbClr val="525252"/>
                </a:solidFill>
                <a:latin typeface="Arial"/>
                <a:cs typeface="Arial"/>
              </a:rPr>
              <a:t>when</a:t>
            </a:r>
            <a:r>
              <a:rPr lang="en-US" sz="1100" spc="69" dirty="0">
                <a:solidFill>
                  <a:srgbClr val="525252"/>
                </a:solidFill>
                <a:latin typeface="Arial"/>
                <a:cs typeface="Arial"/>
              </a:rPr>
              <a:t> </a:t>
            </a:r>
            <a:r>
              <a:rPr lang="en-US" sz="1100" dirty="0">
                <a:solidFill>
                  <a:srgbClr val="525252"/>
                </a:solidFill>
                <a:latin typeface="Arial"/>
                <a:cs typeface="Arial"/>
              </a:rPr>
              <a:t>you</a:t>
            </a:r>
            <a:r>
              <a:rPr lang="en-US" sz="1100" spc="40" dirty="0">
                <a:solidFill>
                  <a:srgbClr val="525252"/>
                </a:solidFill>
                <a:latin typeface="Arial"/>
                <a:cs typeface="Arial"/>
              </a:rPr>
              <a:t> </a:t>
            </a:r>
            <a:r>
              <a:rPr lang="en-US" sz="1100" dirty="0">
                <a:solidFill>
                  <a:srgbClr val="525252"/>
                </a:solidFill>
                <a:latin typeface="Arial"/>
                <a:cs typeface="Arial"/>
              </a:rPr>
              <a:t>hold</a:t>
            </a:r>
            <a:r>
              <a:rPr lang="en-US" sz="1100" spc="40" dirty="0">
                <a:solidFill>
                  <a:srgbClr val="525252"/>
                </a:solidFill>
                <a:latin typeface="Arial"/>
                <a:cs typeface="Arial"/>
              </a:rPr>
              <a:t> </a:t>
            </a:r>
            <a:r>
              <a:rPr lang="en-US" sz="1100" dirty="0">
                <a:solidFill>
                  <a:srgbClr val="525252"/>
                </a:solidFill>
                <a:latin typeface="Arial"/>
                <a:cs typeface="Arial"/>
              </a:rPr>
              <a:t>down</a:t>
            </a:r>
            <a:r>
              <a:rPr lang="en-US" sz="1100" spc="56" dirty="0">
                <a:solidFill>
                  <a:srgbClr val="525252"/>
                </a:solidFill>
                <a:latin typeface="Arial"/>
                <a:cs typeface="Arial"/>
              </a:rPr>
              <a:t> </a:t>
            </a:r>
            <a:r>
              <a:rPr lang="en-US" sz="1100" dirty="0">
                <a:solidFill>
                  <a:srgbClr val="525252"/>
                </a:solidFill>
                <a:latin typeface="Arial"/>
                <a:cs typeface="Arial"/>
              </a:rPr>
              <a:t>the</a:t>
            </a:r>
            <a:r>
              <a:rPr lang="en-US" sz="1100" spc="40" dirty="0">
                <a:solidFill>
                  <a:srgbClr val="525252"/>
                </a:solidFill>
                <a:latin typeface="Arial"/>
                <a:cs typeface="Arial"/>
              </a:rPr>
              <a:t> </a:t>
            </a:r>
            <a:r>
              <a:rPr lang="en-US" sz="1100" dirty="0">
                <a:solidFill>
                  <a:srgbClr val="525252"/>
                </a:solidFill>
                <a:latin typeface="Arial"/>
                <a:cs typeface="Arial"/>
              </a:rPr>
              <a:t>primary</a:t>
            </a:r>
            <a:r>
              <a:rPr lang="en-US" sz="1100" spc="36" dirty="0">
                <a:solidFill>
                  <a:srgbClr val="525252"/>
                </a:solidFill>
                <a:latin typeface="Arial"/>
                <a:cs typeface="Arial"/>
              </a:rPr>
              <a:t> </a:t>
            </a:r>
            <a:r>
              <a:rPr lang="en-US" sz="1100" dirty="0">
                <a:solidFill>
                  <a:srgbClr val="525252"/>
                </a:solidFill>
                <a:latin typeface="Arial"/>
                <a:cs typeface="Arial"/>
              </a:rPr>
              <a:t>button</a:t>
            </a:r>
            <a:r>
              <a:rPr lang="en-US" sz="1100" spc="7" dirty="0">
                <a:solidFill>
                  <a:srgbClr val="525252"/>
                </a:solidFill>
                <a:latin typeface="Arial"/>
                <a:cs typeface="Arial"/>
              </a:rPr>
              <a:t> </a:t>
            </a:r>
            <a:r>
              <a:rPr lang="en-US" sz="1100" dirty="0">
                <a:solidFill>
                  <a:srgbClr val="525252"/>
                </a:solidFill>
                <a:latin typeface="Arial"/>
                <a:cs typeface="Arial"/>
              </a:rPr>
              <a:t>and</a:t>
            </a:r>
            <a:r>
              <a:rPr lang="en-US" sz="1100" spc="26" dirty="0">
                <a:solidFill>
                  <a:srgbClr val="525252"/>
                </a:solidFill>
                <a:latin typeface="Arial"/>
                <a:cs typeface="Arial"/>
              </a:rPr>
              <a:t> </a:t>
            </a:r>
            <a:r>
              <a:rPr lang="en-US" sz="1100" dirty="0">
                <a:solidFill>
                  <a:srgbClr val="525252"/>
                </a:solidFill>
                <a:latin typeface="Arial"/>
                <a:cs typeface="Arial"/>
              </a:rPr>
              <a:t>move</a:t>
            </a:r>
            <a:r>
              <a:rPr lang="en-US" sz="1100" spc="69" dirty="0">
                <a:solidFill>
                  <a:srgbClr val="525252"/>
                </a:solidFill>
                <a:latin typeface="Arial"/>
                <a:cs typeface="Arial"/>
              </a:rPr>
              <a:t> </a:t>
            </a:r>
            <a:r>
              <a:rPr lang="en-US" sz="1100" dirty="0">
                <a:solidFill>
                  <a:srgbClr val="525252"/>
                </a:solidFill>
                <a:latin typeface="Arial"/>
                <a:cs typeface="Arial"/>
              </a:rPr>
              <a:t>an</a:t>
            </a:r>
            <a:r>
              <a:rPr lang="en-US" sz="1100" spc="20" dirty="0">
                <a:solidFill>
                  <a:srgbClr val="525252"/>
                </a:solidFill>
                <a:latin typeface="Arial"/>
                <a:cs typeface="Arial"/>
              </a:rPr>
              <a:t> </a:t>
            </a:r>
            <a:r>
              <a:rPr lang="en-US" sz="1100" dirty="0">
                <a:solidFill>
                  <a:srgbClr val="525252"/>
                </a:solidFill>
                <a:latin typeface="Arial"/>
                <a:cs typeface="Arial"/>
              </a:rPr>
              <a:t>item</a:t>
            </a:r>
            <a:r>
              <a:rPr lang="en-US" sz="1100" spc="30" dirty="0">
                <a:solidFill>
                  <a:srgbClr val="525252"/>
                </a:solidFill>
                <a:latin typeface="Arial"/>
                <a:cs typeface="Arial"/>
              </a:rPr>
              <a:t> </a:t>
            </a:r>
            <a:r>
              <a:rPr lang="en-US" sz="1100" dirty="0">
                <a:solidFill>
                  <a:srgbClr val="525252"/>
                </a:solidFill>
                <a:latin typeface="Arial"/>
                <a:cs typeface="Arial"/>
              </a:rPr>
              <a:t>from</a:t>
            </a:r>
            <a:r>
              <a:rPr lang="en-US" sz="1100" spc="36" dirty="0">
                <a:solidFill>
                  <a:srgbClr val="525252"/>
                </a:solidFill>
                <a:latin typeface="Arial"/>
                <a:cs typeface="Arial"/>
              </a:rPr>
              <a:t> </a:t>
            </a:r>
            <a:r>
              <a:rPr lang="en-US" sz="1100" dirty="0">
                <a:solidFill>
                  <a:srgbClr val="525252"/>
                </a:solidFill>
                <a:latin typeface="Arial"/>
                <a:cs typeface="Arial"/>
              </a:rPr>
              <a:t>one</a:t>
            </a:r>
            <a:r>
              <a:rPr lang="en-US" sz="1100" spc="40" dirty="0">
                <a:solidFill>
                  <a:srgbClr val="525252"/>
                </a:solidFill>
                <a:latin typeface="Arial"/>
                <a:cs typeface="Arial"/>
              </a:rPr>
              <a:t> </a:t>
            </a:r>
            <a:r>
              <a:rPr lang="en-US" sz="1100" dirty="0">
                <a:solidFill>
                  <a:srgbClr val="525252"/>
                </a:solidFill>
                <a:latin typeface="Arial"/>
                <a:cs typeface="Arial"/>
              </a:rPr>
              <a:t>place</a:t>
            </a:r>
            <a:r>
              <a:rPr lang="en-US" sz="1100" spc="40" dirty="0">
                <a:solidFill>
                  <a:srgbClr val="525252"/>
                </a:solidFill>
                <a:latin typeface="Arial"/>
                <a:cs typeface="Arial"/>
              </a:rPr>
              <a:t> </a:t>
            </a:r>
            <a:r>
              <a:rPr lang="en-US" sz="1100" dirty="0">
                <a:solidFill>
                  <a:srgbClr val="525252"/>
                </a:solidFill>
                <a:latin typeface="Arial"/>
                <a:cs typeface="Arial"/>
              </a:rPr>
              <a:t>to</a:t>
            </a:r>
            <a:r>
              <a:rPr lang="en-US" sz="1100" spc="26" dirty="0">
                <a:solidFill>
                  <a:srgbClr val="525252"/>
                </a:solidFill>
                <a:latin typeface="Arial"/>
                <a:cs typeface="Arial"/>
              </a:rPr>
              <a:t> </a:t>
            </a:r>
            <a:r>
              <a:rPr lang="en-US" sz="1100" spc="-7" dirty="0">
                <a:solidFill>
                  <a:srgbClr val="525252"/>
                </a:solidFill>
                <a:latin typeface="Arial"/>
                <a:cs typeface="Arial"/>
              </a:rPr>
              <a:t>another</a:t>
            </a:r>
            <a:endParaRPr lang="en-US" sz="1100" dirty="0">
              <a:latin typeface="Arial"/>
              <a:cs typeface="Arial"/>
            </a:endParaRPr>
          </a:p>
          <a:p>
            <a:endParaRPr lang="en-US" sz="4000" dirty="0"/>
          </a:p>
        </p:txBody>
      </p:sp>
      <p:sp>
        <p:nvSpPr>
          <p:cNvPr id="2" name="Date Placeholder 1">
            <a:extLst>
              <a:ext uri="{FF2B5EF4-FFF2-40B4-BE49-F238E27FC236}">
                <a16:creationId xmlns:a16="http://schemas.microsoft.com/office/drawing/2014/main" id="{893358A3-843B-63E6-62B5-A17D3B0BD68F}"/>
              </a:ext>
            </a:extLst>
          </p:cNvPr>
          <p:cNvSpPr>
            <a:spLocks noGrp="1"/>
          </p:cNvSpPr>
          <p:nvPr>
            <p:ph type="dt" sz="half" idx="10"/>
          </p:nvPr>
        </p:nvSpPr>
        <p:spPr/>
        <p:txBody>
          <a:bodyPr/>
          <a:lstStyle/>
          <a:p>
            <a:fld id="{C3DB3CD3-3BBC-4516-8003-F9E11D332390}" type="datetime1">
              <a:rPr lang="en-US" smtClean="0"/>
              <a:t>5/2/2025</a:t>
            </a:fld>
            <a:endParaRPr lang="en-US"/>
          </a:p>
        </p:txBody>
      </p:sp>
      <p:sp>
        <p:nvSpPr>
          <p:cNvPr id="3" name="Footer Placeholder 2">
            <a:extLst>
              <a:ext uri="{FF2B5EF4-FFF2-40B4-BE49-F238E27FC236}">
                <a16:creationId xmlns:a16="http://schemas.microsoft.com/office/drawing/2014/main" id="{F36A611D-7B6C-5DC0-EC5C-41BA6F4D0127}"/>
              </a:ext>
            </a:extLst>
          </p:cNvPr>
          <p:cNvSpPr>
            <a:spLocks noGrp="1"/>
          </p:cNvSpPr>
          <p:nvPr>
            <p:ph type="ftr" sz="quarter" idx="11"/>
          </p:nvPr>
        </p:nvSpPr>
        <p:spPr/>
        <p:txBody>
          <a:bodyPr/>
          <a:lstStyle/>
          <a:p>
            <a:r>
              <a:rPr lang="en-US"/>
              <a:t>Copyright 2018-2025 © Carl M. Burnett</a:t>
            </a:r>
          </a:p>
        </p:txBody>
      </p:sp>
      <p:sp>
        <p:nvSpPr>
          <p:cNvPr id="4" name="Slide Number Placeholder 3">
            <a:extLst>
              <a:ext uri="{FF2B5EF4-FFF2-40B4-BE49-F238E27FC236}">
                <a16:creationId xmlns:a16="http://schemas.microsoft.com/office/drawing/2014/main" id="{B4AF0D38-D1C4-3ADD-88BF-CAEB6559A24D}"/>
              </a:ext>
            </a:extLst>
          </p:cNvPr>
          <p:cNvSpPr>
            <a:spLocks noGrp="1"/>
          </p:cNvSpPr>
          <p:nvPr>
            <p:ph type="sldNum" sz="quarter" idx="12"/>
          </p:nvPr>
        </p:nvSpPr>
        <p:spPr/>
        <p:txBody>
          <a:bodyPr/>
          <a:lstStyle/>
          <a:p>
            <a:fld id="{3D46CBA2-ECE5-4BE9-B546-6761E0E67089}"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F852E-1F4C-B02F-3D4D-F1AFA24A3A23}"/>
              </a:ext>
            </a:extLst>
          </p:cNvPr>
          <p:cNvSpPr>
            <a:spLocks noGrp="1"/>
          </p:cNvSpPr>
          <p:nvPr>
            <p:ph type="title"/>
          </p:nvPr>
        </p:nvSpPr>
        <p:spPr/>
        <p:txBody>
          <a:bodyPr>
            <a:normAutofit/>
          </a:bodyPr>
          <a:lstStyle/>
          <a:p>
            <a:r>
              <a:rPr lang="en-US" b="1" dirty="0"/>
              <a:t>Class Exercises</a:t>
            </a:r>
            <a:endParaRPr lang="en-US" dirty="0"/>
          </a:p>
        </p:txBody>
      </p:sp>
      <p:sp>
        <p:nvSpPr>
          <p:cNvPr id="3" name="Content Placeholder 2">
            <a:extLst>
              <a:ext uri="{FF2B5EF4-FFF2-40B4-BE49-F238E27FC236}">
                <a16:creationId xmlns:a16="http://schemas.microsoft.com/office/drawing/2014/main" id="{A2444DDC-2BE3-DE2D-2E39-3C1ED58C568C}"/>
              </a:ext>
            </a:extLst>
          </p:cNvPr>
          <p:cNvSpPr>
            <a:spLocks noGrp="1"/>
          </p:cNvSpPr>
          <p:nvPr>
            <p:ph idx="1"/>
          </p:nvPr>
        </p:nvSpPr>
        <p:spPr/>
        <p:txBody>
          <a:bodyPr>
            <a:normAutofit/>
          </a:bodyPr>
          <a:lstStyle/>
          <a:p>
            <a:pPr>
              <a:buFont typeface="Arial" panose="020B0604020202020204" pitchFamily="34" charset="0"/>
              <a:buChar char="•"/>
            </a:pPr>
            <a:r>
              <a:rPr lang="en-US" dirty="0"/>
              <a:t>Exercise 1.1 – The Mouse</a:t>
            </a:r>
          </a:p>
          <a:p>
            <a:pPr>
              <a:buFont typeface="Arial" panose="020B0604020202020204" pitchFamily="34" charset="0"/>
              <a:buChar char="•"/>
            </a:pPr>
            <a:r>
              <a:rPr lang="en-US" dirty="0"/>
              <a:t>Exercise 1.2 – Start Menu &amp; Taskbar</a:t>
            </a:r>
          </a:p>
          <a:p>
            <a:pPr>
              <a:buFont typeface="Arial" panose="020B0604020202020204" pitchFamily="34" charset="0"/>
              <a:buChar char="•"/>
            </a:pPr>
            <a:r>
              <a:rPr lang="en-US" dirty="0"/>
              <a:t>Exercise 1.3 – Application Windows</a:t>
            </a:r>
          </a:p>
          <a:p>
            <a:pPr>
              <a:buFont typeface="Arial" panose="020B0604020202020204" pitchFamily="34" charset="0"/>
              <a:buChar char="•"/>
            </a:pPr>
            <a:r>
              <a:rPr lang="en-US" dirty="0"/>
              <a:t>Exercise 1.4 – Cut/Copy/Paste</a:t>
            </a:r>
          </a:p>
          <a:p>
            <a:pPr>
              <a:buFont typeface="Arial" panose="020B0604020202020204" pitchFamily="34" charset="0"/>
              <a:buChar char="•"/>
            </a:pPr>
            <a:r>
              <a:rPr lang="en-US" dirty="0"/>
              <a:t>Exercise 1.5 – Task View</a:t>
            </a:r>
          </a:p>
        </p:txBody>
      </p:sp>
      <p:sp>
        <p:nvSpPr>
          <p:cNvPr id="4" name="Date Placeholder 3">
            <a:extLst>
              <a:ext uri="{FF2B5EF4-FFF2-40B4-BE49-F238E27FC236}">
                <a16:creationId xmlns:a16="http://schemas.microsoft.com/office/drawing/2014/main" id="{94F9BB83-AE8B-3F9A-245B-06F8FC859D88}"/>
              </a:ext>
            </a:extLst>
          </p:cNvPr>
          <p:cNvSpPr>
            <a:spLocks noGrp="1"/>
          </p:cNvSpPr>
          <p:nvPr>
            <p:ph type="dt" sz="half" idx="10"/>
          </p:nvPr>
        </p:nvSpPr>
        <p:spPr/>
        <p:txBody>
          <a:bodyPr/>
          <a:lstStyle/>
          <a:p>
            <a:fld id="{842F1B7E-A9E8-4720-AAF4-B49A8F668B1F}" type="datetime1">
              <a:rPr lang="en-US" smtClean="0"/>
              <a:t>5/2/2025</a:t>
            </a:fld>
            <a:endParaRPr lang="en-US"/>
          </a:p>
        </p:txBody>
      </p:sp>
      <p:sp>
        <p:nvSpPr>
          <p:cNvPr id="5" name="Footer Placeholder 4">
            <a:extLst>
              <a:ext uri="{FF2B5EF4-FFF2-40B4-BE49-F238E27FC236}">
                <a16:creationId xmlns:a16="http://schemas.microsoft.com/office/drawing/2014/main" id="{981E9CE0-C995-CFF0-FFC7-DD54A070BB4D}"/>
              </a:ext>
            </a:extLst>
          </p:cNvPr>
          <p:cNvSpPr>
            <a:spLocks noGrp="1"/>
          </p:cNvSpPr>
          <p:nvPr>
            <p:ph type="ftr" sz="quarter" idx="11"/>
          </p:nvPr>
        </p:nvSpPr>
        <p:spPr/>
        <p:txBody>
          <a:bodyPr/>
          <a:lstStyle/>
          <a:p>
            <a:r>
              <a:rPr lang="en-US"/>
              <a:t>Copyright 2018-2025 © Carl M. Burnett</a:t>
            </a:r>
          </a:p>
        </p:txBody>
      </p:sp>
      <p:sp>
        <p:nvSpPr>
          <p:cNvPr id="6" name="Slide Number Placeholder 5">
            <a:extLst>
              <a:ext uri="{FF2B5EF4-FFF2-40B4-BE49-F238E27FC236}">
                <a16:creationId xmlns:a16="http://schemas.microsoft.com/office/drawing/2014/main" id="{18E05FEB-1493-9BD1-F311-EDA732F21EA5}"/>
              </a:ext>
            </a:extLst>
          </p:cNvPr>
          <p:cNvSpPr>
            <a:spLocks noGrp="1"/>
          </p:cNvSpPr>
          <p:nvPr>
            <p:ph type="sldNum" sz="quarter" idx="12"/>
          </p:nvPr>
        </p:nvSpPr>
        <p:spPr/>
        <p:txBody>
          <a:bodyPr/>
          <a:lstStyle/>
          <a:p>
            <a:fld id="{3D46CBA2-ECE5-4BE9-B546-6761E0E67089}" type="slidenum">
              <a:rPr lang="en-US" smtClean="0"/>
              <a:t>30</a:t>
            </a:fld>
            <a:endParaRPr lang="en-US"/>
          </a:p>
        </p:txBody>
      </p:sp>
    </p:spTree>
    <p:extLst>
      <p:ext uri="{BB962C8B-B14F-4D97-AF65-F5344CB8AC3E}">
        <p14:creationId xmlns:p14="http://schemas.microsoft.com/office/powerpoint/2010/main" val="560458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1FA0C-8FCB-DE74-DB20-8EEDD70985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93A8B0-23DE-5E43-D451-CAF8FE13422C}"/>
              </a:ext>
            </a:extLst>
          </p:cNvPr>
          <p:cNvSpPr>
            <a:spLocks noGrp="1"/>
          </p:cNvSpPr>
          <p:nvPr>
            <p:ph type="title"/>
          </p:nvPr>
        </p:nvSpPr>
        <p:spPr/>
        <p:txBody>
          <a:bodyPr/>
          <a:lstStyle/>
          <a:p>
            <a:r>
              <a:rPr lang="en-US" dirty="0"/>
              <a:t>Session Review</a:t>
            </a:r>
          </a:p>
        </p:txBody>
      </p:sp>
      <p:sp>
        <p:nvSpPr>
          <p:cNvPr id="3" name="Content Placeholder 2">
            <a:extLst>
              <a:ext uri="{FF2B5EF4-FFF2-40B4-BE49-F238E27FC236}">
                <a16:creationId xmlns:a16="http://schemas.microsoft.com/office/drawing/2014/main" id="{07D3B329-2815-3B4F-54C2-8A155A70562C}"/>
              </a:ext>
            </a:extLst>
          </p:cNvPr>
          <p:cNvSpPr>
            <a:spLocks noGrp="1"/>
          </p:cNvSpPr>
          <p:nvPr>
            <p:ph idx="1"/>
          </p:nvPr>
        </p:nvSpPr>
        <p:spPr/>
        <p:txBody>
          <a:bodyPr>
            <a:normAutofit/>
          </a:bodyPr>
          <a:lstStyle/>
          <a:p>
            <a:pPr>
              <a:defRPr/>
            </a:pPr>
            <a:r>
              <a:rPr lang="en-US" sz="3200" b="1" dirty="0">
                <a:effectLst>
                  <a:outerShdw blurRad="38100" dist="38100" dir="2700000" algn="tl">
                    <a:srgbClr val="000000">
                      <a:alpha val="43137"/>
                    </a:srgbClr>
                  </a:outerShdw>
                </a:effectLst>
                <a:latin typeface="+mj-lt"/>
              </a:rPr>
              <a:t>Intro to Windows 10</a:t>
            </a:r>
          </a:p>
          <a:p>
            <a:pPr>
              <a:defRPr/>
            </a:pPr>
            <a:r>
              <a:rPr lang="en-US" sz="3200" b="1" dirty="0">
                <a:effectLst>
                  <a:outerShdw blurRad="38100" dist="38100" dir="2700000" algn="tl">
                    <a:srgbClr val="000000">
                      <a:alpha val="43137"/>
                    </a:srgbClr>
                  </a:outerShdw>
                </a:effectLst>
                <a:latin typeface="+mj-lt"/>
              </a:rPr>
              <a:t>Understanding the Windows User Interface (UI)</a:t>
            </a:r>
          </a:p>
        </p:txBody>
      </p:sp>
      <p:sp>
        <p:nvSpPr>
          <p:cNvPr id="4" name="Date Placeholder 3">
            <a:extLst>
              <a:ext uri="{FF2B5EF4-FFF2-40B4-BE49-F238E27FC236}">
                <a16:creationId xmlns:a16="http://schemas.microsoft.com/office/drawing/2014/main" id="{C6547787-1F4D-4110-CB37-5C89CE02AAF8}"/>
              </a:ext>
            </a:extLst>
          </p:cNvPr>
          <p:cNvSpPr>
            <a:spLocks noGrp="1"/>
          </p:cNvSpPr>
          <p:nvPr>
            <p:ph type="dt" sz="half" idx="10"/>
          </p:nvPr>
        </p:nvSpPr>
        <p:spPr/>
        <p:txBody>
          <a:bodyPr/>
          <a:lstStyle/>
          <a:p>
            <a:fld id="{22139264-5E91-4884-8C2F-16DBB8AB2338}" type="datetime1">
              <a:rPr lang="en-US" smtClean="0"/>
              <a:t>5/2/2025</a:t>
            </a:fld>
            <a:endParaRPr lang="en-US"/>
          </a:p>
        </p:txBody>
      </p:sp>
      <p:sp>
        <p:nvSpPr>
          <p:cNvPr id="5" name="Footer Placeholder 4">
            <a:extLst>
              <a:ext uri="{FF2B5EF4-FFF2-40B4-BE49-F238E27FC236}">
                <a16:creationId xmlns:a16="http://schemas.microsoft.com/office/drawing/2014/main" id="{0D65DAB3-7A70-9FBE-7BB4-19CFE6F8BA2B}"/>
              </a:ext>
            </a:extLst>
          </p:cNvPr>
          <p:cNvSpPr>
            <a:spLocks noGrp="1"/>
          </p:cNvSpPr>
          <p:nvPr>
            <p:ph type="ftr" sz="quarter" idx="11"/>
          </p:nvPr>
        </p:nvSpPr>
        <p:spPr/>
        <p:txBody>
          <a:bodyPr/>
          <a:lstStyle/>
          <a:p>
            <a:r>
              <a:rPr lang="en-US"/>
              <a:t>Copyright 2018-2025 © Carl M. Burnett</a:t>
            </a:r>
          </a:p>
        </p:txBody>
      </p:sp>
      <p:sp>
        <p:nvSpPr>
          <p:cNvPr id="6" name="Slide Number Placeholder 5">
            <a:extLst>
              <a:ext uri="{FF2B5EF4-FFF2-40B4-BE49-F238E27FC236}">
                <a16:creationId xmlns:a16="http://schemas.microsoft.com/office/drawing/2014/main" id="{88C5142C-267E-2607-3D64-301DEDC62D21}"/>
              </a:ext>
            </a:extLst>
          </p:cNvPr>
          <p:cNvSpPr>
            <a:spLocks noGrp="1"/>
          </p:cNvSpPr>
          <p:nvPr>
            <p:ph type="sldNum" sz="quarter" idx="12"/>
          </p:nvPr>
        </p:nvSpPr>
        <p:spPr/>
        <p:txBody>
          <a:bodyPr/>
          <a:lstStyle/>
          <a:p>
            <a:fld id="{3D46CBA2-ECE5-4BE9-B546-6761E0E67089}" type="slidenum">
              <a:rPr lang="en-US" smtClean="0"/>
              <a:t>31</a:t>
            </a:fld>
            <a:endParaRPr lang="en-US"/>
          </a:p>
        </p:txBody>
      </p:sp>
    </p:spTree>
    <p:extLst>
      <p:ext uri="{BB962C8B-B14F-4D97-AF65-F5344CB8AC3E}">
        <p14:creationId xmlns:p14="http://schemas.microsoft.com/office/powerpoint/2010/main" val="3071207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C32A56-117C-5642-FC68-A0AC0D3090D2}"/>
              </a:ext>
            </a:extLst>
          </p:cNvPr>
          <p:cNvSpPr>
            <a:spLocks noGrp="1"/>
          </p:cNvSpPr>
          <p:nvPr>
            <p:ph type="title"/>
          </p:nvPr>
        </p:nvSpPr>
        <p:spPr/>
        <p:txBody>
          <a:bodyPr>
            <a:normAutofit fontScale="90000"/>
          </a:bodyPr>
          <a:lstStyle/>
          <a:p>
            <a:r>
              <a:rPr lang="en-US" sz="5400" dirty="0"/>
              <a:t>Basic</a:t>
            </a:r>
            <a:r>
              <a:rPr lang="en-US" sz="5400" spc="235" dirty="0"/>
              <a:t> </a:t>
            </a:r>
            <a:r>
              <a:rPr lang="en-US" sz="5400" spc="-7" dirty="0"/>
              <a:t>Mouse/Pointer</a:t>
            </a:r>
            <a:r>
              <a:rPr lang="en-US" sz="5400" dirty="0"/>
              <a:t>	</a:t>
            </a:r>
            <a:r>
              <a:rPr lang="en-US" sz="5400" spc="-7" dirty="0"/>
              <a:t>Controls</a:t>
            </a:r>
            <a:endParaRPr lang="en-US" dirty="0"/>
          </a:p>
        </p:txBody>
      </p:sp>
      <p:sp>
        <p:nvSpPr>
          <p:cNvPr id="6" name="Content Placeholder 5">
            <a:extLst>
              <a:ext uri="{FF2B5EF4-FFF2-40B4-BE49-F238E27FC236}">
                <a16:creationId xmlns:a16="http://schemas.microsoft.com/office/drawing/2014/main" id="{37A88B07-A5C3-5563-D391-FC61E198D55D}"/>
              </a:ext>
            </a:extLst>
          </p:cNvPr>
          <p:cNvSpPr>
            <a:spLocks noGrp="1"/>
          </p:cNvSpPr>
          <p:nvPr>
            <p:ph idx="1"/>
          </p:nvPr>
        </p:nvSpPr>
        <p:spPr>
          <a:xfrm>
            <a:off x="304800" y="1385316"/>
            <a:ext cx="8229600" cy="3291840"/>
          </a:xfrm>
        </p:spPr>
        <p:txBody>
          <a:bodyPr>
            <a:normAutofit lnSpcReduction="10000"/>
          </a:bodyPr>
          <a:lstStyle/>
          <a:p>
            <a:pPr marL="154229" indent="-145824">
              <a:spcBef>
                <a:spcPts val="589"/>
              </a:spcBef>
              <a:buClr>
                <a:srgbClr val="4F227D"/>
              </a:buClr>
              <a:buFont typeface="Arial"/>
              <a:buChar char="•"/>
              <a:tabLst>
                <a:tab pos="154229" algn="l"/>
              </a:tabLst>
            </a:pPr>
            <a:r>
              <a:rPr lang="en-US" sz="1800" b="1" dirty="0">
                <a:cs typeface="Arial"/>
              </a:rPr>
              <a:t>The</a:t>
            </a:r>
            <a:r>
              <a:rPr lang="en-US" sz="1800" b="1" spc="89" dirty="0">
                <a:cs typeface="Arial"/>
              </a:rPr>
              <a:t> </a:t>
            </a:r>
            <a:r>
              <a:rPr lang="en-US" sz="1800" b="1" spc="-7" dirty="0">
                <a:cs typeface="Arial"/>
              </a:rPr>
              <a:t>Pointer</a:t>
            </a:r>
          </a:p>
          <a:p>
            <a:pPr marL="519989" lvl="1" indent="-145824">
              <a:spcBef>
                <a:spcPts val="589"/>
              </a:spcBef>
              <a:buClr>
                <a:srgbClr val="4F227D"/>
              </a:buClr>
              <a:buFont typeface="Arial"/>
              <a:buChar char="•"/>
              <a:tabLst>
                <a:tab pos="154229" algn="l"/>
              </a:tabLst>
            </a:pPr>
            <a:r>
              <a:rPr lang="en-US" sz="1600" dirty="0">
                <a:solidFill>
                  <a:srgbClr val="525252"/>
                </a:solidFill>
                <a:cs typeface="Arial"/>
              </a:rPr>
              <a:t>This</a:t>
            </a:r>
            <a:r>
              <a:rPr lang="en-US" sz="1600" spc="63" dirty="0">
                <a:solidFill>
                  <a:srgbClr val="525252"/>
                </a:solidFill>
                <a:cs typeface="Arial"/>
              </a:rPr>
              <a:t> </a:t>
            </a:r>
            <a:r>
              <a:rPr lang="en-US" sz="1600" dirty="0">
                <a:solidFill>
                  <a:srgbClr val="525252"/>
                </a:solidFill>
                <a:cs typeface="Arial"/>
              </a:rPr>
              <a:t>interacts</a:t>
            </a:r>
            <a:r>
              <a:rPr lang="en-US" sz="1600" spc="109" dirty="0">
                <a:solidFill>
                  <a:srgbClr val="525252"/>
                </a:solidFill>
                <a:cs typeface="Arial"/>
              </a:rPr>
              <a:t> </a:t>
            </a:r>
            <a:r>
              <a:rPr lang="en-US" sz="1600" dirty="0">
                <a:solidFill>
                  <a:srgbClr val="525252"/>
                </a:solidFill>
                <a:cs typeface="Arial"/>
              </a:rPr>
              <a:t>with</a:t>
            </a:r>
            <a:r>
              <a:rPr lang="en-US" sz="1600" spc="113" dirty="0">
                <a:solidFill>
                  <a:srgbClr val="525252"/>
                </a:solidFill>
                <a:cs typeface="Arial"/>
              </a:rPr>
              <a:t> </a:t>
            </a:r>
            <a:r>
              <a:rPr lang="en-US" sz="1600" dirty="0">
                <a:solidFill>
                  <a:srgbClr val="525252"/>
                </a:solidFill>
                <a:cs typeface="Arial"/>
              </a:rPr>
              <a:t>whatever</a:t>
            </a:r>
            <a:r>
              <a:rPr lang="en-US" sz="1600" spc="129" dirty="0">
                <a:solidFill>
                  <a:srgbClr val="525252"/>
                </a:solidFill>
                <a:cs typeface="Arial"/>
              </a:rPr>
              <a:t> </a:t>
            </a:r>
            <a:r>
              <a:rPr lang="en-US" sz="1600" dirty="0">
                <a:solidFill>
                  <a:srgbClr val="525252"/>
                </a:solidFill>
                <a:cs typeface="Arial"/>
              </a:rPr>
              <a:t>you</a:t>
            </a:r>
            <a:r>
              <a:rPr lang="en-US" sz="1600" spc="93" dirty="0">
                <a:solidFill>
                  <a:srgbClr val="525252"/>
                </a:solidFill>
                <a:cs typeface="Arial"/>
              </a:rPr>
              <a:t> </a:t>
            </a:r>
            <a:r>
              <a:rPr lang="en-US" sz="1600" dirty="0">
                <a:solidFill>
                  <a:srgbClr val="525252"/>
                </a:solidFill>
                <a:cs typeface="Arial"/>
              </a:rPr>
              <a:t>have</a:t>
            </a:r>
            <a:r>
              <a:rPr lang="en-US" sz="1600" spc="83" dirty="0">
                <a:solidFill>
                  <a:srgbClr val="525252"/>
                </a:solidFill>
                <a:cs typeface="Arial"/>
              </a:rPr>
              <a:t> </a:t>
            </a:r>
            <a:r>
              <a:rPr lang="en-US" sz="1600" dirty="0">
                <a:solidFill>
                  <a:srgbClr val="525252"/>
                </a:solidFill>
                <a:cs typeface="Arial"/>
              </a:rPr>
              <a:t>it</a:t>
            </a:r>
            <a:r>
              <a:rPr lang="en-US" sz="1600" spc="298" dirty="0">
                <a:solidFill>
                  <a:srgbClr val="525252"/>
                </a:solidFill>
                <a:cs typeface="Arial"/>
              </a:rPr>
              <a:t> </a:t>
            </a:r>
            <a:r>
              <a:rPr lang="en-US" sz="1600" dirty="0">
                <a:solidFill>
                  <a:srgbClr val="525252"/>
                </a:solidFill>
                <a:cs typeface="Arial"/>
              </a:rPr>
              <a:t>"pointed</a:t>
            </a:r>
            <a:r>
              <a:rPr lang="en-US" sz="1600" spc="116" dirty="0">
                <a:solidFill>
                  <a:srgbClr val="525252"/>
                </a:solidFill>
                <a:cs typeface="Arial"/>
              </a:rPr>
              <a:t> </a:t>
            </a:r>
            <a:r>
              <a:rPr lang="en-US" sz="1600" dirty="0">
                <a:solidFill>
                  <a:srgbClr val="525252"/>
                </a:solidFill>
                <a:cs typeface="Arial"/>
              </a:rPr>
              <a:t>at."</a:t>
            </a:r>
            <a:r>
              <a:rPr lang="en-US" sz="1600" spc="99" dirty="0">
                <a:solidFill>
                  <a:srgbClr val="525252"/>
                </a:solidFill>
                <a:cs typeface="Arial"/>
              </a:rPr>
              <a:t> </a:t>
            </a:r>
            <a:r>
              <a:rPr lang="en-US" sz="1600" dirty="0">
                <a:solidFill>
                  <a:srgbClr val="525252"/>
                </a:solidFill>
                <a:cs typeface="Arial"/>
              </a:rPr>
              <a:t>Use</a:t>
            </a:r>
            <a:r>
              <a:rPr lang="en-US" sz="1600" spc="106" dirty="0">
                <a:solidFill>
                  <a:srgbClr val="525252"/>
                </a:solidFill>
                <a:cs typeface="Arial"/>
              </a:rPr>
              <a:t> </a:t>
            </a:r>
            <a:r>
              <a:rPr lang="en-US" sz="1600" dirty="0">
                <a:solidFill>
                  <a:srgbClr val="525252"/>
                </a:solidFill>
                <a:cs typeface="Arial"/>
              </a:rPr>
              <a:t>the</a:t>
            </a:r>
            <a:r>
              <a:rPr lang="en-US" sz="1600" spc="99" dirty="0">
                <a:solidFill>
                  <a:srgbClr val="525252"/>
                </a:solidFill>
                <a:cs typeface="Arial"/>
              </a:rPr>
              <a:t> </a:t>
            </a:r>
            <a:r>
              <a:rPr lang="en-US" sz="1600" spc="-7" dirty="0">
                <a:solidFill>
                  <a:srgbClr val="525252"/>
                </a:solidFill>
                <a:cs typeface="Arial"/>
              </a:rPr>
              <a:t>mouse </a:t>
            </a:r>
            <a:r>
              <a:rPr lang="en-US" sz="1600" dirty="0">
                <a:solidFill>
                  <a:srgbClr val="525252"/>
                </a:solidFill>
                <a:cs typeface="Arial"/>
              </a:rPr>
              <a:t>buttons</a:t>
            </a:r>
            <a:r>
              <a:rPr lang="en-US" sz="1600" spc="106" dirty="0">
                <a:solidFill>
                  <a:srgbClr val="525252"/>
                </a:solidFill>
                <a:cs typeface="Arial"/>
              </a:rPr>
              <a:t> </a:t>
            </a:r>
            <a:r>
              <a:rPr lang="en-US" sz="1600" dirty="0">
                <a:solidFill>
                  <a:srgbClr val="525252"/>
                </a:solidFill>
                <a:cs typeface="Arial"/>
              </a:rPr>
              <a:t>to</a:t>
            </a:r>
            <a:r>
              <a:rPr lang="en-US" sz="1600" spc="113" dirty="0">
                <a:solidFill>
                  <a:srgbClr val="525252"/>
                </a:solidFill>
                <a:cs typeface="Arial"/>
              </a:rPr>
              <a:t> </a:t>
            </a:r>
            <a:r>
              <a:rPr lang="en-US" sz="1600" dirty="0">
                <a:solidFill>
                  <a:srgbClr val="525252"/>
                </a:solidFill>
                <a:cs typeface="Arial"/>
              </a:rPr>
              <a:t>perform</a:t>
            </a:r>
            <a:r>
              <a:rPr lang="en-US" sz="1600" spc="119" dirty="0">
                <a:solidFill>
                  <a:srgbClr val="525252"/>
                </a:solidFill>
                <a:cs typeface="Arial"/>
              </a:rPr>
              <a:t> </a:t>
            </a:r>
            <a:r>
              <a:rPr lang="en-US" sz="1600" dirty="0">
                <a:solidFill>
                  <a:srgbClr val="525252"/>
                </a:solidFill>
                <a:cs typeface="Arial"/>
              </a:rPr>
              <a:t>a</a:t>
            </a:r>
            <a:r>
              <a:rPr lang="en-US" sz="1600" spc="109" dirty="0">
                <a:solidFill>
                  <a:srgbClr val="525252"/>
                </a:solidFill>
                <a:cs typeface="Arial"/>
              </a:rPr>
              <a:t> </a:t>
            </a:r>
            <a:r>
              <a:rPr lang="en-US" sz="1600" spc="-7" dirty="0">
                <a:solidFill>
                  <a:srgbClr val="525252"/>
                </a:solidFill>
                <a:cs typeface="Arial"/>
              </a:rPr>
              <a:t>command</a:t>
            </a:r>
            <a:endParaRPr lang="en-US" sz="1600" dirty="0">
              <a:cs typeface="Arial"/>
            </a:endParaRPr>
          </a:p>
          <a:p>
            <a:pPr marL="157591" indent="-149186">
              <a:spcBef>
                <a:spcPts val="592"/>
              </a:spcBef>
              <a:buClr>
                <a:srgbClr val="4F227D"/>
              </a:buClr>
              <a:buFont typeface="Arial"/>
              <a:buChar char="•"/>
              <a:tabLst>
                <a:tab pos="157591" algn="l"/>
              </a:tabLst>
            </a:pPr>
            <a:r>
              <a:rPr lang="en-US" sz="1800" b="1" dirty="0">
                <a:cs typeface="Arial"/>
              </a:rPr>
              <a:t>Right</a:t>
            </a:r>
            <a:r>
              <a:rPr lang="en-US" sz="1800" b="1" spc="-10" dirty="0">
                <a:cs typeface="Arial"/>
              </a:rPr>
              <a:t> </a:t>
            </a:r>
            <a:r>
              <a:rPr lang="en-US" sz="1800" b="1" dirty="0">
                <a:cs typeface="Arial"/>
              </a:rPr>
              <a:t>Click</a:t>
            </a:r>
            <a:r>
              <a:rPr lang="en-US" sz="1800" b="1" spc="10" dirty="0">
                <a:cs typeface="Arial"/>
              </a:rPr>
              <a:t> </a:t>
            </a:r>
            <a:r>
              <a:rPr lang="en-US" sz="1800" b="1" dirty="0">
                <a:cs typeface="Arial"/>
              </a:rPr>
              <a:t>vs.</a:t>
            </a:r>
            <a:r>
              <a:rPr lang="en-US" sz="1800" b="1" spc="-40" dirty="0">
                <a:cs typeface="Arial"/>
              </a:rPr>
              <a:t> </a:t>
            </a:r>
            <a:r>
              <a:rPr lang="en-US" sz="1800" b="1" dirty="0">
                <a:cs typeface="Arial"/>
              </a:rPr>
              <a:t>Left </a:t>
            </a:r>
            <a:r>
              <a:rPr lang="en-US" sz="1800" b="1" spc="-13" dirty="0">
                <a:cs typeface="Arial"/>
              </a:rPr>
              <a:t>Click</a:t>
            </a:r>
            <a:endParaRPr lang="en-US" sz="1800" spc="-13" dirty="0">
              <a:cs typeface="Arial"/>
            </a:endParaRPr>
          </a:p>
          <a:p>
            <a:pPr marL="523351" lvl="1" indent="-149186">
              <a:spcBef>
                <a:spcPts val="592"/>
              </a:spcBef>
              <a:buClr>
                <a:srgbClr val="4F227D"/>
              </a:buClr>
              <a:buFont typeface="Arial"/>
              <a:buChar char="•"/>
              <a:tabLst>
                <a:tab pos="157591" algn="l"/>
              </a:tabLst>
            </a:pPr>
            <a:r>
              <a:rPr lang="en-US" sz="1600" b="1" i="1" dirty="0">
                <a:solidFill>
                  <a:srgbClr val="4F227D"/>
                </a:solidFill>
                <a:cs typeface="Times New Roman"/>
              </a:rPr>
              <a:t>Right</a:t>
            </a:r>
            <a:r>
              <a:rPr lang="en-US" sz="1600" b="1" i="1" spc="139" dirty="0">
                <a:solidFill>
                  <a:srgbClr val="4F227D"/>
                </a:solidFill>
                <a:cs typeface="Times New Roman"/>
              </a:rPr>
              <a:t> </a:t>
            </a:r>
            <a:r>
              <a:rPr lang="en-US" sz="1600" b="1" i="1" dirty="0">
                <a:solidFill>
                  <a:srgbClr val="4F227D"/>
                </a:solidFill>
                <a:cs typeface="Times New Roman"/>
              </a:rPr>
              <a:t>Click</a:t>
            </a:r>
            <a:r>
              <a:rPr lang="en-US" sz="1600" b="1" i="1" spc="156" dirty="0">
                <a:solidFill>
                  <a:srgbClr val="4F227D"/>
                </a:solidFill>
                <a:cs typeface="Times New Roman"/>
              </a:rPr>
              <a:t> </a:t>
            </a:r>
            <a:r>
              <a:rPr lang="en-US" sz="1600" dirty="0">
                <a:solidFill>
                  <a:srgbClr val="525252"/>
                </a:solidFill>
                <a:cs typeface="Arial"/>
              </a:rPr>
              <a:t>allows</a:t>
            </a:r>
            <a:r>
              <a:rPr lang="en-US" sz="1600" spc="142" dirty="0">
                <a:solidFill>
                  <a:srgbClr val="525252"/>
                </a:solidFill>
                <a:cs typeface="Arial"/>
              </a:rPr>
              <a:t> </a:t>
            </a:r>
            <a:r>
              <a:rPr lang="en-US" sz="1600" dirty="0">
                <a:solidFill>
                  <a:srgbClr val="525252"/>
                </a:solidFill>
                <a:cs typeface="Arial"/>
              </a:rPr>
              <a:t>you</a:t>
            </a:r>
            <a:r>
              <a:rPr lang="en-US" sz="1600" spc="106" dirty="0">
                <a:solidFill>
                  <a:srgbClr val="525252"/>
                </a:solidFill>
                <a:cs typeface="Arial"/>
              </a:rPr>
              <a:t> </a:t>
            </a:r>
            <a:r>
              <a:rPr lang="en-US" sz="1600" dirty="0">
                <a:solidFill>
                  <a:srgbClr val="525252"/>
                </a:solidFill>
                <a:cs typeface="Arial"/>
              </a:rPr>
              <a:t>to</a:t>
            </a:r>
            <a:r>
              <a:rPr lang="en-US" sz="1600" spc="146" dirty="0">
                <a:solidFill>
                  <a:srgbClr val="525252"/>
                </a:solidFill>
                <a:cs typeface="Arial"/>
              </a:rPr>
              <a:t> </a:t>
            </a:r>
            <a:r>
              <a:rPr lang="en-US" sz="1600" dirty="0">
                <a:solidFill>
                  <a:srgbClr val="525252"/>
                </a:solidFill>
                <a:cs typeface="Arial"/>
              </a:rPr>
              <a:t>display</a:t>
            </a:r>
            <a:r>
              <a:rPr lang="en-US" sz="1600" spc="139" dirty="0">
                <a:solidFill>
                  <a:srgbClr val="525252"/>
                </a:solidFill>
                <a:cs typeface="Arial"/>
              </a:rPr>
              <a:t> </a:t>
            </a:r>
            <a:r>
              <a:rPr lang="en-US" sz="1600" dirty="0">
                <a:solidFill>
                  <a:srgbClr val="525252"/>
                </a:solidFill>
                <a:cs typeface="Arial"/>
              </a:rPr>
              <a:t>additional</a:t>
            </a:r>
            <a:r>
              <a:rPr lang="en-US" sz="1600" spc="162" dirty="0">
                <a:solidFill>
                  <a:srgbClr val="525252"/>
                </a:solidFill>
                <a:cs typeface="Arial"/>
              </a:rPr>
              <a:t> </a:t>
            </a:r>
            <a:r>
              <a:rPr lang="en-US" sz="1600" dirty="0">
                <a:solidFill>
                  <a:srgbClr val="525252"/>
                </a:solidFill>
                <a:cs typeface="Arial"/>
              </a:rPr>
              <a:t>information</a:t>
            </a:r>
            <a:r>
              <a:rPr lang="en-US" sz="1600" spc="146" dirty="0">
                <a:solidFill>
                  <a:srgbClr val="525252"/>
                </a:solidFill>
                <a:cs typeface="Arial"/>
              </a:rPr>
              <a:t> </a:t>
            </a:r>
            <a:r>
              <a:rPr lang="en-US" sz="1600" spc="-7" dirty="0">
                <a:solidFill>
                  <a:srgbClr val="525252"/>
                </a:solidFill>
                <a:cs typeface="Arial"/>
              </a:rPr>
              <a:t>and/or </a:t>
            </a:r>
            <a:r>
              <a:rPr lang="en-US" sz="1600" dirty="0">
                <a:solidFill>
                  <a:srgbClr val="525252"/>
                </a:solidFill>
                <a:cs typeface="Arial"/>
              </a:rPr>
              <a:t>properties</a:t>
            </a:r>
            <a:r>
              <a:rPr lang="en-US" sz="1600" spc="228" dirty="0">
                <a:solidFill>
                  <a:srgbClr val="525252"/>
                </a:solidFill>
                <a:cs typeface="Arial"/>
              </a:rPr>
              <a:t> </a:t>
            </a:r>
            <a:r>
              <a:rPr lang="en-US" sz="1600" dirty="0">
                <a:solidFill>
                  <a:srgbClr val="525252"/>
                </a:solidFill>
                <a:cs typeface="Arial"/>
              </a:rPr>
              <a:t>of</a:t>
            </a:r>
            <a:r>
              <a:rPr lang="en-US" sz="1600" spc="93" dirty="0">
                <a:solidFill>
                  <a:srgbClr val="525252"/>
                </a:solidFill>
                <a:cs typeface="Arial"/>
              </a:rPr>
              <a:t> </a:t>
            </a:r>
            <a:r>
              <a:rPr lang="en-US" sz="1600" dirty="0">
                <a:solidFill>
                  <a:srgbClr val="525252"/>
                </a:solidFill>
                <a:cs typeface="Arial"/>
              </a:rPr>
              <a:t>the</a:t>
            </a:r>
            <a:r>
              <a:rPr lang="en-US" sz="1600" spc="96" dirty="0">
                <a:solidFill>
                  <a:srgbClr val="525252"/>
                </a:solidFill>
                <a:cs typeface="Arial"/>
              </a:rPr>
              <a:t> </a:t>
            </a:r>
            <a:r>
              <a:rPr lang="en-US" sz="1600" dirty="0">
                <a:solidFill>
                  <a:srgbClr val="525252"/>
                </a:solidFill>
                <a:cs typeface="Arial"/>
              </a:rPr>
              <a:t>item</a:t>
            </a:r>
            <a:r>
              <a:rPr lang="en-US" sz="1600" spc="106" dirty="0">
                <a:solidFill>
                  <a:srgbClr val="525252"/>
                </a:solidFill>
                <a:cs typeface="Arial"/>
              </a:rPr>
              <a:t> </a:t>
            </a:r>
            <a:r>
              <a:rPr lang="en-US" sz="1600" dirty="0">
                <a:solidFill>
                  <a:srgbClr val="525252"/>
                </a:solidFill>
                <a:cs typeface="Arial"/>
              </a:rPr>
              <a:t>selected</a:t>
            </a:r>
            <a:r>
              <a:rPr lang="en-US" sz="1600" spc="225" dirty="0">
                <a:solidFill>
                  <a:srgbClr val="525252"/>
                </a:solidFill>
                <a:cs typeface="Arial"/>
              </a:rPr>
              <a:t> </a:t>
            </a:r>
            <a:r>
              <a:rPr lang="en-US" sz="1600" dirty="0">
                <a:solidFill>
                  <a:srgbClr val="525252"/>
                </a:solidFill>
                <a:cs typeface="Arial"/>
              </a:rPr>
              <a:t>(often</a:t>
            </a:r>
            <a:r>
              <a:rPr lang="en-US" sz="1600" spc="96" dirty="0">
                <a:solidFill>
                  <a:srgbClr val="525252"/>
                </a:solidFill>
                <a:cs typeface="Arial"/>
              </a:rPr>
              <a:t> </a:t>
            </a:r>
            <a:r>
              <a:rPr lang="en-US" sz="1600" dirty="0">
                <a:solidFill>
                  <a:srgbClr val="525252"/>
                </a:solidFill>
                <a:cs typeface="Arial"/>
              </a:rPr>
              <a:t>a</a:t>
            </a:r>
            <a:r>
              <a:rPr lang="en-US" sz="1600" spc="165" dirty="0">
                <a:solidFill>
                  <a:srgbClr val="525252"/>
                </a:solidFill>
                <a:cs typeface="Arial"/>
              </a:rPr>
              <a:t> </a:t>
            </a:r>
            <a:r>
              <a:rPr lang="en-US" sz="1600" dirty="0">
                <a:solidFill>
                  <a:srgbClr val="525252"/>
                </a:solidFill>
                <a:cs typeface="Arial"/>
              </a:rPr>
              <a:t>menu</a:t>
            </a:r>
            <a:r>
              <a:rPr lang="en-US" sz="1600" spc="96" dirty="0">
                <a:solidFill>
                  <a:srgbClr val="525252"/>
                </a:solidFill>
                <a:cs typeface="Arial"/>
              </a:rPr>
              <a:t> </a:t>
            </a:r>
            <a:r>
              <a:rPr lang="en-US" sz="1600" dirty="0">
                <a:solidFill>
                  <a:srgbClr val="525252"/>
                </a:solidFill>
                <a:cs typeface="Arial"/>
              </a:rPr>
              <a:t>or</a:t>
            </a:r>
            <a:r>
              <a:rPr lang="en-US" sz="1600" spc="103" dirty="0">
                <a:solidFill>
                  <a:srgbClr val="525252"/>
                </a:solidFill>
                <a:cs typeface="Arial"/>
              </a:rPr>
              <a:t> </a:t>
            </a:r>
            <a:r>
              <a:rPr lang="en-US" sz="1600" dirty="0">
                <a:solidFill>
                  <a:srgbClr val="525252"/>
                </a:solidFill>
                <a:cs typeface="Arial"/>
              </a:rPr>
              <a:t>list</a:t>
            </a:r>
            <a:r>
              <a:rPr lang="en-US" sz="1600" spc="103" dirty="0">
                <a:solidFill>
                  <a:srgbClr val="525252"/>
                </a:solidFill>
                <a:cs typeface="Arial"/>
              </a:rPr>
              <a:t> </a:t>
            </a:r>
            <a:r>
              <a:rPr lang="en-US" sz="1600" dirty="0">
                <a:solidFill>
                  <a:srgbClr val="525252"/>
                </a:solidFill>
                <a:cs typeface="Arial"/>
              </a:rPr>
              <a:t>of</a:t>
            </a:r>
            <a:r>
              <a:rPr lang="en-US" sz="1600" spc="93" dirty="0">
                <a:solidFill>
                  <a:srgbClr val="525252"/>
                </a:solidFill>
                <a:cs typeface="Arial"/>
              </a:rPr>
              <a:t> </a:t>
            </a:r>
            <a:r>
              <a:rPr lang="en-US" sz="1600" spc="-7" dirty="0">
                <a:solidFill>
                  <a:srgbClr val="525252"/>
                </a:solidFill>
                <a:cs typeface="Arial"/>
              </a:rPr>
              <a:t>options)</a:t>
            </a:r>
            <a:endParaRPr lang="en-US" sz="1600" spc="-7" dirty="0">
              <a:cs typeface="Arial"/>
            </a:endParaRPr>
          </a:p>
          <a:p>
            <a:pPr marL="523351" lvl="1" indent="-149186">
              <a:spcBef>
                <a:spcPts val="592"/>
              </a:spcBef>
              <a:buClr>
                <a:srgbClr val="4F227D"/>
              </a:buClr>
              <a:buFont typeface="Arial"/>
              <a:buChar char="•"/>
              <a:tabLst>
                <a:tab pos="157591" algn="l"/>
              </a:tabLst>
            </a:pPr>
            <a:r>
              <a:rPr lang="en-US" sz="1600" b="1" i="1" dirty="0">
                <a:solidFill>
                  <a:srgbClr val="4F227D"/>
                </a:solidFill>
                <a:cs typeface="Times New Roman"/>
              </a:rPr>
              <a:t> Left click</a:t>
            </a:r>
            <a:r>
              <a:rPr lang="en-US" sz="1600" b="1" i="1" spc="86" dirty="0">
                <a:solidFill>
                  <a:srgbClr val="4F227D"/>
                </a:solidFill>
                <a:cs typeface="Times New Roman"/>
              </a:rPr>
              <a:t> </a:t>
            </a:r>
            <a:r>
              <a:rPr lang="en-US" sz="1600" dirty="0">
                <a:solidFill>
                  <a:srgbClr val="525252"/>
                </a:solidFill>
                <a:cs typeface="Arial"/>
              </a:rPr>
              <a:t>is</a:t>
            </a:r>
            <a:r>
              <a:rPr lang="en-US" sz="1600" spc="43" dirty="0">
                <a:solidFill>
                  <a:srgbClr val="525252"/>
                </a:solidFill>
                <a:cs typeface="Arial"/>
              </a:rPr>
              <a:t> </a:t>
            </a:r>
            <a:r>
              <a:rPr lang="en-US" sz="1600" dirty="0">
                <a:solidFill>
                  <a:srgbClr val="525252"/>
                </a:solidFill>
                <a:cs typeface="Arial"/>
              </a:rPr>
              <a:t>the</a:t>
            </a:r>
            <a:r>
              <a:rPr lang="en-US" sz="1600" spc="278" dirty="0">
                <a:solidFill>
                  <a:srgbClr val="525252"/>
                </a:solidFill>
                <a:cs typeface="Arial"/>
              </a:rPr>
              <a:t> </a:t>
            </a:r>
            <a:r>
              <a:rPr lang="en-US" sz="1600" dirty="0">
                <a:solidFill>
                  <a:srgbClr val="525252"/>
                </a:solidFill>
                <a:cs typeface="Arial"/>
              </a:rPr>
              <a:t>default</a:t>
            </a:r>
            <a:r>
              <a:rPr lang="en-US" sz="1600" spc="116" dirty="0">
                <a:solidFill>
                  <a:srgbClr val="525252"/>
                </a:solidFill>
                <a:cs typeface="Arial"/>
              </a:rPr>
              <a:t> </a:t>
            </a:r>
            <a:r>
              <a:rPr lang="en-US" sz="1600" dirty="0">
                <a:solidFill>
                  <a:srgbClr val="525252"/>
                </a:solidFill>
                <a:cs typeface="Arial"/>
              </a:rPr>
              <a:t>button</a:t>
            </a:r>
            <a:r>
              <a:rPr lang="en-US" sz="1600" spc="106" dirty="0">
                <a:solidFill>
                  <a:srgbClr val="525252"/>
                </a:solidFill>
                <a:cs typeface="Arial"/>
              </a:rPr>
              <a:t> </a:t>
            </a:r>
            <a:r>
              <a:rPr lang="en-US" sz="1600" dirty="0">
                <a:solidFill>
                  <a:srgbClr val="525252"/>
                </a:solidFill>
                <a:cs typeface="Arial"/>
              </a:rPr>
              <a:t>when</a:t>
            </a:r>
            <a:r>
              <a:rPr lang="en-US" sz="1600" spc="106" dirty="0">
                <a:solidFill>
                  <a:srgbClr val="525252"/>
                </a:solidFill>
                <a:cs typeface="Arial"/>
              </a:rPr>
              <a:t> </a:t>
            </a:r>
            <a:r>
              <a:rPr lang="en-US" sz="1600" dirty="0">
                <a:solidFill>
                  <a:srgbClr val="525252"/>
                </a:solidFill>
                <a:cs typeface="Arial"/>
              </a:rPr>
              <a:t>clicking</a:t>
            </a:r>
            <a:r>
              <a:rPr lang="en-US" sz="1600" spc="60" dirty="0">
                <a:solidFill>
                  <a:srgbClr val="525252"/>
                </a:solidFill>
                <a:cs typeface="Arial"/>
              </a:rPr>
              <a:t> </a:t>
            </a:r>
            <a:r>
              <a:rPr lang="en-US" sz="1600" dirty="0">
                <a:solidFill>
                  <a:srgbClr val="525252"/>
                </a:solidFill>
                <a:cs typeface="Arial"/>
              </a:rPr>
              <a:t>on</a:t>
            </a:r>
            <a:r>
              <a:rPr lang="en-US" sz="1600" spc="60" dirty="0">
                <a:solidFill>
                  <a:srgbClr val="525252"/>
                </a:solidFill>
                <a:cs typeface="Arial"/>
              </a:rPr>
              <a:t> </a:t>
            </a:r>
            <a:r>
              <a:rPr lang="en-US" sz="1600" dirty="0">
                <a:solidFill>
                  <a:srgbClr val="525252"/>
                </a:solidFill>
                <a:cs typeface="Arial"/>
              </a:rPr>
              <a:t>items;</a:t>
            </a:r>
            <a:r>
              <a:rPr lang="en-US" sz="1600" spc="116" dirty="0">
                <a:solidFill>
                  <a:srgbClr val="525252"/>
                </a:solidFill>
                <a:cs typeface="Arial"/>
              </a:rPr>
              <a:t> </a:t>
            </a:r>
            <a:r>
              <a:rPr lang="en-US" sz="1600" dirty="0">
                <a:solidFill>
                  <a:srgbClr val="525252"/>
                </a:solidFill>
                <a:cs typeface="Arial"/>
              </a:rPr>
              <a:t>it</a:t>
            </a:r>
            <a:r>
              <a:rPr lang="en-US" sz="1600" spc="116" dirty="0">
                <a:solidFill>
                  <a:srgbClr val="525252"/>
                </a:solidFill>
                <a:cs typeface="Arial"/>
              </a:rPr>
              <a:t> </a:t>
            </a:r>
            <a:r>
              <a:rPr lang="en-US" sz="1600" spc="-7" dirty="0">
                <a:solidFill>
                  <a:srgbClr val="525252"/>
                </a:solidFill>
                <a:cs typeface="Arial"/>
              </a:rPr>
              <a:t>directly </a:t>
            </a:r>
            <a:r>
              <a:rPr lang="en-US" sz="1600" dirty="0">
                <a:solidFill>
                  <a:srgbClr val="525252"/>
                </a:solidFill>
                <a:cs typeface="Arial"/>
              </a:rPr>
              <a:t>interacts</a:t>
            </a:r>
            <a:r>
              <a:rPr lang="en-US" sz="1600" spc="113" dirty="0">
                <a:solidFill>
                  <a:srgbClr val="525252"/>
                </a:solidFill>
                <a:cs typeface="Arial"/>
              </a:rPr>
              <a:t> </a:t>
            </a:r>
            <a:r>
              <a:rPr lang="en-US" sz="1600" dirty="0">
                <a:solidFill>
                  <a:srgbClr val="525252"/>
                </a:solidFill>
                <a:cs typeface="Arial"/>
              </a:rPr>
              <a:t>with</a:t>
            </a:r>
            <a:r>
              <a:rPr lang="en-US" sz="1600" spc="119" dirty="0">
                <a:solidFill>
                  <a:srgbClr val="525252"/>
                </a:solidFill>
                <a:cs typeface="Arial"/>
              </a:rPr>
              <a:t> </a:t>
            </a:r>
            <a:r>
              <a:rPr lang="en-US" sz="1600" dirty="0">
                <a:solidFill>
                  <a:srgbClr val="525252"/>
                </a:solidFill>
                <a:cs typeface="Arial"/>
              </a:rPr>
              <a:t>the</a:t>
            </a:r>
            <a:r>
              <a:rPr lang="en-US" sz="1600" spc="116" dirty="0">
                <a:solidFill>
                  <a:srgbClr val="525252"/>
                </a:solidFill>
                <a:cs typeface="Arial"/>
              </a:rPr>
              <a:t> </a:t>
            </a:r>
            <a:r>
              <a:rPr lang="en-US" sz="1600" dirty="0">
                <a:solidFill>
                  <a:srgbClr val="525252"/>
                </a:solidFill>
                <a:cs typeface="Arial"/>
              </a:rPr>
              <a:t>object</a:t>
            </a:r>
            <a:r>
              <a:rPr lang="en-US" sz="1600" spc="129" dirty="0">
                <a:solidFill>
                  <a:srgbClr val="525252"/>
                </a:solidFill>
                <a:cs typeface="Arial"/>
              </a:rPr>
              <a:t> </a:t>
            </a:r>
            <a:r>
              <a:rPr lang="en-US" sz="1600" dirty="0">
                <a:solidFill>
                  <a:srgbClr val="525252"/>
                </a:solidFill>
                <a:cs typeface="Arial"/>
              </a:rPr>
              <a:t>(ex:</a:t>
            </a:r>
            <a:r>
              <a:rPr lang="en-US" sz="1600" spc="113" dirty="0">
                <a:solidFill>
                  <a:srgbClr val="525252"/>
                </a:solidFill>
                <a:cs typeface="Arial"/>
              </a:rPr>
              <a:t> </a:t>
            </a:r>
            <a:r>
              <a:rPr lang="en-US" sz="1600" dirty="0">
                <a:solidFill>
                  <a:srgbClr val="525252"/>
                </a:solidFill>
                <a:cs typeface="Arial"/>
              </a:rPr>
              <a:t>Launch</a:t>
            </a:r>
            <a:r>
              <a:rPr lang="en-US" sz="1600" spc="119" dirty="0">
                <a:solidFill>
                  <a:srgbClr val="525252"/>
                </a:solidFill>
                <a:cs typeface="Arial"/>
              </a:rPr>
              <a:t> </a:t>
            </a:r>
            <a:r>
              <a:rPr lang="en-US" sz="1600" dirty="0">
                <a:solidFill>
                  <a:srgbClr val="525252"/>
                </a:solidFill>
                <a:cs typeface="Arial"/>
              </a:rPr>
              <a:t>an</a:t>
            </a:r>
            <a:r>
              <a:rPr lang="en-US" sz="1600" spc="116" dirty="0">
                <a:solidFill>
                  <a:srgbClr val="525252"/>
                </a:solidFill>
                <a:cs typeface="Arial"/>
              </a:rPr>
              <a:t> </a:t>
            </a:r>
            <a:r>
              <a:rPr lang="en-US" sz="1600" spc="-7" dirty="0">
                <a:solidFill>
                  <a:srgbClr val="525252"/>
                </a:solidFill>
                <a:cs typeface="Arial"/>
              </a:rPr>
              <a:t>application)</a:t>
            </a:r>
            <a:endParaRPr lang="en-US" sz="1600" spc="-7" dirty="0">
              <a:cs typeface="Arial"/>
            </a:endParaRPr>
          </a:p>
          <a:p>
            <a:pPr marL="523351" lvl="1" indent="-149186">
              <a:spcBef>
                <a:spcPts val="592"/>
              </a:spcBef>
              <a:buClr>
                <a:srgbClr val="4F227D"/>
              </a:buClr>
              <a:buFont typeface="Arial"/>
              <a:buChar char="•"/>
              <a:tabLst>
                <a:tab pos="157591" algn="l"/>
              </a:tabLst>
            </a:pPr>
            <a:r>
              <a:rPr lang="en-US" sz="1600" b="1" i="1" dirty="0">
                <a:solidFill>
                  <a:srgbClr val="4F227D"/>
                </a:solidFill>
                <a:cs typeface="Times New Roman"/>
              </a:rPr>
              <a:t>Double</a:t>
            </a:r>
            <a:r>
              <a:rPr lang="en-US" sz="1600" b="1" i="1" spc="17" dirty="0">
                <a:solidFill>
                  <a:srgbClr val="4F227D"/>
                </a:solidFill>
                <a:cs typeface="Times New Roman"/>
              </a:rPr>
              <a:t> </a:t>
            </a:r>
            <a:r>
              <a:rPr lang="en-US" sz="1600" b="1" i="1" dirty="0">
                <a:solidFill>
                  <a:srgbClr val="4F227D"/>
                </a:solidFill>
                <a:cs typeface="Times New Roman"/>
              </a:rPr>
              <a:t>Click</a:t>
            </a:r>
            <a:r>
              <a:rPr lang="en-US" sz="1600" b="1" i="1" spc="13" dirty="0">
                <a:solidFill>
                  <a:srgbClr val="4F227D"/>
                </a:solidFill>
                <a:cs typeface="Times New Roman"/>
              </a:rPr>
              <a:t> </a:t>
            </a:r>
            <a:r>
              <a:rPr lang="en-US" sz="1600" dirty="0">
                <a:solidFill>
                  <a:srgbClr val="525252"/>
                </a:solidFill>
                <a:cs typeface="Arial"/>
              </a:rPr>
              <a:t>is</a:t>
            </a:r>
            <a:r>
              <a:rPr lang="en-US" sz="1600" spc="7" dirty="0">
                <a:solidFill>
                  <a:srgbClr val="525252"/>
                </a:solidFill>
                <a:cs typeface="Arial"/>
              </a:rPr>
              <a:t> </a:t>
            </a:r>
            <a:r>
              <a:rPr lang="en-US" sz="1600" dirty="0">
                <a:solidFill>
                  <a:srgbClr val="525252"/>
                </a:solidFill>
                <a:cs typeface="Arial"/>
              </a:rPr>
              <a:t>always</a:t>
            </a:r>
            <a:r>
              <a:rPr lang="en-US" sz="1600" spc="43" dirty="0">
                <a:solidFill>
                  <a:srgbClr val="525252"/>
                </a:solidFill>
                <a:cs typeface="Arial"/>
              </a:rPr>
              <a:t> </a:t>
            </a:r>
            <a:r>
              <a:rPr lang="en-US" sz="1600" dirty="0">
                <a:solidFill>
                  <a:srgbClr val="525252"/>
                </a:solidFill>
                <a:cs typeface="Arial"/>
              </a:rPr>
              <a:t>the</a:t>
            </a:r>
            <a:r>
              <a:rPr lang="en-US" sz="1600" spc="225" dirty="0">
                <a:solidFill>
                  <a:srgbClr val="525252"/>
                </a:solidFill>
                <a:cs typeface="Arial"/>
              </a:rPr>
              <a:t> </a:t>
            </a:r>
            <a:r>
              <a:rPr lang="en-US" sz="1600" dirty="0">
                <a:solidFill>
                  <a:srgbClr val="525252"/>
                </a:solidFill>
                <a:cs typeface="Arial"/>
              </a:rPr>
              <a:t>left</a:t>
            </a:r>
            <a:r>
              <a:rPr lang="en-US" sz="1600" spc="30" dirty="0">
                <a:solidFill>
                  <a:srgbClr val="525252"/>
                </a:solidFill>
                <a:cs typeface="Arial"/>
              </a:rPr>
              <a:t> </a:t>
            </a:r>
            <a:r>
              <a:rPr lang="en-US" sz="1600" dirty="0">
                <a:solidFill>
                  <a:srgbClr val="525252"/>
                </a:solidFill>
                <a:cs typeface="Arial"/>
              </a:rPr>
              <a:t>mouse</a:t>
            </a:r>
            <a:r>
              <a:rPr lang="en-US" sz="1600" spc="73" dirty="0">
                <a:solidFill>
                  <a:srgbClr val="525252"/>
                </a:solidFill>
                <a:cs typeface="Arial"/>
              </a:rPr>
              <a:t> </a:t>
            </a:r>
            <a:r>
              <a:rPr lang="en-US" sz="1600" dirty="0">
                <a:solidFill>
                  <a:srgbClr val="525252"/>
                </a:solidFill>
                <a:cs typeface="Arial"/>
              </a:rPr>
              <a:t>button</a:t>
            </a:r>
            <a:r>
              <a:rPr lang="en-US" sz="1600" spc="73" dirty="0">
                <a:solidFill>
                  <a:srgbClr val="525252"/>
                </a:solidFill>
                <a:cs typeface="Arial"/>
              </a:rPr>
              <a:t> </a:t>
            </a:r>
            <a:r>
              <a:rPr lang="en-US" sz="1600" dirty="0">
                <a:solidFill>
                  <a:srgbClr val="525252"/>
                </a:solidFill>
                <a:cs typeface="Arial"/>
              </a:rPr>
              <a:t>(</a:t>
            </a:r>
            <a:r>
              <a:rPr lang="en-US" sz="1600" u="sng" dirty="0">
                <a:solidFill>
                  <a:srgbClr val="525252"/>
                </a:solidFill>
                <a:uFill>
                  <a:solidFill>
                    <a:srgbClr val="525252"/>
                  </a:solidFill>
                </a:uFill>
                <a:cs typeface="Arial"/>
              </a:rPr>
              <a:t>never</a:t>
            </a:r>
            <a:r>
              <a:rPr lang="en-US" sz="1600" spc="86" dirty="0">
                <a:solidFill>
                  <a:srgbClr val="525252"/>
                </a:solidFill>
                <a:cs typeface="Arial"/>
              </a:rPr>
              <a:t> </a:t>
            </a:r>
            <a:r>
              <a:rPr lang="en-US" sz="1600" dirty="0">
                <a:solidFill>
                  <a:srgbClr val="525252"/>
                </a:solidFill>
                <a:cs typeface="Arial"/>
              </a:rPr>
              <a:t>the</a:t>
            </a:r>
            <a:r>
              <a:rPr lang="en-US" sz="1600" spc="43" dirty="0">
                <a:solidFill>
                  <a:srgbClr val="525252"/>
                </a:solidFill>
                <a:cs typeface="Arial"/>
              </a:rPr>
              <a:t> </a:t>
            </a:r>
            <a:r>
              <a:rPr lang="en-US" sz="1600" spc="-7" dirty="0">
                <a:solidFill>
                  <a:srgbClr val="525252"/>
                </a:solidFill>
                <a:cs typeface="Arial"/>
              </a:rPr>
              <a:t>right)</a:t>
            </a:r>
            <a:endParaRPr lang="en-US" sz="1600" dirty="0">
              <a:cs typeface="Arial"/>
            </a:endParaRPr>
          </a:p>
          <a:p>
            <a:pPr marL="156330" indent="-147926">
              <a:spcBef>
                <a:spcPts val="589"/>
              </a:spcBef>
              <a:buClr>
                <a:srgbClr val="4F227D"/>
              </a:buClr>
              <a:buFont typeface="Arial"/>
              <a:buChar char="•"/>
              <a:tabLst>
                <a:tab pos="156330" algn="l"/>
              </a:tabLst>
            </a:pPr>
            <a:r>
              <a:rPr lang="en-US" sz="1800" b="1" dirty="0">
                <a:cs typeface="Arial"/>
              </a:rPr>
              <a:t>Scroll</a:t>
            </a:r>
            <a:r>
              <a:rPr lang="en-US" sz="1800" b="1" spc="-60" dirty="0">
                <a:cs typeface="Arial"/>
              </a:rPr>
              <a:t> </a:t>
            </a:r>
            <a:r>
              <a:rPr lang="en-US" sz="1800" b="1" spc="-7" dirty="0">
                <a:cs typeface="Arial"/>
              </a:rPr>
              <a:t>Wheel</a:t>
            </a:r>
          </a:p>
          <a:p>
            <a:pPr marL="522090" lvl="1" indent="-147926">
              <a:spcBef>
                <a:spcPts val="589"/>
              </a:spcBef>
              <a:buClr>
                <a:srgbClr val="4F227D"/>
              </a:buClr>
              <a:buFont typeface="Arial"/>
              <a:buChar char="•"/>
              <a:tabLst>
                <a:tab pos="156330" algn="l"/>
              </a:tabLst>
            </a:pPr>
            <a:r>
              <a:rPr lang="en-US" sz="1600" dirty="0">
                <a:solidFill>
                  <a:srgbClr val="525252"/>
                </a:solidFill>
                <a:cs typeface="Arial"/>
              </a:rPr>
              <a:t>Allows</a:t>
            </a:r>
            <a:r>
              <a:rPr lang="en-US" sz="1600" spc="86" dirty="0">
                <a:solidFill>
                  <a:srgbClr val="525252"/>
                </a:solidFill>
                <a:cs typeface="Arial"/>
              </a:rPr>
              <a:t> </a:t>
            </a:r>
            <a:r>
              <a:rPr lang="en-US" sz="1600" dirty="0">
                <a:solidFill>
                  <a:srgbClr val="525252"/>
                </a:solidFill>
                <a:cs typeface="Arial"/>
              </a:rPr>
              <a:t>you</a:t>
            </a:r>
            <a:r>
              <a:rPr lang="en-US" sz="1600" spc="63" dirty="0">
                <a:solidFill>
                  <a:srgbClr val="525252"/>
                </a:solidFill>
                <a:cs typeface="Arial"/>
              </a:rPr>
              <a:t> </a:t>
            </a:r>
            <a:r>
              <a:rPr lang="en-US" sz="1600" dirty="0">
                <a:solidFill>
                  <a:srgbClr val="525252"/>
                </a:solidFill>
                <a:cs typeface="Arial"/>
              </a:rPr>
              <a:t>to</a:t>
            </a:r>
            <a:r>
              <a:rPr lang="en-US" sz="1600" spc="175" dirty="0">
                <a:solidFill>
                  <a:srgbClr val="525252"/>
                </a:solidFill>
                <a:cs typeface="Arial"/>
              </a:rPr>
              <a:t> </a:t>
            </a:r>
            <a:r>
              <a:rPr lang="en-US" sz="1600" dirty="0">
                <a:solidFill>
                  <a:srgbClr val="525252"/>
                </a:solidFill>
                <a:cs typeface="Arial"/>
              </a:rPr>
              <a:t>scroll</a:t>
            </a:r>
            <a:r>
              <a:rPr lang="en-US" sz="1600" spc="142" dirty="0">
                <a:solidFill>
                  <a:srgbClr val="525252"/>
                </a:solidFill>
                <a:cs typeface="Arial"/>
              </a:rPr>
              <a:t> </a:t>
            </a:r>
            <a:r>
              <a:rPr lang="en-US" sz="1600" dirty="0">
                <a:solidFill>
                  <a:srgbClr val="525252"/>
                </a:solidFill>
                <a:cs typeface="Arial"/>
              </a:rPr>
              <a:t>up</a:t>
            </a:r>
            <a:r>
              <a:rPr lang="en-US" sz="1600" spc="50" dirty="0">
                <a:solidFill>
                  <a:srgbClr val="525252"/>
                </a:solidFill>
                <a:cs typeface="Arial"/>
              </a:rPr>
              <a:t> </a:t>
            </a:r>
            <a:r>
              <a:rPr lang="en-US" sz="1600" dirty="0">
                <a:solidFill>
                  <a:srgbClr val="525252"/>
                </a:solidFill>
                <a:cs typeface="Arial"/>
              </a:rPr>
              <a:t>or</a:t>
            </a:r>
            <a:r>
              <a:rPr lang="en-US" sz="1600" spc="109" dirty="0">
                <a:solidFill>
                  <a:srgbClr val="525252"/>
                </a:solidFill>
                <a:cs typeface="Arial"/>
              </a:rPr>
              <a:t> </a:t>
            </a:r>
            <a:r>
              <a:rPr lang="en-US" sz="1600" dirty="0">
                <a:solidFill>
                  <a:srgbClr val="525252"/>
                </a:solidFill>
                <a:cs typeface="Arial"/>
              </a:rPr>
              <a:t>down</a:t>
            </a:r>
            <a:r>
              <a:rPr lang="en-US" sz="1600" spc="89" dirty="0">
                <a:solidFill>
                  <a:srgbClr val="525252"/>
                </a:solidFill>
                <a:cs typeface="Arial"/>
              </a:rPr>
              <a:t> </a:t>
            </a:r>
            <a:r>
              <a:rPr lang="en-US" sz="1600" dirty="0">
                <a:solidFill>
                  <a:srgbClr val="525252"/>
                </a:solidFill>
                <a:cs typeface="Arial"/>
              </a:rPr>
              <a:t>within</a:t>
            </a:r>
            <a:r>
              <a:rPr lang="en-US" sz="1600" spc="119" dirty="0">
                <a:solidFill>
                  <a:srgbClr val="525252"/>
                </a:solidFill>
                <a:cs typeface="Arial"/>
              </a:rPr>
              <a:t> </a:t>
            </a:r>
            <a:r>
              <a:rPr lang="en-US" sz="1600" dirty="0">
                <a:solidFill>
                  <a:srgbClr val="525252"/>
                </a:solidFill>
                <a:cs typeface="Arial"/>
              </a:rPr>
              <a:t>a</a:t>
            </a:r>
            <a:r>
              <a:rPr lang="en-US" sz="1600" spc="89" dirty="0">
                <a:solidFill>
                  <a:srgbClr val="525252"/>
                </a:solidFill>
                <a:cs typeface="Arial"/>
              </a:rPr>
              <a:t> </a:t>
            </a:r>
            <a:r>
              <a:rPr lang="en-US" sz="1600" dirty="0">
                <a:solidFill>
                  <a:srgbClr val="525252"/>
                </a:solidFill>
                <a:cs typeface="Arial"/>
              </a:rPr>
              <a:t>given</a:t>
            </a:r>
            <a:r>
              <a:rPr lang="en-US" sz="1600" spc="122" dirty="0">
                <a:solidFill>
                  <a:srgbClr val="525252"/>
                </a:solidFill>
                <a:cs typeface="Arial"/>
              </a:rPr>
              <a:t> </a:t>
            </a:r>
            <a:r>
              <a:rPr lang="en-US" sz="1600" spc="-7" dirty="0">
                <a:solidFill>
                  <a:srgbClr val="525252"/>
                </a:solidFill>
                <a:cs typeface="Arial"/>
              </a:rPr>
              <a:t>page/application</a:t>
            </a:r>
            <a:endParaRPr lang="en-US" sz="1600" dirty="0">
              <a:cs typeface="Arial"/>
            </a:endParaRPr>
          </a:p>
          <a:p>
            <a:endParaRPr lang="en-US" sz="4000" dirty="0"/>
          </a:p>
        </p:txBody>
      </p:sp>
      <p:sp>
        <p:nvSpPr>
          <p:cNvPr id="2" name="Date Placeholder 1">
            <a:extLst>
              <a:ext uri="{FF2B5EF4-FFF2-40B4-BE49-F238E27FC236}">
                <a16:creationId xmlns:a16="http://schemas.microsoft.com/office/drawing/2014/main" id="{C962A45A-5CF9-EC23-3314-A39FD3127B46}"/>
              </a:ext>
            </a:extLst>
          </p:cNvPr>
          <p:cNvSpPr>
            <a:spLocks noGrp="1"/>
          </p:cNvSpPr>
          <p:nvPr>
            <p:ph type="dt" sz="half" idx="10"/>
          </p:nvPr>
        </p:nvSpPr>
        <p:spPr/>
        <p:txBody>
          <a:bodyPr/>
          <a:lstStyle/>
          <a:p>
            <a:fld id="{42C51F36-9C64-467D-BCA7-291A20830496}" type="datetime1">
              <a:rPr lang="en-US" smtClean="0"/>
              <a:t>5/2/2025</a:t>
            </a:fld>
            <a:endParaRPr lang="en-US"/>
          </a:p>
        </p:txBody>
      </p:sp>
      <p:sp>
        <p:nvSpPr>
          <p:cNvPr id="3" name="Footer Placeholder 2">
            <a:extLst>
              <a:ext uri="{FF2B5EF4-FFF2-40B4-BE49-F238E27FC236}">
                <a16:creationId xmlns:a16="http://schemas.microsoft.com/office/drawing/2014/main" id="{13D58B57-3A45-1AE1-F64E-50224478D33B}"/>
              </a:ext>
            </a:extLst>
          </p:cNvPr>
          <p:cNvSpPr>
            <a:spLocks noGrp="1"/>
          </p:cNvSpPr>
          <p:nvPr>
            <p:ph type="ftr" sz="quarter" idx="11"/>
          </p:nvPr>
        </p:nvSpPr>
        <p:spPr/>
        <p:txBody>
          <a:bodyPr/>
          <a:lstStyle/>
          <a:p>
            <a:r>
              <a:rPr lang="en-US"/>
              <a:t>Copyright 2018-2025 © Carl M. Burnett</a:t>
            </a:r>
          </a:p>
        </p:txBody>
      </p:sp>
      <p:sp>
        <p:nvSpPr>
          <p:cNvPr id="4" name="Slide Number Placeholder 3">
            <a:extLst>
              <a:ext uri="{FF2B5EF4-FFF2-40B4-BE49-F238E27FC236}">
                <a16:creationId xmlns:a16="http://schemas.microsoft.com/office/drawing/2014/main" id="{650FD97E-3B20-93B3-6739-DC1E8E1B28B1}"/>
              </a:ext>
            </a:extLst>
          </p:cNvPr>
          <p:cNvSpPr>
            <a:spLocks noGrp="1"/>
          </p:cNvSpPr>
          <p:nvPr>
            <p:ph type="sldNum" sz="quarter" idx="12"/>
          </p:nvPr>
        </p:nvSpPr>
        <p:spPr/>
        <p:txBody>
          <a:bodyPr/>
          <a:lstStyle/>
          <a:p>
            <a:fld id="{3D46CBA2-ECE5-4BE9-B546-6761E0E67089}"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194796-2BFE-129E-E9E2-A21091B3E9C7}"/>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The Lock Screen</a:t>
            </a:r>
          </a:p>
        </p:txBody>
      </p:sp>
      <p:sp>
        <p:nvSpPr>
          <p:cNvPr id="4" name="Date Placeholder 3">
            <a:extLst>
              <a:ext uri="{FF2B5EF4-FFF2-40B4-BE49-F238E27FC236}">
                <a16:creationId xmlns:a16="http://schemas.microsoft.com/office/drawing/2014/main" id="{4187F47D-5933-365E-4780-8DD07BA378DB}"/>
              </a:ext>
            </a:extLst>
          </p:cNvPr>
          <p:cNvSpPr>
            <a:spLocks noGrp="1"/>
          </p:cNvSpPr>
          <p:nvPr>
            <p:ph type="dt" sz="half" idx="10"/>
          </p:nvPr>
        </p:nvSpPr>
        <p:spPr/>
        <p:txBody>
          <a:bodyPr/>
          <a:lstStyle/>
          <a:p>
            <a:fld id="{9B6C1446-16AF-4694-9756-804C2DAA228D}" type="datetime1">
              <a:rPr lang="en-US" smtClean="0"/>
              <a:t>5/2/2025</a:t>
            </a:fld>
            <a:endParaRPr lang="en-US"/>
          </a:p>
        </p:txBody>
      </p:sp>
      <p:sp>
        <p:nvSpPr>
          <p:cNvPr id="5" name="Footer Placeholder 4">
            <a:extLst>
              <a:ext uri="{FF2B5EF4-FFF2-40B4-BE49-F238E27FC236}">
                <a16:creationId xmlns:a16="http://schemas.microsoft.com/office/drawing/2014/main" id="{BC60438D-DE1F-0BA1-849C-F6BAD1DA1972}"/>
              </a:ext>
            </a:extLst>
          </p:cNvPr>
          <p:cNvSpPr>
            <a:spLocks noGrp="1"/>
          </p:cNvSpPr>
          <p:nvPr>
            <p:ph type="ftr" sz="quarter" idx="11"/>
          </p:nvPr>
        </p:nvSpPr>
        <p:spPr/>
        <p:txBody>
          <a:bodyPr/>
          <a:lstStyle/>
          <a:p>
            <a:r>
              <a:rPr lang="en-US"/>
              <a:t>Copyright 2018-2025 © Carl M. Burnett</a:t>
            </a:r>
          </a:p>
        </p:txBody>
      </p:sp>
      <p:sp>
        <p:nvSpPr>
          <p:cNvPr id="6" name="Slide Number Placeholder 5">
            <a:extLst>
              <a:ext uri="{FF2B5EF4-FFF2-40B4-BE49-F238E27FC236}">
                <a16:creationId xmlns:a16="http://schemas.microsoft.com/office/drawing/2014/main" id="{185D8FC3-9D54-AE52-8076-831ED5B2D3E3}"/>
              </a:ext>
            </a:extLst>
          </p:cNvPr>
          <p:cNvSpPr>
            <a:spLocks noGrp="1"/>
          </p:cNvSpPr>
          <p:nvPr>
            <p:ph type="sldNum" sz="quarter" idx="12"/>
          </p:nvPr>
        </p:nvSpPr>
        <p:spPr/>
        <p:txBody>
          <a:bodyPr/>
          <a:lstStyle/>
          <a:p>
            <a:fld id="{3D46CBA2-ECE5-4BE9-B546-6761E0E67089}" type="slidenum">
              <a:rPr lang="en-US" smtClean="0"/>
              <a:t>5</a:t>
            </a:fld>
            <a:endParaRPr lang="en-US"/>
          </a:p>
        </p:txBody>
      </p:sp>
      <p:pic>
        <p:nvPicPr>
          <p:cNvPr id="9" name="object 6"/>
          <p:cNvPicPr/>
          <p:nvPr/>
        </p:nvPicPr>
        <p:blipFill>
          <a:blip r:embed="rId2" cstate="print"/>
          <a:stretch>
            <a:fillRect/>
          </a:stretch>
        </p:blipFill>
        <p:spPr>
          <a:xfrm>
            <a:off x="1529080" y="1385316"/>
            <a:ext cx="5562600" cy="3464391"/>
          </a:xfrm>
          <a:prstGeom prst="rect">
            <a:avLst/>
          </a:prstGeom>
        </p:spPr>
      </p:pic>
    </p:spTree>
    <p:extLst>
      <p:ext uri="{BB962C8B-B14F-4D97-AF65-F5344CB8AC3E}">
        <p14:creationId xmlns:p14="http://schemas.microsoft.com/office/powerpoint/2010/main" val="4085700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03325"/>
            <a:ext cx="8305800" cy="824179"/>
          </a:xfrm>
          <a:prstGeom prst="rect">
            <a:avLst/>
          </a:prstGeom>
        </p:spPr>
        <p:txBody>
          <a:bodyPr vert="horz" wrap="square" lIns="0" tIns="54208" rIns="0" bIns="0" rtlCol="0" anchor="ctr">
            <a:spAutoFit/>
          </a:bodyPr>
          <a:lstStyle/>
          <a:p>
            <a:pPr marR="3362">
              <a:spcBef>
                <a:spcPts val="0"/>
              </a:spcBef>
            </a:pPr>
            <a:r>
              <a:rPr b="1" spc="-126" dirty="0">
                <a:effectLst>
                  <a:outerShdw blurRad="38100" dist="38100" dir="2700000" algn="tl">
                    <a:srgbClr val="000000">
                      <a:alpha val="43137"/>
                    </a:srgbClr>
                  </a:outerShdw>
                </a:effectLst>
                <a:cs typeface="Arial"/>
              </a:rPr>
              <a:t>The</a:t>
            </a:r>
            <a:r>
              <a:rPr b="1" spc="-69" dirty="0">
                <a:effectLst>
                  <a:outerShdw blurRad="38100" dist="38100" dir="2700000" algn="tl">
                    <a:srgbClr val="000000">
                      <a:alpha val="43137"/>
                    </a:srgbClr>
                  </a:outerShdw>
                </a:effectLst>
                <a:cs typeface="Arial"/>
              </a:rPr>
              <a:t> </a:t>
            </a:r>
            <a:r>
              <a:rPr b="1" spc="-119" dirty="0">
                <a:effectLst>
                  <a:outerShdw blurRad="38100" dist="38100" dir="2700000" algn="tl">
                    <a:srgbClr val="000000">
                      <a:alpha val="43137"/>
                    </a:srgbClr>
                  </a:outerShdw>
                </a:effectLst>
                <a:cs typeface="Arial"/>
              </a:rPr>
              <a:t>Login </a:t>
            </a:r>
            <a:r>
              <a:rPr b="1" spc="-7" dirty="0">
                <a:effectLst>
                  <a:outerShdw blurRad="38100" dist="38100" dir="2700000" algn="tl">
                    <a:srgbClr val="000000">
                      <a:alpha val="43137"/>
                    </a:srgbClr>
                  </a:outerShdw>
                </a:effectLst>
                <a:cs typeface="Arial"/>
              </a:rPr>
              <a:t>Screen</a:t>
            </a:r>
            <a:endParaRPr b="1" dirty="0">
              <a:effectLst>
                <a:outerShdw blurRad="38100" dist="38100" dir="2700000" algn="tl">
                  <a:srgbClr val="000000">
                    <a:alpha val="43137"/>
                  </a:srgbClr>
                </a:outerShdw>
              </a:effectLst>
              <a:cs typeface="Arial"/>
            </a:endParaRPr>
          </a:p>
        </p:txBody>
      </p:sp>
      <p:grpSp>
        <p:nvGrpSpPr>
          <p:cNvPr id="24" name="Group 23">
            <a:extLst>
              <a:ext uri="{FF2B5EF4-FFF2-40B4-BE49-F238E27FC236}">
                <a16:creationId xmlns:a16="http://schemas.microsoft.com/office/drawing/2014/main" id="{AC9F3B47-2530-39B5-3DEF-3829D79FE3A0}"/>
              </a:ext>
            </a:extLst>
          </p:cNvPr>
          <p:cNvGrpSpPr/>
          <p:nvPr/>
        </p:nvGrpSpPr>
        <p:grpSpPr>
          <a:xfrm>
            <a:off x="1295401" y="1145100"/>
            <a:ext cx="5562600" cy="3407850"/>
            <a:chOff x="1295400" y="1145100"/>
            <a:chExt cx="5714515" cy="3788624"/>
          </a:xfrm>
        </p:grpSpPr>
        <p:grpSp>
          <p:nvGrpSpPr>
            <p:cNvPr id="22" name="Group 21">
              <a:extLst>
                <a:ext uri="{FF2B5EF4-FFF2-40B4-BE49-F238E27FC236}">
                  <a16:creationId xmlns:a16="http://schemas.microsoft.com/office/drawing/2014/main" id="{BBB68511-91D5-AFC2-4CFC-8260EA0E7F16}"/>
                </a:ext>
              </a:extLst>
            </p:cNvPr>
            <p:cNvGrpSpPr/>
            <p:nvPr/>
          </p:nvGrpSpPr>
          <p:grpSpPr>
            <a:xfrm>
              <a:off x="1295400" y="1145100"/>
              <a:ext cx="5714515" cy="3788624"/>
              <a:chOff x="3505200" y="895350"/>
              <a:chExt cx="4062348" cy="2853128"/>
            </a:xfrm>
          </p:grpSpPr>
          <p:grpSp>
            <p:nvGrpSpPr>
              <p:cNvPr id="3" name="object 3"/>
              <p:cNvGrpSpPr/>
              <p:nvPr/>
            </p:nvGrpSpPr>
            <p:grpSpPr>
              <a:xfrm>
                <a:off x="3505200" y="895350"/>
                <a:ext cx="4062348" cy="2853128"/>
                <a:chOff x="3393440" y="1390294"/>
                <a:chExt cx="6138659" cy="4311394"/>
              </a:xfrm>
            </p:grpSpPr>
            <p:pic>
              <p:nvPicPr>
                <p:cNvPr id="4" name="object 4"/>
                <p:cNvPicPr/>
                <p:nvPr/>
              </p:nvPicPr>
              <p:blipFill>
                <a:blip r:embed="rId2" cstate="print"/>
                <a:stretch>
                  <a:fillRect/>
                </a:stretch>
              </p:blipFill>
              <p:spPr>
                <a:xfrm>
                  <a:off x="3393440" y="1390294"/>
                  <a:ext cx="6138659" cy="4311394"/>
                </a:xfrm>
                <a:prstGeom prst="rect">
                  <a:avLst/>
                </a:prstGeom>
              </p:spPr>
            </p:pic>
            <p:pic>
              <p:nvPicPr>
                <p:cNvPr id="5" name="object 5"/>
                <p:cNvPicPr/>
                <p:nvPr/>
              </p:nvPicPr>
              <p:blipFill>
                <a:blip r:embed="rId3" cstate="print"/>
                <a:stretch>
                  <a:fillRect/>
                </a:stretch>
              </p:blipFill>
              <p:spPr>
                <a:xfrm>
                  <a:off x="4553204" y="5034178"/>
                  <a:ext cx="1491993" cy="373376"/>
                </a:xfrm>
                <a:prstGeom prst="rect">
                  <a:avLst/>
                </a:prstGeom>
              </p:spPr>
            </p:pic>
            <p:sp>
              <p:nvSpPr>
                <p:cNvPr id="6" name="object 6"/>
                <p:cNvSpPr/>
                <p:nvPr/>
              </p:nvSpPr>
              <p:spPr>
                <a:xfrm>
                  <a:off x="4403849" y="4856250"/>
                  <a:ext cx="147955" cy="755650"/>
                </a:xfrm>
                <a:custGeom>
                  <a:avLst/>
                  <a:gdLst/>
                  <a:ahLst/>
                  <a:cxnLst/>
                  <a:rect l="l" t="t" r="r" b="b"/>
                  <a:pathLst>
                    <a:path w="147954" h="755650">
                      <a:moveTo>
                        <a:pt x="0" y="0"/>
                      </a:moveTo>
                      <a:lnTo>
                        <a:pt x="29032" y="7734"/>
                      </a:lnTo>
                      <a:lnTo>
                        <a:pt x="52768" y="28778"/>
                      </a:lnTo>
                      <a:lnTo>
                        <a:pt x="68795" y="59829"/>
                      </a:lnTo>
                      <a:lnTo>
                        <a:pt x="74676" y="97624"/>
                      </a:lnTo>
                      <a:lnTo>
                        <a:pt x="74676" y="280797"/>
                      </a:lnTo>
                      <a:lnTo>
                        <a:pt x="80340" y="318592"/>
                      </a:lnTo>
                      <a:lnTo>
                        <a:pt x="95872" y="349643"/>
                      </a:lnTo>
                      <a:lnTo>
                        <a:pt x="119113" y="370687"/>
                      </a:lnTo>
                      <a:lnTo>
                        <a:pt x="147916" y="378421"/>
                      </a:lnTo>
                      <a:lnTo>
                        <a:pt x="119113" y="385965"/>
                      </a:lnTo>
                      <a:lnTo>
                        <a:pt x="95872" y="406679"/>
                      </a:lnTo>
                      <a:lnTo>
                        <a:pt x="80340" y="437692"/>
                      </a:lnTo>
                      <a:lnTo>
                        <a:pt x="74676" y="476148"/>
                      </a:lnTo>
                      <a:lnTo>
                        <a:pt x="74676" y="657796"/>
                      </a:lnTo>
                      <a:lnTo>
                        <a:pt x="68795" y="696201"/>
                      </a:lnTo>
                      <a:lnTo>
                        <a:pt x="52768" y="727189"/>
                      </a:lnTo>
                      <a:lnTo>
                        <a:pt x="29032" y="747890"/>
                      </a:lnTo>
                      <a:lnTo>
                        <a:pt x="0" y="755421"/>
                      </a:lnTo>
                    </a:path>
                  </a:pathLst>
                </a:custGeom>
                <a:ln w="18300">
                  <a:solidFill>
                    <a:srgbClr val="FFFFFF"/>
                  </a:solidFill>
                </a:ln>
              </p:spPr>
              <p:txBody>
                <a:bodyPr wrap="square" lIns="0" tIns="0" rIns="0" bIns="0" rtlCol="0"/>
                <a:lstStyle/>
                <a:p>
                  <a:endParaRPr sz="1191"/>
                </a:p>
              </p:txBody>
            </p:sp>
            <p:sp>
              <p:nvSpPr>
                <p:cNvPr id="7" name="object 7"/>
                <p:cNvSpPr/>
                <p:nvPr/>
              </p:nvSpPr>
              <p:spPr>
                <a:xfrm>
                  <a:off x="5055057" y="3207956"/>
                  <a:ext cx="4202430" cy="2127885"/>
                </a:xfrm>
                <a:custGeom>
                  <a:avLst/>
                  <a:gdLst/>
                  <a:ahLst/>
                  <a:cxnLst/>
                  <a:rect l="l" t="t" r="r" b="b"/>
                  <a:pathLst>
                    <a:path w="4202430" h="2127885">
                      <a:moveTo>
                        <a:pt x="459105" y="756958"/>
                      </a:moveTo>
                      <a:lnTo>
                        <a:pt x="430149" y="676084"/>
                      </a:lnTo>
                      <a:lnTo>
                        <a:pt x="410667" y="696709"/>
                      </a:lnTo>
                      <a:lnTo>
                        <a:pt x="13716" y="312902"/>
                      </a:lnTo>
                      <a:lnTo>
                        <a:pt x="0" y="326618"/>
                      </a:lnTo>
                      <a:lnTo>
                        <a:pt x="398056" y="710057"/>
                      </a:lnTo>
                      <a:lnTo>
                        <a:pt x="378244" y="731050"/>
                      </a:lnTo>
                      <a:lnTo>
                        <a:pt x="459105" y="756958"/>
                      </a:lnTo>
                      <a:close/>
                    </a:path>
                    <a:path w="4202430" h="2127885">
                      <a:moveTo>
                        <a:pt x="2415921" y="15240"/>
                      </a:moveTo>
                      <a:lnTo>
                        <a:pt x="2403729" y="0"/>
                      </a:lnTo>
                      <a:lnTo>
                        <a:pt x="1936953" y="387985"/>
                      </a:lnTo>
                      <a:lnTo>
                        <a:pt x="1918716" y="366331"/>
                      </a:lnTo>
                      <a:lnTo>
                        <a:pt x="1883562" y="444157"/>
                      </a:lnTo>
                      <a:lnTo>
                        <a:pt x="1967484" y="424243"/>
                      </a:lnTo>
                      <a:lnTo>
                        <a:pt x="1948776" y="402031"/>
                      </a:lnTo>
                      <a:lnTo>
                        <a:pt x="2415921" y="15240"/>
                      </a:lnTo>
                      <a:close/>
                    </a:path>
                    <a:path w="4202430" h="2127885">
                      <a:moveTo>
                        <a:pt x="3884676" y="2031301"/>
                      </a:moveTo>
                      <a:lnTo>
                        <a:pt x="3855504" y="2031885"/>
                      </a:lnTo>
                      <a:lnTo>
                        <a:pt x="3852583" y="1753552"/>
                      </a:lnTo>
                      <a:lnTo>
                        <a:pt x="3832758" y="1753552"/>
                      </a:lnTo>
                      <a:lnTo>
                        <a:pt x="3837140" y="2032254"/>
                      </a:lnTo>
                      <a:lnTo>
                        <a:pt x="3808374" y="2032825"/>
                      </a:lnTo>
                      <a:lnTo>
                        <a:pt x="3847998" y="2107692"/>
                      </a:lnTo>
                      <a:lnTo>
                        <a:pt x="3884676" y="2031301"/>
                      </a:lnTo>
                      <a:close/>
                    </a:path>
                    <a:path w="4202430" h="2127885">
                      <a:moveTo>
                        <a:pt x="4201858" y="2051215"/>
                      </a:moveTo>
                      <a:lnTo>
                        <a:pt x="4172737" y="2051786"/>
                      </a:lnTo>
                      <a:lnTo>
                        <a:pt x="4172902" y="2064931"/>
                      </a:lnTo>
                      <a:lnTo>
                        <a:pt x="4165308" y="1469707"/>
                      </a:lnTo>
                      <a:lnTo>
                        <a:pt x="4165282" y="1468183"/>
                      </a:lnTo>
                      <a:lnTo>
                        <a:pt x="4146994" y="1469707"/>
                      </a:lnTo>
                      <a:lnTo>
                        <a:pt x="4154449" y="2052154"/>
                      </a:lnTo>
                      <a:lnTo>
                        <a:pt x="4125658" y="2052739"/>
                      </a:lnTo>
                      <a:lnTo>
                        <a:pt x="4163758" y="2127504"/>
                      </a:lnTo>
                      <a:lnTo>
                        <a:pt x="4195013" y="2064931"/>
                      </a:lnTo>
                      <a:lnTo>
                        <a:pt x="4201858" y="2051215"/>
                      </a:lnTo>
                      <a:close/>
                    </a:path>
                  </a:pathLst>
                </a:custGeom>
                <a:solidFill>
                  <a:srgbClr val="FFFFFF"/>
                </a:solidFill>
              </p:spPr>
              <p:txBody>
                <a:bodyPr wrap="square" lIns="0" tIns="0" rIns="0" bIns="0" rtlCol="0"/>
                <a:lstStyle/>
                <a:p>
                  <a:endParaRPr sz="1191"/>
                </a:p>
              </p:txBody>
            </p:sp>
            <p:pic>
              <p:nvPicPr>
                <p:cNvPr id="8" name="object 8"/>
                <p:cNvPicPr/>
                <p:nvPr/>
              </p:nvPicPr>
              <p:blipFill>
                <a:blip r:embed="rId4" cstate="print"/>
                <a:stretch>
                  <a:fillRect/>
                </a:stretch>
              </p:blipFill>
              <p:spPr>
                <a:xfrm>
                  <a:off x="7101332" y="5232298"/>
                  <a:ext cx="1120137" cy="292605"/>
                </a:xfrm>
                <a:prstGeom prst="rect">
                  <a:avLst/>
                </a:prstGeom>
              </p:spPr>
            </p:pic>
            <p:pic>
              <p:nvPicPr>
                <p:cNvPr id="9" name="object 9"/>
                <p:cNvPicPr/>
                <p:nvPr/>
              </p:nvPicPr>
              <p:blipFill>
                <a:blip r:embed="rId5" cstate="print"/>
                <a:stretch>
                  <a:fillRect/>
                </a:stretch>
              </p:blipFill>
              <p:spPr>
                <a:xfrm>
                  <a:off x="7848092" y="4785766"/>
                  <a:ext cx="1202433" cy="339849"/>
                </a:xfrm>
                <a:prstGeom prst="rect">
                  <a:avLst/>
                </a:prstGeom>
              </p:spPr>
            </p:pic>
            <p:pic>
              <p:nvPicPr>
                <p:cNvPr id="11" name="object 11"/>
                <p:cNvPicPr/>
                <p:nvPr/>
              </p:nvPicPr>
              <p:blipFill>
                <a:blip r:embed="rId6" cstate="print"/>
                <a:stretch>
                  <a:fillRect/>
                </a:stretch>
              </p:blipFill>
              <p:spPr>
                <a:xfrm>
                  <a:off x="8355584" y="4419919"/>
                  <a:ext cx="982977" cy="257641"/>
                </a:xfrm>
                <a:prstGeom prst="rect">
                  <a:avLst/>
                </a:prstGeom>
              </p:spPr>
            </p:pic>
            <p:pic>
              <p:nvPicPr>
                <p:cNvPr id="12" name="object 12"/>
                <p:cNvPicPr/>
                <p:nvPr/>
              </p:nvPicPr>
              <p:blipFill>
                <a:blip r:embed="rId7" cstate="print"/>
                <a:stretch>
                  <a:fillRect/>
                </a:stretch>
              </p:blipFill>
              <p:spPr>
                <a:xfrm>
                  <a:off x="7255255" y="2987446"/>
                  <a:ext cx="1493517" cy="251456"/>
                </a:xfrm>
                <a:prstGeom prst="rect">
                  <a:avLst/>
                </a:prstGeom>
              </p:spPr>
            </p:pic>
            <p:pic>
              <p:nvPicPr>
                <p:cNvPr id="13" name="object 13"/>
                <p:cNvPicPr/>
                <p:nvPr/>
              </p:nvPicPr>
              <p:blipFill>
                <a:blip r:embed="rId8" cstate="print"/>
                <a:stretch>
                  <a:fillRect/>
                </a:stretch>
              </p:blipFill>
              <p:spPr>
                <a:xfrm>
                  <a:off x="4021328" y="3110890"/>
                  <a:ext cx="1493517" cy="434335"/>
                </a:xfrm>
                <a:prstGeom prst="rect">
                  <a:avLst/>
                </a:prstGeom>
              </p:spPr>
            </p:pic>
          </p:grpSp>
          <p:sp>
            <p:nvSpPr>
              <p:cNvPr id="14" name="object 14"/>
              <p:cNvSpPr txBox="1"/>
              <p:nvPr/>
            </p:nvSpPr>
            <p:spPr>
              <a:xfrm>
                <a:off x="6244814" y="1989492"/>
                <a:ext cx="597133" cy="120930"/>
              </a:xfrm>
              <a:prstGeom prst="rect">
                <a:avLst/>
              </a:prstGeom>
            </p:spPr>
            <p:txBody>
              <a:bodyPr vert="horz" wrap="square" lIns="0" tIns="8825" rIns="0" bIns="0" rtlCol="0">
                <a:spAutoFit/>
              </a:bodyPr>
              <a:lstStyle/>
              <a:p>
                <a:pPr marL="8405">
                  <a:spcBef>
                    <a:spcPts val="69"/>
                  </a:spcBef>
                </a:pPr>
                <a:r>
                  <a:rPr sz="728" b="1" dirty="0">
                    <a:solidFill>
                      <a:srgbClr val="010101"/>
                    </a:solidFill>
                    <a:latin typeface="Arial"/>
                    <a:cs typeface="Arial"/>
                  </a:rPr>
                  <a:t>User</a:t>
                </a:r>
                <a:r>
                  <a:rPr sz="728" b="1" spc="-7" dirty="0">
                    <a:solidFill>
                      <a:srgbClr val="010101"/>
                    </a:solidFill>
                    <a:latin typeface="Arial"/>
                    <a:cs typeface="Arial"/>
                  </a:rPr>
                  <a:t> account</a:t>
                </a:r>
                <a:endParaRPr sz="728">
                  <a:latin typeface="Arial"/>
                  <a:cs typeface="Arial"/>
                </a:endParaRPr>
              </a:p>
            </p:txBody>
          </p:sp>
          <p:sp>
            <p:nvSpPr>
              <p:cNvPr id="15" name="object 15"/>
              <p:cNvSpPr txBox="1"/>
              <p:nvPr/>
            </p:nvSpPr>
            <p:spPr>
              <a:xfrm>
                <a:off x="3980666" y="2134721"/>
                <a:ext cx="840021" cy="120930"/>
              </a:xfrm>
              <a:prstGeom prst="rect">
                <a:avLst/>
              </a:prstGeom>
            </p:spPr>
            <p:txBody>
              <a:bodyPr vert="horz" wrap="square" lIns="0" tIns="8825" rIns="0" bIns="0" rtlCol="0">
                <a:spAutoFit/>
              </a:bodyPr>
              <a:lstStyle/>
              <a:p>
                <a:pPr marL="8405">
                  <a:spcBef>
                    <a:spcPts val="69"/>
                  </a:spcBef>
                </a:pPr>
                <a:r>
                  <a:rPr sz="728" b="1" dirty="0">
                    <a:solidFill>
                      <a:srgbClr val="010101"/>
                    </a:solidFill>
                    <a:latin typeface="Arial"/>
                    <a:cs typeface="Arial"/>
                  </a:rPr>
                  <a:t>Password</a:t>
                </a:r>
                <a:r>
                  <a:rPr sz="728" b="1" spc="50" dirty="0">
                    <a:solidFill>
                      <a:srgbClr val="010101"/>
                    </a:solidFill>
                    <a:latin typeface="Arial"/>
                    <a:cs typeface="Arial"/>
                  </a:rPr>
                  <a:t> </a:t>
                </a:r>
                <a:r>
                  <a:rPr sz="728" b="1" dirty="0">
                    <a:solidFill>
                      <a:srgbClr val="010101"/>
                    </a:solidFill>
                    <a:latin typeface="Arial"/>
                    <a:cs typeface="Arial"/>
                  </a:rPr>
                  <a:t>text </a:t>
                </a:r>
                <a:r>
                  <a:rPr sz="728" b="1" spc="-17" dirty="0">
                    <a:solidFill>
                      <a:srgbClr val="010101"/>
                    </a:solidFill>
                    <a:latin typeface="Arial"/>
                    <a:cs typeface="Arial"/>
                  </a:rPr>
                  <a:t>box</a:t>
                </a:r>
                <a:endParaRPr sz="728">
                  <a:latin typeface="Arial"/>
                  <a:cs typeface="Arial"/>
                </a:endParaRPr>
              </a:p>
            </p:txBody>
          </p:sp>
          <p:sp>
            <p:nvSpPr>
              <p:cNvPr id="17" name="object 17"/>
              <p:cNvSpPr txBox="1"/>
              <p:nvPr/>
            </p:nvSpPr>
            <p:spPr>
              <a:xfrm>
                <a:off x="6515100" y="3210821"/>
                <a:ext cx="673608" cy="110692"/>
              </a:xfrm>
              <a:prstGeom prst="rect">
                <a:avLst/>
              </a:prstGeom>
            </p:spPr>
            <p:txBody>
              <a:bodyPr vert="horz" wrap="square" lIns="0" tIns="8404" rIns="0" bIns="0" rtlCol="0">
                <a:spAutoFit/>
              </a:bodyPr>
              <a:lstStyle/>
              <a:p>
                <a:pPr marL="8405">
                  <a:spcBef>
                    <a:spcPts val="66"/>
                  </a:spcBef>
                </a:pPr>
                <a:r>
                  <a:rPr sz="900" b="1" dirty="0">
                    <a:solidFill>
                      <a:srgbClr val="010101"/>
                    </a:solidFill>
                    <a:latin typeface="Arial"/>
                    <a:cs typeface="Arial"/>
                  </a:rPr>
                  <a:t>Ease</a:t>
                </a:r>
                <a:r>
                  <a:rPr sz="900" b="1" spc="-33" dirty="0">
                    <a:solidFill>
                      <a:srgbClr val="010101"/>
                    </a:solidFill>
                    <a:latin typeface="Arial"/>
                    <a:cs typeface="Arial"/>
                  </a:rPr>
                  <a:t> </a:t>
                </a:r>
                <a:r>
                  <a:rPr sz="900" b="1" dirty="0">
                    <a:solidFill>
                      <a:srgbClr val="010101"/>
                    </a:solidFill>
                    <a:latin typeface="Arial"/>
                    <a:cs typeface="Arial"/>
                  </a:rPr>
                  <a:t>of</a:t>
                </a:r>
                <a:r>
                  <a:rPr sz="900" b="1" spc="-43" dirty="0">
                    <a:solidFill>
                      <a:srgbClr val="010101"/>
                    </a:solidFill>
                    <a:latin typeface="Arial"/>
                    <a:cs typeface="Arial"/>
                  </a:rPr>
                  <a:t> </a:t>
                </a:r>
                <a:r>
                  <a:rPr lang="en-US" sz="900" b="1" spc="-17" dirty="0">
                    <a:solidFill>
                      <a:srgbClr val="010101"/>
                    </a:solidFill>
                    <a:latin typeface="Arial"/>
                    <a:cs typeface="Arial"/>
                  </a:rPr>
                  <a:t>Access</a:t>
                </a:r>
                <a:endParaRPr sz="900" dirty="0">
                  <a:latin typeface="Arial"/>
                  <a:cs typeface="Arial"/>
                </a:endParaRPr>
              </a:p>
            </p:txBody>
          </p:sp>
          <p:sp>
            <p:nvSpPr>
              <p:cNvPr id="18" name="object 18"/>
              <p:cNvSpPr txBox="1"/>
              <p:nvPr/>
            </p:nvSpPr>
            <p:spPr>
              <a:xfrm>
                <a:off x="4543425" y="3301992"/>
                <a:ext cx="424423" cy="243337"/>
              </a:xfrm>
              <a:prstGeom prst="rect">
                <a:avLst/>
              </a:prstGeom>
            </p:spPr>
            <p:txBody>
              <a:bodyPr vert="horz" wrap="square" lIns="0" tIns="8404" rIns="0" bIns="0" rtlCol="0">
                <a:spAutoFit/>
              </a:bodyPr>
              <a:lstStyle/>
              <a:p>
                <a:pPr marL="16389" marR="3362" indent="-8405" algn="ctr">
                  <a:lnSpc>
                    <a:spcPct val="119100"/>
                  </a:lnSpc>
                  <a:spcBef>
                    <a:spcPts val="66"/>
                  </a:spcBef>
                </a:pPr>
                <a:r>
                  <a:rPr sz="900" b="1" spc="-7" dirty="0">
                    <a:solidFill>
                      <a:srgbClr val="010101"/>
                    </a:solidFill>
                    <a:latin typeface="Arial"/>
                    <a:cs typeface="Arial"/>
                  </a:rPr>
                  <a:t>Available </a:t>
                </a:r>
                <a:r>
                  <a:rPr sz="900" b="1" spc="-17" dirty="0">
                    <a:solidFill>
                      <a:srgbClr val="010101"/>
                    </a:solidFill>
                    <a:latin typeface="Arial"/>
                    <a:cs typeface="Arial"/>
                  </a:rPr>
                  <a:t>accounts</a:t>
                </a:r>
                <a:endParaRPr sz="900" dirty="0">
                  <a:latin typeface="Arial"/>
                  <a:cs typeface="Arial"/>
                </a:endParaRPr>
              </a:p>
            </p:txBody>
          </p:sp>
          <p:sp>
            <p:nvSpPr>
              <p:cNvPr id="19" name="object 19"/>
              <p:cNvSpPr txBox="1"/>
              <p:nvPr/>
            </p:nvSpPr>
            <p:spPr>
              <a:xfrm>
                <a:off x="5990111" y="3470506"/>
                <a:ext cx="691408" cy="110692"/>
              </a:xfrm>
              <a:prstGeom prst="rect">
                <a:avLst/>
              </a:prstGeom>
            </p:spPr>
            <p:txBody>
              <a:bodyPr vert="horz" wrap="square" lIns="0" tIns="8404" rIns="0" bIns="0" rtlCol="0">
                <a:spAutoFit/>
              </a:bodyPr>
              <a:lstStyle/>
              <a:p>
                <a:pPr marL="8405" algn="ctr">
                  <a:spcBef>
                    <a:spcPts val="66"/>
                  </a:spcBef>
                  <a:tabLst>
                    <a:tab pos="605150" algn="l"/>
                  </a:tabLst>
                </a:pPr>
                <a:r>
                  <a:rPr sz="900" b="1" spc="-7" dirty="0">
                    <a:solidFill>
                      <a:srgbClr val="010101"/>
                    </a:solidFill>
                    <a:latin typeface="Arial"/>
                    <a:cs typeface="Arial"/>
                  </a:rPr>
                  <a:t>Connection</a:t>
                </a:r>
                <a:r>
                  <a:rPr sz="900" spc="-33" dirty="0">
                    <a:solidFill>
                      <a:srgbClr val="FFFFFF"/>
                    </a:solidFill>
                    <a:latin typeface="Arial"/>
                    <a:cs typeface="Arial"/>
                  </a:rPr>
                  <a:t>+</a:t>
                </a:r>
                <a:endParaRPr sz="900" dirty="0">
                  <a:latin typeface="Arial"/>
                  <a:cs typeface="Arial"/>
                </a:endParaRPr>
              </a:p>
            </p:txBody>
          </p:sp>
        </p:grpSp>
        <p:sp>
          <p:nvSpPr>
            <p:cNvPr id="23" name="TextBox 22">
              <a:extLst>
                <a:ext uri="{FF2B5EF4-FFF2-40B4-BE49-F238E27FC236}">
                  <a16:creationId xmlns:a16="http://schemas.microsoft.com/office/drawing/2014/main" id="{805A5334-3F73-0070-0CA0-8945DAE3FB4D}"/>
                </a:ext>
              </a:extLst>
            </p:cNvPr>
            <p:cNvSpPr txBox="1"/>
            <p:nvPr/>
          </p:nvSpPr>
          <p:spPr>
            <a:xfrm>
              <a:off x="5776451" y="3779675"/>
              <a:ext cx="1191535" cy="276999"/>
            </a:xfrm>
            <a:prstGeom prst="rect">
              <a:avLst/>
            </a:prstGeom>
            <a:noFill/>
          </p:spPr>
          <p:txBody>
            <a:bodyPr wrap="square" rtlCol="0">
              <a:spAutoFit/>
            </a:bodyPr>
            <a:lstStyle/>
            <a:p>
              <a:pPr algn="ctr"/>
              <a:r>
                <a:rPr lang="en-US" sz="1200" b="1" dirty="0">
                  <a:latin typeface="+mj-lt"/>
                </a:rPr>
                <a:t>Power Button</a:t>
              </a:r>
            </a:p>
          </p:txBody>
        </p:sp>
      </p:grpSp>
      <p:sp>
        <p:nvSpPr>
          <p:cNvPr id="25" name="Date Placeholder 24">
            <a:extLst>
              <a:ext uri="{FF2B5EF4-FFF2-40B4-BE49-F238E27FC236}">
                <a16:creationId xmlns:a16="http://schemas.microsoft.com/office/drawing/2014/main" id="{FC366AAF-270A-7168-7697-B17C9AB9A631}"/>
              </a:ext>
            </a:extLst>
          </p:cNvPr>
          <p:cNvSpPr>
            <a:spLocks noGrp="1"/>
          </p:cNvSpPr>
          <p:nvPr>
            <p:ph type="dt" sz="half" idx="10"/>
          </p:nvPr>
        </p:nvSpPr>
        <p:spPr/>
        <p:txBody>
          <a:bodyPr/>
          <a:lstStyle/>
          <a:p>
            <a:fld id="{CA171300-9B18-453A-BCC3-298392AA74A5}" type="datetime1">
              <a:rPr lang="en-US" smtClean="0"/>
              <a:t>5/2/2025</a:t>
            </a:fld>
            <a:endParaRPr lang="en-US"/>
          </a:p>
        </p:txBody>
      </p:sp>
      <p:sp>
        <p:nvSpPr>
          <p:cNvPr id="26" name="Footer Placeholder 25">
            <a:extLst>
              <a:ext uri="{FF2B5EF4-FFF2-40B4-BE49-F238E27FC236}">
                <a16:creationId xmlns:a16="http://schemas.microsoft.com/office/drawing/2014/main" id="{7CFD0391-08C3-C9FB-D279-38B9BAA7A9E7}"/>
              </a:ext>
            </a:extLst>
          </p:cNvPr>
          <p:cNvSpPr>
            <a:spLocks noGrp="1"/>
          </p:cNvSpPr>
          <p:nvPr>
            <p:ph type="ftr" sz="quarter" idx="11"/>
          </p:nvPr>
        </p:nvSpPr>
        <p:spPr/>
        <p:txBody>
          <a:bodyPr/>
          <a:lstStyle/>
          <a:p>
            <a:r>
              <a:rPr lang="en-US"/>
              <a:t>Copyright 2018-2025 © Carl M. Burnett</a:t>
            </a:r>
          </a:p>
        </p:txBody>
      </p:sp>
      <p:sp>
        <p:nvSpPr>
          <p:cNvPr id="27" name="Slide Number Placeholder 26">
            <a:extLst>
              <a:ext uri="{FF2B5EF4-FFF2-40B4-BE49-F238E27FC236}">
                <a16:creationId xmlns:a16="http://schemas.microsoft.com/office/drawing/2014/main" id="{34391EA4-5D77-F557-8314-7529B6C2FB77}"/>
              </a:ext>
            </a:extLst>
          </p:cNvPr>
          <p:cNvSpPr>
            <a:spLocks noGrp="1"/>
          </p:cNvSpPr>
          <p:nvPr>
            <p:ph type="sldNum" sz="quarter" idx="12"/>
          </p:nvPr>
        </p:nvSpPr>
        <p:spPr/>
        <p:txBody>
          <a:bodyPr/>
          <a:lstStyle/>
          <a:p>
            <a:fld id="{3D46CBA2-ECE5-4BE9-B546-6761E0E67089}"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B065F-D28A-1664-5F73-631D4F13C6C8}"/>
              </a:ext>
            </a:extLst>
          </p:cNvPr>
          <p:cNvSpPr>
            <a:spLocks noGrp="1"/>
          </p:cNvSpPr>
          <p:nvPr>
            <p:ph type="title"/>
          </p:nvPr>
        </p:nvSpPr>
        <p:spPr/>
        <p:txBody>
          <a:bodyPr/>
          <a:lstStyle/>
          <a:p>
            <a:r>
              <a:rPr lang="en-US" dirty="0"/>
              <a:t>Account Types</a:t>
            </a:r>
          </a:p>
        </p:txBody>
      </p:sp>
      <p:sp>
        <p:nvSpPr>
          <p:cNvPr id="6" name="Content Placeholder 5">
            <a:extLst>
              <a:ext uri="{FF2B5EF4-FFF2-40B4-BE49-F238E27FC236}">
                <a16:creationId xmlns:a16="http://schemas.microsoft.com/office/drawing/2014/main" id="{5785B4B2-A4D5-C2F7-2DC2-F92B19B48921}"/>
              </a:ext>
            </a:extLst>
          </p:cNvPr>
          <p:cNvSpPr>
            <a:spLocks noGrp="1"/>
          </p:cNvSpPr>
          <p:nvPr>
            <p:ph idx="1"/>
          </p:nvPr>
        </p:nvSpPr>
        <p:spPr/>
        <p:txBody>
          <a:bodyPr/>
          <a:lstStyle/>
          <a:p>
            <a:r>
              <a:rPr lang="en-US" dirty="0"/>
              <a:t>Local Account</a:t>
            </a:r>
          </a:p>
          <a:p>
            <a:r>
              <a:rPr lang="en-US" dirty="0"/>
              <a:t>Microsoft Account</a:t>
            </a:r>
          </a:p>
          <a:p>
            <a:r>
              <a:rPr lang="en-US" dirty="0"/>
              <a:t>Domain Account</a:t>
            </a:r>
          </a:p>
          <a:p>
            <a:r>
              <a:rPr lang="en-US" dirty="0"/>
              <a:t>Administrator</a:t>
            </a:r>
          </a:p>
          <a:p>
            <a:r>
              <a:rPr lang="en-US" dirty="0"/>
              <a:t>Standard User</a:t>
            </a:r>
          </a:p>
          <a:p>
            <a:endParaRPr lang="en-US" dirty="0"/>
          </a:p>
        </p:txBody>
      </p:sp>
      <p:sp>
        <p:nvSpPr>
          <p:cNvPr id="3" name="Date Placeholder 2">
            <a:extLst>
              <a:ext uri="{FF2B5EF4-FFF2-40B4-BE49-F238E27FC236}">
                <a16:creationId xmlns:a16="http://schemas.microsoft.com/office/drawing/2014/main" id="{A526626C-9F26-A600-CD05-4692560D2533}"/>
              </a:ext>
            </a:extLst>
          </p:cNvPr>
          <p:cNvSpPr>
            <a:spLocks noGrp="1"/>
          </p:cNvSpPr>
          <p:nvPr>
            <p:ph type="dt" sz="half" idx="10"/>
          </p:nvPr>
        </p:nvSpPr>
        <p:spPr/>
        <p:txBody>
          <a:bodyPr/>
          <a:lstStyle/>
          <a:p>
            <a:fld id="{1935E309-D1B3-46D5-A10F-1CFC447B6C7B}" type="datetime1">
              <a:rPr lang="en-US" smtClean="0"/>
              <a:t>5/2/2025</a:t>
            </a:fld>
            <a:endParaRPr lang="en-US"/>
          </a:p>
        </p:txBody>
      </p:sp>
      <p:sp>
        <p:nvSpPr>
          <p:cNvPr id="4" name="Footer Placeholder 3">
            <a:extLst>
              <a:ext uri="{FF2B5EF4-FFF2-40B4-BE49-F238E27FC236}">
                <a16:creationId xmlns:a16="http://schemas.microsoft.com/office/drawing/2014/main" id="{641B31AE-15F8-E7A6-E532-F083C6D53FD9}"/>
              </a:ext>
            </a:extLst>
          </p:cNvPr>
          <p:cNvSpPr>
            <a:spLocks noGrp="1"/>
          </p:cNvSpPr>
          <p:nvPr>
            <p:ph type="ftr" sz="quarter" idx="11"/>
          </p:nvPr>
        </p:nvSpPr>
        <p:spPr/>
        <p:txBody>
          <a:bodyPr/>
          <a:lstStyle/>
          <a:p>
            <a:r>
              <a:rPr lang="en-US"/>
              <a:t>Copyright 2018-2025 © Carl M. Burnett</a:t>
            </a:r>
          </a:p>
        </p:txBody>
      </p:sp>
      <p:sp>
        <p:nvSpPr>
          <p:cNvPr id="5" name="Slide Number Placeholder 4">
            <a:extLst>
              <a:ext uri="{FF2B5EF4-FFF2-40B4-BE49-F238E27FC236}">
                <a16:creationId xmlns:a16="http://schemas.microsoft.com/office/drawing/2014/main" id="{6E4B9701-739F-286E-AD8D-6B1DD3E988A9}"/>
              </a:ext>
            </a:extLst>
          </p:cNvPr>
          <p:cNvSpPr>
            <a:spLocks noGrp="1"/>
          </p:cNvSpPr>
          <p:nvPr>
            <p:ph type="sldNum" sz="quarter" idx="12"/>
          </p:nvPr>
        </p:nvSpPr>
        <p:spPr/>
        <p:txBody>
          <a:bodyPr/>
          <a:lstStyle/>
          <a:p>
            <a:fld id="{3D46CBA2-ECE5-4BE9-B546-6761E0E67089}" type="slidenum">
              <a:rPr lang="en-US" smtClean="0"/>
              <a:t>7</a:t>
            </a:fld>
            <a:endParaRPr lang="en-US"/>
          </a:p>
        </p:txBody>
      </p:sp>
    </p:spTree>
    <p:extLst>
      <p:ext uri="{BB962C8B-B14F-4D97-AF65-F5344CB8AC3E}">
        <p14:creationId xmlns:p14="http://schemas.microsoft.com/office/powerpoint/2010/main" val="1191814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D64FC-54E1-1CA9-4358-9FFA49F91F2A}"/>
              </a:ext>
            </a:extLst>
          </p:cNvPr>
          <p:cNvSpPr>
            <a:spLocks noGrp="1"/>
          </p:cNvSpPr>
          <p:nvPr>
            <p:ph type="title"/>
          </p:nvPr>
        </p:nvSpPr>
        <p:spPr/>
        <p:txBody>
          <a:bodyPr/>
          <a:lstStyle/>
          <a:p>
            <a:r>
              <a:rPr lang="en-US" dirty="0"/>
              <a:t>Local Account</a:t>
            </a:r>
          </a:p>
        </p:txBody>
      </p:sp>
      <p:sp>
        <p:nvSpPr>
          <p:cNvPr id="3" name="Content Placeholder 2">
            <a:extLst>
              <a:ext uri="{FF2B5EF4-FFF2-40B4-BE49-F238E27FC236}">
                <a16:creationId xmlns:a16="http://schemas.microsoft.com/office/drawing/2014/main" id="{413C760A-0965-BDD4-3DA3-072CF3070760}"/>
              </a:ext>
            </a:extLst>
          </p:cNvPr>
          <p:cNvSpPr>
            <a:spLocks noGrp="1"/>
          </p:cNvSpPr>
          <p:nvPr>
            <p:ph idx="1"/>
          </p:nvPr>
        </p:nvSpPr>
        <p:spPr/>
        <p:txBody>
          <a:bodyPr/>
          <a:lstStyle/>
          <a:p>
            <a:r>
              <a:rPr lang="en-US" dirty="0"/>
              <a:t>Specific to the device where it was created</a:t>
            </a:r>
          </a:p>
          <a:p>
            <a:r>
              <a:rPr lang="en-US" dirty="0"/>
              <a:t>Can use installed apps, go online, change personalization settings, and do basic work</a:t>
            </a:r>
          </a:p>
          <a:p>
            <a:r>
              <a:rPr lang="en-US" dirty="0"/>
              <a:t>The account only applies to the computer where the account was created</a:t>
            </a:r>
          </a:p>
          <a:p>
            <a:r>
              <a:rPr lang="en-US" dirty="0"/>
              <a:t>Configuration only applies to this computer</a:t>
            </a:r>
          </a:p>
        </p:txBody>
      </p:sp>
      <p:sp>
        <p:nvSpPr>
          <p:cNvPr id="4" name="Date Placeholder 3">
            <a:extLst>
              <a:ext uri="{FF2B5EF4-FFF2-40B4-BE49-F238E27FC236}">
                <a16:creationId xmlns:a16="http://schemas.microsoft.com/office/drawing/2014/main" id="{B68644DF-D600-D8F1-2884-F84696F19586}"/>
              </a:ext>
            </a:extLst>
          </p:cNvPr>
          <p:cNvSpPr>
            <a:spLocks noGrp="1"/>
          </p:cNvSpPr>
          <p:nvPr>
            <p:ph type="dt" sz="half" idx="10"/>
          </p:nvPr>
        </p:nvSpPr>
        <p:spPr/>
        <p:txBody>
          <a:bodyPr/>
          <a:lstStyle/>
          <a:p>
            <a:fld id="{D7BB9EAF-C1DB-4E05-A9C9-494B99CCD9EE}" type="datetime1">
              <a:rPr lang="en-US" smtClean="0"/>
              <a:t>5/2/2025</a:t>
            </a:fld>
            <a:endParaRPr lang="en-US"/>
          </a:p>
        </p:txBody>
      </p:sp>
      <p:sp>
        <p:nvSpPr>
          <p:cNvPr id="5" name="Footer Placeholder 4">
            <a:extLst>
              <a:ext uri="{FF2B5EF4-FFF2-40B4-BE49-F238E27FC236}">
                <a16:creationId xmlns:a16="http://schemas.microsoft.com/office/drawing/2014/main" id="{7CB30518-662C-5876-8DEE-CA44770AFCC5}"/>
              </a:ext>
            </a:extLst>
          </p:cNvPr>
          <p:cNvSpPr>
            <a:spLocks noGrp="1"/>
          </p:cNvSpPr>
          <p:nvPr>
            <p:ph type="ftr" sz="quarter" idx="11"/>
          </p:nvPr>
        </p:nvSpPr>
        <p:spPr/>
        <p:txBody>
          <a:bodyPr/>
          <a:lstStyle/>
          <a:p>
            <a:r>
              <a:rPr lang="en-US"/>
              <a:t>Copyright 2018-2025 © Carl M. Burnett</a:t>
            </a:r>
          </a:p>
        </p:txBody>
      </p:sp>
      <p:sp>
        <p:nvSpPr>
          <p:cNvPr id="6" name="Slide Number Placeholder 5">
            <a:extLst>
              <a:ext uri="{FF2B5EF4-FFF2-40B4-BE49-F238E27FC236}">
                <a16:creationId xmlns:a16="http://schemas.microsoft.com/office/drawing/2014/main" id="{43DD3AD8-A6C8-9326-C6CA-487F580DF36B}"/>
              </a:ext>
            </a:extLst>
          </p:cNvPr>
          <p:cNvSpPr>
            <a:spLocks noGrp="1"/>
          </p:cNvSpPr>
          <p:nvPr>
            <p:ph type="sldNum" sz="quarter" idx="12"/>
          </p:nvPr>
        </p:nvSpPr>
        <p:spPr/>
        <p:txBody>
          <a:bodyPr/>
          <a:lstStyle/>
          <a:p>
            <a:fld id="{3D46CBA2-ECE5-4BE9-B546-6761E0E67089}" type="slidenum">
              <a:rPr lang="en-US" smtClean="0"/>
              <a:t>8</a:t>
            </a:fld>
            <a:endParaRPr lang="en-US"/>
          </a:p>
        </p:txBody>
      </p:sp>
    </p:spTree>
    <p:extLst>
      <p:ext uri="{BB962C8B-B14F-4D97-AF65-F5344CB8AC3E}">
        <p14:creationId xmlns:p14="http://schemas.microsoft.com/office/powerpoint/2010/main" val="2484123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EFF9E-5CE3-C1A3-4976-ACBAF0CB4E67}"/>
              </a:ext>
            </a:extLst>
          </p:cNvPr>
          <p:cNvSpPr>
            <a:spLocks noGrp="1"/>
          </p:cNvSpPr>
          <p:nvPr>
            <p:ph type="title"/>
          </p:nvPr>
        </p:nvSpPr>
        <p:spPr/>
        <p:txBody>
          <a:bodyPr/>
          <a:lstStyle/>
          <a:p>
            <a:r>
              <a:rPr lang="en-US" dirty="0"/>
              <a:t>Microsoft Account</a:t>
            </a:r>
          </a:p>
        </p:txBody>
      </p:sp>
      <p:sp>
        <p:nvSpPr>
          <p:cNvPr id="3" name="Content Placeholder 2">
            <a:extLst>
              <a:ext uri="{FF2B5EF4-FFF2-40B4-BE49-F238E27FC236}">
                <a16:creationId xmlns:a16="http://schemas.microsoft.com/office/drawing/2014/main" id="{4E8A8C02-C8F8-1269-BEA3-C64F2F6F9168}"/>
              </a:ext>
            </a:extLst>
          </p:cNvPr>
          <p:cNvSpPr>
            <a:spLocks noGrp="1"/>
          </p:cNvSpPr>
          <p:nvPr>
            <p:ph idx="1"/>
          </p:nvPr>
        </p:nvSpPr>
        <p:spPr/>
        <p:txBody>
          <a:bodyPr>
            <a:normAutofit fontScale="85000" lnSpcReduction="20000"/>
          </a:bodyPr>
          <a:lstStyle/>
          <a:p>
            <a:r>
              <a:rPr lang="en-US" dirty="0"/>
              <a:t>The primary type of account for Windows</a:t>
            </a:r>
          </a:p>
          <a:p>
            <a:r>
              <a:rPr lang="en-US" dirty="0"/>
              <a:t>Requested for some apps and features</a:t>
            </a:r>
          </a:p>
          <a:p>
            <a:r>
              <a:rPr lang="en-US" dirty="0"/>
              <a:t>Used to access and manage Microsoft cloud-based services</a:t>
            </a:r>
          </a:p>
          <a:p>
            <a:r>
              <a:rPr lang="en-US" dirty="0"/>
              <a:t>Synchronizes settings and apps between devices</a:t>
            </a:r>
          </a:p>
          <a:p>
            <a:r>
              <a:rPr lang="en-US" dirty="0"/>
              <a:t>Allows you to:</a:t>
            </a:r>
          </a:p>
          <a:p>
            <a:pPr lvl="1"/>
            <a:r>
              <a:rPr lang="en-US" dirty="0"/>
              <a:t>Store and share files with OneDrive</a:t>
            </a:r>
          </a:p>
          <a:p>
            <a:pPr lvl="1"/>
            <a:r>
              <a:rPr lang="en-US" dirty="0"/>
              <a:t>Use Windows Hello</a:t>
            </a:r>
          </a:p>
          <a:p>
            <a:pPr lvl="1"/>
            <a:r>
              <a:rPr lang="en-US" dirty="0"/>
              <a:t> Backup settings</a:t>
            </a:r>
          </a:p>
          <a:p>
            <a:pPr lvl="1"/>
            <a:r>
              <a:rPr lang="en-US" dirty="0"/>
              <a:t>Use bundled Windows 10 apps</a:t>
            </a:r>
          </a:p>
          <a:p>
            <a:pPr lvl="1"/>
            <a:r>
              <a:rPr lang="en-US" dirty="0"/>
              <a:t>Download and install Windows Store apps.</a:t>
            </a:r>
          </a:p>
          <a:p>
            <a:pPr marL="0" indent="0">
              <a:buNone/>
            </a:pPr>
            <a:endParaRPr lang="en-US" dirty="0"/>
          </a:p>
          <a:p>
            <a:endParaRPr lang="en-US" dirty="0"/>
          </a:p>
          <a:p>
            <a:endParaRPr lang="en-US" dirty="0"/>
          </a:p>
        </p:txBody>
      </p:sp>
      <p:sp>
        <p:nvSpPr>
          <p:cNvPr id="4" name="Date Placeholder 3">
            <a:extLst>
              <a:ext uri="{FF2B5EF4-FFF2-40B4-BE49-F238E27FC236}">
                <a16:creationId xmlns:a16="http://schemas.microsoft.com/office/drawing/2014/main" id="{E60D8267-8A7D-700A-58A5-06C5C2681F0B}"/>
              </a:ext>
            </a:extLst>
          </p:cNvPr>
          <p:cNvSpPr>
            <a:spLocks noGrp="1"/>
          </p:cNvSpPr>
          <p:nvPr>
            <p:ph type="dt" sz="half" idx="10"/>
          </p:nvPr>
        </p:nvSpPr>
        <p:spPr/>
        <p:txBody>
          <a:bodyPr/>
          <a:lstStyle/>
          <a:p>
            <a:fld id="{0E7FD4E6-4BA3-45B0-8FB3-15F3C14F58D9}" type="datetime1">
              <a:rPr lang="en-US" smtClean="0"/>
              <a:t>5/2/2025</a:t>
            </a:fld>
            <a:endParaRPr lang="en-US"/>
          </a:p>
        </p:txBody>
      </p:sp>
      <p:sp>
        <p:nvSpPr>
          <p:cNvPr id="5" name="Footer Placeholder 4">
            <a:extLst>
              <a:ext uri="{FF2B5EF4-FFF2-40B4-BE49-F238E27FC236}">
                <a16:creationId xmlns:a16="http://schemas.microsoft.com/office/drawing/2014/main" id="{C965B632-CC3F-D2DA-CC07-C564DDABAE48}"/>
              </a:ext>
            </a:extLst>
          </p:cNvPr>
          <p:cNvSpPr>
            <a:spLocks noGrp="1"/>
          </p:cNvSpPr>
          <p:nvPr>
            <p:ph type="ftr" sz="quarter" idx="11"/>
          </p:nvPr>
        </p:nvSpPr>
        <p:spPr/>
        <p:txBody>
          <a:bodyPr/>
          <a:lstStyle/>
          <a:p>
            <a:r>
              <a:rPr lang="en-US"/>
              <a:t>Copyright 2018-2025 © Carl M. Burnett</a:t>
            </a:r>
          </a:p>
        </p:txBody>
      </p:sp>
      <p:sp>
        <p:nvSpPr>
          <p:cNvPr id="6" name="Slide Number Placeholder 5">
            <a:extLst>
              <a:ext uri="{FF2B5EF4-FFF2-40B4-BE49-F238E27FC236}">
                <a16:creationId xmlns:a16="http://schemas.microsoft.com/office/drawing/2014/main" id="{0DB0771F-6960-346D-3D5A-FD8A91DC248B}"/>
              </a:ext>
            </a:extLst>
          </p:cNvPr>
          <p:cNvSpPr>
            <a:spLocks noGrp="1"/>
          </p:cNvSpPr>
          <p:nvPr>
            <p:ph type="sldNum" sz="quarter" idx="12"/>
          </p:nvPr>
        </p:nvSpPr>
        <p:spPr/>
        <p:txBody>
          <a:bodyPr/>
          <a:lstStyle/>
          <a:p>
            <a:fld id="{3D46CBA2-ECE5-4BE9-B546-6761E0E67089}" type="slidenum">
              <a:rPr lang="en-US" smtClean="0"/>
              <a:t>9</a:t>
            </a:fld>
            <a:endParaRPr lang="en-US"/>
          </a:p>
        </p:txBody>
      </p:sp>
      <p:sp>
        <p:nvSpPr>
          <p:cNvPr id="7" name="object 6">
            <a:extLst>
              <a:ext uri="{FF2B5EF4-FFF2-40B4-BE49-F238E27FC236}">
                <a16:creationId xmlns:a16="http://schemas.microsoft.com/office/drawing/2014/main" id="{EA8EA882-0E9E-9102-5E04-C566C097F9BC}"/>
              </a:ext>
            </a:extLst>
          </p:cNvPr>
          <p:cNvSpPr txBox="1"/>
          <p:nvPr/>
        </p:nvSpPr>
        <p:spPr>
          <a:xfrm>
            <a:off x="5943600" y="2952750"/>
            <a:ext cx="2447785" cy="1253171"/>
          </a:xfrm>
          <a:prstGeom prst="rect">
            <a:avLst/>
          </a:prstGeom>
          <a:ln w="38125">
            <a:solidFill>
              <a:srgbClr val="50227D"/>
            </a:solidFill>
          </a:ln>
        </p:spPr>
        <p:txBody>
          <a:bodyPr vert="horz" wrap="square" lIns="0" tIns="21851" rIns="0" bIns="0" rtlCol="0">
            <a:spAutoFit/>
          </a:bodyPr>
          <a:lstStyle/>
          <a:p>
            <a:pPr marL="175241" indent="-107582">
              <a:spcBef>
                <a:spcPts val="600"/>
              </a:spcBef>
              <a:buClr>
                <a:srgbClr val="4F227D"/>
              </a:buClr>
              <a:buChar char="•"/>
              <a:tabLst>
                <a:tab pos="175241" algn="l"/>
              </a:tabLst>
            </a:pPr>
            <a:r>
              <a:rPr sz="1200" b="1" dirty="0">
                <a:solidFill>
                  <a:srgbClr val="525252"/>
                </a:solidFill>
                <a:latin typeface="+mj-lt"/>
                <a:cs typeface="Arial"/>
              </a:rPr>
              <a:t>Microsoft</a:t>
            </a:r>
            <a:r>
              <a:rPr sz="1200" b="1" spc="93" dirty="0">
                <a:solidFill>
                  <a:srgbClr val="525252"/>
                </a:solidFill>
                <a:latin typeface="+mj-lt"/>
                <a:cs typeface="Arial"/>
              </a:rPr>
              <a:t> </a:t>
            </a:r>
            <a:r>
              <a:rPr sz="1200" b="1" dirty="0">
                <a:solidFill>
                  <a:srgbClr val="525252"/>
                </a:solidFill>
                <a:latin typeface="+mj-lt"/>
                <a:cs typeface="Arial"/>
              </a:rPr>
              <a:t>accounts</a:t>
            </a:r>
            <a:r>
              <a:rPr sz="1200" b="1" spc="79" dirty="0">
                <a:solidFill>
                  <a:srgbClr val="525252"/>
                </a:solidFill>
                <a:latin typeface="+mj-lt"/>
                <a:cs typeface="Arial"/>
              </a:rPr>
              <a:t> </a:t>
            </a:r>
            <a:r>
              <a:rPr sz="1200" b="1" spc="-7" dirty="0">
                <a:solidFill>
                  <a:srgbClr val="525252"/>
                </a:solidFill>
                <a:latin typeface="+mj-lt"/>
                <a:cs typeface="Arial"/>
              </a:rPr>
              <a:t>include:</a:t>
            </a:r>
            <a:endParaRPr sz="1200" b="1" dirty="0">
              <a:latin typeface="+mj-lt"/>
              <a:cs typeface="Arial"/>
            </a:endParaRPr>
          </a:p>
          <a:p>
            <a:pPr marL="367292" lvl="1" indent="-149186">
              <a:spcBef>
                <a:spcPts val="600"/>
              </a:spcBef>
              <a:buClr>
                <a:srgbClr val="4F227D"/>
              </a:buClr>
              <a:buChar char="•"/>
              <a:tabLst>
                <a:tab pos="367292" algn="l"/>
              </a:tabLst>
            </a:pPr>
            <a:r>
              <a:rPr sz="1200" b="1" dirty="0">
                <a:solidFill>
                  <a:srgbClr val="525252"/>
                </a:solidFill>
                <a:latin typeface="+mj-lt"/>
                <a:cs typeface="Arial"/>
              </a:rPr>
              <a:t>Outlook</a:t>
            </a:r>
            <a:r>
              <a:rPr sz="1200" b="1" spc="63" dirty="0">
                <a:solidFill>
                  <a:srgbClr val="525252"/>
                </a:solidFill>
                <a:latin typeface="+mj-lt"/>
                <a:cs typeface="Arial"/>
              </a:rPr>
              <a:t> </a:t>
            </a:r>
            <a:r>
              <a:rPr sz="1200" b="1" dirty="0">
                <a:solidFill>
                  <a:srgbClr val="525252"/>
                </a:solidFill>
                <a:latin typeface="+mj-lt"/>
                <a:cs typeface="Arial"/>
              </a:rPr>
              <a:t>and</a:t>
            </a:r>
            <a:r>
              <a:rPr sz="1200" b="1" spc="33" dirty="0">
                <a:solidFill>
                  <a:srgbClr val="525252"/>
                </a:solidFill>
                <a:latin typeface="+mj-lt"/>
                <a:cs typeface="Arial"/>
              </a:rPr>
              <a:t> </a:t>
            </a:r>
            <a:r>
              <a:rPr sz="1200" b="1" dirty="0">
                <a:solidFill>
                  <a:srgbClr val="525252"/>
                </a:solidFill>
                <a:latin typeface="+mj-lt"/>
                <a:cs typeface="Arial"/>
              </a:rPr>
              <a:t>Hotmail</a:t>
            </a:r>
            <a:r>
              <a:rPr sz="1200" b="1" spc="66" dirty="0">
                <a:solidFill>
                  <a:srgbClr val="525252"/>
                </a:solidFill>
                <a:latin typeface="+mj-lt"/>
                <a:cs typeface="Arial"/>
              </a:rPr>
              <a:t> </a:t>
            </a:r>
            <a:r>
              <a:rPr sz="1200" b="1" spc="-7" dirty="0">
                <a:solidFill>
                  <a:srgbClr val="525252"/>
                </a:solidFill>
                <a:latin typeface="+mj-lt"/>
                <a:cs typeface="Arial"/>
              </a:rPr>
              <a:t>accounts</a:t>
            </a:r>
            <a:endParaRPr sz="1200" b="1" dirty="0">
              <a:latin typeface="+mj-lt"/>
              <a:cs typeface="Arial"/>
            </a:endParaRPr>
          </a:p>
          <a:p>
            <a:pPr marL="367292" lvl="1" indent="-149186">
              <a:spcBef>
                <a:spcPts val="600"/>
              </a:spcBef>
              <a:buClr>
                <a:srgbClr val="4F227D"/>
              </a:buClr>
              <a:buChar char="•"/>
              <a:tabLst>
                <a:tab pos="367292" algn="l"/>
              </a:tabLst>
            </a:pPr>
            <a:r>
              <a:rPr sz="1200" b="1" dirty="0">
                <a:solidFill>
                  <a:srgbClr val="525252"/>
                </a:solidFill>
                <a:latin typeface="+mj-lt"/>
                <a:cs typeface="Arial"/>
              </a:rPr>
              <a:t>Microsoft</a:t>
            </a:r>
            <a:r>
              <a:rPr sz="1200" b="1" spc="86" dirty="0">
                <a:solidFill>
                  <a:srgbClr val="525252"/>
                </a:solidFill>
                <a:latin typeface="+mj-lt"/>
                <a:cs typeface="Arial"/>
              </a:rPr>
              <a:t> </a:t>
            </a:r>
            <a:r>
              <a:rPr sz="1200" b="1" dirty="0">
                <a:solidFill>
                  <a:srgbClr val="525252"/>
                </a:solidFill>
                <a:latin typeface="+mj-lt"/>
                <a:cs typeface="Arial"/>
              </a:rPr>
              <a:t>365</a:t>
            </a:r>
            <a:r>
              <a:rPr sz="1200" b="1" spc="20" dirty="0">
                <a:solidFill>
                  <a:srgbClr val="525252"/>
                </a:solidFill>
                <a:latin typeface="+mj-lt"/>
                <a:cs typeface="Arial"/>
              </a:rPr>
              <a:t> </a:t>
            </a:r>
            <a:r>
              <a:rPr sz="1200" b="1" spc="-13" dirty="0">
                <a:solidFill>
                  <a:srgbClr val="525252"/>
                </a:solidFill>
                <a:latin typeface="+mj-lt"/>
                <a:cs typeface="Arial"/>
              </a:rPr>
              <a:t>apps</a:t>
            </a:r>
            <a:endParaRPr sz="1200" b="1" dirty="0">
              <a:latin typeface="+mj-lt"/>
              <a:cs typeface="Arial"/>
            </a:endParaRPr>
          </a:p>
          <a:p>
            <a:pPr marL="367292" lvl="1" indent="-149186">
              <a:spcBef>
                <a:spcPts val="600"/>
              </a:spcBef>
              <a:buClr>
                <a:srgbClr val="4F227D"/>
              </a:buClr>
              <a:buChar char="•"/>
              <a:tabLst>
                <a:tab pos="367292" algn="l"/>
              </a:tabLst>
            </a:pPr>
            <a:r>
              <a:rPr sz="1200" b="1" spc="-7" dirty="0">
                <a:solidFill>
                  <a:srgbClr val="525252"/>
                </a:solidFill>
                <a:latin typeface="+mj-lt"/>
                <a:cs typeface="Arial"/>
              </a:rPr>
              <a:t>OneDrive</a:t>
            </a:r>
            <a:endParaRPr sz="1200" b="1" dirty="0">
              <a:latin typeface="+mj-lt"/>
              <a:cs typeface="Arial"/>
            </a:endParaRPr>
          </a:p>
          <a:p>
            <a:pPr marL="370234" lvl="1" indent="-152128">
              <a:spcBef>
                <a:spcPts val="600"/>
              </a:spcBef>
              <a:buClr>
                <a:srgbClr val="4F227D"/>
              </a:buClr>
              <a:buChar char="•"/>
              <a:tabLst>
                <a:tab pos="370234" algn="l"/>
              </a:tabLst>
            </a:pPr>
            <a:r>
              <a:rPr sz="1200" b="1" dirty="0">
                <a:solidFill>
                  <a:srgbClr val="525252"/>
                </a:solidFill>
                <a:latin typeface="+mj-lt"/>
                <a:cs typeface="Arial"/>
              </a:rPr>
              <a:t>Xbox</a:t>
            </a:r>
            <a:r>
              <a:rPr sz="1200" b="1" spc="17" dirty="0">
                <a:solidFill>
                  <a:srgbClr val="525252"/>
                </a:solidFill>
                <a:latin typeface="+mj-lt"/>
                <a:cs typeface="Arial"/>
              </a:rPr>
              <a:t> </a:t>
            </a:r>
            <a:r>
              <a:rPr sz="1200" b="1" spc="-13" dirty="0">
                <a:solidFill>
                  <a:srgbClr val="525252"/>
                </a:solidFill>
                <a:latin typeface="+mj-lt"/>
                <a:cs typeface="Arial"/>
              </a:rPr>
              <a:t>Live</a:t>
            </a:r>
            <a:endParaRPr sz="1200" b="1" dirty="0">
              <a:latin typeface="+mj-lt"/>
              <a:cs typeface="Arial"/>
            </a:endParaRPr>
          </a:p>
        </p:txBody>
      </p:sp>
    </p:spTree>
    <p:extLst>
      <p:ext uri="{BB962C8B-B14F-4D97-AF65-F5344CB8AC3E}">
        <p14:creationId xmlns:p14="http://schemas.microsoft.com/office/powerpoint/2010/main" val="23738606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fBurnet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Presentation1" id="{9FD69377-597A-4789-A5E1-44053C13E378}" vid="{B76F6B00-CD17-4E68-8987-364BAF9C9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Profburnett</Template>
  <TotalTime>599</TotalTime>
  <Words>1262</Words>
  <Application>Microsoft Office PowerPoint</Application>
  <PresentationFormat>On-screen Show (16:9)</PresentationFormat>
  <Paragraphs>282</Paragraphs>
  <Slides>31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Constantia</vt:lpstr>
      <vt:lpstr>Segoe UI Symbol</vt:lpstr>
      <vt:lpstr>Times New Roman</vt:lpstr>
      <vt:lpstr>Wingdings 2</vt:lpstr>
      <vt:lpstr>ProfBurnett</vt:lpstr>
      <vt:lpstr>ITI 499 - Mastering Windows Fundamentals</vt:lpstr>
      <vt:lpstr>Session Outline</vt:lpstr>
      <vt:lpstr>Mouse Actions</vt:lpstr>
      <vt:lpstr>Basic Mouse/Pointer Controls</vt:lpstr>
      <vt:lpstr>The Lock Screen</vt:lpstr>
      <vt:lpstr>The Login Screen</vt:lpstr>
      <vt:lpstr>Account Types</vt:lpstr>
      <vt:lpstr>Local Account</vt:lpstr>
      <vt:lpstr>Microsoft Account</vt:lpstr>
      <vt:lpstr>Domain Account</vt:lpstr>
      <vt:lpstr>Sign-In Options</vt:lpstr>
      <vt:lpstr>Windows Hello</vt:lpstr>
      <vt:lpstr>First Run Messages &amp; Prompts</vt:lpstr>
      <vt:lpstr>Desktop</vt:lpstr>
      <vt:lpstr>Taskbar</vt:lpstr>
      <vt:lpstr>Notification Area</vt:lpstr>
      <vt:lpstr>Action Center</vt:lpstr>
      <vt:lpstr>Shortcuts: Local vs. Microsoft Accounts</vt:lpstr>
      <vt:lpstr>Start Menu</vt:lpstr>
      <vt:lpstr>Start Menu List</vt:lpstr>
      <vt:lpstr>Tiles</vt:lpstr>
      <vt:lpstr>PC Power Options</vt:lpstr>
      <vt:lpstr>Account ID Options</vt:lpstr>
      <vt:lpstr>Task View</vt:lpstr>
      <vt:lpstr>File Explorer</vt:lpstr>
      <vt:lpstr>The Quick Access Toolbar and Menu</vt:lpstr>
      <vt:lpstr>The Ease of Access Menu</vt:lpstr>
      <vt:lpstr>Clipboard</vt:lpstr>
      <vt:lpstr>Settings</vt:lpstr>
      <vt:lpstr>Class Exercises</vt:lpstr>
      <vt:lpstr>Session Review</vt:lpstr>
    </vt:vector>
  </TitlesOfParts>
  <Company>BWGM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CMP 868 - Creating Your Personal and Small Business Web Sites</dc:title>
  <dc:creator>Prof Burnett</dc:creator>
  <cp:lastModifiedBy>Burnett, Carl M</cp:lastModifiedBy>
  <cp:revision>26</cp:revision>
  <cp:lastPrinted>2019-10-26T11:44:43Z</cp:lastPrinted>
  <dcterms:created xsi:type="dcterms:W3CDTF">2018-01-05T15:23:34Z</dcterms:created>
  <dcterms:modified xsi:type="dcterms:W3CDTF">2025-05-02T15:47:50Z</dcterms:modified>
</cp:coreProperties>
</file>