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63" r:id="rId2"/>
    <p:sldId id="257" r:id="rId3"/>
    <p:sldId id="537" r:id="rId4"/>
    <p:sldId id="538" r:id="rId5"/>
    <p:sldId id="259" r:id="rId6"/>
    <p:sldId id="260" r:id="rId7"/>
    <p:sldId id="539" r:id="rId8"/>
    <p:sldId id="262" r:id="rId9"/>
    <p:sldId id="267" r:id="rId10"/>
    <p:sldId id="269" r:id="rId11"/>
    <p:sldId id="544" r:id="rId12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DBA4B-0666-4A82-8C59-BD124376C03C}" v="3" dt="2025-05-01T16:51:12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141" d="100"/>
          <a:sy n="141" d="100"/>
        </p:scale>
        <p:origin x="702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nett, Carl M" userId="396d1247-df83-4d28-bee2-e66279f856eb" providerId="ADAL" clId="{4F5DBA4B-0666-4A82-8C59-BD124376C03C}"/>
    <pc:docChg chg="undo custSel addSld delSld modSld">
      <pc:chgData name="Burnett, Carl M" userId="396d1247-df83-4d28-bee2-e66279f856eb" providerId="ADAL" clId="{4F5DBA4B-0666-4A82-8C59-BD124376C03C}" dt="2025-05-01T16:52:04.747" v="381" actId="47"/>
      <pc:docMkLst>
        <pc:docMk/>
      </pc:docMkLst>
      <pc:sldChg chg="modSp add del mod">
        <pc:chgData name="Burnett, Carl M" userId="396d1247-df83-4d28-bee2-e66279f856eb" providerId="ADAL" clId="{4F5DBA4B-0666-4A82-8C59-BD124376C03C}" dt="2025-05-01T16:43:03.399" v="173" actId="47"/>
        <pc:sldMkLst>
          <pc:docMk/>
          <pc:sldMk cId="0" sldId="256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256"/>
            <ac:spMk id="4" creationId="{00000000-0000-0000-0000-000000000000}"/>
          </ac:spMkLst>
        </pc:spChg>
        <pc:grpChg chg="mod">
          <ac:chgData name="Burnett, Carl M" userId="396d1247-df83-4d28-bee2-e66279f856eb" providerId="ADAL" clId="{4F5DBA4B-0666-4A82-8C59-BD124376C03C}" dt="2025-05-01T16:41:16.799" v="8" actId="1076"/>
          <ac:grpSpMkLst>
            <pc:docMk/>
            <pc:sldMk cId="0" sldId="256"/>
            <ac:grpSpMk id="29" creationId="{00000000-0000-0000-0000-000000000000}"/>
          </ac:grpSpMkLst>
        </pc:gr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1918137421" sldId="256"/>
        </pc:sldMkLst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58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258"/>
            <ac:spMk id="66" creationId="{00000000-0000-0000-0000-000000000000}"/>
          </ac:spMkLst>
        </pc:s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3884509796" sldId="258"/>
        </pc:sldMkLst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61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261"/>
            <ac:spMk id="12" creationId="{00000000-0000-0000-0000-000000000000}"/>
          </ac:spMkLst>
        </pc:s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4280654794" sldId="261"/>
        </pc:sldMkLst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63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263"/>
            <ac:spMk id="11" creationId="{00000000-0000-0000-0000-000000000000}"/>
          </ac:spMkLst>
        </pc:s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795962668" sldId="263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64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1842351828" sldId="264"/>
        </pc:sldMkLst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65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265"/>
            <ac:spMk id="48" creationId="{00000000-0000-0000-0000-000000000000}"/>
          </ac:spMkLst>
        </pc:s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1208710974" sldId="265"/>
        </pc:sldMkLst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66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266"/>
            <ac:spMk id="14" creationId="{00000000-0000-0000-0000-000000000000}"/>
          </ac:spMkLst>
        </pc:s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397094812" sldId="266"/>
        </pc:sldMkLst>
      </pc:sldChg>
      <pc:sldChg chg="modSp mod">
        <pc:chgData name="Burnett, Carl M" userId="396d1247-df83-4d28-bee2-e66279f856eb" providerId="ADAL" clId="{4F5DBA4B-0666-4A82-8C59-BD124376C03C}" dt="2025-05-01T16:51:25.738" v="380"/>
        <pc:sldMkLst>
          <pc:docMk/>
          <pc:sldMk cId="47729928" sldId="267"/>
        </pc:sldMkLst>
        <pc:spChg chg="mod">
          <ac:chgData name="Burnett, Carl M" userId="396d1247-df83-4d28-bee2-e66279f856eb" providerId="ADAL" clId="{4F5DBA4B-0666-4A82-8C59-BD124376C03C}" dt="2025-05-01T16:51:25.738" v="380"/>
          <ac:spMkLst>
            <pc:docMk/>
            <pc:sldMk cId="47729928" sldId="267"/>
            <ac:spMk id="4" creationId="{00000000-0000-0000-0000-000000000000}"/>
          </ac:spMkLst>
        </pc:spChg>
        <pc:graphicFrameChg chg="mod modGraphic">
          <ac:chgData name="Burnett, Carl M" userId="396d1247-df83-4d28-bee2-e66279f856eb" providerId="ADAL" clId="{4F5DBA4B-0666-4A82-8C59-BD124376C03C}" dt="2025-05-01T16:51:12.969" v="379"/>
          <ac:graphicFrameMkLst>
            <pc:docMk/>
            <pc:sldMk cId="47729928" sldId="267"/>
            <ac:graphicFrameMk id="3" creationId="{00000000-0000-0000-0000-000000000000}"/>
          </ac:graphicFrameMkLst>
        </pc:graphicFrameChg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68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268"/>
            <ac:spMk id="18" creationId="{00000000-0000-0000-0000-000000000000}"/>
          </ac:spMkLst>
        </pc:s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971571113" sldId="268"/>
        </pc:sldMkLst>
      </pc:sldChg>
      <pc:sldChg chg="modSp mod">
        <pc:chgData name="Burnett, Carl M" userId="396d1247-df83-4d28-bee2-e66279f856eb" providerId="ADAL" clId="{4F5DBA4B-0666-4A82-8C59-BD124376C03C}" dt="2025-05-01T16:43:36.212" v="199" actId="20577"/>
        <pc:sldMkLst>
          <pc:docMk/>
          <pc:sldMk cId="3176213781" sldId="269"/>
        </pc:sldMkLst>
        <pc:spChg chg="mod">
          <ac:chgData name="Burnett, Carl M" userId="396d1247-df83-4d28-bee2-e66279f856eb" providerId="ADAL" clId="{4F5DBA4B-0666-4A82-8C59-BD124376C03C}" dt="2025-05-01T16:43:36.212" v="199" actId="20577"/>
          <ac:spMkLst>
            <pc:docMk/>
            <pc:sldMk cId="3176213781" sldId="269"/>
            <ac:spMk id="3" creationId="{00000000-0000-0000-0000-000000000000}"/>
          </ac:spMkLst>
        </pc:spChg>
        <pc:spChg chg="mod">
          <ac:chgData name="Burnett, Carl M" userId="396d1247-df83-4d28-bee2-e66279f856eb" providerId="ADAL" clId="{4F5DBA4B-0666-4A82-8C59-BD124376C03C}" dt="2025-05-01T16:42:57.865" v="172" actId="20577"/>
          <ac:spMkLst>
            <pc:docMk/>
            <pc:sldMk cId="3176213781" sldId="269"/>
            <ac:spMk id="7" creationId="{DA7866A7-C3F9-4DA3-845B-97FC7FD8126D}"/>
          </ac:spMkLst>
        </pc:spChg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70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270"/>
            <ac:spMk id="37" creationId="{00000000-0000-0000-0000-000000000000}"/>
          </ac:spMkLst>
        </pc:spChg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71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271"/>
            <ac:spMk id="4" creationId="{00000000-0000-0000-0000-000000000000}"/>
          </ac:spMkLst>
        </pc:s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2473056400" sldId="271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72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2748184852" sldId="272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73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4180712132" sldId="273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74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3394697654" sldId="274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75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1634594445" sldId="275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76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2829831758" sldId="276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77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3187263858" sldId="277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78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961830091" sldId="278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79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4143951581" sldId="279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80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2927077375" sldId="280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81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82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83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84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85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86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87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88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89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90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91"/>
        </pc:sldMkLst>
      </pc:sldChg>
      <pc:sldChg chg="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292"/>
        </pc:sldMkLst>
      </pc:sldChg>
      <pc:sldChg chg="modSp mod">
        <pc:chgData name="Burnett, Carl M" userId="396d1247-df83-4d28-bee2-e66279f856eb" providerId="ADAL" clId="{4F5DBA4B-0666-4A82-8C59-BD124376C03C}" dt="2025-05-01T11:42:21.383" v="2" actId="6549"/>
        <pc:sldMkLst>
          <pc:docMk/>
          <pc:sldMk cId="3208740789" sldId="363"/>
        </pc:sldMkLst>
        <pc:spChg chg="mod">
          <ac:chgData name="Burnett, Carl M" userId="396d1247-df83-4d28-bee2-e66279f856eb" providerId="ADAL" clId="{4F5DBA4B-0666-4A82-8C59-BD124376C03C}" dt="2025-05-01T11:42:21.383" v="2" actId="6549"/>
          <ac:spMkLst>
            <pc:docMk/>
            <pc:sldMk cId="3208740789" sldId="363"/>
            <ac:spMk id="2" creationId="{688632AA-4C54-43BE-A8C5-62D2D73F1481}"/>
          </ac:spMkLst>
        </pc:s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1578051334" sldId="421"/>
        </pc:sldMkLst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538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538"/>
            <ac:spMk id="5" creationId="{00000000-0000-0000-0000-000000000000}"/>
          </ac:spMkLst>
        </pc:spChg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539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539"/>
            <ac:spMk id="5" creationId="{00000000-0000-0000-0000-000000000000}"/>
          </ac:spMkLst>
        </pc:spChg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540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540"/>
            <ac:spMk id="15" creationId="{00000000-0000-0000-0000-000000000000}"/>
          </ac:spMkLst>
        </pc:spChg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541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541"/>
            <ac:spMk id="104" creationId="{00000000-0000-0000-0000-000000000000}"/>
          </ac:spMkLst>
        </pc:s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1875210808" sldId="541"/>
        </pc:sldMkLst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542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542"/>
            <ac:spMk id="15" creationId="{00000000-0000-0000-0000-000000000000}"/>
          </ac:spMkLst>
        </pc:s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2811692502" sldId="542"/>
        </pc:sldMkLst>
      </pc:sldChg>
      <pc:sldChg chg="modSp add del">
        <pc:chgData name="Burnett, Carl M" userId="396d1247-df83-4d28-bee2-e66279f856eb" providerId="ADAL" clId="{4F5DBA4B-0666-4A82-8C59-BD124376C03C}" dt="2025-05-01T16:52:04.747" v="381" actId="47"/>
        <pc:sldMkLst>
          <pc:docMk/>
          <pc:sldMk cId="0" sldId="543"/>
        </pc:sldMkLst>
        <pc:spChg chg="mod">
          <ac:chgData name="Burnett, Carl M" userId="396d1247-df83-4d28-bee2-e66279f856eb" providerId="ADAL" clId="{4F5DBA4B-0666-4A82-8C59-BD124376C03C}" dt="2025-05-01T16:40:12.171" v="4"/>
          <ac:spMkLst>
            <pc:docMk/>
            <pc:sldMk cId="0" sldId="543"/>
            <ac:spMk id="7" creationId="{00000000-0000-0000-0000-000000000000}"/>
          </ac:spMkLst>
        </pc:s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415851734" sldId="543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2295012947" sldId="544"/>
        </pc:sldMkLst>
      </pc:sldChg>
      <pc:sldChg chg="addSp delSp modSp new mod modClrScheme chgLayout">
        <pc:chgData name="Burnett, Carl M" userId="396d1247-df83-4d28-bee2-e66279f856eb" providerId="ADAL" clId="{4F5DBA4B-0666-4A82-8C59-BD124376C03C}" dt="2025-05-01T16:50:37.066" v="360" actId="20577"/>
        <pc:sldMkLst>
          <pc:docMk/>
          <pc:sldMk cId="4282390416" sldId="544"/>
        </pc:sldMkLst>
        <pc:spChg chg="del mod ord">
          <ac:chgData name="Burnett, Carl M" userId="396d1247-df83-4d28-bee2-e66279f856eb" providerId="ADAL" clId="{4F5DBA4B-0666-4A82-8C59-BD124376C03C}" dt="2025-05-01T16:44:05.154" v="201" actId="700"/>
          <ac:spMkLst>
            <pc:docMk/>
            <pc:sldMk cId="4282390416" sldId="544"/>
            <ac:spMk id="2" creationId="{8CF76EBF-F48C-39E7-2F9E-2AB33A3B4FF4}"/>
          </ac:spMkLst>
        </pc:spChg>
        <pc:spChg chg="del mod ord">
          <ac:chgData name="Burnett, Carl M" userId="396d1247-df83-4d28-bee2-e66279f856eb" providerId="ADAL" clId="{4F5DBA4B-0666-4A82-8C59-BD124376C03C}" dt="2025-05-01T16:44:05.154" v="201" actId="700"/>
          <ac:spMkLst>
            <pc:docMk/>
            <pc:sldMk cId="4282390416" sldId="544"/>
            <ac:spMk id="3" creationId="{6F34D7BC-6CC7-5805-57A3-43EC9F370DED}"/>
          </ac:spMkLst>
        </pc:spChg>
        <pc:spChg chg="del">
          <ac:chgData name="Burnett, Carl M" userId="396d1247-df83-4d28-bee2-e66279f856eb" providerId="ADAL" clId="{4F5DBA4B-0666-4A82-8C59-BD124376C03C}" dt="2025-05-01T16:44:05.154" v="201" actId="700"/>
          <ac:spMkLst>
            <pc:docMk/>
            <pc:sldMk cId="4282390416" sldId="544"/>
            <ac:spMk id="4" creationId="{096A2B47-A06B-571B-AA72-0506A77E9E66}"/>
          </ac:spMkLst>
        </pc:spChg>
        <pc:spChg chg="mod ord">
          <ac:chgData name="Burnett, Carl M" userId="396d1247-df83-4d28-bee2-e66279f856eb" providerId="ADAL" clId="{4F5DBA4B-0666-4A82-8C59-BD124376C03C}" dt="2025-05-01T16:44:05.154" v="201" actId="700"/>
          <ac:spMkLst>
            <pc:docMk/>
            <pc:sldMk cId="4282390416" sldId="544"/>
            <ac:spMk id="5" creationId="{F0736BB5-3FA4-AEB8-B1DD-D274E5E7B302}"/>
          </ac:spMkLst>
        </pc:spChg>
        <pc:spChg chg="mod ord">
          <ac:chgData name="Burnett, Carl M" userId="396d1247-df83-4d28-bee2-e66279f856eb" providerId="ADAL" clId="{4F5DBA4B-0666-4A82-8C59-BD124376C03C}" dt="2025-05-01T16:44:05.154" v="201" actId="700"/>
          <ac:spMkLst>
            <pc:docMk/>
            <pc:sldMk cId="4282390416" sldId="544"/>
            <ac:spMk id="6" creationId="{63EAD9D9-ED20-62B4-19CC-639E5529DD00}"/>
          </ac:spMkLst>
        </pc:spChg>
        <pc:spChg chg="mod ord">
          <ac:chgData name="Burnett, Carl M" userId="396d1247-df83-4d28-bee2-e66279f856eb" providerId="ADAL" clId="{4F5DBA4B-0666-4A82-8C59-BD124376C03C}" dt="2025-05-01T16:44:05.154" v="201" actId="700"/>
          <ac:spMkLst>
            <pc:docMk/>
            <pc:sldMk cId="4282390416" sldId="544"/>
            <ac:spMk id="7" creationId="{3A2ABF03-0CE6-EF5C-2CFC-89558D2F052E}"/>
          </ac:spMkLst>
        </pc:spChg>
        <pc:spChg chg="add mod ord">
          <ac:chgData name="Burnett, Carl M" userId="396d1247-df83-4d28-bee2-e66279f856eb" providerId="ADAL" clId="{4F5DBA4B-0666-4A82-8C59-BD124376C03C}" dt="2025-05-01T16:50:04.019" v="327" actId="20577"/>
          <ac:spMkLst>
            <pc:docMk/>
            <pc:sldMk cId="4282390416" sldId="544"/>
            <ac:spMk id="8" creationId="{A6B3843C-6012-3615-BE44-7B0A52A52249}"/>
          </ac:spMkLst>
        </pc:spChg>
        <pc:spChg chg="add mod ord">
          <ac:chgData name="Burnett, Carl M" userId="396d1247-df83-4d28-bee2-e66279f856eb" providerId="ADAL" clId="{4F5DBA4B-0666-4A82-8C59-BD124376C03C}" dt="2025-05-01T16:50:37.066" v="360" actId="20577"/>
          <ac:spMkLst>
            <pc:docMk/>
            <pc:sldMk cId="4282390416" sldId="544"/>
            <ac:spMk id="9" creationId="{05727E9A-B04B-FB8B-4F09-FB6CECC5BEFF}"/>
          </ac:spMkLst>
        </pc:spChg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2597701672" sldId="545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4076907932" sldId="546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2829508055" sldId="547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556351954" sldId="548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3421216724" sldId="549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4213006680" sldId="550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309339052" sldId="551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4048625005" sldId="552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2774203250" sldId="553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2318615675" sldId="554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3117156712" sldId="555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2018094395" sldId="556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4237681554" sldId="557"/>
        </pc:sldMkLst>
      </pc:sldChg>
      <pc:sldChg chg="del">
        <pc:chgData name="Burnett, Carl M" userId="396d1247-df83-4d28-bee2-e66279f856eb" providerId="ADAL" clId="{4F5DBA4B-0666-4A82-8C59-BD124376C03C}" dt="2025-05-01T11:42:45.101" v="3" actId="47"/>
        <pc:sldMkLst>
          <pc:docMk/>
          <pc:sldMk cId="3744795405" sldId="558"/>
        </pc:sldMkLst>
      </pc:sldChg>
      <pc:sldMasterChg chg="delSldLayout">
        <pc:chgData name="Burnett, Carl M" userId="396d1247-df83-4d28-bee2-e66279f856eb" providerId="ADAL" clId="{4F5DBA4B-0666-4A82-8C59-BD124376C03C}" dt="2025-05-01T16:40:24.904" v="5" actId="47"/>
        <pc:sldMasterMkLst>
          <pc:docMk/>
          <pc:sldMasterMk cId="0" sldId="2147483660"/>
        </pc:sldMasterMkLst>
        <pc:sldLayoutChg chg="del">
          <pc:chgData name="Burnett, Carl M" userId="396d1247-df83-4d28-bee2-e66279f856eb" providerId="ADAL" clId="{4F5DBA4B-0666-4A82-8C59-BD124376C03C}" dt="2025-05-01T16:40:24.904" v="5" actId="47"/>
          <pc:sldLayoutMkLst>
            <pc:docMk/>
            <pc:sldMasterMk cId="0" sldId="2147483660"/>
            <pc:sldLayoutMk cId="1213371537" sldId="2147483674"/>
          </pc:sldLayoutMkLst>
        </pc:sldLayoutChg>
        <pc:sldLayoutChg chg="del">
          <pc:chgData name="Burnett, Carl M" userId="396d1247-df83-4d28-bee2-e66279f856eb" providerId="ADAL" clId="{4F5DBA4B-0666-4A82-8C59-BD124376C03C}" dt="2025-05-01T11:42:45.101" v="3" actId="47"/>
          <pc:sldLayoutMkLst>
            <pc:docMk/>
            <pc:sldMasterMk cId="0" sldId="2147483660"/>
            <pc:sldLayoutMk cId="3805641150" sldId="2147483674"/>
          </pc:sldLayoutMkLst>
        </pc:sldLayoutChg>
        <pc:sldLayoutChg chg="del">
          <pc:chgData name="Burnett, Carl M" userId="396d1247-df83-4d28-bee2-e66279f856eb" providerId="ADAL" clId="{4F5DBA4B-0666-4A82-8C59-BD124376C03C}" dt="2025-05-01T11:42:45.101" v="3" actId="47"/>
          <pc:sldLayoutMkLst>
            <pc:docMk/>
            <pc:sldMasterMk cId="0" sldId="2147483660"/>
            <pc:sldLayoutMk cId="1760289066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B9B22155-F6E3-406E-B04F-D5269B29CDF0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AE04C6B-A70F-49CA-B511-7DFDEA8CD114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433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1AAA9FA-B277-4188-9645-DB017F9989C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2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39D4-7144-4DC0-A66B-F4948D693284}" type="datetime1">
              <a:rPr lang="en-US" smtClean="0"/>
              <a:t>5/25/2025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828F-ACE8-4177-B879-F7B7ECC6CC19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CA83-91F1-4FA3-B6E0-D4A450F8DF28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62865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7DAD4FD-77B7-47E7-8B71-1DBFB0C429DB}" type="datetime1">
              <a:rPr lang="en-US" altLang="en-US" smtClean="0"/>
              <a:t>5/25/2025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2018-2021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B8EB438-20EE-4AC9-8FCF-F45168010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9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785813"/>
            <a:ext cx="8340725" cy="5786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421606"/>
            <a:ext cx="4298950" cy="3173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428750"/>
            <a:ext cx="4298950" cy="1514475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050381"/>
            <a:ext cx="4298950" cy="1544241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5CA7A-AB61-4360-B870-FE33A277250F}" type="datetime1">
              <a:rPr lang="en-US" smtClean="0"/>
              <a:t>5/25/2025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255885-CF94-499A-8DBB-B56BF8014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4843463"/>
            <a:ext cx="2895600" cy="200025"/>
          </a:xfrm>
          <a:prstGeom prst="rect">
            <a:avLst/>
          </a:prstGeom>
        </p:spPr>
        <p:txBody>
          <a:bodyPr/>
          <a:lstStyle>
            <a:lvl1pPr>
              <a:defRPr sz="675" b="1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2018-2021 © Carl M. Burnett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9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603B-854F-4BE3-8741-7333BCFD7C48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A96-E221-4F80-8204-9292A6110D2B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0BE9-0D5A-4110-8E81-A858F78F60D3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212E-05F7-4F7D-B692-59798FE4D91A}" type="datetime1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55E5-9B67-462E-9D47-05FA08CF19E7}" type="datetime1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20BD-1B6C-4A88-958D-9310DA9DF259}" type="datetime1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A8B1-A1E4-477D-8C03-7A4FCD770F9D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4A1E-B70C-45B2-B08E-247E5E74C54D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001332-0742-4ED0-B602-B3314FF7284C}" type="datetime1">
              <a:rPr lang="en-US" smtClean="0"/>
              <a:t>5/25/2025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2018-2021 ©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b@profburnett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utlook.office365.com/owa/calendar/ProfessorBurnett@montgomerycollege0.onmicrosoft.com/bookings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profburnett.com/" TargetMode="External"/><Relationship Id="rId4" Type="http://schemas.openxmlformats.org/officeDocument/2006/relationships/hyperlink" Target="mailto:cb@profburnett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profburnett.com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438150"/>
            <a:ext cx="7851648" cy="1447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ITI 499 - Mastering Windows Fundamentals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86150"/>
            <a:ext cx="7854696" cy="914400"/>
          </a:xfrm>
        </p:spPr>
        <p:txBody>
          <a:bodyPr anchor="b">
            <a:normAutofit fontScale="77500" lnSpcReduction="20000"/>
          </a:bodyPr>
          <a:lstStyle/>
          <a:p>
            <a:pPr>
              <a:defRPr/>
            </a:pPr>
            <a:br>
              <a:rPr lang="en-US" sz="3600" dirty="0"/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www.profburnett.com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a Skill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for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8632AA-4C54-43BE-A8C5-62D2D73F1481}"/>
              </a:ext>
            </a:extLst>
          </p:cNvPr>
          <p:cNvSpPr/>
          <p:nvPr/>
        </p:nvSpPr>
        <p:spPr>
          <a:xfrm>
            <a:off x="228600" y="150495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Session I</a:t>
            </a:r>
          </a:p>
          <a:p>
            <a:pPr algn="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Course Overview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0874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Class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>
                <a:ea typeface="ＭＳ Ｐゴシック" pitchFamily="34" charset="-128"/>
              </a:rPr>
              <a:t>Session I </a:t>
            </a:r>
          </a:p>
          <a:p>
            <a:pPr lvl="1">
              <a:defRPr/>
            </a:pPr>
            <a:r>
              <a:rPr lang="en-US" sz="1700" dirty="0">
                <a:ea typeface="ＭＳ Ｐゴシック" pitchFamily="34" charset="-128"/>
              </a:rPr>
              <a:t>Course Overview</a:t>
            </a:r>
          </a:p>
          <a:p>
            <a:pPr lvl="1"/>
            <a:r>
              <a:rPr lang="en-US" sz="1600" dirty="0"/>
              <a:t>Intro to Windows 10</a:t>
            </a:r>
          </a:p>
          <a:p>
            <a:pPr lvl="1"/>
            <a:r>
              <a:rPr lang="en-US" sz="1600" dirty="0"/>
              <a:t>Windows User Interface </a:t>
            </a:r>
            <a:br>
              <a:rPr lang="en-US" sz="1600" dirty="0"/>
            </a:br>
            <a:endParaRPr lang="en-US" sz="1600" dirty="0"/>
          </a:p>
          <a:p>
            <a:r>
              <a:rPr lang="en-US" sz="2000" dirty="0">
                <a:ea typeface="ＭＳ Ｐゴシック" pitchFamily="34" charset="-128"/>
              </a:rPr>
              <a:t>Session II</a:t>
            </a:r>
          </a:p>
          <a:p>
            <a:pPr lvl="1"/>
            <a:r>
              <a:rPr lang="en-US" sz="1800" dirty="0"/>
              <a:t>File Management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7866A7-C3F9-4DA3-845B-97FC7FD812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>
                <a:ea typeface="ＭＳ Ｐゴシック" pitchFamily="34" charset="-128"/>
              </a:rPr>
              <a:t>Session III</a:t>
            </a:r>
          </a:p>
          <a:p>
            <a:pPr lvl="1"/>
            <a:r>
              <a:rPr lang="en-US" sz="1800" dirty="0"/>
              <a:t>Managing Applications</a:t>
            </a:r>
          </a:p>
          <a:p>
            <a:pPr lvl="1"/>
            <a:r>
              <a:rPr lang="en-US" sz="1800" dirty="0"/>
              <a:t>Browsing the WWW</a:t>
            </a:r>
          </a:p>
          <a:p>
            <a:pPr lvl="1"/>
            <a:r>
              <a:rPr lang="en-US" sz="1800" dirty="0"/>
              <a:t>Customization Windows 10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Session IV</a:t>
            </a:r>
            <a:endParaRPr lang="en-US" sz="2000" dirty="0">
              <a:ea typeface="ＭＳ Ｐゴシック" pitchFamily="34" charset="-128"/>
            </a:endParaRPr>
          </a:p>
          <a:p>
            <a:pPr lvl="1"/>
            <a:r>
              <a:rPr lang="en-US" sz="1800" dirty="0"/>
              <a:t>Personalization &amp; Customization </a:t>
            </a:r>
          </a:p>
          <a:p>
            <a:pPr lvl="1"/>
            <a:r>
              <a:rPr lang="en-US" sz="1800" dirty="0"/>
              <a:t>Settings &amp; Security </a:t>
            </a:r>
          </a:p>
          <a:p>
            <a:pPr lvl="1"/>
            <a:r>
              <a:rPr lang="en-US" sz="1800" dirty="0"/>
              <a:t>Course Review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DA9-6E29-4F9F-8F77-00DC90EF9484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1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6B3843C-6012-3615-BE44-7B0A52A5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Your </a:t>
            </a:r>
            <a:r>
              <a:rPr lang="en-US" dirty="0" err="1"/>
              <a:t>MyMC</a:t>
            </a:r>
            <a:r>
              <a:rPr lang="en-US" dirty="0"/>
              <a:t> Account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727E9A-B04B-FB8B-4F09-FB6CECC5B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 Your MC Email Account (Watch Video)</a:t>
            </a:r>
          </a:p>
          <a:p>
            <a:r>
              <a:rPr lang="en-US" dirty="0"/>
              <a:t>Sign in to your Email. </a:t>
            </a:r>
          </a:p>
          <a:p>
            <a:r>
              <a:rPr lang="en-US" dirty="0"/>
              <a:t>Access the </a:t>
            </a:r>
            <a:r>
              <a:rPr lang="en-US" dirty="0" err="1"/>
              <a:t>BlackBoard</a:t>
            </a:r>
            <a:r>
              <a:rPr lang="en-US" dirty="0"/>
              <a:t> Course.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6BB5-3FA4-AEB8-B1DD-D274E5E7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0BE9-0D5A-4110-8E81-A858F78F60D3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AD9D9-ED20-62B4-19CC-639E5529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BF03-0CE6-EF5C-2CFC-89558D2F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Introductions</a:t>
            </a:r>
          </a:p>
          <a:p>
            <a:pPr eaLnBrk="1" hangingPunct="1"/>
            <a:r>
              <a:rPr lang="en-US" dirty="0"/>
              <a:t>Class Outline</a:t>
            </a:r>
          </a:p>
          <a:p>
            <a:pPr eaLnBrk="1" hangingPunct="1"/>
            <a:r>
              <a:rPr lang="en-US" dirty="0"/>
              <a:t>Review Class Website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471C-99B8-4631-937B-597E11076D25}" type="datetime1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2018-2021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9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Instructor Info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60" dirty="0"/>
              <a:t>Carl Burnett</a:t>
            </a:r>
          </a:p>
          <a:p>
            <a:r>
              <a:rPr lang="en-US" sz="2160" dirty="0"/>
              <a:t>U.S. Army – ORSA Data Science Analyst </a:t>
            </a:r>
          </a:p>
          <a:p>
            <a:r>
              <a:rPr lang="en-US" sz="2160" dirty="0"/>
              <a:t>BAH – Consultant – Web Dev Program Manager</a:t>
            </a:r>
          </a:p>
          <a:p>
            <a:r>
              <a:rPr lang="en-US" sz="2160" dirty="0"/>
              <a:t>GDIT – Senior PM – U.S. Senate</a:t>
            </a:r>
          </a:p>
          <a:p>
            <a:r>
              <a:rPr lang="en-US" sz="2160" dirty="0"/>
              <a:t>Adjunct Prof – JHU</a:t>
            </a:r>
          </a:p>
          <a:p>
            <a:r>
              <a:rPr lang="en-US" sz="2160" dirty="0"/>
              <a:t>Prof – Montgomery College </a:t>
            </a:r>
          </a:p>
          <a:p>
            <a:r>
              <a:rPr lang="en-US" sz="2160" dirty="0">
                <a:hlinkClick r:id="rId2"/>
              </a:rPr>
              <a:t>cb@profburnett.com</a:t>
            </a:r>
            <a:r>
              <a:rPr lang="en-US" sz="2160" dirty="0"/>
              <a:t> </a:t>
            </a:r>
          </a:p>
          <a:p>
            <a:r>
              <a:rPr lang="en-US" sz="2160" dirty="0"/>
              <a:t>240.696.1906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429C81B3-CAE1-4191-B45D-B78E7F2838A6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9C394-4817-4667-AE85-96FB35E0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32B2-D1F4-43E8-A2AC-304D1D95AEA6}" type="datetime1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B47C8-834D-45F9-A74F-DBC7B871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</p:spTree>
    <p:extLst>
      <p:ext uri="{BB962C8B-B14F-4D97-AF65-F5344CB8AC3E}">
        <p14:creationId xmlns:p14="http://schemas.microsoft.com/office/powerpoint/2010/main" val="16252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54EFE3-89F2-0700-2EEC-206D1748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Instructor Info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FB631-B45C-B71B-00D5-E59A7650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BAF8-602D-4579-BDAD-C81324B3E968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8FDB1-F474-9671-4B8B-7E1387A4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08FEC-7D4C-BFC3-9689-AA87115B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A5362-F185-0235-E330-985AED593ACE}"/>
              </a:ext>
            </a:extLst>
          </p:cNvPr>
          <p:cNvGrpSpPr/>
          <p:nvPr/>
        </p:nvGrpSpPr>
        <p:grpSpPr>
          <a:xfrm>
            <a:off x="4334069" y="1027479"/>
            <a:ext cx="4687596" cy="2062963"/>
            <a:chOff x="4334069" y="1027479"/>
            <a:chExt cx="4687596" cy="2062963"/>
          </a:xfrm>
        </p:grpSpPr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6A032882-5023-4387-CD4E-469759DAE625}"/>
                </a:ext>
              </a:extLst>
            </p:cNvPr>
            <p:cNvSpPr txBox="1">
              <a:spLocks/>
            </p:cNvSpPr>
            <p:nvPr/>
          </p:nvSpPr>
          <p:spPr>
            <a:xfrm>
              <a:off x="4334069" y="1027479"/>
              <a:ext cx="4687596" cy="988850"/>
            </a:xfrm>
            <a:prstGeom prst="rect">
              <a:avLst/>
            </a:prstGeom>
          </p:spPr>
          <p:txBody>
            <a:bodyPr vert="horz" lIns="0" tIns="0" rIns="0" bIns="0" anchor="b">
              <a:normAutofit fontScale="925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kumimoji="0" sz="1200" kern="1200">
                  <a:solidFill>
                    <a:schemeClr val="tx2">
                      <a:shade val="9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600" b="1" dirty="0">
                  <a:solidFill>
                    <a:schemeClr val="tx1"/>
                  </a:solidFill>
                  <a:latin typeface="+mj-lt"/>
                </a:rPr>
                <a:t>Professor Burnett Office Hours Bookings</a:t>
              </a:r>
              <a:br>
                <a:rPr lang="en-US" sz="1600" b="1" dirty="0">
                  <a:solidFill>
                    <a:schemeClr val="tx1"/>
                  </a:solidFill>
                  <a:latin typeface="+mj-lt"/>
                </a:rPr>
              </a:br>
              <a:r>
                <a:rPr lang="en-US" sz="1600" b="1" dirty="0">
                  <a:solidFill>
                    <a:schemeClr val="tx1"/>
                  </a:solidFill>
                  <a:latin typeface="+mj-lt"/>
                  <a:hlinkClick r:id="rId2"/>
                </a:rPr>
                <a:t>https://outlook.office365.com/owa/calendar/ProfessorBurnett@montgomerycollege0.onmicrosoft.com/bookings/</a:t>
              </a:r>
              <a:r>
                <a:rPr lang="en-US" sz="1600" b="1" dirty="0">
                  <a:solidFill>
                    <a:schemeClr val="tx1"/>
                  </a:solidFill>
                  <a:latin typeface="+mj-lt"/>
                </a:rPr>
                <a:t> </a:t>
              </a:r>
              <a:endParaRPr lang="en-US" sz="1600" b="1" dirty="0"/>
            </a:p>
          </p:txBody>
        </p:sp>
        <p:pic>
          <p:nvPicPr>
            <p:cNvPr id="9" name="Picture 8" descr="A qr code with a black and white background&#10;&#10;Description automatically generated">
              <a:extLst>
                <a:ext uri="{FF2B5EF4-FFF2-40B4-BE49-F238E27FC236}">
                  <a16:creationId xmlns:a16="http://schemas.microsoft.com/office/drawing/2014/main" id="{1E3785DB-E7B3-9D48-389A-825AA60DD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804" y="2176821"/>
              <a:ext cx="913621" cy="913621"/>
            </a:xfrm>
            <a:prstGeom prst="rect">
              <a:avLst/>
            </a:prstGeom>
          </p:spPr>
        </p:pic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E03ECFC6-939B-9AF0-F45A-13AE0261001B}"/>
              </a:ext>
            </a:extLst>
          </p:cNvPr>
          <p:cNvSpPr txBox="1">
            <a:spLocks noChangeArrowheads="1"/>
          </p:cNvSpPr>
          <p:nvPr/>
        </p:nvSpPr>
        <p:spPr>
          <a:xfrm>
            <a:off x="315609" y="1736849"/>
            <a:ext cx="3646791" cy="1901701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Carl Burnett</a:t>
            </a:r>
          </a:p>
          <a:p>
            <a:r>
              <a:rPr lang="en-US" sz="2400" dirty="0"/>
              <a:t>Prof – Montgomery College </a:t>
            </a:r>
          </a:p>
          <a:p>
            <a:r>
              <a:rPr lang="en-US" sz="2400" dirty="0">
                <a:hlinkClick r:id="rId4"/>
              </a:rPr>
              <a:t>cb@profburnett.com</a:t>
            </a:r>
            <a:r>
              <a:rPr lang="en-US" sz="2400" dirty="0"/>
              <a:t> </a:t>
            </a:r>
          </a:p>
          <a:p>
            <a:r>
              <a:rPr lang="en-US" sz="2400" dirty="0"/>
              <a:t>240.603.3194</a:t>
            </a:r>
          </a:p>
          <a:p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E1772D-9C21-8770-AB2B-D2EC7853BEFE}"/>
              </a:ext>
            </a:extLst>
          </p:cNvPr>
          <p:cNvGrpSpPr/>
          <p:nvPr/>
        </p:nvGrpSpPr>
        <p:grpSpPr>
          <a:xfrm>
            <a:off x="4847255" y="3259374"/>
            <a:ext cx="3352800" cy="1507889"/>
            <a:chOff x="4847255" y="3259374"/>
            <a:chExt cx="3352800" cy="1507889"/>
          </a:xfrm>
        </p:grpSpPr>
        <p:sp>
          <p:nvSpPr>
            <p:cNvPr id="11" name="Content Placeholder 3">
              <a:extLst>
                <a:ext uri="{FF2B5EF4-FFF2-40B4-BE49-F238E27FC236}">
                  <a16:creationId xmlns:a16="http://schemas.microsoft.com/office/drawing/2014/main" id="{A8B2F1FB-6D57-75D8-A7BB-8002144E68CF}"/>
                </a:ext>
              </a:extLst>
            </p:cNvPr>
            <p:cNvSpPr txBox="1">
              <a:spLocks/>
            </p:cNvSpPr>
            <p:nvPr/>
          </p:nvSpPr>
          <p:spPr>
            <a:xfrm>
              <a:off x="4847255" y="3259374"/>
              <a:ext cx="3352800" cy="1507889"/>
            </a:xfrm>
            <a:prstGeom prst="rect">
              <a:avLst/>
            </a:prstGeom>
          </p:spPr>
          <p:txBody>
            <a:bodyPr vert="horz">
              <a:normAutofit/>
            </a:bodyPr>
            <a:lstStyle>
              <a:lvl1pPr marL="274320" indent="-27432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95000"/>
                <a:buFont typeface="Wingdings 2"/>
                <a:buChar char=""/>
                <a:defRPr kumimoji="0" sz="26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640080" indent="-246888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4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914400" indent="-246888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/>
                <a:buChar char=""/>
                <a:defRPr kumimoji="0" sz="20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188720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65000"/>
                <a:buFont typeface="Wingdings 2"/>
                <a:buChar char=""/>
                <a:defRPr kumimoji="0" sz="1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463040" indent="-210312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65000"/>
                <a:buFont typeface="Wingdings 2"/>
                <a:buChar char=""/>
                <a:defRPr kumimoji="0" sz="1800" b="1" kern="1200">
                  <a:solidFill>
                    <a:schemeClr val="tx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dirty="0"/>
                <a:t>Profburnett Website </a:t>
              </a:r>
              <a:br>
                <a:rPr lang="en-US" sz="1600" dirty="0"/>
              </a:br>
              <a:r>
                <a:rPr lang="en-US" sz="1600" dirty="0">
                  <a:hlinkClick r:id="rId5"/>
                </a:rPr>
                <a:t>https://profburnett.com</a:t>
              </a:r>
              <a:r>
                <a:rPr lang="en-US" sz="1600" dirty="0"/>
                <a:t> </a:t>
              </a:r>
            </a:p>
            <a:p>
              <a:pPr marL="0" indent="0" algn="ctr">
                <a:buNone/>
              </a:pPr>
              <a:endParaRPr lang="en-US" sz="1600" dirty="0"/>
            </a:p>
          </p:txBody>
        </p:sp>
        <p:pic>
          <p:nvPicPr>
            <p:cNvPr id="12" name="Picture 11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B81D7ED2-E1E1-3551-5FF8-B7AED9A8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122" y="3967164"/>
              <a:ext cx="800099" cy="800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27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Introduce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Name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r>
              <a:rPr lang="en-US" sz="2400" dirty="0"/>
              <a:t>What do you do or want to do?</a:t>
            </a:r>
            <a:br>
              <a:rPr lang="en-US" sz="2400" dirty="0"/>
            </a:br>
            <a:r>
              <a:rPr lang="en-US" sz="2400" dirty="0"/>
              <a:t>  </a:t>
            </a:r>
          </a:p>
          <a:p>
            <a:r>
              <a:rPr lang="en-US" sz="2400" dirty="0"/>
              <a:t>What do you to expect from course?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3EEA-EF8F-4051-83AD-3F288B51787B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2018-2021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/>
              <a:t>Administrative </a:t>
            </a:r>
            <a:br>
              <a:rPr lang="en-US" sz="4400" dirty="0"/>
            </a:br>
            <a:r>
              <a:rPr lang="en-US" sz="4400" dirty="0"/>
              <a:t>Announcements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56B8-BF40-454F-BA3C-06C6F772DF0E}" type="datetime1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2018-2021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740427-AC61-CD73-07BC-E197A941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Profburnett.com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AB2DD-6E0B-0333-8012-7E43E356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7DFA-C291-49CB-9C4C-0565C4CC7A04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8DA4-0E04-6DF7-E3F0-3F144342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2007 - 2025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3E1A-B1F3-AD11-1A95-3F93095A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BA7D33FD-D291-1EF4-B191-6451DB91A5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341"/>
          <a:stretch/>
        </p:blipFill>
        <p:spPr>
          <a:xfrm>
            <a:off x="990600" y="1385316"/>
            <a:ext cx="7162800" cy="32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8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Certificate of Course Completion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dirty="0"/>
              <a:t>You are required to attend 80% of the classes.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n"/>
              <a:defRPr/>
            </a:pPr>
            <a:r>
              <a:rPr lang="en-US" dirty="0"/>
              <a:t>Please sign in the chat area with your name for each session.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306C-7B8F-491B-AF46-BA60D3616618}" type="datetime1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Class Schedule</a:t>
            </a:r>
            <a:br>
              <a:rPr lang="en-US" sz="2400" dirty="0"/>
            </a:br>
            <a:r>
              <a:rPr lang="en-US" sz="2400" dirty="0"/>
              <a:t>ITI 499 - Mastering Windows Fundamentals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962693"/>
              </p:ext>
            </p:extLst>
          </p:nvPr>
        </p:nvGraphicFramePr>
        <p:xfrm>
          <a:off x="457200" y="2230469"/>
          <a:ext cx="8229600" cy="563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Date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Day</a:t>
                      </a:r>
                    </a:p>
                  </a:txBody>
                  <a:tcPr marL="85999" marR="85999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Hours</a:t>
                      </a:r>
                    </a:p>
                  </a:txBody>
                  <a:tcPr marL="85999" marR="85999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  <a:latin typeface="+mj-lt"/>
                        </a:rPr>
                        <a:t>5/27/2025 - 6/5/2025</a:t>
                      </a:r>
                    </a:p>
                  </a:txBody>
                  <a:tcPr marL="85999" marR="85999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Tuesday &amp; Thursday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85999" marR="8599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6:30 – 9:30 PM</a:t>
                      </a:r>
                    </a:p>
                  </a:txBody>
                  <a:tcPr marL="85999" marR="85999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19A7-1430-4120-BB5E-859644989EFE}" type="datetime1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2018-2021 ©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41616" y="3486150"/>
            <a:ext cx="546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 East County Education Center (ECEC), Silver Spring, MD</a:t>
            </a:r>
          </a:p>
        </p:txBody>
      </p:sp>
    </p:spTree>
    <p:extLst>
      <p:ext uri="{BB962C8B-B14F-4D97-AF65-F5344CB8AC3E}">
        <p14:creationId xmlns:p14="http://schemas.microsoft.com/office/powerpoint/2010/main" val="47729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D69377-597A-4789-A5E1-44053C13E378}" vid="{B76F6B00-CD17-4E68-8987-364BAF9C9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534</TotalTime>
  <Words>383</Words>
  <Application>Microsoft Office PowerPoint</Application>
  <PresentationFormat>On-screen Show (16:9)</PresentationFormat>
  <Paragraphs>96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Calibri</vt:lpstr>
      <vt:lpstr>Constantia</vt:lpstr>
      <vt:lpstr>Wingdings</vt:lpstr>
      <vt:lpstr>Wingdings 2</vt:lpstr>
      <vt:lpstr>ProfBurnett</vt:lpstr>
      <vt:lpstr>ITI 499 - Mastering Windows Fundamentals</vt:lpstr>
      <vt:lpstr>Outline</vt:lpstr>
      <vt:lpstr>Instructor Info</vt:lpstr>
      <vt:lpstr>Instructor Info</vt:lpstr>
      <vt:lpstr> Introduce Yourselves</vt:lpstr>
      <vt:lpstr>Administrative  Announcements</vt:lpstr>
      <vt:lpstr>Profburnett.com</vt:lpstr>
      <vt:lpstr>Certificate of Course Completion</vt:lpstr>
      <vt:lpstr>Class Schedule ITI 499 - Mastering Windows Fundamentals</vt:lpstr>
      <vt:lpstr>Class Schedule</vt:lpstr>
      <vt:lpstr>Set Up Your MyMC Account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 868 - Creating Your Personal and Small Business Web Sites</dc:title>
  <dc:creator>Prof Burnett</dc:creator>
  <cp:lastModifiedBy>Prof Burnett</cp:lastModifiedBy>
  <cp:revision>27</cp:revision>
  <cp:lastPrinted>2019-10-26T11:44:43Z</cp:lastPrinted>
  <dcterms:created xsi:type="dcterms:W3CDTF">2018-01-05T15:23:34Z</dcterms:created>
  <dcterms:modified xsi:type="dcterms:W3CDTF">2025-05-25T14:04:00Z</dcterms:modified>
</cp:coreProperties>
</file>