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567" r:id="rId3"/>
    <p:sldId id="568" r:id="rId4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6DA4AE-2762-4B5D-89D3-A28B6FC945AA}" v="1" dt="2024-09-05T11:47:56.7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 showGuides="1">
      <p:cViewPr varScale="1">
        <p:scale>
          <a:sx n="138" d="100"/>
          <a:sy n="138" d="100"/>
        </p:scale>
        <p:origin x="840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rnett, Carl M" userId="396d1247-df83-4d28-bee2-e66279f856eb" providerId="ADAL" clId="{DA6DA4AE-2762-4B5D-89D3-A28B6FC945AA}"/>
    <pc:docChg chg="custSel delSld modSld">
      <pc:chgData name="Burnett, Carl M" userId="396d1247-df83-4d28-bee2-e66279f856eb" providerId="ADAL" clId="{DA6DA4AE-2762-4B5D-89D3-A28B6FC945AA}" dt="2024-09-05T11:46:04.635" v="33" actId="404"/>
      <pc:docMkLst>
        <pc:docMk/>
      </pc:docMkLst>
      <pc:sldChg chg="modSp mod">
        <pc:chgData name="Burnett, Carl M" userId="396d1247-df83-4d28-bee2-e66279f856eb" providerId="ADAL" clId="{DA6DA4AE-2762-4B5D-89D3-A28B6FC945AA}" dt="2024-09-05T11:44:53.675" v="1"/>
        <pc:sldMkLst>
          <pc:docMk/>
          <pc:sldMk cId="705180470" sldId="256"/>
        </pc:sldMkLst>
        <pc:spChg chg="mod">
          <ac:chgData name="Burnett, Carl M" userId="396d1247-df83-4d28-bee2-e66279f856eb" providerId="ADAL" clId="{DA6DA4AE-2762-4B5D-89D3-A28B6FC945AA}" dt="2024-09-05T11:44:53.675" v="1"/>
          <ac:spMkLst>
            <pc:docMk/>
            <pc:sldMk cId="705180470" sldId="256"/>
            <ac:spMk id="2" creationId="{00000000-0000-0000-0000-000000000000}"/>
          </ac:spMkLst>
        </pc:spChg>
      </pc:sldChg>
      <pc:sldChg chg="del">
        <pc:chgData name="Burnett, Carl M" userId="396d1247-df83-4d28-bee2-e66279f856eb" providerId="ADAL" clId="{DA6DA4AE-2762-4B5D-89D3-A28B6FC945AA}" dt="2024-09-05T11:44:40.238" v="0" actId="47"/>
        <pc:sldMkLst>
          <pc:docMk/>
          <pc:sldMk cId="2873741747" sldId="286"/>
        </pc:sldMkLst>
      </pc:sldChg>
      <pc:sldChg chg="del">
        <pc:chgData name="Burnett, Carl M" userId="396d1247-df83-4d28-bee2-e66279f856eb" providerId="ADAL" clId="{DA6DA4AE-2762-4B5D-89D3-A28B6FC945AA}" dt="2024-09-05T11:44:40.238" v="0" actId="47"/>
        <pc:sldMkLst>
          <pc:docMk/>
          <pc:sldMk cId="37154918" sldId="288"/>
        </pc:sldMkLst>
      </pc:sldChg>
      <pc:sldChg chg="del">
        <pc:chgData name="Burnett, Carl M" userId="396d1247-df83-4d28-bee2-e66279f856eb" providerId="ADAL" clId="{DA6DA4AE-2762-4B5D-89D3-A28B6FC945AA}" dt="2024-09-05T11:44:58.075" v="2" actId="47"/>
        <pc:sldMkLst>
          <pc:docMk/>
          <pc:sldMk cId="2817971961" sldId="320"/>
        </pc:sldMkLst>
      </pc:sldChg>
      <pc:sldChg chg="del">
        <pc:chgData name="Burnett, Carl M" userId="396d1247-df83-4d28-bee2-e66279f856eb" providerId="ADAL" clId="{DA6DA4AE-2762-4B5D-89D3-A28B6FC945AA}" dt="2024-09-05T11:44:40.238" v="0" actId="47"/>
        <pc:sldMkLst>
          <pc:docMk/>
          <pc:sldMk cId="264229388" sldId="401"/>
        </pc:sldMkLst>
      </pc:sldChg>
      <pc:sldChg chg="del">
        <pc:chgData name="Burnett, Carl M" userId="396d1247-df83-4d28-bee2-e66279f856eb" providerId="ADAL" clId="{DA6DA4AE-2762-4B5D-89D3-A28B6FC945AA}" dt="2024-09-05T11:44:40.238" v="0" actId="47"/>
        <pc:sldMkLst>
          <pc:docMk/>
          <pc:sldMk cId="1256486548" sldId="556"/>
        </pc:sldMkLst>
      </pc:sldChg>
      <pc:sldChg chg="del">
        <pc:chgData name="Burnett, Carl M" userId="396d1247-df83-4d28-bee2-e66279f856eb" providerId="ADAL" clId="{DA6DA4AE-2762-4B5D-89D3-A28B6FC945AA}" dt="2024-09-05T11:44:40.238" v="0" actId="47"/>
        <pc:sldMkLst>
          <pc:docMk/>
          <pc:sldMk cId="288746961" sldId="564"/>
        </pc:sldMkLst>
      </pc:sldChg>
      <pc:sldChg chg="del">
        <pc:chgData name="Burnett, Carl M" userId="396d1247-df83-4d28-bee2-e66279f856eb" providerId="ADAL" clId="{DA6DA4AE-2762-4B5D-89D3-A28B6FC945AA}" dt="2024-09-05T11:44:40.238" v="0" actId="47"/>
        <pc:sldMkLst>
          <pc:docMk/>
          <pc:sldMk cId="881374409" sldId="565"/>
        </pc:sldMkLst>
      </pc:sldChg>
      <pc:sldChg chg="del">
        <pc:chgData name="Burnett, Carl M" userId="396d1247-df83-4d28-bee2-e66279f856eb" providerId="ADAL" clId="{DA6DA4AE-2762-4B5D-89D3-A28B6FC945AA}" dt="2024-09-05T11:44:40.238" v="0" actId="47"/>
        <pc:sldMkLst>
          <pc:docMk/>
          <pc:sldMk cId="2566373223" sldId="566"/>
        </pc:sldMkLst>
      </pc:sldChg>
      <pc:sldChg chg="modSp mod">
        <pc:chgData name="Burnett, Carl M" userId="396d1247-df83-4d28-bee2-e66279f856eb" providerId="ADAL" clId="{DA6DA4AE-2762-4B5D-89D3-A28B6FC945AA}" dt="2024-09-05T11:46:04.635" v="33" actId="404"/>
        <pc:sldMkLst>
          <pc:docMk/>
          <pc:sldMk cId="860782034" sldId="567"/>
        </pc:sldMkLst>
        <pc:spChg chg="mod">
          <ac:chgData name="Burnett, Carl M" userId="396d1247-df83-4d28-bee2-e66279f856eb" providerId="ADAL" clId="{DA6DA4AE-2762-4B5D-89D3-A28B6FC945AA}" dt="2024-09-05T11:46:04.635" v="33" actId="404"/>
          <ac:spMkLst>
            <pc:docMk/>
            <pc:sldMk cId="860782034" sldId="567"/>
            <ac:spMk id="3" creationId="{B082C486-A809-B393-6B1A-E21FD63B72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61B-707B-4EF5-A4C9-24E8B840918D}" type="datetime1">
              <a:rPr lang="en-US" smtClean="0"/>
              <a:t>9/5/2024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7C7-36F9-4935-B987-9600FD5B61BA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775-E0EA-4DCB-9402-FF5557D2ADCA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F676-3F9C-425B-9093-4054CF842F40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FEEE-349B-4EAB-905B-C3EDC7F73B18}" type="datetime1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0DE-D23C-47AA-B4E0-33B9F601A10F}" type="datetime1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BAE-AFFB-4A84-BEFB-00606283DD36}" type="datetime1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1C5-9AA0-4405-B93C-13B562819393}" type="datetime1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752F4-780B-4A3D-981C-CEA79B4EE90B}" type="datetime1">
              <a:rPr lang="en-US" smtClean="0"/>
              <a:t>9/5/2024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Copyright © Carl M. Burnett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.linkedin.com/cx/get-started?src=go-pa&amp;trk=sem-ga_campid.664286762_asid.37446315521_crid.484112881648_kw.linkedin%20learning_d.c_tid.kwd-47311766595_n.g_mt.e_geo.9007714&amp;mcid=6841886150127296513&amp;cid=&amp;gclid=EAIaIQobChMIjMy2056-gQMVgUtHAR0FuA3lEAAYASAAEgLyZfD_BwE&amp;gclsrc=aw.d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894" y="438150"/>
            <a:ext cx="7848153" cy="3429000"/>
          </a:xfrm>
        </p:spPr>
        <p:txBody>
          <a:bodyPr anchor="ctr"/>
          <a:lstStyle/>
          <a:p>
            <a:pPr>
              <a:defRPr/>
            </a:pPr>
            <a:r>
              <a:rPr lang="en-US" dirty="0">
                <a:ea typeface="ＭＳ Ｐゴシック" pitchFamily="34" charset="-128"/>
              </a:rPr>
              <a:t>ITI 499 – Mastering Windows Fundamentals</a:t>
            </a:r>
            <a:br>
              <a:rPr lang="en-US" sz="4000" dirty="0">
                <a:ea typeface="ＭＳ Ｐゴシック" pitchFamily="34" charset="-128"/>
              </a:rPr>
            </a:br>
            <a:r>
              <a:rPr lang="en-US" sz="4000" dirty="0">
                <a:ea typeface="ＭＳ Ｐゴシック" pitchFamily="34" charset="-128"/>
              </a:rPr>
              <a:t>Session 4 - Personalization (Customization) &amp; Settings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/>
              <a:t>http://www.profburnett.com</a:t>
            </a:r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26570-43A7-24A8-CBE6-58DB8696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71550"/>
            <a:ext cx="8229600" cy="857250"/>
          </a:xfrm>
        </p:spPr>
        <p:txBody>
          <a:bodyPr>
            <a:noAutofit/>
          </a:bodyPr>
          <a:lstStyle/>
          <a:p>
            <a:r>
              <a:rPr lang="en-US" sz="4000" b="1" dirty="0"/>
              <a:t>Session 4 - Personalization (Customization) &amp; Settings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2C486-A809-B393-6B1A-E21FD63B7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62150"/>
            <a:ext cx="8229600" cy="329184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/>
              <a:t>Personalizing Windows 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000" dirty="0"/>
              <a:t>Customizing the desktop background and/or theme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000" dirty="0"/>
              <a:t>Changing mouse settings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000" dirty="0"/>
              <a:t>Finding System Information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sz="2000" dirty="0"/>
              <a:t>Overview of Windows Update &amp; Windows Defender</a:t>
            </a:r>
          </a:p>
          <a:p>
            <a:pPr marL="377190" indent="-285750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LinkedIn Courses</a:t>
            </a:r>
            <a:endParaRPr lang="en-US" sz="2400" dirty="0"/>
          </a:p>
          <a:p>
            <a:pPr marL="377190" indent="-285750">
              <a:buFont typeface="+mj-lt"/>
              <a:buAutoNum type="arabicPeriod"/>
            </a:pPr>
            <a:r>
              <a:rPr lang="en-US" sz="2400" dirty="0"/>
              <a:t>Review, Course Evaluations, Q&amp;A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F98DF-A210-E176-FAE5-8EFE20D2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39448-2D02-F9BB-6BBC-8CD16BA39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Carl M. Burnett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806A8-A40A-EF92-5BD9-F67631AB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8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/>
              <a:t>Course Review</a:t>
            </a:r>
            <a:endParaRPr sz="4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75423"/>
            <a:ext cx="8229600" cy="329184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b="1" dirty="0"/>
              <a:t>Session 1 - Windows User Interface</a:t>
            </a:r>
          </a:p>
          <a:p>
            <a:pPr>
              <a:defRPr/>
            </a:pPr>
            <a:r>
              <a:rPr lang="en-US" sz="2400" b="1" dirty="0"/>
              <a:t>Session 2 - File Management</a:t>
            </a:r>
          </a:p>
          <a:p>
            <a:pPr>
              <a:defRPr/>
            </a:pPr>
            <a:r>
              <a:rPr lang="en-US" sz="2400" b="1" dirty="0"/>
              <a:t>Session 3 - Managing Applications &amp; Browsing the Web</a:t>
            </a:r>
          </a:p>
          <a:p>
            <a:pPr>
              <a:defRPr/>
            </a:pPr>
            <a:r>
              <a:rPr lang="en-US" sz="2400" b="1" dirty="0"/>
              <a:t>Session 4 - Personalization (Customization) &amp; Settings</a:t>
            </a:r>
            <a:endParaRPr lang="en-US" sz="2400" dirty="0">
              <a:ea typeface="ＭＳ Ｐゴシック" pitchFamily="34" charset="-128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/>
          </a:p>
          <a:p>
            <a:fld id="{0CC56BB0-C7B8-4708-8B8B-B98E7780FB7B}" type="slidenum">
              <a:rPr lang="en-US" smtClean="0"/>
              <a:pPr/>
              <a:t>3</a:t>
            </a:fld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4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1373</TotalTime>
  <Words>113</Words>
  <Application>Microsoft Office PowerPoint</Application>
  <PresentationFormat>On-screen Show (16:9)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Constantia</vt:lpstr>
      <vt:lpstr>Wingdings 2</vt:lpstr>
      <vt:lpstr>ProfBurnett</vt:lpstr>
      <vt:lpstr>ITI 499 – Mastering Windows Fundamentals Session 4 - Personalization (Customization) &amp; Settings</vt:lpstr>
      <vt:lpstr>Session 4 - Personalization (Customization) &amp; Settings</vt:lpstr>
      <vt:lpstr>Course Review</vt:lpstr>
    </vt:vector>
  </TitlesOfParts>
  <Company>BWGM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Burnett, Carl M</cp:lastModifiedBy>
  <cp:revision>103</cp:revision>
  <cp:lastPrinted>2019-10-10T16:15:34Z</cp:lastPrinted>
  <dcterms:created xsi:type="dcterms:W3CDTF">2015-01-17T12:40:41Z</dcterms:created>
  <dcterms:modified xsi:type="dcterms:W3CDTF">2024-09-05T11:48:05Z</dcterms:modified>
</cp:coreProperties>
</file>