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566" r:id="rId3"/>
    <p:sldId id="568" r:id="rId4"/>
    <p:sldId id="567" r:id="rId5"/>
    <p:sldId id="569" r:id="rId6"/>
    <p:sldId id="570" r:id="rId7"/>
    <p:sldId id="400" r:id="rId8"/>
    <p:sldId id="546" r:id="rId9"/>
    <p:sldId id="360" r:id="rId10"/>
    <p:sldId id="554" r:id="rId11"/>
    <p:sldId id="548" r:id="rId12"/>
    <p:sldId id="549" r:id="rId13"/>
    <p:sldId id="550" r:id="rId14"/>
    <p:sldId id="551" r:id="rId15"/>
    <p:sldId id="553" r:id="rId16"/>
    <p:sldId id="552" r:id="rId17"/>
    <p:sldId id="562" r:id="rId18"/>
    <p:sldId id="565" r:id="rId19"/>
    <p:sldId id="547" r:id="rId20"/>
    <p:sldId id="556" r:id="rId21"/>
    <p:sldId id="557" r:id="rId22"/>
    <p:sldId id="571" r:id="rId23"/>
    <p:sldId id="572" r:id="rId24"/>
  </p:sldIdLst>
  <p:sldSz cx="9144000" cy="5143500" type="screen16x9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54E29-CD0F-4338-A0E3-182BEFE94C05}" v="9" dt="2024-09-01T18:01:59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8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11254E29-CD0F-4338-A0E3-182BEFE94C05}"/>
    <pc:docChg chg="undo custSel addSld delSld modSld sldOrd">
      <pc:chgData name="Burnett, Carl M" userId="396d1247-df83-4d28-bee2-e66279f856eb" providerId="ADAL" clId="{11254E29-CD0F-4338-A0E3-182BEFE94C05}" dt="2024-09-01T18:47:07.902" v="177" actId="20577"/>
      <pc:docMkLst>
        <pc:docMk/>
      </pc:docMkLst>
      <pc:sldChg chg="modSp mod">
        <pc:chgData name="Burnett, Carl M" userId="396d1247-df83-4d28-bee2-e66279f856eb" providerId="ADAL" clId="{11254E29-CD0F-4338-A0E3-182BEFE94C05}" dt="2024-09-01T18:06:29.960" v="122" actId="404"/>
        <pc:sldMkLst>
          <pc:docMk/>
          <pc:sldMk cId="705180470" sldId="256"/>
        </pc:sldMkLst>
        <pc:spChg chg="mod">
          <ac:chgData name="Burnett, Carl M" userId="396d1247-df83-4d28-bee2-e66279f856eb" providerId="ADAL" clId="{11254E29-CD0F-4338-A0E3-182BEFE94C05}" dt="2024-09-01T18:06:29.960" v="122" actId="404"/>
          <ac:spMkLst>
            <pc:docMk/>
            <pc:sldMk cId="705180470" sldId="256"/>
            <ac:spMk id="2" creationId="{00000000-0000-0000-0000-000000000000}"/>
          </ac:spMkLst>
        </pc:spChg>
      </pc:sldChg>
      <pc:sldChg chg="del">
        <pc:chgData name="Burnett, Carl M" userId="396d1247-df83-4d28-bee2-e66279f856eb" providerId="ADAL" clId="{11254E29-CD0F-4338-A0E3-182BEFE94C05}" dt="2024-09-01T17:40:31.388" v="0" actId="47"/>
        <pc:sldMkLst>
          <pc:docMk/>
          <pc:sldMk cId="2873741747" sldId="286"/>
        </pc:sldMkLst>
      </pc:sldChg>
      <pc:sldChg chg="del">
        <pc:chgData name="Burnett, Carl M" userId="396d1247-df83-4d28-bee2-e66279f856eb" providerId="ADAL" clId="{11254E29-CD0F-4338-A0E3-182BEFE94C05}" dt="2024-09-01T17:40:31.388" v="0" actId="47"/>
        <pc:sldMkLst>
          <pc:docMk/>
          <pc:sldMk cId="37154918" sldId="288"/>
        </pc:sldMkLst>
      </pc:sldChg>
      <pc:sldChg chg="del">
        <pc:chgData name="Burnett, Carl M" userId="396d1247-df83-4d28-bee2-e66279f856eb" providerId="ADAL" clId="{11254E29-CD0F-4338-A0E3-182BEFE94C05}" dt="2024-09-01T17:40:47.461" v="2" actId="47"/>
        <pc:sldMkLst>
          <pc:docMk/>
          <pc:sldMk cId="2817971961" sldId="320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1603783057" sldId="360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1386610013" sldId="400"/>
        </pc:sldMkLst>
      </pc:sldChg>
      <pc:sldChg chg="del">
        <pc:chgData name="Burnett, Carl M" userId="396d1247-df83-4d28-bee2-e66279f856eb" providerId="ADAL" clId="{11254E29-CD0F-4338-A0E3-182BEFE94C05}" dt="2024-09-01T17:40:31.388" v="0" actId="47"/>
        <pc:sldMkLst>
          <pc:docMk/>
          <pc:sldMk cId="264229388" sldId="401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2818896123" sldId="546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4166445216" sldId="547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2744568146" sldId="548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2767815828" sldId="549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1842053938" sldId="550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74178576" sldId="551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2199189756" sldId="552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61067661" sldId="553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544640514" sldId="554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1160825881" sldId="556"/>
        </pc:sldMkLst>
      </pc:sldChg>
      <pc:sldChg chg="del">
        <pc:chgData name="Burnett, Carl M" userId="396d1247-df83-4d28-bee2-e66279f856eb" providerId="ADAL" clId="{11254E29-CD0F-4338-A0E3-182BEFE94C05}" dt="2024-09-01T17:40:31.388" v="0" actId="47"/>
        <pc:sldMkLst>
          <pc:docMk/>
          <pc:sldMk cId="1256486548" sldId="556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1338275170" sldId="557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875626551" sldId="562"/>
        </pc:sldMkLst>
      </pc:sldChg>
      <pc:sldChg chg="del">
        <pc:chgData name="Burnett, Carl M" userId="396d1247-df83-4d28-bee2-e66279f856eb" providerId="ADAL" clId="{11254E29-CD0F-4338-A0E3-182BEFE94C05}" dt="2024-09-01T17:40:31.388" v="0" actId="47"/>
        <pc:sldMkLst>
          <pc:docMk/>
          <pc:sldMk cId="288746961" sldId="564"/>
        </pc:sldMkLst>
      </pc:sldChg>
      <pc:sldChg chg="del">
        <pc:chgData name="Burnett, Carl M" userId="396d1247-df83-4d28-bee2-e66279f856eb" providerId="ADAL" clId="{11254E29-CD0F-4338-A0E3-182BEFE94C05}" dt="2024-09-01T17:40:31.388" v="0" actId="47"/>
        <pc:sldMkLst>
          <pc:docMk/>
          <pc:sldMk cId="881374409" sldId="565"/>
        </pc:sldMkLst>
      </pc:sldChg>
      <pc:sldChg chg="ord">
        <pc:chgData name="Burnett, Carl M" userId="396d1247-df83-4d28-bee2-e66279f856eb" providerId="ADAL" clId="{11254E29-CD0F-4338-A0E3-182BEFE94C05}" dt="2024-09-01T17:58:08.607" v="91"/>
        <pc:sldMkLst>
          <pc:docMk/>
          <pc:sldMk cId="3367105680" sldId="565"/>
        </pc:sldMkLst>
      </pc:sldChg>
      <pc:sldChg chg="modSp mod">
        <pc:chgData name="Burnett, Carl M" userId="396d1247-df83-4d28-bee2-e66279f856eb" providerId="ADAL" clId="{11254E29-CD0F-4338-A0E3-182BEFE94C05}" dt="2024-09-01T18:47:07.902" v="177" actId="20577"/>
        <pc:sldMkLst>
          <pc:docMk/>
          <pc:sldMk cId="2566373223" sldId="566"/>
        </pc:sldMkLst>
        <pc:spChg chg="mod">
          <ac:chgData name="Burnett, Carl M" userId="396d1247-df83-4d28-bee2-e66279f856eb" providerId="ADAL" clId="{11254E29-CD0F-4338-A0E3-182BEFE94C05}" dt="2024-09-01T18:47:07.902" v="177" actId="20577"/>
          <ac:spMkLst>
            <pc:docMk/>
            <pc:sldMk cId="2566373223" sldId="566"/>
            <ac:spMk id="3" creationId="{8A984920-AC55-586E-DA5D-16FAB59F8B68}"/>
          </ac:spMkLst>
        </pc:spChg>
      </pc:sldChg>
      <pc:sldChg chg="del">
        <pc:chgData name="Burnett, Carl M" userId="396d1247-df83-4d28-bee2-e66279f856eb" providerId="ADAL" clId="{11254E29-CD0F-4338-A0E3-182BEFE94C05}" dt="2024-09-01T17:40:47.461" v="2" actId="47"/>
        <pc:sldMkLst>
          <pc:docMk/>
          <pc:sldMk cId="860782034" sldId="567"/>
        </pc:sldMkLst>
      </pc:sldChg>
      <pc:sldChg chg="addSp delSp modSp new mod ord modClrScheme chgLayout">
        <pc:chgData name="Burnett, Carl M" userId="396d1247-df83-4d28-bee2-e66279f856eb" providerId="ADAL" clId="{11254E29-CD0F-4338-A0E3-182BEFE94C05}" dt="2024-09-01T17:55:46.348" v="82" actId="20577"/>
        <pc:sldMkLst>
          <pc:docMk/>
          <pc:sldMk cId="2648377040" sldId="567"/>
        </pc:sldMkLst>
        <pc:spChg chg="del mod ord">
          <ac:chgData name="Burnett, Carl M" userId="396d1247-df83-4d28-bee2-e66279f856eb" providerId="ADAL" clId="{11254E29-CD0F-4338-A0E3-182BEFE94C05}" dt="2024-09-01T17:52:31.609" v="4" actId="700"/>
          <ac:spMkLst>
            <pc:docMk/>
            <pc:sldMk cId="2648377040" sldId="567"/>
            <ac:spMk id="2" creationId="{6380CF2E-783E-7545-EA04-B414DD53AF37}"/>
          </ac:spMkLst>
        </pc:spChg>
        <pc:spChg chg="del">
          <ac:chgData name="Burnett, Carl M" userId="396d1247-df83-4d28-bee2-e66279f856eb" providerId="ADAL" clId="{11254E29-CD0F-4338-A0E3-182BEFE94C05}" dt="2024-09-01T17:52:31.609" v="4" actId="700"/>
          <ac:spMkLst>
            <pc:docMk/>
            <pc:sldMk cId="2648377040" sldId="567"/>
            <ac:spMk id="3" creationId="{ACDF3D8E-57E0-16C5-9158-2FA009784ABC}"/>
          </ac:spMkLst>
        </pc:spChg>
        <pc:spChg chg="del">
          <ac:chgData name="Burnett, Carl M" userId="396d1247-df83-4d28-bee2-e66279f856eb" providerId="ADAL" clId="{11254E29-CD0F-4338-A0E3-182BEFE94C05}" dt="2024-09-01T17:52:31.609" v="4" actId="700"/>
          <ac:spMkLst>
            <pc:docMk/>
            <pc:sldMk cId="2648377040" sldId="567"/>
            <ac:spMk id="4" creationId="{DDC8C7BE-AC15-5E8A-5DAF-23DEA0D682B9}"/>
          </ac:spMkLst>
        </pc:spChg>
        <pc:spChg chg="del">
          <ac:chgData name="Burnett, Carl M" userId="396d1247-df83-4d28-bee2-e66279f856eb" providerId="ADAL" clId="{11254E29-CD0F-4338-A0E3-182BEFE94C05}" dt="2024-09-01T17:52:31.609" v="4" actId="700"/>
          <ac:spMkLst>
            <pc:docMk/>
            <pc:sldMk cId="2648377040" sldId="567"/>
            <ac:spMk id="5" creationId="{704297CE-4DF3-BB75-C711-6D14DD4E3033}"/>
          </ac:spMkLst>
        </pc:spChg>
        <pc:spChg chg="del">
          <ac:chgData name="Burnett, Carl M" userId="396d1247-df83-4d28-bee2-e66279f856eb" providerId="ADAL" clId="{11254E29-CD0F-4338-A0E3-182BEFE94C05}" dt="2024-09-01T17:52:31.609" v="4" actId="700"/>
          <ac:spMkLst>
            <pc:docMk/>
            <pc:sldMk cId="2648377040" sldId="567"/>
            <ac:spMk id="6" creationId="{51FAE362-6F83-D235-0337-EC6BC2A70906}"/>
          </ac:spMkLst>
        </pc:spChg>
        <pc:spChg chg="mod ord">
          <ac:chgData name="Burnett, Carl M" userId="396d1247-df83-4d28-bee2-e66279f856eb" providerId="ADAL" clId="{11254E29-CD0F-4338-A0E3-182BEFE94C05}" dt="2024-09-01T17:52:31.609" v="4" actId="700"/>
          <ac:spMkLst>
            <pc:docMk/>
            <pc:sldMk cId="2648377040" sldId="567"/>
            <ac:spMk id="7" creationId="{1C2D4A95-69B0-19F5-A83A-1EDDCC484A4C}"/>
          </ac:spMkLst>
        </pc:spChg>
        <pc:spChg chg="mod ord">
          <ac:chgData name="Burnett, Carl M" userId="396d1247-df83-4d28-bee2-e66279f856eb" providerId="ADAL" clId="{11254E29-CD0F-4338-A0E3-182BEFE94C05}" dt="2024-09-01T17:52:31.609" v="4" actId="700"/>
          <ac:spMkLst>
            <pc:docMk/>
            <pc:sldMk cId="2648377040" sldId="567"/>
            <ac:spMk id="8" creationId="{95E08BD9-D202-79E7-599B-BBABCF0D9974}"/>
          </ac:spMkLst>
        </pc:spChg>
        <pc:spChg chg="mod ord">
          <ac:chgData name="Burnett, Carl M" userId="396d1247-df83-4d28-bee2-e66279f856eb" providerId="ADAL" clId="{11254E29-CD0F-4338-A0E3-182BEFE94C05}" dt="2024-09-01T17:52:31.609" v="4" actId="700"/>
          <ac:spMkLst>
            <pc:docMk/>
            <pc:sldMk cId="2648377040" sldId="567"/>
            <ac:spMk id="9" creationId="{EA8F0C8D-2F42-946D-F463-38BB5EED1ACE}"/>
          </ac:spMkLst>
        </pc:spChg>
        <pc:spChg chg="add mod ord">
          <ac:chgData name="Burnett, Carl M" userId="396d1247-df83-4d28-bee2-e66279f856eb" providerId="ADAL" clId="{11254E29-CD0F-4338-A0E3-182BEFE94C05}" dt="2024-09-01T17:55:46.348" v="82" actId="20577"/>
          <ac:spMkLst>
            <pc:docMk/>
            <pc:sldMk cId="2648377040" sldId="567"/>
            <ac:spMk id="10" creationId="{57A3B49B-E9B9-1124-3E44-83EC9F32222F}"/>
          </ac:spMkLst>
        </pc:spChg>
        <pc:picChg chg="add mod">
          <ac:chgData name="Burnett, Carl M" userId="396d1247-df83-4d28-bee2-e66279f856eb" providerId="ADAL" clId="{11254E29-CD0F-4338-A0E3-182BEFE94C05}" dt="2024-09-01T17:53:11.933" v="11" actId="14100"/>
          <ac:picMkLst>
            <pc:docMk/>
            <pc:sldMk cId="2648377040" sldId="567"/>
            <ac:picMk id="12" creationId="{B314C629-2F69-F8D1-BF9C-4F68ADC1A447}"/>
          </ac:picMkLst>
        </pc:picChg>
      </pc:sldChg>
      <pc:sldChg chg="del">
        <pc:chgData name="Burnett, Carl M" userId="396d1247-df83-4d28-bee2-e66279f856eb" providerId="ADAL" clId="{11254E29-CD0F-4338-A0E3-182BEFE94C05}" dt="2024-09-01T17:40:47.461" v="2" actId="47"/>
        <pc:sldMkLst>
          <pc:docMk/>
          <pc:sldMk cId="384794559" sldId="568"/>
        </pc:sldMkLst>
      </pc:sldChg>
      <pc:sldChg chg="addSp delSp modSp new mod modClrScheme chgLayout">
        <pc:chgData name="Burnett, Carl M" userId="396d1247-df83-4d28-bee2-e66279f856eb" providerId="ADAL" clId="{11254E29-CD0F-4338-A0E3-182BEFE94C05}" dt="2024-09-01T17:55:14.421" v="71" actId="20577"/>
        <pc:sldMkLst>
          <pc:docMk/>
          <pc:sldMk cId="3233923463" sldId="568"/>
        </pc:sldMkLst>
        <pc:spChg chg="del mod ord">
          <ac:chgData name="Burnett, Carl M" userId="396d1247-df83-4d28-bee2-e66279f856eb" providerId="ADAL" clId="{11254E29-CD0F-4338-A0E3-182BEFE94C05}" dt="2024-09-01T17:54:44.642" v="45" actId="700"/>
          <ac:spMkLst>
            <pc:docMk/>
            <pc:sldMk cId="3233923463" sldId="568"/>
            <ac:spMk id="2" creationId="{9D1733A7-4713-8AAE-4426-35F4B88B0196}"/>
          </ac:spMkLst>
        </pc:spChg>
        <pc:spChg chg="del">
          <ac:chgData name="Burnett, Carl M" userId="396d1247-df83-4d28-bee2-e66279f856eb" providerId="ADAL" clId="{11254E29-CD0F-4338-A0E3-182BEFE94C05}" dt="2024-09-01T17:54:44.642" v="45" actId="700"/>
          <ac:spMkLst>
            <pc:docMk/>
            <pc:sldMk cId="3233923463" sldId="568"/>
            <ac:spMk id="3" creationId="{C3A21C35-85DE-8490-7E57-9AC107A68F5C}"/>
          </ac:spMkLst>
        </pc:spChg>
        <pc:spChg chg="mod ord">
          <ac:chgData name="Burnett, Carl M" userId="396d1247-df83-4d28-bee2-e66279f856eb" providerId="ADAL" clId="{11254E29-CD0F-4338-A0E3-182BEFE94C05}" dt="2024-09-01T17:54:44.642" v="45" actId="700"/>
          <ac:spMkLst>
            <pc:docMk/>
            <pc:sldMk cId="3233923463" sldId="568"/>
            <ac:spMk id="4" creationId="{EB2E40A9-4EC9-039B-2C89-E0B6187AB6BF}"/>
          </ac:spMkLst>
        </pc:spChg>
        <pc:spChg chg="mod ord">
          <ac:chgData name="Burnett, Carl M" userId="396d1247-df83-4d28-bee2-e66279f856eb" providerId="ADAL" clId="{11254E29-CD0F-4338-A0E3-182BEFE94C05}" dt="2024-09-01T17:54:44.642" v="45" actId="700"/>
          <ac:spMkLst>
            <pc:docMk/>
            <pc:sldMk cId="3233923463" sldId="568"/>
            <ac:spMk id="5" creationId="{5AB44E62-7955-4B83-3EEC-0603A718844B}"/>
          </ac:spMkLst>
        </pc:spChg>
        <pc:spChg chg="mod ord">
          <ac:chgData name="Burnett, Carl M" userId="396d1247-df83-4d28-bee2-e66279f856eb" providerId="ADAL" clId="{11254E29-CD0F-4338-A0E3-182BEFE94C05}" dt="2024-09-01T17:54:44.642" v="45" actId="700"/>
          <ac:spMkLst>
            <pc:docMk/>
            <pc:sldMk cId="3233923463" sldId="568"/>
            <ac:spMk id="6" creationId="{B73A1522-4A33-F8F3-07F7-78EFD41D3DDC}"/>
          </ac:spMkLst>
        </pc:spChg>
        <pc:spChg chg="add mod ord">
          <ac:chgData name="Burnett, Carl M" userId="396d1247-df83-4d28-bee2-e66279f856eb" providerId="ADAL" clId="{11254E29-CD0F-4338-A0E3-182BEFE94C05}" dt="2024-09-01T17:55:14.421" v="71" actId="20577"/>
          <ac:spMkLst>
            <pc:docMk/>
            <pc:sldMk cId="3233923463" sldId="568"/>
            <ac:spMk id="7" creationId="{9F87F7C6-05EE-AD35-A2D5-EA11238A24C4}"/>
          </ac:spMkLst>
        </pc:spChg>
        <pc:picChg chg="add mod">
          <ac:chgData name="Burnett, Carl M" userId="396d1247-df83-4d28-bee2-e66279f856eb" providerId="ADAL" clId="{11254E29-CD0F-4338-A0E3-182BEFE94C05}" dt="2024-09-01T17:54:54.512" v="52" actId="1076"/>
          <ac:picMkLst>
            <pc:docMk/>
            <pc:sldMk cId="3233923463" sldId="568"/>
            <ac:picMk id="9" creationId="{F811ECC9-7251-78B8-8A4E-7B9EF33EAD01}"/>
          </ac:picMkLst>
        </pc:picChg>
      </pc:sldChg>
      <pc:sldChg chg="addSp delSp modSp new mod chgLayout">
        <pc:chgData name="Burnett, Carl M" userId="396d1247-df83-4d28-bee2-e66279f856eb" providerId="ADAL" clId="{11254E29-CD0F-4338-A0E3-182BEFE94C05}" dt="2024-09-01T17:57:22.464" v="89" actId="478"/>
        <pc:sldMkLst>
          <pc:docMk/>
          <pc:sldMk cId="2919597414" sldId="569"/>
        </pc:sldMkLst>
        <pc:spChg chg="del mod ord">
          <ac:chgData name="Burnett, Carl M" userId="396d1247-df83-4d28-bee2-e66279f856eb" providerId="ADAL" clId="{11254E29-CD0F-4338-A0E3-182BEFE94C05}" dt="2024-09-01T17:57:03.392" v="84" actId="700"/>
          <ac:spMkLst>
            <pc:docMk/>
            <pc:sldMk cId="2919597414" sldId="569"/>
            <ac:spMk id="2" creationId="{E7F5DE4A-93B5-36CD-9138-69D9E28B7BD8}"/>
          </ac:spMkLst>
        </pc:spChg>
        <pc:spChg chg="del mod ord">
          <ac:chgData name="Burnett, Carl M" userId="396d1247-df83-4d28-bee2-e66279f856eb" providerId="ADAL" clId="{11254E29-CD0F-4338-A0E3-182BEFE94C05}" dt="2024-09-01T17:57:03.392" v="84" actId="700"/>
          <ac:spMkLst>
            <pc:docMk/>
            <pc:sldMk cId="2919597414" sldId="569"/>
            <ac:spMk id="3" creationId="{DDB3FDD8-29A0-8E3A-36C8-DD8BA3D1F987}"/>
          </ac:spMkLst>
        </pc:spChg>
        <pc:spChg chg="del">
          <ac:chgData name="Burnett, Carl M" userId="396d1247-df83-4d28-bee2-e66279f856eb" providerId="ADAL" clId="{11254E29-CD0F-4338-A0E3-182BEFE94C05}" dt="2024-09-01T17:57:03.392" v="84" actId="700"/>
          <ac:spMkLst>
            <pc:docMk/>
            <pc:sldMk cId="2919597414" sldId="569"/>
            <ac:spMk id="4" creationId="{CEFA93C8-3B68-5A86-3072-29A2653C04C9}"/>
          </ac:spMkLst>
        </pc:spChg>
        <pc:spChg chg="del">
          <ac:chgData name="Burnett, Carl M" userId="396d1247-df83-4d28-bee2-e66279f856eb" providerId="ADAL" clId="{11254E29-CD0F-4338-A0E3-182BEFE94C05}" dt="2024-09-01T17:57:03.392" v="84" actId="700"/>
          <ac:spMkLst>
            <pc:docMk/>
            <pc:sldMk cId="2919597414" sldId="569"/>
            <ac:spMk id="5" creationId="{9073D630-91E3-F25F-85B9-4F27A7C8EBDB}"/>
          </ac:spMkLst>
        </pc:spChg>
        <pc:spChg chg="del">
          <ac:chgData name="Burnett, Carl M" userId="396d1247-df83-4d28-bee2-e66279f856eb" providerId="ADAL" clId="{11254E29-CD0F-4338-A0E3-182BEFE94C05}" dt="2024-09-01T17:57:03.392" v="84" actId="700"/>
          <ac:spMkLst>
            <pc:docMk/>
            <pc:sldMk cId="2919597414" sldId="569"/>
            <ac:spMk id="6" creationId="{79405B94-B518-DCA3-7154-DAF76E89D4FE}"/>
          </ac:spMkLst>
        </pc:spChg>
        <pc:spChg chg="mod ord">
          <ac:chgData name="Burnett, Carl M" userId="396d1247-df83-4d28-bee2-e66279f856eb" providerId="ADAL" clId="{11254E29-CD0F-4338-A0E3-182BEFE94C05}" dt="2024-09-01T17:57:03.392" v="84" actId="700"/>
          <ac:spMkLst>
            <pc:docMk/>
            <pc:sldMk cId="2919597414" sldId="569"/>
            <ac:spMk id="7" creationId="{CC7E05EB-8389-8E03-CCCF-54C983FBBEB9}"/>
          </ac:spMkLst>
        </pc:spChg>
        <pc:spChg chg="mod ord">
          <ac:chgData name="Burnett, Carl M" userId="396d1247-df83-4d28-bee2-e66279f856eb" providerId="ADAL" clId="{11254E29-CD0F-4338-A0E3-182BEFE94C05}" dt="2024-09-01T17:57:03.392" v="84" actId="700"/>
          <ac:spMkLst>
            <pc:docMk/>
            <pc:sldMk cId="2919597414" sldId="569"/>
            <ac:spMk id="8" creationId="{A743F84D-15AF-9850-8A6A-455C57C4FF0D}"/>
          </ac:spMkLst>
        </pc:spChg>
        <pc:spChg chg="mod ord">
          <ac:chgData name="Burnett, Carl M" userId="396d1247-df83-4d28-bee2-e66279f856eb" providerId="ADAL" clId="{11254E29-CD0F-4338-A0E3-182BEFE94C05}" dt="2024-09-01T17:57:03.392" v="84" actId="700"/>
          <ac:spMkLst>
            <pc:docMk/>
            <pc:sldMk cId="2919597414" sldId="569"/>
            <ac:spMk id="9" creationId="{FE8F90EF-8677-5D8E-15C5-729B0AA0E0C9}"/>
          </ac:spMkLst>
        </pc:spChg>
        <pc:spChg chg="add mod ord">
          <ac:chgData name="Burnett, Carl M" userId="396d1247-df83-4d28-bee2-e66279f856eb" providerId="ADAL" clId="{11254E29-CD0F-4338-A0E3-182BEFE94C05}" dt="2024-09-01T17:57:18.400" v="88" actId="242"/>
          <ac:spMkLst>
            <pc:docMk/>
            <pc:sldMk cId="2919597414" sldId="569"/>
            <ac:spMk id="10" creationId="{F56AA3A4-98DD-7A71-AA21-395602EB812D}"/>
          </ac:spMkLst>
        </pc:spChg>
        <pc:spChg chg="add del mod ord">
          <ac:chgData name="Burnett, Carl M" userId="396d1247-df83-4d28-bee2-e66279f856eb" providerId="ADAL" clId="{11254E29-CD0F-4338-A0E3-182BEFE94C05}" dt="2024-09-01T17:57:22.464" v="89" actId="478"/>
          <ac:spMkLst>
            <pc:docMk/>
            <pc:sldMk cId="2919597414" sldId="569"/>
            <ac:spMk id="11" creationId="{8E601517-D7C7-33F3-6A7C-C41148247365}"/>
          </ac:spMkLst>
        </pc:spChg>
      </pc:sldChg>
      <pc:sldChg chg="addSp delSp modSp new mod chgLayout">
        <pc:chgData name="Burnett, Carl M" userId="396d1247-df83-4d28-bee2-e66279f856eb" providerId="ADAL" clId="{11254E29-CD0F-4338-A0E3-182BEFE94C05}" dt="2024-09-01T18:00:05.696" v="100"/>
        <pc:sldMkLst>
          <pc:docMk/>
          <pc:sldMk cId="32098399" sldId="570"/>
        </pc:sldMkLst>
        <pc:spChg chg="del mod ord">
          <ac:chgData name="Burnett, Carl M" userId="396d1247-df83-4d28-bee2-e66279f856eb" providerId="ADAL" clId="{11254E29-CD0F-4338-A0E3-182BEFE94C05}" dt="2024-09-01T17:58:33.519" v="93" actId="700"/>
          <ac:spMkLst>
            <pc:docMk/>
            <pc:sldMk cId="32098399" sldId="570"/>
            <ac:spMk id="2" creationId="{2EF4AEED-2B27-2A73-F136-EEC1B266E1A5}"/>
          </ac:spMkLst>
        </pc:spChg>
        <pc:spChg chg="del mod ord">
          <ac:chgData name="Burnett, Carl M" userId="396d1247-df83-4d28-bee2-e66279f856eb" providerId="ADAL" clId="{11254E29-CD0F-4338-A0E3-182BEFE94C05}" dt="2024-09-01T17:58:33.519" v="93" actId="700"/>
          <ac:spMkLst>
            <pc:docMk/>
            <pc:sldMk cId="32098399" sldId="570"/>
            <ac:spMk id="3" creationId="{37642206-8AC4-1960-7188-DFBB4EC6FAFF}"/>
          </ac:spMkLst>
        </pc:spChg>
        <pc:spChg chg="mod ord">
          <ac:chgData name="Burnett, Carl M" userId="396d1247-df83-4d28-bee2-e66279f856eb" providerId="ADAL" clId="{11254E29-CD0F-4338-A0E3-182BEFE94C05}" dt="2024-09-01T17:58:33.519" v="93" actId="700"/>
          <ac:spMkLst>
            <pc:docMk/>
            <pc:sldMk cId="32098399" sldId="570"/>
            <ac:spMk id="4" creationId="{28EBD45F-85E3-869E-6C80-4AF538495FF0}"/>
          </ac:spMkLst>
        </pc:spChg>
        <pc:spChg chg="mod ord">
          <ac:chgData name="Burnett, Carl M" userId="396d1247-df83-4d28-bee2-e66279f856eb" providerId="ADAL" clId="{11254E29-CD0F-4338-A0E3-182BEFE94C05}" dt="2024-09-01T17:58:33.519" v="93" actId="700"/>
          <ac:spMkLst>
            <pc:docMk/>
            <pc:sldMk cId="32098399" sldId="570"/>
            <ac:spMk id="5" creationId="{7B1053EC-F36A-7C27-74F9-6EEBE350D9D4}"/>
          </ac:spMkLst>
        </pc:spChg>
        <pc:spChg chg="mod ord">
          <ac:chgData name="Burnett, Carl M" userId="396d1247-df83-4d28-bee2-e66279f856eb" providerId="ADAL" clId="{11254E29-CD0F-4338-A0E3-182BEFE94C05}" dt="2024-09-01T17:58:33.519" v="93" actId="700"/>
          <ac:spMkLst>
            <pc:docMk/>
            <pc:sldMk cId="32098399" sldId="570"/>
            <ac:spMk id="6" creationId="{193FF0B0-FA82-6A6C-9261-6012444B127E}"/>
          </ac:spMkLst>
        </pc:spChg>
        <pc:spChg chg="add mod ord">
          <ac:chgData name="Burnett, Carl M" userId="396d1247-df83-4d28-bee2-e66279f856eb" providerId="ADAL" clId="{11254E29-CD0F-4338-A0E3-182BEFE94C05}" dt="2024-09-01T17:59:35.591" v="99"/>
          <ac:spMkLst>
            <pc:docMk/>
            <pc:sldMk cId="32098399" sldId="570"/>
            <ac:spMk id="7" creationId="{28F07A57-731A-8424-F6CA-C5E2CEBF5673}"/>
          </ac:spMkLst>
        </pc:spChg>
        <pc:spChg chg="add del mod ord">
          <ac:chgData name="Burnett, Carl M" userId="396d1247-df83-4d28-bee2-e66279f856eb" providerId="ADAL" clId="{11254E29-CD0F-4338-A0E3-182BEFE94C05}" dt="2024-09-01T17:59:24.848" v="94" actId="478"/>
          <ac:spMkLst>
            <pc:docMk/>
            <pc:sldMk cId="32098399" sldId="570"/>
            <ac:spMk id="8" creationId="{C7A8F661-97C4-BFA2-0BF2-C5E0813EED05}"/>
          </ac:spMkLst>
        </pc:spChg>
        <pc:picChg chg="add mod">
          <ac:chgData name="Burnett, Carl M" userId="396d1247-df83-4d28-bee2-e66279f856eb" providerId="ADAL" clId="{11254E29-CD0F-4338-A0E3-182BEFE94C05}" dt="2024-09-01T18:00:05.696" v="100"/>
          <ac:picMkLst>
            <pc:docMk/>
            <pc:sldMk cId="32098399" sldId="570"/>
            <ac:picMk id="10" creationId="{9ECFA982-FC8E-8A74-A8E6-73681A9A753B}"/>
          </ac:picMkLst>
        </pc:picChg>
      </pc:sldChg>
      <pc:sldChg chg="modSp add mod">
        <pc:chgData name="Burnett, Carl M" userId="396d1247-df83-4d28-bee2-e66279f856eb" providerId="ADAL" clId="{11254E29-CD0F-4338-A0E3-182BEFE94C05}" dt="2024-09-01T18:00:38.789" v="113" actId="20577"/>
        <pc:sldMkLst>
          <pc:docMk/>
          <pc:sldMk cId="2616224720" sldId="571"/>
        </pc:sldMkLst>
        <pc:spChg chg="mod">
          <ac:chgData name="Burnett, Carl M" userId="396d1247-df83-4d28-bee2-e66279f856eb" providerId="ADAL" clId="{11254E29-CD0F-4338-A0E3-182BEFE94C05}" dt="2024-09-01T18:00:38.789" v="113" actId="20577"/>
          <ac:spMkLst>
            <pc:docMk/>
            <pc:sldMk cId="2616224720" sldId="571"/>
            <ac:spMk id="2" creationId="{00000000-0000-0000-0000-000000000000}"/>
          </ac:spMkLst>
        </pc:spChg>
      </pc:sldChg>
      <pc:sldChg chg="addSp delSp modSp new mod">
        <pc:chgData name="Burnett, Carl M" userId="396d1247-df83-4d28-bee2-e66279f856eb" providerId="ADAL" clId="{11254E29-CD0F-4338-A0E3-182BEFE94C05}" dt="2024-09-01T18:02:21.567" v="121" actId="478"/>
        <pc:sldMkLst>
          <pc:docMk/>
          <pc:sldMk cId="1510298174" sldId="572"/>
        </pc:sldMkLst>
        <pc:spChg chg="mod">
          <ac:chgData name="Burnett, Carl M" userId="396d1247-df83-4d28-bee2-e66279f856eb" providerId="ADAL" clId="{11254E29-CD0F-4338-A0E3-182BEFE94C05}" dt="2024-09-01T18:02:17.538" v="120"/>
          <ac:spMkLst>
            <pc:docMk/>
            <pc:sldMk cId="1510298174" sldId="572"/>
            <ac:spMk id="2" creationId="{7BD8B4FA-1689-A916-D044-D121155930B6}"/>
          </ac:spMkLst>
        </pc:spChg>
        <pc:spChg chg="del">
          <ac:chgData name="Burnett, Carl M" userId="396d1247-df83-4d28-bee2-e66279f856eb" providerId="ADAL" clId="{11254E29-CD0F-4338-A0E3-182BEFE94C05}" dt="2024-09-01T18:02:21.567" v="121" actId="478"/>
          <ac:spMkLst>
            <pc:docMk/>
            <pc:sldMk cId="1510298174" sldId="572"/>
            <ac:spMk id="3" creationId="{FE9B7FE8-6CC3-BD5F-6C2A-BA6B0E7C8A4D}"/>
          </ac:spMkLst>
        </pc:spChg>
        <pc:picChg chg="add mod">
          <ac:chgData name="Burnett, Carl M" userId="396d1247-df83-4d28-bee2-e66279f856eb" providerId="ADAL" clId="{11254E29-CD0F-4338-A0E3-182BEFE94C05}" dt="2024-09-01T18:02:10.381" v="119" actId="1076"/>
          <ac:picMkLst>
            <pc:docMk/>
            <pc:sldMk cId="1510298174" sldId="572"/>
            <ac:picMk id="7" creationId="{76F92CCE-67CF-1BF6-BB45-7A5652631B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A61B-707B-4EF5-A4C9-24E8B840918D}" type="datetime1">
              <a:rPr lang="en-US" smtClean="0"/>
              <a:t>9/1/2024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47C7-36F9-4935-B987-9600FD5B61BA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775-E0EA-4DCB-9402-FF5557D2ADCA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676-3F9C-425B-9093-4054CF842F40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9BAE-AFFB-4A84-BEFB-00606283DD36}" type="datetime1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51C5-9AA0-4405-B93C-13B562819393}" type="datetime1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9752F4-780B-4A3D-981C-CEA79B4EE90B}" type="datetime1">
              <a:rPr lang="en-US" smtClean="0"/>
              <a:t>9/1/2024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hrom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e.com/safari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edge?ep=0&amp;form=MA13M0&amp;es=4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zilla.org/en-US/firefox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ra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rave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google.com/mail/u/0/#inbox" TargetMode="External"/><Relationship Id="rId2" Type="http://schemas.openxmlformats.org/officeDocument/2006/relationships/hyperlink" Target="https://www.icloud.com/mai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il.aol.com/" TargetMode="External"/><Relationship Id="rId5" Type="http://schemas.openxmlformats.org/officeDocument/2006/relationships/hyperlink" Target="https://mail.yahoo.com/" TargetMode="External"/><Relationship Id="rId4" Type="http://schemas.openxmlformats.org/officeDocument/2006/relationships/hyperlink" Target="https://www.microsoft.com/en-us/microsoft-365/outlook/log-in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zapier.com/blog/best-email-clients-windows/#twobird" TargetMode="External"/><Relationship Id="rId13" Type="http://schemas.openxmlformats.org/officeDocument/2006/relationships/hyperlink" Target="https://zapier.com/blog/best-email-client-for-mac/#mailspring" TargetMode="External"/><Relationship Id="rId3" Type="http://schemas.openxmlformats.org/officeDocument/2006/relationships/hyperlink" Target="https://zapier.com/blog/best-email-clients-windows/#Windows_Mail" TargetMode="External"/><Relationship Id="rId7" Type="http://schemas.openxmlformats.org/officeDocument/2006/relationships/hyperlink" Target="https://zapier.com/blog/best-email-clients-windows/#Kiwi" TargetMode="External"/><Relationship Id="rId12" Type="http://schemas.openxmlformats.org/officeDocument/2006/relationships/hyperlink" Target="https://zapier.com/blog/best-email-client-for-mac/#canary" TargetMode="External"/><Relationship Id="rId2" Type="http://schemas.openxmlformats.org/officeDocument/2006/relationships/hyperlink" Target="https://zapier.com/blog/best-email-clients-windows/#Outlook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zapier.com/blog/best-email-clients-windows/#eM_Client" TargetMode="External"/><Relationship Id="rId11" Type="http://schemas.openxmlformats.org/officeDocument/2006/relationships/hyperlink" Target="https://zapier.com/blog/best-email-client-for-mac/#spark" TargetMode="External"/><Relationship Id="rId5" Type="http://schemas.openxmlformats.org/officeDocument/2006/relationships/hyperlink" Target="https://zapier.com/blog/best-email-clients-windows/#Mailbird" TargetMode="External"/><Relationship Id="rId10" Type="http://schemas.openxmlformats.org/officeDocument/2006/relationships/hyperlink" Target="https://zapier.com/blog/best-email-client-for-mac/#applemail" TargetMode="External"/><Relationship Id="rId4" Type="http://schemas.openxmlformats.org/officeDocument/2006/relationships/hyperlink" Target="https://zapier.com/blog/best-email-clients-windows/#Thunderbird" TargetMode="External"/><Relationship Id="rId9" Type="http://schemas.openxmlformats.org/officeDocument/2006/relationships/hyperlink" Target="https://zapier.com/blog/best-email-client-for-mac/#outlook" TargetMode="External"/><Relationship Id="rId14" Type="http://schemas.openxmlformats.org/officeDocument/2006/relationships/hyperlink" Target="https://zapier.com/blog/best-email-client-for-mac/#mimestrea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icrosoft.com/en-us/store/b/sa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ITI 499 – Mastering Windows Fundamentals</a:t>
            </a:r>
            <a:br>
              <a:rPr lang="en-US" sz="4000" dirty="0">
                <a:ea typeface="ＭＳ Ｐゴシック" pitchFamily="34" charset="-128"/>
              </a:rPr>
            </a:br>
            <a:r>
              <a:rPr lang="en-US" sz="4400" b="1" dirty="0"/>
              <a:t>Session 3 - Managing Applications &amp; Browsing the Web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385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http://www.profburnett.com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D8BF-1942-FCC7-B05F-FBBBBA03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 Web Browser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30082-1F1F-5EE4-681A-4AF4DE805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search engine.</a:t>
            </a:r>
          </a:p>
          <a:p>
            <a:r>
              <a:rPr lang="en-US" dirty="0"/>
              <a:t>Not an operating System.</a:t>
            </a:r>
          </a:p>
          <a:p>
            <a:r>
              <a:rPr lang="en-US" dirty="0"/>
              <a:t>Not email.</a:t>
            </a:r>
          </a:p>
          <a:p>
            <a:r>
              <a:rPr lang="en-US" dirty="0"/>
              <a:t>Not the Internet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B0035-B8C0-6835-26B6-A1039E40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C58A-A244-4121-8907-53B40DC518E0}" type="datetime1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7C114-E6C9-628B-75C4-9186D8BC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A3113-6B22-6DCC-AEA4-EDAEB2A2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9E6E-5F3A-C12F-324A-3F5F7023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Chrome (65.7%)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B143A-1723-EB43-17BA-FBE7787E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C58A-A244-4121-8907-53B40DC518E0}" type="datetime1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EC82A-C404-F571-5A3C-EEE01041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A7497-3D19-D405-8608-5F586B00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DAB268-2C53-4BF2-9311-E4AB17FB8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5316"/>
            <a:ext cx="775387" cy="775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2A156-D686-94FD-6A30-FF4CF34BF5D6}"/>
              </a:ext>
            </a:extLst>
          </p:cNvPr>
          <p:cNvSpPr txBox="1"/>
          <p:nvPr/>
        </p:nvSpPr>
        <p:spPr>
          <a:xfrm>
            <a:off x="1752600" y="1339655"/>
            <a:ext cx="4578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https://www.google.com/chrome/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DEDC83-BA79-B189-A72D-AD5E7D7C5110}"/>
              </a:ext>
            </a:extLst>
          </p:cNvPr>
          <p:cNvSpPr txBox="1"/>
          <p:nvPr/>
        </p:nvSpPr>
        <p:spPr>
          <a:xfrm>
            <a:off x="1752600" y="1708987"/>
            <a:ext cx="6934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Customize your Chrome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Personalize your web browser with themes, dark mode, and other options built just for you.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Browse across devices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Sign in to Chrome on any device to access your bookmarks, saved passwords, and more.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Save time with autofill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Use Chrome to save addresses, passwords, and more to quickly autofill your details.</a:t>
            </a:r>
          </a:p>
        </p:txBody>
      </p:sp>
    </p:spTree>
    <p:extLst>
      <p:ext uri="{BB962C8B-B14F-4D97-AF65-F5344CB8AC3E}">
        <p14:creationId xmlns:p14="http://schemas.microsoft.com/office/powerpoint/2010/main" val="27445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BBFC-EB70-2304-4855-7CE7BD12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Safari (17.9%)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939AE5-3DDD-91D5-E3C4-24B113F9C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29384"/>
            <a:ext cx="7391400" cy="2814066"/>
          </a:xfrm>
        </p:spPr>
        <p:txBody>
          <a:bodyPr/>
          <a:lstStyle/>
          <a:p>
            <a:r>
              <a:rPr lang="en-US" dirty="0"/>
              <a:t>Built for Apple Devices</a:t>
            </a:r>
          </a:p>
          <a:p>
            <a:r>
              <a:rPr lang="en-US" dirty="0"/>
              <a:t>Better Privacy Controls than Chrome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520A1-A541-197C-B48B-54943504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C58A-A244-4121-8907-53B40DC518E0}" type="datetime1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7E81F-2108-F869-C339-EBA22766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22603-5C00-CEC8-5CF7-602EB3A4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D61B6-8780-6E71-C273-CB344EA30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385316"/>
            <a:ext cx="675343" cy="764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A0FF99-DE93-F80D-7825-C2B1BE95A37C}"/>
              </a:ext>
            </a:extLst>
          </p:cNvPr>
          <p:cNvSpPr txBox="1"/>
          <p:nvPr/>
        </p:nvSpPr>
        <p:spPr>
          <a:xfrm>
            <a:off x="1295400" y="1472684"/>
            <a:ext cx="457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https://www.apple.com/safari/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8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B7C4-295A-187E-6F0D-A9BFB515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Edge (5.3%)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84BF3C-ACE6-DCDA-DA1D-28A09F8A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36" y="2129988"/>
            <a:ext cx="7371464" cy="2613461"/>
          </a:xfrm>
        </p:spPr>
        <p:txBody>
          <a:bodyPr/>
          <a:lstStyle/>
          <a:p>
            <a:r>
              <a:rPr lang="en-US" dirty="0"/>
              <a:t>AI Theme Editor</a:t>
            </a:r>
          </a:p>
          <a:p>
            <a:r>
              <a:rPr lang="en-US" dirty="0"/>
              <a:t>AI Security Manager</a:t>
            </a:r>
          </a:p>
          <a:p>
            <a:r>
              <a:rPr lang="en-US" dirty="0"/>
              <a:t>Use for Gaming</a:t>
            </a:r>
          </a:p>
          <a:p>
            <a:r>
              <a:rPr lang="en-US" dirty="0"/>
              <a:t>Sync bookmarks and passwords across devices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43C1A-6B66-71EF-1519-92847693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C58A-A244-4121-8907-53B40DC518E0}" type="datetime1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12570-4336-E4D7-A719-BAF9FBF1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3DC49-1F75-E3BD-F05B-5423EB8F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7C60D-B1DE-573E-BA43-20276AC9B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4950"/>
            <a:ext cx="934336" cy="625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676D8B-28DF-CAAA-B688-E80EC4038FE5}"/>
              </a:ext>
            </a:extLst>
          </p:cNvPr>
          <p:cNvSpPr txBox="1"/>
          <p:nvPr/>
        </p:nvSpPr>
        <p:spPr>
          <a:xfrm>
            <a:off x="1371600" y="1581150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https://www.microsoft.com/en-us/edge?ep=0&amp;form=MA13M0&amp;es=40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0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A0F2-6426-F4DA-3A90-AFC9682D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Firefox (2.7%)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FFB4C1-3D2B-CC4F-044B-026117842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30051"/>
            <a:ext cx="7335514" cy="2869168"/>
          </a:xfrm>
        </p:spPr>
        <p:txBody>
          <a:bodyPr/>
          <a:lstStyle/>
          <a:p>
            <a:r>
              <a:rPr lang="en-US" dirty="0"/>
              <a:t>Single login</a:t>
            </a:r>
          </a:p>
          <a:p>
            <a:r>
              <a:rPr lang="en-US" dirty="0"/>
              <a:t>Better Privacy Controls Than Edge</a:t>
            </a:r>
          </a:p>
          <a:p>
            <a:r>
              <a:rPr lang="en-US" dirty="0"/>
              <a:t>Sync across devices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07557-9F39-C744-DE14-E32A6738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C58A-A244-4121-8907-53B40DC518E0}" type="datetime1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B839C-5792-5078-4F52-CBD19D26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B1C5F-F45D-BF25-5D98-E4AB93F0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CCD9B-089D-5502-F536-A709D0079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1922"/>
            <a:ext cx="775387" cy="775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B633E8-CB0E-9530-1ABB-BDD64CD02B73}"/>
              </a:ext>
            </a:extLst>
          </p:cNvPr>
          <p:cNvSpPr txBox="1"/>
          <p:nvPr/>
        </p:nvSpPr>
        <p:spPr>
          <a:xfrm>
            <a:off x="1440874" y="1445133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hlinkClick r:id="rId3"/>
              </a:rPr>
              <a:t>https://www.mozilla.org/en-US/firefox/</a:t>
            </a:r>
            <a:r>
              <a:rPr lang="en-US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6423-A693-6C97-6B2F-0FF684BF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 (2.2%)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7A1146-9A00-4206-6DE8-5AEF425F0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29988"/>
            <a:ext cx="7315200" cy="2613461"/>
          </a:xfrm>
        </p:spPr>
        <p:txBody>
          <a:bodyPr/>
          <a:lstStyle/>
          <a:p>
            <a:r>
              <a:rPr lang="en-US" dirty="0"/>
              <a:t>Tab Islands</a:t>
            </a:r>
          </a:p>
          <a:p>
            <a:r>
              <a:rPr lang="en-US" dirty="0"/>
              <a:t>Privacy better than Edge</a:t>
            </a:r>
          </a:p>
          <a:p>
            <a:r>
              <a:rPr lang="en-US" dirty="0"/>
              <a:t>Free VPN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BB4B1-C7AC-D521-644B-53A69F83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C58A-A244-4121-8907-53B40DC518E0}" type="datetime1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24473-902D-5290-A60A-ADEB23A5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B1797-E04B-7ABB-9029-1172346F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091C5-4AAC-F77F-67CE-157392507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1504950"/>
            <a:ext cx="625039" cy="625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CEF99F-739E-0A2E-39A8-F4B646B79797}"/>
              </a:ext>
            </a:extLst>
          </p:cNvPr>
          <p:cNvSpPr txBox="1"/>
          <p:nvPr/>
        </p:nvSpPr>
        <p:spPr>
          <a:xfrm>
            <a:off x="1371600" y="1632803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hlinkClick r:id="rId3"/>
              </a:rPr>
              <a:t>https://www.opera.com/</a:t>
            </a:r>
            <a:r>
              <a:rPr lang="en-US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D1D6-1C24-8D42-283E-B351B769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Brave (1%)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E936A7-2A81-6C8F-D6B6-82047CF22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18" y="2190750"/>
            <a:ext cx="7333982" cy="2552700"/>
          </a:xfrm>
        </p:spPr>
        <p:txBody>
          <a:bodyPr/>
          <a:lstStyle/>
          <a:p>
            <a:r>
              <a:rPr lang="en-US" dirty="0"/>
              <a:t>Better Privacy than Firefox</a:t>
            </a:r>
          </a:p>
          <a:p>
            <a:r>
              <a:rPr lang="en-US" dirty="0"/>
              <a:t>Ad Blocking</a:t>
            </a:r>
          </a:p>
          <a:p>
            <a:r>
              <a:rPr lang="en-US" dirty="0"/>
              <a:t>Adherence to Web Standards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FF635-BABD-3716-9AB8-E23C4D09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C58A-A244-4121-8907-53B40DC518E0}" type="datetime1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C57E6-54E3-54F0-0FF1-22F8A362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6F8FE-D7DE-35AF-3BBE-2600085F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2" descr="Image result for brave browser">
            <a:extLst>
              <a:ext uri="{FF2B5EF4-FFF2-40B4-BE49-F238E27FC236}">
                <a16:creationId xmlns:a16="http://schemas.microsoft.com/office/drawing/2014/main" id="{8F23F879-775E-DB25-DBA3-E4A785FF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3975"/>
            <a:ext cx="1048018" cy="10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98837-AC07-D9B4-1B94-F2E384F20678}"/>
              </a:ext>
            </a:extLst>
          </p:cNvPr>
          <p:cNvSpPr txBox="1"/>
          <p:nvPr/>
        </p:nvSpPr>
        <p:spPr>
          <a:xfrm>
            <a:off x="1440874" y="1733318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hlinkClick r:id="rId3"/>
              </a:rPr>
              <a:t>https://brave.com/</a:t>
            </a:r>
            <a:r>
              <a:rPr lang="en-US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1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CB12-A121-0DB9-02E4-E777B3E6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Browsers Settings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5A579-0718-7E6D-E2F1-C906FDCC0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3081" y="1346782"/>
            <a:ext cx="1905000" cy="494514"/>
          </a:xfrm>
        </p:spPr>
        <p:txBody>
          <a:bodyPr/>
          <a:lstStyle/>
          <a:p>
            <a:r>
              <a:rPr lang="en-US" dirty="0"/>
              <a:t>Firefox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925ABE-5A59-EED8-0C86-E4EF22E0B1AB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214183" y="1323855"/>
            <a:ext cx="2020888" cy="491132"/>
          </a:xfrm>
        </p:spPr>
        <p:txBody>
          <a:bodyPr/>
          <a:lstStyle/>
          <a:p>
            <a:r>
              <a:rPr lang="en-US" dirty="0"/>
              <a:t>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5350-0F7C-E702-B38B-FA4EAC20945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74493" y="1841296"/>
            <a:ext cx="1971727" cy="288429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General </a:t>
            </a:r>
          </a:p>
          <a:p>
            <a:r>
              <a:rPr lang="en-US" dirty="0"/>
              <a:t>Homepage</a:t>
            </a:r>
          </a:p>
          <a:p>
            <a:r>
              <a:rPr lang="en-US" dirty="0"/>
              <a:t>Search</a:t>
            </a:r>
          </a:p>
          <a:p>
            <a:r>
              <a:rPr lang="en-US" dirty="0"/>
              <a:t>Privacy &amp; Security</a:t>
            </a:r>
          </a:p>
          <a:p>
            <a:r>
              <a:rPr lang="en-US" dirty="0"/>
              <a:t>Sync</a:t>
            </a:r>
          </a:p>
          <a:p>
            <a:r>
              <a:rPr lang="en-US" dirty="0"/>
              <a:t>Extensions and Themes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4785A9-A2ED-07A6-780E-CC74920AB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14183" y="1841296"/>
            <a:ext cx="2095500" cy="288429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Profiles</a:t>
            </a:r>
          </a:p>
          <a:p>
            <a:r>
              <a:rPr lang="en-US" dirty="0"/>
              <a:t>Privacy, Search</a:t>
            </a:r>
          </a:p>
          <a:p>
            <a:r>
              <a:rPr lang="en-US" dirty="0"/>
              <a:t>Appearance</a:t>
            </a:r>
          </a:p>
          <a:p>
            <a:r>
              <a:rPr lang="en-US" dirty="0"/>
              <a:t>Sidebar</a:t>
            </a:r>
          </a:p>
          <a:p>
            <a:r>
              <a:rPr lang="en-US" dirty="0"/>
              <a:t>Start, Home</a:t>
            </a:r>
          </a:p>
          <a:p>
            <a:r>
              <a:rPr lang="en-US" dirty="0"/>
              <a:t>Copy, Paste</a:t>
            </a:r>
          </a:p>
          <a:p>
            <a:r>
              <a:rPr lang="en-US" dirty="0"/>
              <a:t>Cookies and Permissions</a:t>
            </a:r>
          </a:p>
          <a:p>
            <a:r>
              <a:rPr lang="en-US" dirty="0"/>
              <a:t>Downloads</a:t>
            </a:r>
          </a:p>
          <a:p>
            <a:r>
              <a:rPr lang="en-US" dirty="0"/>
              <a:t>Family</a:t>
            </a:r>
          </a:p>
          <a:p>
            <a:r>
              <a:rPr lang="en-US" dirty="0"/>
              <a:t>Languages</a:t>
            </a:r>
          </a:p>
          <a:p>
            <a:r>
              <a:rPr lang="en-US" dirty="0"/>
              <a:t>Printers</a:t>
            </a:r>
          </a:p>
          <a:p>
            <a:r>
              <a:rPr lang="en-US" dirty="0"/>
              <a:t>System</a:t>
            </a:r>
          </a:p>
          <a:p>
            <a:r>
              <a:rPr lang="en-US" dirty="0"/>
              <a:t>Devices</a:t>
            </a:r>
          </a:p>
          <a:p>
            <a:r>
              <a:rPr lang="en-US" dirty="0"/>
              <a:t>Accessibility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A0290-C42F-7CB0-40F7-3C3E677C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658-70B0-43A8-B4BE-993ACB127CCD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59B7-544B-DA4D-CF64-13B1D276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2007 - 2019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4ABAB-42B3-AFA0-4741-95C3E5F5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17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096C17-A9F7-C91F-2690-8D5B809CA09B}"/>
              </a:ext>
            </a:extLst>
          </p:cNvPr>
          <p:cNvGrpSpPr/>
          <p:nvPr/>
        </p:nvGrpSpPr>
        <p:grpSpPr>
          <a:xfrm>
            <a:off x="440044" y="1359504"/>
            <a:ext cx="2020888" cy="3451791"/>
            <a:chOff x="4512507" y="1014071"/>
            <a:chExt cx="2020888" cy="3857042"/>
          </a:xfrm>
        </p:grpSpPr>
        <p:sp>
          <p:nvSpPr>
            <p:cNvPr id="11" name="Text Placeholder 8">
              <a:extLst>
                <a:ext uri="{FF2B5EF4-FFF2-40B4-BE49-F238E27FC236}">
                  <a16:creationId xmlns:a16="http://schemas.microsoft.com/office/drawing/2014/main" id="{65C9AA3A-E2A6-BAA1-E26B-D3700110EC32}"/>
                </a:ext>
              </a:extLst>
            </p:cNvPr>
            <p:cNvSpPr txBox="1">
              <a:spLocks/>
            </p:cNvSpPr>
            <p:nvPr/>
          </p:nvSpPr>
          <p:spPr>
            <a:xfrm>
              <a:off x="4512507" y="1014071"/>
              <a:ext cx="2020888" cy="491132"/>
            </a:xfrm>
            <a:prstGeom prst="rect">
              <a:avLst/>
            </a:prstGeom>
          </p:spPr>
          <p:txBody>
            <a:bodyPr vert="horz" lIns="45720" tIns="0" rIns="45720" bIns="0" anchor="ctr">
              <a:normAutofit/>
            </a:bodyPr>
            <a:lstStyle>
              <a:lvl1pPr marL="0" indent="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None/>
                <a:defRPr kumimoji="0" sz="2400" b="1" kern="1200" cap="none" baseline="0">
                  <a:solidFill>
                    <a:schemeClr val="tx2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None/>
                <a:defRPr kumimoji="0" sz="20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None/>
                <a:defRPr kumimoji="0" sz="1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None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None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Chrome</a:t>
              </a:r>
            </a:p>
          </p:txBody>
        </p:sp>
        <p:sp>
          <p:nvSpPr>
            <p:cNvPr id="7" name="Content Placeholder 9">
              <a:extLst>
                <a:ext uri="{FF2B5EF4-FFF2-40B4-BE49-F238E27FC236}">
                  <a16:creationId xmlns:a16="http://schemas.microsoft.com/office/drawing/2014/main" id="{DCF33B84-C2A2-E194-4A2A-F7C3CA8979A5}"/>
                </a:ext>
              </a:extLst>
            </p:cNvPr>
            <p:cNvSpPr txBox="1">
              <a:spLocks/>
            </p:cNvSpPr>
            <p:nvPr/>
          </p:nvSpPr>
          <p:spPr>
            <a:xfrm>
              <a:off x="4526362" y="1465268"/>
              <a:ext cx="1789111" cy="3405845"/>
            </a:xfrm>
            <a:prstGeom prst="rect">
              <a:avLst/>
            </a:prstGeom>
          </p:spPr>
          <p:txBody>
            <a:bodyPr vert="horz" tIns="0">
              <a:normAutofit lnSpcReduction="10000"/>
            </a:bodyPr>
            <a:lstStyle>
              <a:lvl1pPr marL="274320" indent="-27432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2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0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1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Your (Profiles)</a:t>
              </a:r>
            </a:p>
            <a:p>
              <a:r>
                <a:rPr lang="en-US" sz="1200" dirty="0"/>
                <a:t>Autofill &amp; Passwords</a:t>
              </a:r>
            </a:p>
            <a:p>
              <a:r>
                <a:rPr lang="en-US" sz="1200" dirty="0"/>
                <a:t>Privacy &amp; Security</a:t>
              </a:r>
            </a:p>
            <a:p>
              <a:r>
                <a:rPr lang="en-US" sz="1200" dirty="0"/>
                <a:t>Performance</a:t>
              </a:r>
            </a:p>
            <a:p>
              <a:r>
                <a:rPr lang="en-US" sz="1200" dirty="0"/>
                <a:t>Appearance</a:t>
              </a:r>
            </a:p>
            <a:p>
              <a:r>
                <a:rPr lang="en-US" sz="1200" dirty="0"/>
                <a:t>Search Engine</a:t>
              </a:r>
            </a:p>
            <a:p>
              <a:r>
                <a:rPr lang="en-US" sz="1200" dirty="0"/>
                <a:t>Default Browser</a:t>
              </a:r>
            </a:p>
            <a:p>
              <a:r>
                <a:rPr lang="en-US" sz="1200" dirty="0"/>
                <a:t>On Startup</a:t>
              </a:r>
            </a:p>
            <a:p>
              <a:r>
                <a:rPr lang="en-US" sz="1200" dirty="0"/>
                <a:t>Languages</a:t>
              </a:r>
            </a:p>
            <a:p>
              <a:r>
                <a:rPr lang="en-US" sz="1200" dirty="0"/>
                <a:t>Sidebar</a:t>
              </a:r>
            </a:p>
            <a:p>
              <a:r>
                <a:rPr lang="en-US" sz="1200" dirty="0"/>
                <a:t>Downloads</a:t>
              </a:r>
            </a:p>
            <a:p>
              <a:r>
                <a:rPr lang="en-US" sz="1200" dirty="0"/>
                <a:t>Accessibility</a:t>
              </a:r>
            </a:p>
            <a:p>
              <a:r>
                <a:rPr lang="en-US" sz="1200" dirty="0"/>
                <a:t>System</a:t>
              </a:r>
            </a:p>
            <a:p>
              <a:r>
                <a:rPr lang="en-US" sz="1200" dirty="0"/>
                <a:t>Reset Settings</a:t>
              </a:r>
            </a:p>
            <a:p>
              <a:r>
                <a:rPr lang="en-US" sz="1200" dirty="0"/>
                <a:t>Extensions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25315E-BCFB-4513-84A3-505E44707E6F}"/>
              </a:ext>
            </a:extLst>
          </p:cNvPr>
          <p:cNvGrpSpPr/>
          <p:nvPr/>
        </p:nvGrpSpPr>
        <p:grpSpPr>
          <a:xfrm>
            <a:off x="2502821" y="1359504"/>
            <a:ext cx="1789111" cy="3339773"/>
            <a:chOff x="6774586" y="1406403"/>
            <a:chExt cx="1789111" cy="3339773"/>
          </a:xfrm>
        </p:grpSpPr>
        <p:sp>
          <p:nvSpPr>
            <p:cNvPr id="12" name="Text Placeholder 8">
              <a:extLst>
                <a:ext uri="{FF2B5EF4-FFF2-40B4-BE49-F238E27FC236}">
                  <a16:creationId xmlns:a16="http://schemas.microsoft.com/office/drawing/2014/main" id="{CE2F29A5-89AA-C048-FAC9-F0714A4243B0}"/>
                </a:ext>
              </a:extLst>
            </p:cNvPr>
            <p:cNvSpPr txBox="1">
              <a:spLocks/>
            </p:cNvSpPr>
            <p:nvPr/>
          </p:nvSpPr>
          <p:spPr>
            <a:xfrm>
              <a:off x="6789704" y="1406403"/>
              <a:ext cx="1696244" cy="491132"/>
            </a:xfrm>
            <a:prstGeom prst="rect">
              <a:avLst/>
            </a:prstGeom>
          </p:spPr>
          <p:txBody>
            <a:bodyPr vert="horz" lIns="45720" tIns="0" rIns="45720" bIns="0" anchor="ctr">
              <a:normAutofit/>
            </a:bodyPr>
            <a:lstStyle>
              <a:lvl1pPr marL="0" indent="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None/>
                <a:defRPr kumimoji="0" sz="2400" b="1" kern="1200" cap="none" baseline="0">
                  <a:solidFill>
                    <a:schemeClr val="tx2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None/>
                <a:defRPr kumimoji="0" sz="20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None/>
                <a:defRPr kumimoji="0" sz="1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None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None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Safari</a:t>
              </a:r>
            </a:p>
          </p:txBody>
        </p:sp>
        <p:sp>
          <p:nvSpPr>
            <p:cNvPr id="13" name="Content Placeholder 9">
              <a:extLst>
                <a:ext uri="{FF2B5EF4-FFF2-40B4-BE49-F238E27FC236}">
                  <a16:creationId xmlns:a16="http://schemas.microsoft.com/office/drawing/2014/main" id="{3687F020-4402-7C02-43CB-7F326054DEE6}"/>
                </a:ext>
              </a:extLst>
            </p:cNvPr>
            <p:cNvSpPr txBox="1">
              <a:spLocks/>
            </p:cNvSpPr>
            <p:nvPr/>
          </p:nvSpPr>
          <p:spPr>
            <a:xfrm>
              <a:off x="6774586" y="1861886"/>
              <a:ext cx="1789111" cy="2884290"/>
            </a:xfrm>
            <a:prstGeom prst="rect">
              <a:avLst/>
            </a:prstGeom>
          </p:spPr>
          <p:txBody>
            <a:bodyPr vert="horz" tIns="0">
              <a:normAutofit/>
            </a:bodyPr>
            <a:lstStyle>
              <a:lvl1pPr marL="274320" indent="-27432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2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0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1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General </a:t>
              </a:r>
            </a:p>
            <a:p>
              <a:r>
                <a:rPr lang="en-US" sz="1200" dirty="0"/>
                <a:t>Tabs</a:t>
              </a:r>
            </a:p>
            <a:p>
              <a:r>
                <a:rPr lang="en-US" sz="1200" dirty="0"/>
                <a:t>Autofill </a:t>
              </a:r>
            </a:p>
            <a:p>
              <a:r>
                <a:rPr lang="en-US" sz="1200" dirty="0"/>
                <a:t>Passwords</a:t>
              </a:r>
            </a:p>
            <a:p>
              <a:r>
                <a:rPr lang="en-US" sz="1200" dirty="0"/>
                <a:t>Search</a:t>
              </a:r>
            </a:p>
            <a:p>
              <a:r>
                <a:rPr lang="en-US" sz="1200" dirty="0"/>
                <a:t>Privacy </a:t>
              </a:r>
            </a:p>
            <a:p>
              <a:r>
                <a:rPr lang="en-US" sz="1200" dirty="0"/>
                <a:t>Websites</a:t>
              </a:r>
            </a:p>
            <a:p>
              <a:r>
                <a:rPr lang="en-US" sz="1200" dirty="0"/>
                <a:t>Profiles</a:t>
              </a:r>
            </a:p>
            <a:p>
              <a:r>
                <a:rPr lang="en-US" sz="1200" dirty="0"/>
                <a:t>Extensions</a:t>
              </a:r>
            </a:p>
            <a:p>
              <a:r>
                <a:rPr lang="en-US" sz="1200" dirty="0"/>
                <a:t>Advanced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6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Knowing Technology IV </a:t>
            </a:r>
            <a:br>
              <a:rPr lang="en-US" dirty="0">
                <a:ea typeface="ＭＳ Ｐゴシック" pitchFamily="34" charset="-128"/>
              </a:rPr>
            </a:br>
            <a:r>
              <a:rPr lang="en-US" sz="4000" dirty="0">
                <a:ea typeface="ＭＳ Ｐゴシック" pitchFamily="34" charset="-128"/>
              </a:rPr>
              <a:t> Email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385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http://www.profburnett.com</a:t>
            </a:r>
          </a:p>
        </p:txBody>
      </p:sp>
    </p:spTree>
    <p:extLst>
      <p:ext uri="{BB962C8B-B14F-4D97-AF65-F5344CB8AC3E}">
        <p14:creationId xmlns:p14="http://schemas.microsoft.com/office/powerpoint/2010/main" val="336710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934C-6FD4-C6BE-0203-5CE9A517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Email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85660-89C4-AAAC-6DC3-0F189616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(Webmail) Services</a:t>
            </a:r>
          </a:p>
          <a:p>
            <a:r>
              <a:rPr lang="en-US" dirty="0"/>
              <a:t>Offline Email Apps</a:t>
            </a:r>
          </a:p>
          <a:p>
            <a:r>
              <a:rPr lang="en-US" dirty="0"/>
              <a:t>Sending and Receiving</a:t>
            </a:r>
          </a:p>
          <a:p>
            <a:r>
              <a:rPr lang="en-US" dirty="0"/>
              <a:t>Reply and Reply All</a:t>
            </a:r>
          </a:p>
          <a:p>
            <a:r>
              <a:rPr lang="en-US" dirty="0"/>
              <a:t>Spam mail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7F4EB-A952-B705-8A39-B9412376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658-70B0-43A8-B4BE-993ACB127CCD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8B785-9B28-195B-273F-9C05174C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9B9B4-DDFD-B6AC-66F6-FA9B61D7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4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7BF0-46C9-8128-4EF4-2EFD3117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095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/>
              <a:t>Session 3 - Managing Applications &amp; Browsing the Web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84920-AC55-586E-DA5D-16FAB59F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2345"/>
            <a:ext cx="8229600" cy="3291840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Managing Applications in Windows (Microsoft 365)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Running and closing applications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Switching between open applications</a:t>
            </a:r>
          </a:p>
          <a:p>
            <a:pPr marL="377190" indent="-285750">
              <a:buFont typeface="+mj-lt"/>
              <a:buAutoNum type="arabicPeriod"/>
            </a:pPr>
            <a:r>
              <a:rPr lang="en-US" dirty="0"/>
              <a:t>Installing and uninstalling applications (from the Microsoft Store)</a:t>
            </a:r>
          </a:p>
          <a:p>
            <a:pPr marL="377190" indent="-285750">
              <a:buFont typeface="+mj-lt"/>
              <a:buAutoNum type="arabicPeriod"/>
            </a:pPr>
            <a:r>
              <a:rPr lang="en-US" dirty="0"/>
              <a:t>Using Browsers on the World Wide Web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Download and attach files</a:t>
            </a:r>
          </a:p>
          <a:p>
            <a:pPr marL="377190" indent="-285750">
              <a:buFont typeface="+mj-lt"/>
              <a:buAutoNum type="arabicPeriod"/>
            </a:pPr>
            <a:r>
              <a:rPr lang="en-US" dirty="0"/>
              <a:t>Windows Task Manager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CE25F-28F9-BAAB-1F2D-91240AA5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D9A9-E84F-0F03-94D8-0BCCF0FF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627B6-1E63-6D87-C339-FC86D0A3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73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4EA4-6695-5CD1-A46F-78EB56DA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(Webmail)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D7893-5090-D2EA-2DE1-459A0A4F5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Apple Mail </a:t>
            </a:r>
            <a:r>
              <a:rPr lang="en-US" dirty="0"/>
              <a:t>(48%)</a:t>
            </a:r>
          </a:p>
          <a:p>
            <a:r>
              <a:rPr lang="en-US" dirty="0">
                <a:hlinkClick r:id="rId3"/>
              </a:rPr>
              <a:t>Gmail</a:t>
            </a:r>
            <a:r>
              <a:rPr lang="en-US" dirty="0"/>
              <a:t> (36%)</a:t>
            </a:r>
          </a:p>
          <a:p>
            <a:r>
              <a:rPr lang="en-US" dirty="0">
                <a:hlinkClick r:id="rId4"/>
              </a:rPr>
              <a:t>Outlook</a:t>
            </a:r>
            <a:r>
              <a:rPr lang="en-US" dirty="0"/>
              <a:t> (Outlook.com, Hotmail.com, Live.com) (.65%)</a:t>
            </a:r>
          </a:p>
          <a:p>
            <a:r>
              <a:rPr lang="en-US" dirty="0">
                <a:hlinkClick r:id="rId5"/>
              </a:rPr>
              <a:t>Yahoo Mail </a:t>
            </a:r>
            <a:r>
              <a:rPr lang="en-US" dirty="0"/>
              <a:t>(2.8%) </a:t>
            </a:r>
          </a:p>
          <a:p>
            <a:r>
              <a:rPr lang="en-US" dirty="0">
                <a:hlinkClick r:id="rId6"/>
              </a:rPr>
              <a:t>AOL Mail </a:t>
            </a:r>
            <a:r>
              <a:rPr lang="en-US" dirty="0"/>
              <a:t>(Less than .01%)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8CDA-FAB6-8CFB-EE50-B3427825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658-70B0-43A8-B4BE-993ACB127CCD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4B20E-D79A-2614-2D56-473E64AF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6C073-0BE0-40DE-DD8F-42D0268D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E5F58-A6C6-A5A7-630D-17EC7C06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Email Apps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25BE8E-BD0B-1907-DC78-0352B3927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Windows Email Apps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7F18C0-FCDD-B083-49E7-A5D9AA170C37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Apple Email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D29C0-1C73-C586-F039-526D8A3019B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Microsoft Outlook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Windows Mail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Thunderbird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hlinkClick r:id="rId5"/>
              </a:rPr>
              <a:t>Mailbird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hlinkClick r:id="rId6"/>
              </a:rPr>
              <a:t>eM</a:t>
            </a:r>
            <a:r>
              <a:rPr lang="en-US" dirty="0">
                <a:hlinkClick r:id="rId6"/>
              </a:rPr>
              <a:t> Client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Kiwi for Gmail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hlinkClick r:id="rId8"/>
              </a:rPr>
              <a:t>Twobird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E8A10B-5137-50CE-2250-9C8C1D490A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Microsoft Outlook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Apple Mail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11"/>
              </a:rPr>
              <a:t>Spark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12"/>
              </a:rPr>
              <a:t>Canary Mail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hlinkClick r:id="rId13"/>
              </a:rPr>
              <a:t>Mailspring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hlinkClick r:id="rId14"/>
              </a:rPr>
              <a:t>Mimestream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B6E65-F2FB-DAA4-910B-3A1D7732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658-70B0-43A8-B4BE-993ACB127CCD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B1D93-D992-5AF5-51CC-187DBAE7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F4FB5-A6FE-BD4E-05F8-4C61DF76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5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Task Manager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385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http://www.profburnett.com</a:t>
            </a:r>
          </a:p>
        </p:txBody>
      </p:sp>
    </p:spTree>
    <p:extLst>
      <p:ext uri="{BB962C8B-B14F-4D97-AF65-F5344CB8AC3E}">
        <p14:creationId xmlns:p14="http://schemas.microsoft.com/office/powerpoint/2010/main" val="2616224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B4FA-1689-A916-D044-D1211559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Task Manager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F066A-ADF4-6A5F-A41E-7A10FC89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16E1E-9B4A-3B85-C1EA-10F0CAB5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93F69-8886-7301-CEEE-49436867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F92CCE-67CF-1BF6-BB45-7A565263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85316"/>
            <a:ext cx="5486400" cy="33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9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87F7C6-05EE-AD35-A2D5-EA11238A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365 Applications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E40A9-4EC9-039B-2C89-E0B6187A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44E62-7955-4B83-3EEC-0603A718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A1522-4A33-F8F3-07F7-78EFD41D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 descr="A group of logos of microsoft&#10;&#10;Description automatically generated">
            <a:extLst>
              <a:ext uri="{FF2B5EF4-FFF2-40B4-BE49-F238E27FC236}">
                <a16:creationId xmlns:a16="http://schemas.microsoft.com/office/drawing/2014/main" id="{F811ECC9-7251-78B8-8A4E-7B9EF33EA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8" y="1394602"/>
            <a:ext cx="5257802" cy="35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7A3B49B-E9B9-1124-3E44-83EC9F32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1662684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365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D4A95-69B0-19F5-A83A-1EDDCC48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E08BD9-D202-79E7-599B-BBABCF0D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8F0C8D-2F42-946D-F463-38BB5EED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 descr="A diagram of a company's company's company&#10;&#10;Description automatically generated">
            <a:extLst>
              <a:ext uri="{FF2B5EF4-FFF2-40B4-BE49-F238E27FC236}">
                <a16:creationId xmlns:a16="http://schemas.microsoft.com/office/drawing/2014/main" id="{B314C629-2F69-F8D1-BF9C-4F68ADC1A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60" y="687400"/>
            <a:ext cx="4513365" cy="41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56AA3A4-98DD-7A71-AA21-395602EB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Installing and uninstalling applications (from the Microsoft Store)</a:t>
            </a:r>
            <a:br>
              <a:rPr lang="en-US" dirty="0"/>
            </a:b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E05EB-8389-8E03-CCCF-54C983FB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43F84D-15AF-9850-8A6A-455C57C4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F90EF-8677-5D8E-15C5-729B0AA0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F07A57-731A-8424-F6CA-C5E2CEBF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Store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BD45F-85E3-869E-6C80-4AF53849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676-3F9C-425B-9093-4054CF842F40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53EC-F36A-7C27-74F9-6EEBE350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F0B0-FA82-6A6C-9261-6012444B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A logo of a computer softwar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ECFA982-FC8E-8A74-A8E6-73681A9A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67" y="2123656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Knowing Technology IV </a:t>
            </a:r>
            <a:br>
              <a:rPr lang="en-US" dirty="0">
                <a:ea typeface="ＭＳ Ｐゴシック" pitchFamily="34" charset="-128"/>
              </a:rPr>
            </a:br>
            <a:r>
              <a:rPr lang="en-US" sz="4000" dirty="0">
                <a:ea typeface="ＭＳ Ｐゴシック" pitchFamily="34" charset="-128"/>
              </a:rPr>
              <a:t> Your Internet Browsers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385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http://www.profburnett.com</a:t>
            </a:r>
          </a:p>
        </p:txBody>
      </p:sp>
    </p:spTree>
    <p:extLst>
      <p:ext uri="{BB962C8B-B14F-4D97-AF65-F5344CB8AC3E}">
        <p14:creationId xmlns:p14="http://schemas.microsoft.com/office/powerpoint/2010/main" val="138661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E587-65B4-1850-82AC-D2A1E897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Internet Browsers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D44A4-AFA7-EF7D-83AE-9FBD13F1D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Browsers </a:t>
            </a:r>
          </a:p>
          <a:p>
            <a:pPr lvl="1"/>
            <a:r>
              <a:rPr lang="en-US" dirty="0"/>
              <a:t>Websites</a:t>
            </a:r>
          </a:p>
          <a:p>
            <a:pPr lvl="1"/>
            <a:r>
              <a:rPr lang="en-US" dirty="0"/>
              <a:t>Apps</a:t>
            </a:r>
          </a:p>
          <a:p>
            <a:pPr lvl="1"/>
            <a:r>
              <a:rPr lang="en-US" dirty="0"/>
              <a:t>Printing</a:t>
            </a:r>
          </a:p>
          <a:p>
            <a:pPr lvl="1"/>
            <a:r>
              <a:rPr lang="en-US" dirty="0"/>
              <a:t>Saving</a:t>
            </a:r>
          </a:p>
          <a:p>
            <a:r>
              <a:rPr lang="en-US" dirty="0"/>
              <a:t>Search Engines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D5AEF-CB9D-5232-07C8-0C1A1A06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658-70B0-43A8-B4BE-993ACB127CCD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C192-5AAD-007B-86D6-501E624A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5BF4D-F292-2448-6020-8BBC6F2E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9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Browsers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582"/>
            <a:ext cx="3054185" cy="2490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83" y="1613637"/>
            <a:ext cx="775387" cy="775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36" y="2542170"/>
            <a:ext cx="775387" cy="775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08" y="2617345"/>
            <a:ext cx="934336" cy="625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56" y="1589197"/>
            <a:ext cx="1371600" cy="2646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56" y="3499209"/>
            <a:ext cx="625039" cy="625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59" y="1624062"/>
            <a:ext cx="675343" cy="764962"/>
          </a:xfrm>
          <a:prstGeom prst="rect">
            <a:avLst/>
          </a:prstGeom>
        </p:spPr>
      </p:pic>
      <p:pic>
        <p:nvPicPr>
          <p:cNvPr id="1026" name="Picture 2" descr="Image result for brave browser">
            <a:extLst>
              <a:ext uri="{FF2B5EF4-FFF2-40B4-BE49-F238E27FC236}">
                <a16:creationId xmlns:a16="http://schemas.microsoft.com/office/drawing/2014/main" id="{5C5D4622-1868-4F11-9A58-22D04AA7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20" y="3242384"/>
            <a:ext cx="1048018" cy="10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1437</TotalTime>
  <Words>733</Words>
  <Application>Microsoft Office PowerPoint</Application>
  <PresentationFormat>On-screen Show (16:9)</PresentationFormat>
  <Paragraphs>199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Constantia</vt:lpstr>
      <vt:lpstr>Wingdings 2</vt:lpstr>
      <vt:lpstr>ProfBurnett</vt:lpstr>
      <vt:lpstr>ITI 499 – Mastering Windows Fundamentals Session 3 - Managing Applications &amp; Browsing the Web</vt:lpstr>
      <vt:lpstr>Session 3 - Managing Applications &amp; Browsing the Web</vt:lpstr>
      <vt:lpstr>Microsoft 365 Applications</vt:lpstr>
      <vt:lpstr>Microsoft 365  Applications</vt:lpstr>
      <vt:lpstr>Installing and uninstalling applications (from the Microsoft Store) </vt:lpstr>
      <vt:lpstr>Microsoft Store</vt:lpstr>
      <vt:lpstr>Knowing Technology IV   Your Internet Browsers</vt:lpstr>
      <vt:lpstr>Introduction to Internet Browsers</vt:lpstr>
      <vt:lpstr>Web Browsers</vt:lpstr>
      <vt:lpstr>What a Web Browser is NOT</vt:lpstr>
      <vt:lpstr>Chrome (65.7%)</vt:lpstr>
      <vt:lpstr>Safari (17.9%)</vt:lpstr>
      <vt:lpstr>Edge (5.3%)</vt:lpstr>
      <vt:lpstr>Firefox (2.7%)</vt:lpstr>
      <vt:lpstr>Opera (2.2%)</vt:lpstr>
      <vt:lpstr>Brave (1%)</vt:lpstr>
      <vt:lpstr>Internet Browsers Settings</vt:lpstr>
      <vt:lpstr>Knowing Technology IV   Email</vt:lpstr>
      <vt:lpstr>Email Applications</vt:lpstr>
      <vt:lpstr>Online (Webmail) Services</vt:lpstr>
      <vt:lpstr>Email Apps</vt:lpstr>
      <vt:lpstr>Task Manager</vt:lpstr>
      <vt:lpstr>Task Manager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Burnett, Carl M</cp:lastModifiedBy>
  <cp:revision>103</cp:revision>
  <cp:lastPrinted>2019-10-10T16:15:34Z</cp:lastPrinted>
  <dcterms:created xsi:type="dcterms:W3CDTF">2015-01-17T12:40:41Z</dcterms:created>
  <dcterms:modified xsi:type="dcterms:W3CDTF">2024-09-01T18:47:15Z</dcterms:modified>
</cp:coreProperties>
</file>