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9"/>
  </p:notesMasterIdLst>
  <p:sldIdLst>
    <p:sldId id="256" r:id="rId2"/>
    <p:sldId id="565" r:id="rId3"/>
    <p:sldId id="568" r:id="rId4"/>
    <p:sldId id="567" r:id="rId5"/>
    <p:sldId id="566" r:id="rId6"/>
    <p:sldId id="569" r:id="rId7"/>
    <p:sldId id="570" r:id="rId8"/>
  </p:sldIdLst>
  <p:sldSz cx="9144000" cy="5143500" type="screen16x9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2D52E6-E5E5-4CAD-BAC6-988BF05B345D}" v="6" dt="2024-08-29T11:25:29.7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 showGuides="1">
      <p:cViewPr varScale="1">
        <p:scale>
          <a:sx n="138" d="100"/>
          <a:sy n="138" d="100"/>
        </p:scale>
        <p:origin x="840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rnett, Carl M" userId="396d1247-df83-4d28-bee2-e66279f856eb" providerId="ADAL" clId="{DC2D52E6-E5E5-4CAD-BAC6-988BF05B345D}"/>
    <pc:docChg chg="custSel addSld delSld modSld sldOrd">
      <pc:chgData name="Burnett, Carl M" userId="396d1247-df83-4d28-bee2-e66279f856eb" providerId="ADAL" clId="{DC2D52E6-E5E5-4CAD-BAC6-988BF05B345D}" dt="2024-08-29T11:25:43.265" v="83" actId="14"/>
      <pc:docMkLst>
        <pc:docMk/>
      </pc:docMkLst>
      <pc:sldChg chg="modSp mod">
        <pc:chgData name="Burnett, Carl M" userId="396d1247-df83-4d28-bee2-e66279f856eb" providerId="ADAL" clId="{DC2D52E6-E5E5-4CAD-BAC6-988BF05B345D}" dt="2024-08-29T11:14:13.443" v="10" actId="20577"/>
        <pc:sldMkLst>
          <pc:docMk/>
          <pc:sldMk cId="705180470" sldId="256"/>
        </pc:sldMkLst>
        <pc:spChg chg="mod">
          <ac:chgData name="Burnett, Carl M" userId="396d1247-df83-4d28-bee2-e66279f856eb" providerId="ADAL" clId="{DC2D52E6-E5E5-4CAD-BAC6-988BF05B345D}" dt="2024-08-29T11:14:13.443" v="10" actId="20577"/>
          <ac:spMkLst>
            <pc:docMk/>
            <pc:sldMk cId="705180470" sldId="256"/>
            <ac:spMk id="2" creationId="{00000000-0000-0000-0000-000000000000}"/>
          </ac:spMkLst>
        </pc:spChg>
      </pc:sldChg>
      <pc:sldChg chg="del">
        <pc:chgData name="Burnett, Carl M" userId="396d1247-df83-4d28-bee2-e66279f856eb" providerId="ADAL" clId="{DC2D52E6-E5E5-4CAD-BAC6-988BF05B345D}" dt="2024-08-29T11:14:21.303" v="11" actId="47"/>
        <pc:sldMkLst>
          <pc:docMk/>
          <pc:sldMk cId="2873741747" sldId="286"/>
        </pc:sldMkLst>
      </pc:sldChg>
      <pc:sldChg chg="del">
        <pc:chgData name="Burnett, Carl M" userId="396d1247-df83-4d28-bee2-e66279f856eb" providerId="ADAL" clId="{DC2D52E6-E5E5-4CAD-BAC6-988BF05B345D}" dt="2024-08-29T11:14:21.303" v="11" actId="47"/>
        <pc:sldMkLst>
          <pc:docMk/>
          <pc:sldMk cId="37154918" sldId="288"/>
        </pc:sldMkLst>
      </pc:sldChg>
      <pc:sldChg chg="del">
        <pc:chgData name="Burnett, Carl M" userId="396d1247-df83-4d28-bee2-e66279f856eb" providerId="ADAL" clId="{DC2D52E6-E5E5-4CAD-BAC6-988BF05B345D}" dt="2024-08-29T11:14:26.778" v="12" actId="47"/>
        <pc:sldMkLst>
          <pc:docMk/>
          <pc:sldMk cId="2817971961" sldId="320"/>
        </pc:sldMkLst>
      </pc:sldChg>
      <pc:sldChg chg="del">
        <pc:chgData name="Burnett, Carl M" userId="396d1247-df83-4d28-bee2-e66279f856eb" providerId="ADAL" clId="{DC2D52E6-E5E5-4CAD-BAC6-988BF05B345D}" dt="2024-08-29T11:14:21.303" v="11" actId="47"/>
        <pc:sldMkLst>
          <pc:docMk/>
          <pc:sldMk cId="264229388" sldId="401"/>
        </pc:sldMkLst>
      </pc:sldChg>
      <pc:sldChg chg="del">
        <pc:chgData name="Burnett, Carl M" userId="396d1247-df83-4d28-bee2-e66279f856eb" providerId="ADAL" clId="{DC2D52E6-E5E5-4CAD-BAC6-988BF05B345D}" dt="2024-08-29T11:14:21.303" v="11" actId="47"/>
        <pc:sldMkLst>
          <pc:docMk/>
          <pc:sldMk cId="1256486548" sldId="556"/>
        </pc:sldMkLst>
      </pc:sldChg>
      <pc:sldChg chg="del">
        <pc:chgData name="Burnett, Carl M" userId="396d1247-df83-4d28-bee2-e66279f856eb" providerId="ADAL" clId="{DC2D52E6-E5E5-4CAD-BAC6-988BF05B345D}" dt="2024-08-29T11:14:21.303" v="11" actId="47"/>
        <pc:sldMkLst>
          <pc:docMk/>
          <pc:sldMk cId="288746961" sldId="564"/>
        </pc:sldMkLst>
      </pc:sldChg>
      <pc:sldChg chg="delSp modSp mod">
        <pc:chgData name="Burnett, Carl M" userId="396d1247-df83-4d28-bee2-e66279f856eb" providerId="ADAL" clId="{DC2D52E6-E5E5-4CAD-BAC6-988BF05B345D}" dt="2024-08-29T11:18:53.989" v="16" actId="21"/>
        <pc:sldMkLst>
          <pc:docMk/>
          <pc:sldMk cId="881374409" sldId="565"/>
        </pc:sldMkLst>
        <pc:picChg chg="del mod">
          <ac:chgData name="Burnett, Carl M" userId="396d1247-df83-4d28-bee2-e66279f856eb" providerId="ADAL" clId="{DC2D52E6-E5E5-4CAD-BAC6-988BF05B345D}" dt="2024-08-29T11:18:53.989" v="16" actId="21"/>
          <ac:picMkLst>
            <pc:docMk/>
            <pc:sldMk cId="881374409" sldId="565"/>
            <ac:picMk id="8" creationId="{278BE2E6-10F7-16EC-475B-C13A70E6E9B8}"/>
          </ac:picMkLst>
        </pc:picChg>
      </pc:sldChg>
      <pc:sldChg chg="addSp delSp modSp new ord">
        <pc:chgData name="Burnett, Carl M" userId="396d1247-df83-4d28-bee2-e66279f856eb" providerId="ADAL" clId="{DC2D52E6-E5E5-4CAD-BAC6-988BF05B345D}" dt="2024-08-29T11:25:16.294" v="79"/>
        <pc:sldMkLst>
          <pc:docMk/>
          <pc:sldMk cId="1830124429" sldId="566"/>
        </pc:sldMkLst>
        <pc:spChg chg="del">
          <ac:chgData name="Burnett, Carl M" userId="396d1247-df83-4d28-bee2-e66279f856eb" providerId="ADAL" clId="{DC2D52E6-E5E5-4CAD-BAC6-988BF05B345D}" dt="2024-08-29T11:18:58.416" v="17"/>
          <ac:spMkLst>
            <pc:docMk/>
            <pc:sldMk cId="1830124429" sldId="566"/>
            <ac:spMk id="3" creationId="{0E57A1A7-2466-DAFD-BCA1-D98CB5B9EB47}"/>
          </ac:spMkLst>
        </pc:spChg>
        <pc:picChg chg="add mod">
          <ac:chgData name="Burnett, Carl M" userId="396d1247-df83-4d28-bee2-e66279f856eb" providerId="ADAL" clId="{DC2D52E6-E5E5-4CAD-BAC6-988BF05B345D}" dt="2024-08-29T11:18:58.416" v="17"/>
          <ac:picMkLst>
            <pc:docMk/>
            <pc:sldMk cId="1830124429" sldId="566"/>
            <ac:picMk id="7" creationId="{949A79F6-87FE-89C8-B2BD-B58FA9633D6B}"/>
          </ac:picMkLst>
        </pc:picChg>
      </pc:sldChg>
      <pc:sldChg chg="del">
        <pc:chgData name="Burnett, Carl M" userId="396d1247-df83-4d28-bee2-e66279f856eb" providerId="ADAL" clId="{DC2D52E6-E5E5-4CAD-BAC6-988BF05B345D}" dt="2024-08-29T11:14:26.778" v="12" actId="47"/>
        <pc:sldMkLst>
          <pc:docMk/>
          <pc:sldMk cId="2566373223" sldId="566"/>
        </pc:sldMkLst>
      </pc:sldChg>
      <pc:sldChg chg="del">
        <pc:chgData name="Burnett, Carl M" userId="396d1247-df83-4d28-bee2-e66279f856eb" providerId="ADAL" clId="{DC2D52E6-E5E5-4CAD-BAC6-988BF05B345D}" dt="2024-08-29T11:14:26.778" v="12" actId="47"/>
        <pc:sldMkLst>
          <pc:docMk/>
          <pc:sldMk cId="860782034" sldId="567"/>
        </pc:sldMkLst>
      </pc:sldChg>
      <pc:sldChg chg="addSp modSp new mod">
        <pc:chgData name="Burnett, Carl M" userId="396d1247-df83-4d28-bee2-e66279f856eb" providerId="ADAL" clId="{DC2D52E6-E5E5-4CAD-BAC6-988BF05B345D}" dt="2024-08-29T11:22:15.166" v="73" actId="20577"/>
        <pc:sldMkLst>
          <pc:docMk/>
          <pc:sldMk cId="3219400630" sldId="567"/>
        </pc:sldMkLst>
        <pc:spChg chg="mod">
          <ac:chgData name="Burnett, Carl M" userId="396d1247-df83-4d28-bee2-e66279f856eb" providerId="ADAL" clId="{DC2D52E6-E5E5-4CAD-BAC6-988BF05B345D}" dt="2024-08-29T11:22:15.166" v="73" actId="20577"/>
          <ac:spMkLst>
            <pc:docMk/>
            <pc:sldMk cId="3219400630" sldId="567"/>
            <ac:spMk id="2" creationId="{762725BB-D5BB-90F9-43DE-90EDD720676A}"/>
          </ac:spMkLst>
        </pc:spChg>
        <pc:picChg chg="add mod">
          <ac:chgData name="Burnett, Carl M" userId="396d1247-df83-4d28-bee2-e66279f856eb" providerId="ADAL" clId="{DC2D52E6-E5E5-4CAD-BAC6-988BF05B345D}" dt="2024-08-29T11:22:01.365" v="37" actId="1076"/>
          <ac:picMkLst>
            <pc:docMk/>
            <pc:sldMk cId="3219400630" sldId="567"/>
            <ac:picMk id="7" creationId="{884092EF-1170-68B3-044C-71ED56C69CE0}"/>
          </ac:picMkLst>
        </pc:picChg>
      </pc:sldChg>
      <pc:sldChg chg="del">
        <pc:chgData name="Burnett, Carl M" userId="396d1247-df83-4d28-bee2-e66279f856eb" providerId="ADAL" clId="{DC2D52E6-E5E5-4CAD-BAC6-988BF05B345D}" dt="2024-08-29T11:14:26.778" v="12" actId="47"/>
        <pc:sldMkLst>
          <pc:docMk/>
          <pc:sldMk cId="384794559" sldId="568"/>
        </pc:sldMkLst>
      </pc:sldChg>
      <pc:sldChg chg="addSp delSp modSp new mod">
        <pc:chgData name="Burnett, Carl M" userId="396d1247-df83-4d28-bee2-e66279f856eb" providerId="ADAL" clId="{DC2D52E6-E5E5-4CAD-BAC6-988BF05B345D}" dt="2024-08-29T11:21:52.045" v="35" actId="20577"/>
        <pc:sldMkLst>
          <pc:docMk/>
          <pc:sldMk cId="2664268065" sldId="568"/>
        </pc:sldMkLst>
        <pc:spChg chg="mod">
          <ac:chgData name="Burnett, Carl M" userId="396d1247-df83-4d28-bee2-e66279f856eb" providerId="ADAL" clId="{DC2D52E6-E5E5-4CAD-BAC6-988BF05B345D}" dt="2024-08-29T11:21:52.045" v="35" actId="20577"/>
          <ac:spMkLst>
            <pc:docMk/>
            <pc:sldMk cId="2664268065" sldId="568"/>
            <ac:spMk id="2" creationId="{D880B83A-4466-DA79-752B-936FEAD3CF88}"/>
          </ac:spMkLst>
        </pc:spChg>
        <pc:spChg chg="del">
          <ac:chgData name="Burnett, Carl M" userId="396d1247-df83-4d28-bee2-e66279f856eb" providerId="ADAL" clId="{DC2D52E6-E5E5-4CAD-BAC6-988BF05B345D}" dt="2024-08-29T11:21:38.348" v="23"/>
          <ac:spMkLst>
            <pc:docMk/>
            <pc:sldMk cId="2664268065" sldId="568"/>
            <ac:spMk id="3" creationId="{0F543A75-E632-00CF-CE44-E6C16198B4BF}"/>
          </ac:spMkLst>
        </pc:spChg>
        <pc:picChg chg="add mod">
          <ac:chgData name="Burnett, Carl M" userId="396d1247-df83-4d28-bee2-e66279f856eb" providerId="ADAL" clId="{DC2D52E6-E5E5-4CAD-BAC6-988BF05B345D}" dt="2024-08-29T11:21:38.925" v="25" actId="962"/>
          <ac:picMkLst>
            <pc:docMk/>
            <pc:sldMk cId="2664268065" sldId="568"/>
            <ac:picMk id="8" creationId="{C9DE8EBC-0B3F-3781-C150-C75F512F0DEB}"/>
          </ac:picMkLst>
        </pc:picChg>
      </pc:sldChg>
      <pc:sldChg chg="addSp modSp new mod">
        <pc:chgData name="Burnett, Carl M" userId="396d1247-df83-4d28-bee2-e66279f856eb" providerId="ADAL" clId="{DC2D52E6-E5E5-4CAD-BAC6-988BF05B345D}" dt="2024-08-29T11:23:48.820" v="77" actId="1076"/>
        <pc:sldMkLst>
          <pc:docMk/>
          <pc:sldMk cId="1719986957" sldId="569"/>
        </pc:sldMkLst>
        <pc:picChg chg="add mod">
          <ac:chgData name="Burnett, Carl M" userId="396d1247-df83-4d28-bee2-e66279f856eb" providerId="ADAL" clId="{DC2D52E6-E5E5-4CAD-BAC6-988BF05B345D}" dt="2024-08-29T11:23:48.820" v="77" actId="1076"/>
          <ac:picMkLst>
            <pc:docMk/>
            <pc:sldMk cId="1719986957" sldId="569"/>
            <ac:picMk id="7" creationId="{50839269-80E3-4691-5EB4-4B25750C7EBC}"/>
          </ac:picMkLst>
        </pc:picChg>
      </pc:sldChg>
      <pc:sldChg chg="modSp add mod">
        <pc:chgData name="Burnett, Carl M" userId="396d1247-df83-4d28-bee2-e66279f856eb" providerId="ADAL" clId="{DC2D52E6-E5E5-4CAD-BAC6-988BF05B345D}" dt="2024-08-29T11:25:43.265" v="83" actId="14"/>
        <pc:sldMkLst>
          <pc:docMk/>
          <pc:sldMk cId="3725618192" sldId="570"/>
        </pc:sldMkLst>
        <pc:spChg chg="mod">
          <ac:chgData name="Burnett, Carl M" userId="396d1247-df83-4d28-bee2-e66279f856eb" providerId="ADAL" clId="{DC2D52E6-E5E5-4CAD-BAC6-988BF05B345D}" dt="2024-08-29T11:25:43.265" v="83" actId="14"/>
          <ac:spMkLst>
            <pc:docMk/>
            <pc:sldMk cId="3725618192" sldId="570"/>
            <ac:spMk id="3" creationId="{73C5F924-F483-5409-DBE4-FBEF1D496B5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B9B22155-F6E3-406E-B04F-D5269B29CDF0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698500"/>
            <a:ext cx="6205537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C9977555-22F0-4940-AEB2-481FD6E5A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55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DA61B-707B-4EF5-A4C9-24E8B840918D}" type="datetime1">
              <a:rPr lang="en-US" smtClean="0"/>
              <a:t>8/29/2024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47C7-36F9-4935-B987-9600FD5B61BA}" type="datetime1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5775-E0EA-4DCB-9402-FF5557D2ADCA}" type="datetime1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8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F676-3F9C-425B-9093-4054CF842F40}" type="datetime1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0F2-8F4A-4B11-A1F6-1D2286B59615}" type="datetime1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FEEE-349B-4EAB-905B-C3EDC7F73B18}" type="datetime1">
              <a:rPr lang="en-US" smtClean="0"/>
              <a:t>8/29/2024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F0DE-D23C-47AA-B4E0-33B9F601A10F}" type="datetime1">
              <a:rPr lang="en-US" smtClean="0"/>
              <a:t>8/29/2024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0A4F2-99AB-4F43-8DE1-D39CFB959313}" type="datetime1">
              <a:rPr lang="en-US" smtClean="0"/>
              <a:t>8/29/2024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09BAE-AFFB-4A84-BEFB-00606283DD36}" type="datetime1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51C5-9AA0-4405-B93C-13B562819393}" type="datetime1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9752F4-780B-4A3D-981C-CEA79B4EE90B}" type="datetime1">
              <a:rPr lang="en-US" smtClean="0"/>
              <a:t>8/29/2024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/>
              <a:t>Copyright © Carl M. Burnett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1" kern="1200">
          <a:ln>
            <a:noFill/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894" y="438150"/>
            <a:ext cx="7848153" cy="3429000"/>
          </a:xfrm>
        </p:spPr>
        <p:txBody>
          <a:bodyPr anchor="ctr"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ITI 499 – Mastering Windows Fundamentals</a:t>
            </a:r>
            <a:br>
              <a:rPr lang="en-US" dirty="0">
                <a:ea typeface="ＭＳ Ｐゴシック" pitchFamily="34" charset="-128"/>
              </a:rPr>
            </a:br>
            <a:r>
              <a:rPr lang="en-US" dirty="0">
                <a:ea typeface="ＭＳ Ｐゴシック" pitchFamily="34" charset="-128"/>
              </a:rPr>
              <a:t>Session II</a:t>
            </a:r>
            <a:br>
              <a:rPr lang="en-US" sz="4000" dirty="0">
                <a:ea typeface="ＭＳ Ｐゴシック" pitchFamily="34" charset="-128"/>
              </a:rPr>
            </a:br>
            <a:endParaRPr lang="en-US" dirty="0">
              <a:ea typeface="ＭＳ Ｐゴシック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638550"/>
            <a:ext cx="7854696" cy="706902"/>
          </a:xfrm>
        </p:spPr>
        <p:txBody>
          <a:bodyPr>
            <a:noAutofit/>
          </a:bodyPr>
          <a:lstStyle/>
          <a:p>
            <a:r>
              <a:rPr lang="en-US" sz="1800" dirty="0"/>
              <a:t>http://www.profburnett.com</a:t>
            </a:r>
          </a:p>
        </p:txBody>
      </p:sp>
    </p:spTree>
    <p:extLst>
      <p:ext uri="{BB962C8B-B14F-4D97-AF65-F5344CB8AC3E}">
        <p14:creationId xmlns:p14="http://schemas.microsoft.com/office/powerpoint/2010/main" val="705180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C1DFD-D0B6-7F13-80F2-E1205313B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Session 2 - File Management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5F924-F483-5409-DBE4-FBEF1D496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+mj-lt"/>
              <a:buAutoNum type="arabicPeriod"/>
            </a:pPr>
            <a:r>
              <a:rPr lang="en-US" dirty="0"/>
              <a:t>Working with Files and Folders 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Understanding File Types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Understanding the Folder Structure (Hierarchy) &amp; File Paths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Creating, moving, and copying files and folders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Creating Shortcuts to files &amp; folders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Renaming and deleting files and folders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Recover Deleted Files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Searching for files and folders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29CD5-C908-DBDC-0B4C-951B7C3CB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B91DB-0BC5-6A49-C67C-92F9FEFC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04A35-8728-B8E9-7E78-9616A34F4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74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0B83A-4466-DA79-752B-936FEAD3C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Types</a:t>
            </a:r>
          </a:p>
        </p:txBody>
      </p:sp>
      <p:pic>
        <p:nvPicPr>
          <p:cNvPr id="8" name="Content Placeholder 7" descr="A table with text and images&#10;&#10;Description automatically generated with medium confidence">
            <a:extLst>
              <a:ext uri="{FF2B5EF4-FFF2-40B4-BE49-F238E27FC236}">
                <a16:creationId xmlns:a16="http://schemas.microsoft.com/office/drawing/2014/main" id="{C9DE8EBC-0B3F-3781-C150-C75F512F0D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815" y="1450975"/>
            <a:ext cx="5676370" cy="329247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7F2BA-57D8-0E09-AD7B-57063CCE0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6F679-7D80-D133-A797-A4912D542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A6B51-532B-EF7C-3C6F-F5FE9C198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68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725BB-D5BB-90F9-43DE-90EDD7206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Type Extensions and Icons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2029C-2C47-576E-EBCA-73EE284C6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4AA72-319E-E8E5-DB50-9349500EB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874DA-8FB7-B3EB-1756-1BEDF44F8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B6FB3-0BB3-DCD7-94D0-A9AC9E80D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4092EF-1170-68B3-044C-71ED56C69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603750"/>
            <a:ext cx="6057900" cy="301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00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4F8AB-ED3A-5CF7-48E1-67B7CB8D2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49A79F6-87FE-89C8-B2BD-B58FA9633D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3111" y="1450975"/>
            <a:ext cx="4397778" cy="329247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C8E9D-B07F-1324-C989-55A44CE05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CF67C-399D-AB9A-0E1E-5B6C52BB2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7E52C-6787-208F-FB7C-985E0CC40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24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DAB39-0463-4C86-C083-209C1F39F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A70CC-C0DF-A772-C0D0-7C4D2CDD9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AB3F1-A2C3-61C2-732B-F84F95119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67FDC-08E5-0482-4FCC-C4A195E99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857DB-8C4A-9728-DBA3-DE27652B6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839269-80E3-4691-5EB4-4B25750C7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423975"/>
            <a:ext cx="5067300" cy="348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986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C1DFD-D0B6-7F13-80F2-E1205313B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Session 2 - File Management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5F924-F483-5409-DBE4-FBEF1D496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77190" indent="-285750">
              <a:buFont typeface="+mj-lt"/>
              <a:buAutoNum type="arabicPeriod"/>
            </a:pPr>
            <a:r>
              <a:rPr lang="en-US" dirty="0"/>
              <a:t>Creating, moving, and copying files and folders</a:t>
            </a:r>
          </a:p>
          <a:p>
            <a:pPr marL="377190" indent="-285750">
              <a:buFont typeface="+mj-lt"/>
              <a:buAutoNum type="arabicPeriod"/>
            </a:pPr>
            <a:r>
              <a:rPr lang="en-US" dirty="0"/>
              <a:t>Creating Shortcuts to files &amp; folders</a:t>
            </a:r>
          </a:p>
          <a:p>
            <a:pPr marL="377190" indent="-285750">
              <a:buFont typeface="+mj-lt"/>
              <a:buAutoNum type="arabicPeriod"/>
            </a:pPr>
            <a:r>
              <a:rPr lang="en-US" dirty="0"/>
              <a:t>Renaming and deleting files and folders</a:t>
            </a:r>
          </a:p>
          <a:p>
            <a:pPr marL="377190" indent="-285750">
              <a:buFont typeface="+mj-lt"/>
              <a:buAutoNum type="arabicPeriod"/>
            </a:pPr>
            <a:r>
              <a:rPr lang="en-US" dirty="0"/>
              <a:t>Recover Deleted Files</a:t>
            </a:r>
          </a:p>
          <a:p>
            <a:pPr marL="377190" indent="-285750">
              <a:buFont typeface="+mj-lt"/>
              <a:buAutoNum type="arabicPeriod"/>
            </a:pPr>
            <a:r>
              <a:rPr lang="en-US" dirty="0"/>
              <a:t>Searching for files and folders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29CD5-C908-DBDC-0B4C-951B7C3CB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B91DB-0BC5-6A49-C67C-92F9FEFC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04A35-8728-B8E9-7E78-9616A34F4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181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fBurnet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ProfBurnett</Template>
  <TotalTime>1382</TotalTime>
  <Words>158</Words>
  <Application>Microsoft Office PowerPoint</Application>
  <PresentationFormat>On-screen Show (16:9)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ＭＳ Ｐゴシック</vt:lpstr>
      <vt:lpstr>Arial</vt:lpstr>
      <vt:lpstr>Calibri</vt:lpstr>
      <vt:lpstr>Constantia</vt:lpstr>
      <vt:lpstr>Wingdings 2</vt:lpstr>
      <vt:lpstr>ProfBurnett</vt:lpstr>
      <vt:lpstr>ITI 499 – Mastering Windows Fundamentals Session II </vt:lpstr>
      <vt:lpstr>Session 2 - File Management</vt:lpstr>
      <vt:lpstr>File Types</vt:lpstr>
      <vt:lpstr>File Type Extensions and Icons</vt:lpstr>
      <vt:lpstr>PowerPoint Presentation</vt:lpstr>
      <vt:lpstr>PowerPoint Presentation</vt:lpstr>
      <vt:lpstr>Session 2 - File Management</vt:lpstr>
    </vt:vector>
  </TitlesOfParts>
  <Company>BWGM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ITI 133 HTML5  Desktop and  Mobile  Level I</dc:title>
  <dc:creator>Professor Burnett</dc:creator>
  <cp:lastModifiedBy>Burnett, Carl M</cp:lastModifiedBy>
  <cp:revision>103</cp:revision>
  <cp:lastPrinted>2019-10-10T16:15:34Z</cp:lastPrinted>
  <dcterms:created xsi:type="dcterms:W3CDTF">2015-01-17T12:40:41Z</dcterms:created>
  <dcterms:modified xsi:type="dcterms:W3CDTF">2024-08-29T11:25:51Z</dcterms:modified>
</cp:coreProperties>
</file>