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556" r:id="rId3"/>
    <p:sldId id="288" r:id="rId4"/>
    <p:sldId id="401" r:id="rId5"/>
    <p:sldId id="286" r:id="rId6"/>
    <p:sldId id="564" r:id="rId7"/>
    <p:sldId id="565" r:id="rId8"/>
    <p:sldId id="566" r:id="rId9"/>
    <p:sldId id="567" r:id="rId10"/>
    <p:sldId id="320" r:id="rId11"/>
    <p:sldId id="568" r:id="rId12"/>
  </p:sldIdLst>
  <p:sldSz cx="9144000" cy="5143500" type="screen16x9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BC221-B19B-4334-91C9-47B3F842EBD1}" v="8" dt="2024-08-27T20:09:25.5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84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DA61B-707B-4EF5-A4C9-24E8B840918D}" type="datetime1">
              <a:rPr lang="en-US" smtClean="0"/>
              <a:t>8/29/2024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47C7-36F9-4935-B987-9600FD5B61BA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5775-E0EA-4DCB-9402-FF5557D2ADCA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F676-3F9C-425B-9093-4054CF842F40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0F2-8F4A-4B11-A1F6-1D2286B59615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FEEE-349B-4EAB-905B-C3EDC7F73B18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F0DE-D23C-47AA-B4E0-33B9F601A10F}" type="datetime1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9BAE-AFFB-4A84-BEFB-00606283DD36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51C5-9AA0-4405-B93C-13B562819393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9752F4-780B-4A3D-981C-CEA79B4EE90B}" type="datetime1">
              <a:rPr lang="en-US" smtClean="0"/>
              <a:t>8/29/2024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alendly.com/profburnet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profburnett.com/" TargetMode="External"/><Relationship Id="rId4" Type="http://schemas.openxmlformats.org/officeDocument/2006/relationships/hyperlink" Target="mailto:cb@profburnett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ofburnett.com/years/2024/Fall/MC/Windows_Fundamentals/2024_Fall_Windows_Fundamentals_Overview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ITI 499 – Mastering Windows Fundamentals</a:t>
            </a:r>
            <a:br>
              <a:rPr lang="en-US" sz="4000" dirty="0">
                <a:ea typeface="ＭＳ Ｐゴシック" pitchFamily="34" charset="-128"/>
              </a:rPr>
            </a:br>
            <a:endParaRPr lang="en-US" dirty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52E42-D81B-4DD5-8895-511AC9E0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6AF27-3280-49BA-8FB5-7E7BA5A7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8E8F-6ED8-48A7-AAD9-BD095518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C2E83-3762-4F69-9822-ED515A389594}"/>
              </a:ext>
            </a:extLst>
          </p:cNvPr>
          <p:cNvSpPr txBox="1"/>
          <p:nvPr/>
        </p:nvSpPr>
        <p:spPr>
          <a:xfrm>
            <a:off x="2550036" y="863590"/>
            <a:ext cx="40439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81797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/>
              <a:t>Course Review</a:t>
            </a:r>
            <a:endParaRPr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5423"/>
            <a:ext cx="8229600" cy="3291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Session 1 - Windows User Interface</a:t>
            </a:r>
          </a:p>
          <a:p>
            <a:pPr>
              <a:defRPr/>
            </a:pPr>
            <a:r>
              <a:rPr lang="en-US" sz="2400" b="1" dirty="0"/>
              <a:t>Session 2 - File Management</a:t>
            </a:r>
          </a:p>
          <a:p>
            <a:pPr>
              <a:defRPr/>
            </a:pPr>
            <a:r>
              <a:rPr lang="en-US" sz="2400" b="1" dirty="0"/>
              <a:t>Session 3 - Managing Applications &amp; Browsing the Web</a:t>
            </a:r>
          </a:p>
          <a:p>
            <a:pPr>
              <a:defRPr/>
            </a:pPr>
            <a:r>
              <a:rPr lang="en-US" sz="2400" b="1" dirty="0"/>
              <a:t>Session 4 - Personalization (Customization) &amp; Settings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F08ED-8311-1FE9-6652-B75F98DC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139306"/>
            <a:ext cx="4038600" cy="1661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Profburnett Scheduler </a:t>
            </a:r>
            <a:r>
              <a:rPr lang="en-US" sz="1800" dirty="0">
                <a:hlinkClick r:id="rId2"/>
              </a:rPr>
              <a:t>https://calendly.com/profburnett</a:t>
            </a: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5A0C-69C6-4D63-B41E-A13CE09D79E4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2007 - 2024 Carl M. Burnett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  <p:pic>
        <p:nvPicPr>
          <p:cNvPr id="3" name="Picture 2" descr="A qr code with a black and white background&#10;&#10;Description automatically generated">
            <a:extLst>
              <a:ext uri="{FF2B5EF4-FFF2-40B4-BE49-F238E27FC236}">
                <a16:creationId xmlns:a16="http://schemas.microsoft.com/office/drawing/2014/main" id="{C1AC77B9-CC58-18DC-0EEA-7F0A81C5B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7564"/>
            <a:ext cx="819150" cy="81915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052A324-2F34-3846-682A-905D4F2A3182}"/>
              </a:ext>
            </a:extLst>
          </p:cNvPr>
          <p:cNvSpPr txBox="1">
            <a:spLocks noChangeArrowheads="1"/>
          </p:cNvSpPr>
          <p:nvPr/>
        </p:nvSpPr>
        <p:spPr>
          <a:xfrm>
            <a:off x="404381" y="1875019"/>
            <a:ext cx="4038600" cy="2346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Carl Burnett</a:t>
            </a:r>
          </a:p>
          <a:p>
            <a:r>
              <a:rPr lang="en-US" sz="2400" dirty="0"/>
              <a:t>Prof – Montgomery College </a:t>
            </a:r>
          </a:p>
          <a:p>
            <a:r>
              <a:rPr lang="en-US" sz="2400" dirty="0">
                <a:hlinkClick r:id="rId4"/>
              </a:rPr>
              <a:t>cb@profburnett.com</a:t>
            </a:r>
            <a:r>
              <a:rPr lang="en-US" sz="2400" dirty="0"/>
              <a:t> </a:t>
            </a:r>
          </a:p>
          <a:p>
            <a:r>
              <a:rPr lang="en-US" sz="2400" dirty="0"/>
              <a:t>240.603.3194</a:t>
            </a:r>
          </a:p>
          <a:p>
            <a:endParaRPr lang="en-US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994B1EE-2494-4A13-07FA-C86EC3C23C13}"/>
              </a:ext>
            </a:extLst>
          </p:cNvPr>
          <p:cNvSpPr txBox="1">
            <a:spLocks/>
          </p:cNvSpPr>
          <p:nvPr/>
        </p:nvSpPr>
        <p:spPr>
          <a:xfrm>
            <a:off x="4648200" y="2927663"/>
            <a:ext cx="4038600" cy="16610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US" sz="1800" dirty="0" err="1"/>
              <a:t>Profburnett</a:t>
            </a:r>
            <a:r>
              <a:rPr lang="en-US" sz="1800" dirty="0"/>
              <a:t> Website </a:t>
            </a:r>
            <a:r>
              <a:rPr lang="en-US" sz="1800" dirty="0">
                <a:hlinkClick r:id="rId5"/>
              </a:rPr>
              <a:t>https://profburnett.com</a:t>
            </a:r>
            <a:r>
              <a:rPr lang="en-US" sz="1800" dirty="0"/>
              <a:t> </a:t>
            </a:r>
          </a:p>
          <a:p>
            <a:pPr marL="0" indent="0" algn="ctr">
              <a:buFont typeface="Wingdings 2"/>
              <a:buNone/>
            </a:pPr>
            <a:endParaRPr lang="en-US" sz="1800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2B89936-0C08-A5A3-C286-ECADF3EA23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99486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do?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want to learn from this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085B-9D33-47C7-AEB4-E199D78D2AB6}" type="datetime1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2007 - 2024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38890-B10C-43B1-A0F7-C9B673321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609600"/>
          </a:xfrm>
        </p:spPr>
        <p:txBody>
          <a:bodyPr>
            <a:noAutofit/>
          </a:bodyPr>
          <a:lstStyle/>
          <a:p>
            <a:r>
              <a:rPr lang="en-US" sz="4400" dirty="0"/>
              <a:t>Profburnett.com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8E8C-180E-4AD7-BADB-3D82E074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A59B-12F9-46FB-8D7C-3D3AB2D4FCCD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2CF80-D215-45AA-BA69-4DD2BD18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432A7-70AE-4607-A702-2FD6AE3C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9AEB2D0-3CA3-D292-424B-1051B04A9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6"/>
          <a:stretch/>
        </p:blipFill>
        <p:spPr>
          <a:xfrm>
            <a:off x="0" y="971550"/>
            <a:ext cx="9144000" cy="40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sz="4400"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5423"/>
            <a:ext cx="8229600" cy="3291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/>
              <a:t>Session 1 - Windows User Interface</a:t>
            </a:r>
          </a:p>
          <a:p>
            <a:pPr>
              <a:defRPr/>
            </a:pPr>
            <a:r>
              <a:rPr lang="en-US" sz="2400" b="1" dirty="0"/>
              <a:t>Session 2 - File Management</a:t>
            </a:r>
          </a:p>
          <a:p>
            <a:pPr>
              <a:defRPr/>
            </a:pPr>
            <a:r>
              <a:rPr lang="en-US" sz="2400" b="1" dirty="0"/>
              <a:t>Session 3 - Managing Applications &amp; Browsing the Web</a:t>
            </a:r>
          </a:p>
          <a:p>
            <a:pPr>
              <a:defRPr/>
            </a:pPr>
            <a:r>
              <a:rPr lang="en-US" sz="2400" b="1" dirty="0"/>
              <a:t>Session 4 - Personalization (Customization) &amp; Settings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4B26-E748-4C6B-9D31-9DBBFD1CD2C5}" type="datetime1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5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74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74B1-A222-08E7-23F9-57F2996D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Session 1 - Windows User Interface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C5C35-F00C-8FBC-8043-150DCBCB8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Class Overview &amp; Introduction to Windows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Overview of Windows operating system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Key features of Windows</a:t>
            </a:r>
          </a:p>
          <a:p>
            <a:pPr>
              <a:buFont typeface="+mj-lt"/>
              <a:buAutoNum type="arabicPeriod"/>
            </a:pPr>
            <a:r>
              <a:rPr lang="en-US" dirty="0"/>
              <a:t>Understanding the Windows User Interface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Overview of the mouse/pointer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Desktop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Start menu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Taskbar (Icons/Buttons, Notification Area/Action Center, Search Tool)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D41E4-2AA7-AD94-7F31-B62C7527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256E-B1CA-CFF5-F8BD-AECBDA44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5D824-72AB-0DAE-B970-67FCC56A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DFD-D0B6-7F13-80F2-E1205313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Session 2 - File Management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F924-F483-5409-DBE4-FBEF1D49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Working with Files and Folders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Understanding File Types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Understanding the Folder Structure (Hierarchy) &amp; File Paths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Creating, moving, and copying files and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Creating Shortcuts to files &amp;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Renaming and deleting files and folders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Recover Deleted Files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Searching for files and folders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29CD5-C908-DBDC-0B4C-951B7C3C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91DB-0BC5-6A49-C67C-92F9FEFC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4A35-8728-B8E9-7E78-9616A34F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7BF0-46C9-8128-4EF4-2EFD3117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5095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/>
              <a:t>Session 3 - Managing Applications &amp; Browsing the Web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4920-AC55-586E-DA5D-16FAB59F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345"/>
            <a:ext cx="8229600" cy="329184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Managing Applications in Windows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Running and closing applications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Switching between open applications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Installing and uninstalling applications (from the Microsoft Store)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Using Edge to browse the World Wide Web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Download and attach files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Task Manager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CE25F-28F9-BAAB-1F2D-91240AA5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D9A9-E84F-0F03-94D8-0BCCF0FF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27B6-1E63-6D87-C339-FC86D0A3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7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6570-43A7-24A8-CBE6-58DB8696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/>
              <a:t>Session 4 - Personalization (Customization) &amp; Settings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C486-A809-B393-6B1A-E21FD63B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329184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Personalizing Windows 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Customizing the desktop background and/or theme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Changing mouse settings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Finding System Information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Overview of Windows Update &amp; Windows Defender</a:t>
            </a:r>
          </a:p>
          <a:p>
            <a:pPr>
              <a:buFont typeface="+mj-lt"/>
              <a:buAutoNum type="arabicPeriod"/>
            </a:pPr>
            <a:r>
              <a:rPr lang="en-US" dirty="0"/>
              <a:t>Review, Course Evaluations, Q&amp;A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98DF-A210-E176-FAE5-8EFE20D2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9207-B379-4ABB-9AAC-9C6CF0C36CA8}" type="datetime1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39448-2D02-F9BB-6BBC-8CD16BA3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06A8-A40A-EF92-5BD9-F67631AB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2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1370</TotalTime>
  <Words>409</Words>
  <Application>Microsoft Office PowerPoint</Application>
  <PresentationFormat>On-screen Show (16:9)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Calibri</vt:lpstr>
      <vt:lpstr>Constantia</vt:lpstr>
      <vt:lpstr>Wingdings 2</vt:lpstr>
      <vt:lpstr>ProfBurnett</vt:lpstr>
      <vt:lpstr>ITI 499 – Mastering Windows Fundamentals </vt:lpstr>
      <vt:lpstr>Instructor Info</vt:lpstr>
      <vt:lpstr> Introduce Yourselves</vt:lpstr>
      <vt:lpstr>Profburnett.com</vt:lpstr>
      <vt:lpstr>Outline</vt:lpstr>
      <vt:lpstr>Session 1 - Windows User Interface</vt:lpstr>
      <vt:lpstr>Session 2 - File Management</vt:lpstr>
      <vt:lpstr>Session 3 - Managing Applications &amp; Browsing the Web</vt:lpstr>
      <vt:lpstr>Session 4 - Personalization (Customization) &amp; Settings</vt:lpstr>
      <vt:lpstr>PowerPoint Presentation</vt:lpstr>
      <vt:lpstr>Course 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Burnett, Carl M</cp:lastModifiedBy>
  <cp:revision>103</cp:revision>
  <cp:lastPrinted>2019-10-10T16:15:34Z</cp:lastPrinted>
  <dcterms:created xsi:type="dcterms:W3CDTF">2015-01-17T12:40:41Z</dcterms:created>
  <dcterms:modified xsi:type="dcterms:W3CDTF">2024-08-29T11:13:51Z</dcterms:modified>
</cp:coreProperties>
</file>