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8"/>
  </p:notesMasterIdLst>
  <p:sldIdLst>
    <p:sldId id="257" r:id="rId2"/>
    <p:sldId id="288" r:id="rId3"/>
    <p:sldId id="316" r:id="rId4"/>
    <p:sldId id="317" r:id="rId5"/>
    <p:sldId id="318" r:id="rId6"/>
    <p:sldId id="319" r:id="rId7"/>
    <p:sldId id="320" r:id="rId8"/>
    <p:sldId id="321" r:id="rId9"/>
    <p:sldId id="322" r:id="rId10"/>
    <p:sldId id="267" r:id="rId11"/>
    <p:sldId id="268" r:id="rId12"/>
    <p:sldId id="269" r:id="rId13"/>
    <p:sldId id="272" r:id="rId14"/>
    <p:sldId id="273" r:id="rId15"/>
    <p:sldId id="323" r:id="rId16"/>
    <p:sldId id="335" r:id="rId17"/>
    <p:sldId id="336" r:id="rId18"/>
    <p:sldId id="337" r:id="rId19"/>
    <p:sldId id="338" r:id="rId20"/>
    <p:sldId id="262" r:id="rId21"/>
    <p:sldId id="339" r:id="rId22"/>
    <p:sldId id="359" r:id="rId23"/>
    <p:sldId id="340" r:id="rId24"/>
    <p:sldId id="341" r:id="rId25"/>
    <p:sldId id="360" r:id="rId26"/>
    <p:sldId id="343" r:id="rId27"/>
    <p:sldId id="344" r:id="rId28"/>
    <p:sldId id="345" r:id="rId29"/>
    <p:sldId id="346" r:id="rId30"/>
    <p:sldId id="347" r:id="rId31"/>
    <p:sldId id="348" r:id="rId32"/>
    <p:sldId id="351" r:id="rId33"/>
    <p:sldId id="353" r:id="rId34"/>
    <p:sldId id="354" r:id="rId35"/>
    <p:sldId id="293" r:id="rId36"/>
    <p:sldId id="361" r:id="rId3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howGuides="1">
      <p:cViewPr varScale="1">
        <p:scale>
          <a:sx n="75" d="100"/>
          <a:sy n="75" d="100"/>
        </p:scale>
        <p:origin x="56" y="42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878481-C573-49B0-BC47-9DCCC6B4224D}" type="datetimeFigureOut">
              <a:rPr lang="en-US" smtClean="0"/>
              <a:t>9/15/2025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74A746-6811-4CB7-86D7-25559EFA4360}" type="slidenum">
              <a:rPr lang="en-US" smtClean="0"/>
              <a:t>‹#›</a:t>
            </a:fld>
            <a:endParaRPr lang="en-US"/>
          </a:p>
        </p:txBody>
      </p:sp>
    </p:spTree>
    <p:extLst>
      <p:ext uri="{BB962C8B-B14F-4D97-AF65-F5344CB8AC3E}">
        <p14:creationId xmlns:p14="http://schemas.microsoft.com/office/powerpoint/2010/main" val="1465423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a:xfrm>
            <a:off x="381000" y="685800"/>
            <a:ext cx="6096000" cy="3429000"/>
          </a:xfrm>
          <a:ln/>
        </p:spPr>
      </p:sp>
      <p:sp>
        <p:nvSpPr>
          <p:cNvPr id="77826" name="Notes Placeholder 2"/>
          <p:cNvSpPr>
            <a:spLocks noGrp="1"/>
          </p:cNvSpPr>
          <p:nvPr>
            <p:ph type="body" idx="1"/>
          </p:nvPr>
        </p:nvSpPr>
        <p:spPr>
          <a:noFill/>
          <a:ln/>
        </p:spPr>
        <p:txBody>
          <a:bodyPr/>
          <a:lstStyle/>
          <a:p>
            <a:endParaRPr lang="en-US" dirty="0"/>
          </a:p>
        </p:txBody>
      </p:sp>
      <p:sp>
        <p:nvSpPr>
          <p:cNvPr id="4" name="Slide Number Placeholder 3"/>
          <p:cNvSpPr>
            <a:spLocks noGrp="1"/>
          </p:cNvSpPr>
          <p:nvPr>
            <p:ph type="sldNum" sz="quarter" idx="5"/>
          </p:nvPr>
        </p:nvSpPr>
        <p:spPr/>
        <p:txBody>
          <a:bodyPr/>
          <a:lstStyle/>
          <a:p>
            <a:pPr>
              <a:defRPr/>
            </a:pPr>
            <a:fld id="{EE8864D0-3CBE-4737-8223-73678754424A}" type="slidenum">
              <a:rPr lang="en-US" smtClean="0"/>
              <a:pPr>
                <a:defRPr/>
              </a:pPr>
              <a:t>1</a:t>
            </a:fld>
            <a:endParaRPr lang="en-US" dirty="0"/>
          </a:p>
        </p:txBody>
      </p:sp>
    </p:spTree>
    <p:extLst>
      <p:ext uri="{BB962C8B-B14F-4D97-AF65-F5344CB8AC3E}">
        <p14:creationId xmlns:p14="http://schemas.microsoft.com/office/powerpoint/2010/main" val="3413161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The font family of a text is set with the font-family property. There are many different</a:t>
            </a:r>
            <a:r>
              <a:rPr lang="en-US" baseline="0" dirty="0">
                <a:effectLst/>
              </a:rPr>
              <a:t> types of font families. </a:t>
            </a:r>
          </a:p>
          <a:p>
            <a:endParaRPr lang="en-US" baseline="0" dirty="0">
              <a:effectLst/>
            </a:endParaRPr>
          </a:p>
          <a:p>
            <a:r>
              <a:rPr lang="en-US" baseline="0" dirty="0">
                <a:effectLst/>
              </a:rPr>
              <a:t>This list includes Serif, Sans Serif, </a:t>
            </a:r>
            <a:r>
              <a:rPr lang="en-US" baseline="0" dirty="0" err="1">
                <a:effectLst/>
              </a:rPr>
              <a:t>Monospace</a:t>
            </a:r>
            <a:r>
              <a:rPr lang="en-US" baseline="0" dirty="0">
                <a:effectLst/>
              </a:rPr>
              <a:t>, Cursive and </a:t>
            </a:r>
            <a:r>
              <a:rPr lang="en-US" baseline="0" dirty="0" err="1">
                <a:effectLst/>
              </a:rPr>
              <a:t>Fatasy</a:t>
            </a:r>
            <a:r>
              <a:rPr lang="en-US" baseline="0" dirty="0">
                <a:effectLst/>
              </a:rPr>
              <a:t> font families. </a:t>
            </a:r>
          </a:p>
          <a:p>
            <a:endParaRPr lang="en-US" baseline="0" dirty="0">
              <a:effectLst/>
            </a:endParaRPr>
          </a:p>
          <a:p>
            <a:r>
              <a:rPr lang="en-US" baseline="0" dirty="0">
                <a:effectLst/>
              </a:rPr>
              <a:t>When you define a font family to be used in a web page there should be s</a:t>
            </a:r>
            <a:r>
              <a:rPr lang="en-US" dirty="0">
                <a:effectLst/>
              </a:rPr>
              <a:t>everal font names as a "fallback" font for the page. If the browser does not support the first font, it tries the next font. Start with the font you want, and end with a generic family, to let the browser pick a similar font in the generic family, if no other fonts are available. </a:t>
            </a:r>
          </a:p>
          <a:p>
            <a:endParaRPr lang="en-US" dirty="0"/>
          </a:p>
        </p:txBody>
      </p:sp>
      <p:sp>
        <p:nvSpPr>
          <p:cNvPr id="4" name="Slide Number Placeholder 3"/>
          <p:cNvSpPr>
            <a:spLocks noGrp="1"/>
          </p:cNvSpPr>
          <p:nvPr>
            <p:ph type="sldNum" sz="quarter" idx="10"/>
          </p:nvPr>
        </p:nvSpPr>
        <p:spPr/>
        <p:txBody>
          <a:bodyPr/>
          <a:lstStyle/>
          <a:p>
            <a:pPr>
              <a:defRPr/>
            </a:pPr>
            <a:fld id="{85553DA4-8E42-4430-9B75-C0CB2FF86DC0}" type="slidenum">
              <a:rPr lang="en-US" smtClean="0"/>
              <a:pPr>
                <a:defRPr/>
              </a:pPr>
              <a:t>3</a:t>
            </a:fld>
            <a:endParaRPr lang="en-US" dirty="0"/>
          </a:p>
        </p:txBody>
      </p:sp>
    </p:spTree>
    <p:extLst>
      <p:ext uri="{BB962C8B-B14F-4D97-AF65-F5344CB8AC3E}">
        <p14:creationId xmlns:p14="http://schemas.microsoft.com/office/powerpoint/2010/main" val="4044119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way</a:t>
            </a:r>
            <a:r>
              <a:rPr lang="en-US" baseline="0" dirty="0"/>
              <a:t> you specify the font family you would like to use is to declare the primary font you want, then a secondary or third font and then the font family. </a:t>
            </a:r>
          </a:p>
          <a:p>
            <a:endParaRPr lang="en-US" baseline="0" dirty="0"/>
          </a:p>
          <a:p>
            <a:r>
              <a:rPr lang="en-US" b="1" baseline="0" dirty="0"/>
              <a:t>[First Bullet] </a:t>
            </a:r>
          </a:p>
          <a:p>
            <a:endParaRPr lang="en-US" b="1" baseline="0" dirty="0"/>
          </a:p>
          <a:p>
            <a:r>
              <a:rPr lang="en-US" baseline="0" dirty="0"/>
              <a:t>In this example we are declare two fonts to be used. The first is Arial, then Helvetica, and then the font family. In the case, san-serif. </a:t>
            </a:r>
          </a:p>
          <a:p>
            <a:endParaRPr lang="en-US" baseline="0" dirty="0"/>
          </a:p>
          <a:p>
            <a:r>
              <a:rPr lang="en-US" b="1" baseline="0" dirty="0"/>
              <a:t>[Second Bullet] </a:t>
            </a:r>
          </a:p>
          <a:p>
            <a:endParaRPr lang="en-US" b="1" baseline="0" dirty="0"/>
          </a:p>
          <a:p>
            <a:r>
              <a:rPr lang="en-US" baseline="0" dirty="0"/>
              <a:t>In the next example we declare a serif font family. </a:t>
            </a:r>
          </a:p>
          <a:p>
            <a:endParaRPr lang="en-US" baseline="0" dirty="0"/>
          </a:p>
          <a:p>
            <a:r>
              <a:rPr lang="en-US" b="1" baseline="0" dirty="0"/>
              <a:t>[Last Bullet] </a:t>
            </a:r>
            <a:endParaRPr lang="en-US" baseline="0" dirty="0"/>
          </a:p>
          <a:p>
            <a:endParaRPr lang="en-US" baseline="0" dirty="0"/>
          </a:p>
          <a:p>
            <a:r>
              <a:rPr lang="en-US" baseline="0" dirty="0"/>
              <a:t>In the last example we declare a </a:t>
            </a:r>
            <a:r>
              <a:rPr lang="en-US" baseline="0" dirty="0" err="1"/>
              <a:t>monospace</a:t>
            </a:r>
            <a:r>
              <a:rPr lang="en-US" baseline="0" dirty="0"/>
              <a:t> font family. </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[First Button - Go to W3C Website] </a:t>
            </a:r>
            <a:endParaRPr lang="en-US" baseline="0" dirty="0"/>
          </a:p>
          <a:p>
            <a:endParaRPr lang="en-US" dirty="0"/>
          </a:p>
          <a:p>
            <a:r>
              <a:rPr lang="en-US" dirty="0"/>
              <a:t>If you’re not sure about the combinations you should use to declare</a:t>
            </a:r>
            <a:r>
              <a:rPr lang="en-US" baseline="0" dirty="0"/>
              <a:t> a font family you can use this website to see what are web safe fonts to use. Here they identify San-Serif font families, Serif font families, and </a:t>
            </a:r>
            <a:r>
              <a:rPr lang="en-US" baseline="0" dirty="0" err="1"/>
              <a:t>Monospaced</a:t>
            </a:r>
            <a:r>
              <a:rPr lang="en-US" baseline="0" dirty="0"/>
              <a:t> font families. </a:t>
            </a:r>
          </a:p>
          <a:p>
            <a:endParaRPr lang="en-US" baseline="0" dirty="0"/>
          </a:p>
          <a:p>
            <a:r>
              <a:rPr lang="en-US" baseline="0" dirty="0"/>
              <a:t>In this example we have a stylization rule that uses a pseudo-class to define the font family. Two families have been defined by class. The classes are serif and sanserif. Each class is further defined by fonts to be used in the font family.</a:t>
            </a:r>
          </a:p>
          <a:p>
            <a:endParaRPr lang="en-US" baseline="0" dirty="0"/>
          </a:p>
          <a:p>
            <a:r>
              <a:rPr lang="en-US" baseline="0" dirty="0"/>
              <a:t>In the HTML code for the web page the classes are used to stylize each paragraph by font family. </a:t>
            </a:r>
          </a:p>
          <a:p>
            <a:endParaRPr lang="en-US" baseline="0" dirty="0"/>
          </a:p>
          <a:p>
            <a:r>
              <a:rPr lang="en-US" baseline="0" dirty="0"/>
              <a:t>Now replace one of the font families with another font family and see the results. You can also add another </a:t>
            </a:r>
            <a:r>
              <a:rPr lang="en-US" baseline="0" dirty="0" err="1"/>
              <a:t>monospace</a:t>
            </a:r>
            <a:r>
              <a:rPr lang="en-US" baseline="0" dirty="0"/>
              <a:t> font family if you want.</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[Minimize Browser] </a:t>
            </a: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Once you have completed</a:t>
            </a:r>
            <a:r>
              <a:rPr lang="en-US" sz="1200" baseline="0" dirty="0"/>
              <a:t> this exercise come back and restart the video. </a:t>
            </a:r>
            <a:endParaRPr lang="en-US" sz="120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85553DA4-8E42-4430-9B75-C0CB2FF86DC0}" type="slidenum">
              <a:rPr lang="en-US" smtClean="0"/>
              <a:pPr>
                <a:defRPr/>
              </a:pPr>
              <a:t>4</a:t>
            </a:fld>
            <a:endParaRPr lang="en-US" dirty="0"/>
          </a:p>
        </p:txBody>
      </p:sp>
    </p:spTree>
    <p:extLst>
      <p:ext uri="{BB962C8B-B14F-4D97-AF65-F5344CB8AC3E}">
        <p14:creationId xmlns:p14="http://schemas.microsoft.com/office/powerpoint/2010/main" val="2694565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also specify the font size of a font.</a:t>
            </a:r>
            <a:r>
              <a:rPr lang="en-US" baseline="0" dirty="0"/>
              <a:t> The size can be an absolute size like 12 points or pixels or it can be specified in relative terms. When specifying in relative size we use a percentage. </a:t>
            </a:r>
          </a:p>
          <a:p>
            <a:endParaRPr lang="en-US" baseline="0" dirty="0"/>
          </a:p>
          <a:p>
            <a:r>
              <a:rPr lang="en-US" baseline="0" dirty="0"/>
              <a:t>This enables the font to size itself based on the device that will display the web page.</a:t>
            </a:r>
            <a:r>
              <a:rPr lang="en-US" dirty="0"/>
              <a:t> </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85553DA4-8E42-4430-9B75-C0CB2FF86DC0}" type="slidenum">
              <a:rPr lang="en-US" smtClean="0"/>
              <a:pPr>
                <a:defRPr/>
              </a:pPr>
              <a:t>5</a:t>
            </a:fld>
            <a:endParaRPr lang="en-US" dirty="0"/>
          </a:p>
        </p:txBody>
      </p:sp>
    </p:spTree>
    <p:extLst>
      <p:ext uri="{BB962C8B-B14F-4D97-AF65-F5344CB8AC3E}">
        <p14:creationId xmlns:p14="http://schemas.microsoft.com/office/powerpoint/2010/main" val="3541916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other</a:t>
            </a:r>
            <a:r>
              <a:rPr lang="en-US" baseline="0" dirty="0"/>
              <a:t> font styling properties that can be used to stylize a font. </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[First Button - Go to W3C Website] </a:t>
            </a:r>
            <a:endParaRPr lang="en-US" baseline="0" dirty="0"/>
          </a:p>
          <a:p>
            <a:br>
              <a:rPr lang="en-US" baseline="0" dirty="0"/>
            </a:br>
            <a:r>
              <a:rPr lang="en-US" baseline="0" dirty="0"/>
              <a:t>The font styling properties are listed for you here. One of the items you need to check is the version of browser supports this CSS font styling rules. Listed here are the versions of the major browsers and what version support font styling using these properties. </a:t>
            </a:r>
          </a:p>
          <a:p>
            <a:endParaRPr lang="en-US" baseline="0" dirty="0"/>
          </a:p>
          <a:p>
            <a:r>
              <a:rPr lang="en-US" baseline="0" dirty="0"/>
              <a:t>You can also experiment with the “Play It” feature to see how the font changes look in different browsers. </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[Minimize Browser] </a:t>
            </a: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[Second Button - Go to W3C Website] </a:t>
            </a:r>
            <a:endParaRPr lang="en-US" baseline="0" dirty="0"/>
          </a:p>
          <a:p>
            <a:endParaRPr lang="en-US" baseline="0" dirty="0"/>
          </a:p>
          <a:p>
            <a:r>
              <a:rPr lang="en-US" baseline="0" dirty="0"/>
              <a:t>The font variant is another font property that can be specified in CSS.  Again, one of the items you need to check is the version of browser to see if it supports this CSS font variant styling rules. </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You can also experiment with the “Play It” feature to see how the font variant changes look in different browsers.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[Minimize Browser]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[Third Button - Go to W3C Website] </a:t>
            </a:r>
            <a:endParaRPr lang="en-US" baseline="0" dirty="0"/>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You can also specify the font weight properties. Also check is the version of browser to see if it supports this CSS font weight styling rules.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You can also experiment with the “Play It” feature to see how the font variant changes look in different browsers.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[Minimize Browser]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[Exercise Buttons] </a:t>
            </a: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There are three exercises you can do to make changes to font style, font variant, and the font weight properties.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Once you have completed</a:t>
            </a:r>
            <a:r>
              <a:rPr lang="en-US" sz="1200" baseline="0" dirty="0"/>
              <a:t> these exercises come back and restart the video. </a:t>
            </a:r>
            <a:endParaRPr lang="en-US" sz="1200" dirty="0"/>
          </a:p>
        </p:txBody>
      </p:sp>
      <p:sp>
        <p:nvSpPr>
          <p:cNvPr id="4" name="Slide Number Placeholder 3"/>
          <p:cNvSpPr>
            <a:spLocks noGrp="1"/>
          </p:cNvSpPr>
          <p:nvPr>
            <p:ph type="sldNum" sz="quarter" idx="10"/>
          </p:nvPr>
        </p:nvSpPr>
        <p:spPr/>
        <p:txBody>
          <a:bodyPr/>
          <a:lstStyle/>
          <a:p>
            <a:pPr>
              <a:defRPr/>
            </a:pPr>
            <a:fld id="{85553DA4-8E42-4430-9B75-C0CB2FF86DC0}" type="slidenum">
              <a:rPr lang="en-US" smtClean="0"/>
              <a:pPr>
                <a:defRPr/>
              </a:pPr>
              <a:t>6</a:t>
            </a:fld>
            <a:endParaRPr lang="en-US" dirty="0"/>
          </a:p>
        </p:txBody>
      </p:sp>
    </p:spTree>
    <p:extLst>
      <p:ext uri="{BB962C8B-B14F-4D97-AF65-F5344CB8AC3E}">
        <p14:creationId xmlns:p14="http://schemas.microsoft.com/office/powerpoint/2010/main" val="2872674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There are also</a:t>
            </a:r>
            <a:r>
              <a:rPr lang="en-US" baseline="0" dirty="0"/>
              <a:t> text alignment styling properties that can be used to align text.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r>
              <a:rPr lang="en-US" baseline="0" dirty="0"/>
              <a:t>The text align properties are listed for you here. One of the items you need to check is the version of browser supports this CSS text alignment rules. Listed here are the versions of the major browsers and what version support text align styling using these properties. </a:t>
            </a:r>
          </a:p>
          <a:p>
            <a:endParaRPr lang="en-US" baseline="0" dirty="0"/>
          </a:p>
          <a:p>
            <a:r>
              <a:rPr lang="en-US" baseline="0" dirty="0"/>
              <a:t>You can also experiment with the “Play It” feature to see how the text align changes look in different browsers. </a:t>
            </a:r>
          </a:p>
          <a:p>
            <a:endParaRPr lang="en-US" baseline="0" dirty="0"/>
          </a:p>
          <a:p>
            <a:r>
              <a:rPr lang="en-US" baseline="0" dirty="0"/>
              <a:t>The text indent is another text alignment property that can be specified in CSS.  Again, one of the items you need to check is the version of browser to see if it supports this CSS text indent styling rules. </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You can also experiment with the “Play It” feature to see how the text indent properties look in different browsers. </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You can also specify the vertical alignment of images using the vertical-align properties. Also check is the version of browser to see if it supports this CSS vertical-align properties rules.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You can also experiment with the “Play It” feature to see how the image vertical-align properties look in different browsers.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There are three exercises you can do to make changes to text alignment, text indent, and image vertical-alignment properties.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Once you have completed</a:t>
            </a:r>
            <a:r>
              <a:rPr lang="en-US" sz="1200" baseline="0" dirty="0"/>
              <a:t> these exercises come back and restart the video. </a:t>
            </a:r>
            <a:endParaRPr lang="en-US" sz="1200" dirty="0"/>
          </a:p>
        </p:txBody>
      </p:sp>
      <p:sp>
        <p:nvSpPr>
          <p:cNvPr id="4" name="Slide Number Placeholder 3"/>
          <p:cNvSpPr>
            <a:spLocks noGrp="1"/>
          </p:cNvSpPr>
          <p:nvPr>
            <p:ph type="sldNum" sz="quarter" idx="10"/>
          </p:nvPr>
        </p:nvSpPr>
        <p:spPr/>
        <p:txBody>
          <a:bodyPr/>
          <a:lstStyle/>
          <a:p>
            <a:pPr>
              <a:defRPr/>
            </a:pPr>
            <a:fld id="{85553DA4-8E42-4430-9B75-C0CB2FF86DC0}" type="slidenum">
              <a:rPr lang="en-US" smtClean="0"/>
              <a:pPr>
                <a:defRPr/>
              </a:pPr>
              <a:t>7</a:t>
            </a:fld>
            <a:endParaRPr lang="en-US" dirty="0"/>
          </a:p>
        </p:txBody>
      </p:sp>
    </p:spTree>
    <p:extLst>
      <p:ext uri="{BB962C8B-B14F-4D97-AF65-F5344CB8AC3E}">
        <p14:creationId xmlns:p14="http://schemas.microsoft.com/office/powerpoint/2010/main" val="3065488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There are also</a:t>
            </a:r>
            <a:r>
              <a:rPr lang="en-US" baseline="0" dirty="0"/>
              <a:t> text transformation properties that can be used to transform text.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[First Button - Go to W3C Website] </a:t>
            </a:r>
            <a:endParaRPr lang="en-US" baseline="0" dirty="0"/>
          </a:p>
          <a:p>
            <a:endParaRPr lang="en-US" baseline="0" dirty="0"/>
          </a:p>
          <a:p>
            <a:r>
              <a:rPr lang="en-US" baseline="0" dirty="0"/>
              <a:t>The text transformation properties are listed for you here. One of the items you need to check is the version of browser supports this CSS text transformation rules. Listed here are the versions of the major browsers and what version support text transformation using these properties. </a:t>
            </a:r>
          </a:p>
          <a:p>
            <a:endParaRPr lang="en-US" baseline="0" dirty="0"/>
          </a:p>
          <a:p>
            <a:r>
              <a:rPr lang="en-US" baseline="0" dirty="0"/>
              <a:t>You can also experiment with the “Play It” feature to see how the text transformation changes look in different browsers. </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[Minimize Browser] </a:t>
            </a: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[Second Button - Go to W3C Website] </a:t>
            </a:r>
            <a:endParaRPr lang="en-US" baseline="0" dirty="0"/>
          </a:p>
          <a:p>
            <a:endParaRPr lang="en-US" baseline="0" dirty="0"/>
          </a:p>
          <a:p>
            <a:r>
              <a:rPr lang="en-US" baseline="0" dirty="0"/>
              <a:t>The text decoration another text property that can be specified in CSS.  Again, one of the items you need to check is the version of browser to see if it supports this CSS text decoration styling rules. </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You can also experiment with the “Play It” feature to see how the text decoration properties look in different browsers. </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[Minimize Browser] </a:t>
            </a: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[Third Button - Go to W3C Website] </a:t>
            </a:r>
            <a:endParaRPr lang="en-US" baseline="0" dirty="0"/>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You can also specify the text shadow using the text shadow properties. Also check is the version of browser to see if it supports this CSS text shadow properties rules.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You can also experiment with the “Play It” feature to see how the text shadow properties look in different browsers.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[Minimize Browser] </a:t>
            </a: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There are three exercises you can do to make changes to text transformation, text decoration, and text shadow properties.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Once you have completed</a:t>
            </a:r>
            <a:r>
              <a:rPr lang="en-US" sz="1200" baseline="0" dirty="0"/>
              <a:t> these exercises come back and restart the video. </a:t>
            </a:r>
            <a:endParaRPr lang="en-US" sz="1200" dirty="0"/>
          </a:p>
          <a:p>
            <a:endParaRPr lang="en-US" dirty="0"/>
          </a:p>
        </p:txBody>
      </p:sp>
      <p:sp>
        <p:nvSpPr>
          <p:cNvPr id="4" name="Slide Number Placeholder 3"/>
          <p:cNvSpPr>
            <a:spLocks noGrp="1"/>
          </p:cNvSpPr>
          <p:nvPr>
            <p:ph type="sldNum" sz="quarter" idx="10"/>
          </p:nvPr>
        </p:nvSpPr>
        <p:spPr/>
        <p:txBody>
          <a:bodyPr/>
          <a:lstStyle/>
          <a:p>
            <a:pPr>
              <a:defRPr/>
            </a:pPr>
            <a:fld id="{85553DA4-8E42-4430-9B75-C0CB2FF86DC0}" type="slidenum">
              <a:rPr lang="en-US" smtClean="0"/>
              <a:pPr>
                <a:defRPr/>
              </a:pPr>
              <a:t>8</a:t>
            </a:fld>
            <a:endParaRPr lang="en-US" dirty="0"/>
          </a:p>
        </p:txBody>
      </p:sp>
    </p:spTree>
    <p:extLst>
      <p:ext uri="{BB962C8B-B14F-4D97-AF65-F5344CB8AC3E}">
        <p14:creationId xmlns:p14="http://schemas.microsoft.com/office/powerpoint/2010/main" val="2121418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There are also</a:t>
            </a:r>
            <a:r>
              <a:rPr lang="en-US" baseline="0" dirty="0"/>
              <a:t> image floating properties that can be used to specify whether or not a CSS element box should float.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[First Button - Go to W3C Website] </a:t>
            </a:r>
            <a:endParaRPr lang="en-US" baseline="0" dirty="0"/>
          </a:p>
          <a:p>
            <a:endParaRPr lang="en-US" baseline="0" dirty="0"/>
          </a:p>
          <a:p>
            <a:r>
              <a:rPr lang="en-US" baseline="0" dirty="0"/>
              <a:t>The image floating properties are listed for you here. One of the items you need to check is the version of browser supports this CSS image floating rules. Listed here are the versions of the major browsers and what version support image floating using these properties. </a:t>
            </a:r>
          </a:p>
          <a:p>
            <a:endParaRPr lang="en-US" baseline="0" dirty="0"/>
          </a:p>
          <a:p>
            <a:r>
              <a:rPr lang="en-US" baseline="0" dirty="0"/>
              <a:t>You can also experiment with the “Play It” feature to see how image floating properties changes look in different browsers. </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[Minimize Browser] </a:t>
            </a: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There is an exercise you can do to make changes to image floating properties.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Once you have completed</a:t>
            </a:r>
            <a:r>
              <a:rPr lang="en-US" sz="1200" baseline="0" dirty="0"/>
              <a:t> these exercises come back and restart the video. </a:t>
            </a:r>
            <a:endParaRPr lang="en-US" sz="1200" dirty="0"/>
          </a:p>
        </p:txBody>
      </p:sp>
      <p:sp>
        <p:nvSpPr>
          <p:cNvPr id="4" name="Slide Number Placeholder 3"/>
          <p:cNvSpPr>
            <a:spLocks noGrp="1"/>
          </p:cNvSpPr>
          <p:nvPr>
            <p:ph type="sldNum" sz="quarter" idx="10"/>
          </p:nvPr>
        </p:nvSpPr>
        <p:spPr/>
        <p:txBody>
          <a:bodyPr/>
          <a:lstStyle/>
          <a:p>
            <a:pPr>
              <a:defRPr/>
            </a:pPr>
            <a:fld id="{85553DA4-8E42-4430-9B75-C0CB2FF86DC0}" type="slidenum">
              <a:rPr lang="en-US" smtClean="0"/>
              <a:pPr>
                <a:defRPr/>
              </a:pPr>
              <a:t>9</a:t>
            </a:fld>
            <a:endParaRPr lang="en-US" dirty="0"/>
          </a:p>
        </p:txBody>
      </p:sp>
    </p:spTree>
    <p:extLst>
      <p:ext uri="{BB962C8B-B14F-4D97-AF65-F5344CB8AC3E}">
        <p14:creationId xmlns:p14="http://schemas.microsoft.com/office/powerpoint/2010/main" val="24481798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vert="horz" tIns="0" rIns="18288" bIns="0" anchor="ctr">
            <a:no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8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effectLst>
                  <a:outerShdw blurRad="38100" dist="38100" dir="2700000" algn="tl">
                    <a:srgbClr val="000000">
                      <a:alpha val="43137"/>
                    </a:srgbClr>
                  </a:outerShdw>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30" name="Date Placeholder 29"/>
          <p:cNvSpPr>
            <a:spLocks noGrp="1"/>
          </p:cNvSpPr>
          <p:nvPr>
            <p:ph type="dt" sz="half" idx="10"/>
          </p:nvPr>
        </p:nvSpPr>
        <p:spPr/>
        <p:txBody>
          <a:bodyPr/>
          <a:lstStyle/>
          <a:p>
            <a:fld id="{15D2C71D-2864-4684-AF1E-055EBED5D0D5}" type="datetime1">
              <a:rPr lang="en-US" smtClean="0"/>
              <a:t>9/15/2025</a:t>
            </a:fld>
            <a:endParaRPr lang="en-US"/>
          </a:p>
        </p:txBody>
      </p:sp>
      <p:sp>
        <p:nvSpPr>
          <p:cNvPr id="19" name="Footer Placeholder 18"/>
          <p:cNvSpPr>
            <a:spLocks noGrp="1"/>
          </p:cNvSpPr>
          <p:nvPr>
            <p:ph type="ftr" sz="quarter" idx="11"/>
          </p:nvPr>
        </p:nvSpPr>
        <p:spPr/>
        <p:txBody>
          <a:bodyPr/>
          <a:lstStyle/>
          <a:p>
            <a:r>
              <a:rPr lang="en-US"/>
              <a:t>Copyright © 2007 - 2025 Carl M. Burnett</a:t>
            </a:r>
          </a:p>
        </p:txBody>
      </p:sp>
      <p:sp>
        <p:nvSpPr>
          <p:cNvPr id="27" name="Slide Number Placeholder 26"/>
          <p:cNvSpPr>
            <a:spLocks noGrp="1"/>
          </p:cNvSpPr>
          <p:nvPr>
            <p:ph type="sldNum" sz="quarter" idx="12"/>
          </p:nvPr>
        </p:nvSpPr>
        <p:spPr/>
        <p:txBody>
          <a:bodyPr/>
          <a:lstStyle/>
          <a:p>
            <a:fld id="{3D46CBA2-ECE5-4BE9-B546-6761E0E6708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84529E3-9FB0-4AFA-B03B-5286CE779CAF}" type="datetime1">
              <a:rPr lang="en-US" smtClean="0"/>
              <a:t>9/15/2025</a:t>
            </a:fld>
            <a:endParaRPr lang="en-US"/>
          </a:p>
        </p:txBody>
      </p:sp>
      <p:sp>
        <p:nvSpPr>
          <p:cNvPr id="5" name="Footer Placeholder 4"/>
          <p:cNvSpPr>
            <a:spLocks noGrp="1"/>
          </p:cNvSpPr>
          <p:nvPr>
            <p:ph type="ftr" sz="quarter" idx="11"/>
          </p:nvPr>
        </p:nvSpPr>
        <p:spPr/>
        <p:txBody>
          <a:bodyPr/>
          <a:lstStyle/>
          <a:p>
            <a:r>
              <a:rPr lang="en-US"/>
              <a:t>Copyright © 2007 - 2025 Carl M. Burnett</a:t>
            </a:r>
          </a:p>
        </p:txBody>
      </p:sp>
      <p:sp>
        <p:nvSpPr>
          <p:cNvPr id="6" name="Slide Number Placeholder 5"/>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85801"/>
            <a:ext cx="6019800" cy="3908822"/>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60C4B91-9BE9-4E14-BAB5-2E5015CF9A2B}" type="datetime1">
              <a:rPr lang="en-US" smtClean="0"/>
              <a:t>9/15/2025</a:t>
            </a:fld>
            <a:endParaRPr lang="en-US"/>
          </a:p>
        </p:txBody>
      </p:sp>
      <p:sp>
        <p:nvSpPr>
          <p:cNvPr id="5" name="Footer Placeholder 4"/>
          <p:cNvSpPr>
            <a:spLocks noGrp="1"/>
          </p:cNvSpPr>
          <p:nvPr>
            <p:ph type="ftr" sz="quarter" idx="11"/>
          </p:nvPr>
        </p:nvSpPr>
        <p:spPr/>
        <p:txBody>
          <a:bodyPr/>
          <a:lstStyle/>
          <a:p>
            <a:r>
              <a:rPr lang="en-US"/>
              <a:t>Copyright © 2007 - 2025 Carl M. Burnett</a:t>
            </a:r>
          </a:p>
        </p:txBody>
      </p:sp>
      <p:sp>
        <p:nvSpPr>
          <p:cNvPr id="6" name="Slide Number Placeholder 5"/>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B488B98-4D4C-4487-BF78-0FC3B7AA595A}" type="datetime1">
              <a:rPr lang="en-US" smtClean="0"/>
              <a:t>9/15/2025</a:t>
            </a:fld>
            <a:endParaRPr lang="en-US"/>
          </a:p>
        </p:txBody>
      </p:sp>
      <p:sp>
        <p:nvSpPr>
          <p:cNvPr id="5" name="Footer Placeholder 4"/>
          <p:cNvSpPr>
            <a:spLocks noGrp="1"/>
          </p:cNvSpPr>
          <p:nvPr>
            <p:ph type="ftr" sz="quarter" idx="11"/>
          </p:nvPr>
        </p:nvSpPr>
        <p:spPr/>
        <p:txBody>
          <a:bodyPr/>
          <a:lstStyle/>
          <a:p>
            <a:r>
              <a:rPr lang="en-US"/>
              <a:t>Copyright © 2007 - 2025 Carl M. Burnett</a:t>
            </a:r>
          </a:p>
        </p:txBody>
      </p:sp>
      <p:sp>
        <p:nvSpPr>
          <p:cNvPr id="6" name="Slide Number Placeholder 5"/>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vert="horz" tIns="0" bIns="0" anchor="ctr">
            <a:noAutofit/>
            <a:scene3d>
              <a:camera prst="orthographicFront"/>
              <a:lightRig rig="freezing" dir="t">
                <a:rot lat="0" lon="0" rev="5640000"/>
              </a:lightRig>
            </a:scene3d>
            <a:sp3d prstMaterial="flat">
              <a:bevelT w="38100" h="38100"/>
            </a:sp3d>
          </a:bodyPr>
          <a:lstStyle>
            <a:lvl1pPr algn="l" rtl="0">
              <a:spcBef>
                <a:spcPct val="0"/>
              </a:spcBef>
              <a:buNone/>
              <a:defRPr lang="en-US" sz="48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530352" y="2028498"/>
            <a:ext cx="7772400" cy="1132284"/>
          </a:xfrm>
        </p:spPr>
        <p:txBody>
          <a:bodyPr lIns="45720" rIns="45720" anchor="t"/>
          <a:lstStyle>
            <a:lvl1pPr marL="0" indent="0">
              <a:buNone/>
              <a:defRPr sz="2200" b="1">
                <a:solidFill>
                  <a:schemeClr val="tx1"/>
                </a:solidFill>
                <a:effectLst>
                  <a:outerShdw blurRad="38100" dist="38100" dir="2700000" algn="tl">
                    <a:srgbClr val="000000">
                      <a:alpha val="43137"/>
                    </a:srgbClr>
                  </a:outerShdw>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24410B5-6E3F-46C6-A28E-BB4921018C7B}" type="datetime1">
              <a:rPr lang="en-US" smtClean="0"/>
              <a:t>9/15/2025</a:t>
            </a:fld>
            <a:endParaRPr lang="en-US"/>
          </a:p>
        </p:txBody>
      </p:sp>
      <p:sp>
        <p:nvSpPr>
          <p:cNvPr id="5" name="Footer Placeholder 4"/>
          <p:cNvSpPr>
            <a:spLocks noGrp="1"/>
          </p:cNvSpPr>
          <p:nvPr>
            <p:ph type="ftr" sz="quarter" idx="11"/>
          </p:nvPr>
        </p:nvSpPr>
        <p:spPr/>
        <p:txBody>
          <a:bodyPr/>
          <a:lstStyle/>
          <a:p>
            <a:r>
              <a:rPr lang="en-US"/>
              <a:t>Copyright © 2007 - 2025 Carl M. Burnett</a:t>
            </a:r>
          </a:p>
        </p:txBody>
      </p:sp>
      <p:sp>
        <p:nvSpPr>
          <p:cNvPr id="6" name="Slide Number Placeholder 5"/>
          <p:cNvSpPr>
            <a:spLocks noGrp="1"/>
          </p:cNvSpPr>
          <p:nvPr>
            <p:ph type="sldNum" sz="quarter" idx="12"/>
          </p:nvPr>
        </p:nvSpPr>
        <p:spPr/>
        <p:txBody>
          <a:bodyPr/>
          <a:lstStyle/>
          <a:p>
            <a:fld id="{3D46CBA2-ECE5-4BE9-B546-6761E0E6708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kumimoji="0" lang="en-US"/>
              <a:t>Click to edit Master title style</a:t>
            </a:r>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6E00963-A56B-470C-9A82-737A4D0447F5}" type="datetime1">
              <a:rPr lang="en-US" smtClean="0"/>
              <a:t>9/15/2025</a:t>
            </a:fld>
            <a:endParaRPr lang="en-US"/>
          </a:p>
        </p:txBody>
      </p:sp>
      <p:sp>
        <p:nvSpPr>
          <p:cNvPr id="6" name="Footer Placeholder 5"/>
          <p:cNvSpPr>
            <a:spLocks noGrp="1"/>
          </p:cNvSpPr>
          <p:nvPr>
            <p:ph type="ftr" sz="quarter" idx="11"/>
          </p:nvPr>
        </p:nvSpPr>
        <p:spPr/>
        <p:txBody>
          <a:bodyPr/>
          <a:lstStyle/>
          <a:p>
            <a:r>
              <a:rPr lang="en-US"/>
              <a:t>Copyright © 2007 - 2025 Carl M. Burnett</a:t>
            </a:r>
          </a:p>
        </p:txBody>
      </p:sp>
      <p:sp>
        <p:nvSpPr>
          <p:cNvPr id="7" name="Slide Number Placeholder 6"/>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1885950"/>
            <a:ext cx="4041775"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F769288-6768-4358-BFD1-E779694D5193}" type="datetime1">
              <a:rPr lang="en-US" smtClean="0"/>
              <a:t>9/15/2025</a:t>
            </a:fld>
            <a:endParaRPr lang="en-US"/>
          </a:p>
        </p:txBody>
      </p:sp>
      <p:sp>
        <p:nvSpPr>
          <p:cNvPr id="8" name="Footer Placeholder 7"/>
          <p:cNvSpPr>
            <a:spLocks noGrp="1"/>
          </p:cNvSpPr>
          <p:nvPr>
            <p:ph type="ftr" sz="quarter" idx="11"/>
          </p:nvPr>
        </p:nvSpPr>
        <p:spPr/>
        <p:txBody>
          <a:bodyPr/>
          <a:lstStyle/>
          <a:p>
            <a:r>
              <a:rPr lang="en-US"/>
              <a:t>Copyright © 2007 - 2025 Carl M. Burnett</a:t>
            </a:r>
          </a:p>
        </p:txBody>
      </p:sp>
      <p:sp>
        <p:nvSpPr>
          <p:cNvPr id="9" name="Slide Number Placeholder 8"/>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87CDBBFC-D11A-4248-9DC4-2D0BE7BBE227}" type="datetime1">
              <a:rPr lang="en-US" smtClean="0"/>
              <a:t>9/15/2025</a:t>
            </a:fld>
            <a:endParaRPr lang="en-US"/>
          </a:p>
        </p:txBody>
      </p:sp>
      <p:sp>
        <p:nvSpPr>
          <p:cNvPr id="4" name="Footer Placeholder 3"/>
          <p:cNvSpPr>
            <a:spLocks noGrp="1"/>
          </p:cNvSpPr>
          <p:nvPr>
            <p:ph type="ftr" sz="quarter" idx="11"/>
          </p:nvPr>
        </p:nvSpPr>
        <p:spPr/>
        <p:txBody>
          <a:bodyPr/>
          <a:lstStyle/>
          <a:p>
            <a:r>
              <a:rPr lang="en-US"/>
              <a:t>Copyright © 2007 - 2025 Carl M. Burnett</a:t>
            </a:r>
          </a:p>
        </p:txBody>
      </p:sp>
      <p:sp>
        <p:nvSpPr>
          <p:cNvPr id="5" name="Slide Number Placeholder 4"/>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788076-E277-4B14-96C3-E8F639AD0863}" type="datetime1">
              <a:rPr lang="en-US" smtClean="0"/>
              <a:t>9/15/2025</a:t>
            </a:fld>
            <a:endParaRPr lang="en-US"/>
          </a:p>
        </p:txBody>
      </p:sp>
      <p:sp>
        <p:nvSpPr>
          <p:cNvPr id="3" name="Footer Placeholder 2"/>
          <p:cNvSpPr>
            <a:spLocks noGrp="1"/>
          </p:cNvSpPr>
          <p:nvPr>
            <p:ph type="ftr" sz="quarter" idx="11"/>
          </p:nvPr>
        </p:nvSpPr>
        <p:spPr/>
        <p:txBody>
          <a:bodyPr/>
          <a:lstStyle/>
          <a:p>
            <a:r>
              <a:rPr lang="en-US"/>
              <a:t>Copyright © 2007 - 2025 Carl M. Burnett</a:t>
            </a:r>
          </a:p>
        </p:txBody>
      </p:sp>
      <p:sp>
        <p:nvSpPr>
          <p:cNvPr id="4" name="Slide Number Placeholder 3"/>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4"/>
            <a:ext cx="2743200" cy="871538"/>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BF02703-6D8A-4AA4-82F4-FB87B38BECE7}" type="datetime1">
              <a:rPr lang="en-US" smtClean="0"/>
              <a:t>9/15/2025</a:t>
            </a:fld>
            <a:endParaRPr lang="en-US"/>
          </a:p>
        </p:txBody>
      </p:sp>
      <p:sp>
        <p:nvSpPr>
          <p:cNvPr id="6" name="Footer Placeholder 5"/>
          <p:cNvSpPr>
            <a:spLocks noGrp="1"/>
          </p:cNvSpPr>
          <p:nvPr>
            <p:ph type="ftr" sz="quarter" idx="11"/>
          </p:nvPr>
        </p:nvSpPr>
        <p:spPr/>
        <p:txBody>
          <a:bodyPr/>
          <a:lstStyle/>
          <a:p>
            <a:r>
              <a:rPr lang="en-US"/>
              <a:t>Copyright © 2007 - 2025 Carl M. Burnett</a:t>
            </a:r>
          </a:p>
        </p:txBody>
      </p:sp>
      <p:sp>
        <p:nvSpPr>
          <p:cNvPr id="7" name="Slide Number Placeholder 6"/>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831058"/>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4019827"/>
            <a:ext cx="155448" cy="11658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882747"/>
            <a:ext cx="2212848" cy="1186966"/>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121589"/>
            <a:ext cx="2209800" cy="163449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695B118-8318-4A66-9218-A65239A7116E}" type="datetime1">
              <a:rPr lang="en-US" smtClean="0"/>
              <a:t>9/15/2025</a:t>
            </a:fld>
            <a:endParaRPr lang="en-US"/>
          </a:p>
        </p:txBody>
      </p:sp>
      <p:sp>
        <p:nvSpPr>
          <p:cNvPr id="6" name="Footer Placeholder 5"/>
          <p:cNvSpPr>
            <a:spLocks noGrp="1"/>
          </p:cNvSpPr>
          <p:nvPr>
            <p:ph type="ftr" sz="quarter" idx="11"/>
          </p:nvPr>
        </p:nvSpPr>
        <p:spPr/>
        <p:txBody>
          <a:bodyPr/>
          <a:lstStyle/>
          <a:p>
            <a:r>
              <a:rPr lang="en-US"/>
              <a:t>Copyright © 2007 - 2025 Carl M. Burnett</a:t>
            </a:r>
          </a:p>
        </p:txBody>
      </p:sp>
      <p:sp>
        <p:nvSpPr>
          <p:cNvPr id="7" name="Slide Number Placeholder 6"/>
          <p:cNvSpPr>
            <a:spLocks noGrp="1"/>
          </p:cNvSpPr>
          <p:nvPr>
            <p:ph type="sldNum" sz="quarter" idx="12"/>
          </p:nvPr>
        </p:nvSpPr>
        <p:spPr>
          <a:xfrm>
            <a:off x="8077200" y="4767263"/>
            <a:ext cx="609600" cy="273844"/>
          </a:xfrm>
        </p:spPr>
        <p:txBody>
          <a:bodyPr/>
          <a:lstStyle/>
          <a:p>
            <a:fld id="{3D46CBA2-ECE5-4BE9-B546-6761E0E67089}" type="slidenum">
              <a:rPr lang="en-US" smtClean="0"/>
              <a:t>‹#›</a:t>
            </a:fld>
            <a:endParaRPr lang="en-US"/>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4664869"/>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5358"/>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5358"/>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528066"/>
            <a:ext cx="8229600" cy="857250"/>
          </a:xfrm>
          <a:prstGeom prst="rect">
            <a:avLst/>
          </a:prstGeom>
        </p:spPr>
        <p:txBody>
          <a:bodyPr vert="horz" lIns="0"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457200" y="1451610"/>
            <a:ext cx="8229600" cy="329184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0" name="Date Placeholder 9"/>
          <p:cNvSpPr>
            <a:spLocks noGrp="1"/>
          </p:cNvSpPr>
          <p:nvPr>
            <p:ph type="dt" sz="half" idx="2"/>
          </p:nvPr>
        </p:nvSpPr>
        <p:spPr>
          <a:xfrm>
            <a:off x="457200" y="4767263"/>
            <a:ext cx="2133600" cy="273844"/>
          </a:xfrm>
          <a:prstGeom prst="rect">
            <a:avLst/>
          </a:prstGeom>
        </p:spPr>
        <p:txBody>
          <a:bodyPr vert="horz" lIns="0" tIns="0" rIns="0" bIns="0" anchor="b"/>
          <a:lstStyle>
            <a:lvl1pPr algn="l" eaLnBrk="1" latinLnBrk="0" hangingPunct="1">
              <a:defRPr kumimoji="0" sz="1200" b="1">
                <a:solidFill>
                  <a:schemeClr val="tx2">
                    <a:shade val="90000"/>
                  </a:schemeClr>
                </a:solidFill>
                <a:latin typeface="+mj-lt"/>
              </a:defRPr>
            </a:lvl1pPr>
          </a:lstStyle>
          <a:p>
            <a:fld id="{ECCF9F10-2855-4690-BFB7-7A42CA279C28}" type="datetime1">
              <a:rPr lang="en-US" smtClean="0"/>
              <a:pPr/>
              <a:t>9/15/2025</a:t>
            </a:fld>
            <a:endParaRPr lang="en-US"/>
          </a:p>
        </p:txBody>
      </p:sp>
      <p:sp>
        <p:nvSpPr>
          <p:cNvPr id="22" name="Footer Placeholder 21"/>
          <p:cNvSpPr>
            <a:spLocks noGrp="1"/>
          </p:cNvSpPr>
          <p:nvPr>
            <p:ph type="ftr" sz="quarter" idx="3"/>
          </p:nvPr>
        </p:nvSpPr>
        <p:spPr>
          <a:xfrm>
            <a:off x="2667000" y="4767263"/>
            <a:ext cx="3352800" cy="273844"/>
          </a:xfrm>
          <a:prstGeom prst="rect">
            <a:avLst/>
          </a:prstGeom>
        </p:spPr>
        <p:txBody>
          <a:bodyPr vert="horz" lIns="0" tIns="0" rIns="0" bIns="0" anchor="b"/>
          <a:lstStyle>
            <a:lvl1pPr algn="l" eaLnBrk="1" latinLnBrk="0" hangingPunct="1">
              <a:defRPr kumimoji="0" sz="1200" b="1">
                <a:solidFill>
                  <a:schemeClr val="tx2">
                    <a:shade val="90000"/>
                  </a:schemeClr>
                </a:solidFill>
                <a:latin typeface="+mj-lt"/>
              </a:defRPr>
            </a:lvl1pPr>
          </a:lstStyle>
          <a:p>
            <a:r>
              <a:rPr lang="en-US"/>
              <a:t>Copyright © 2007 - 2025 Carl M. Burnett</a:t>
            </a:r>
          </a:p>
        </p:txBody>
      </p:sp>
      <p:sp>
        <p:nvSpPr>
          <p:cNvPr id="18" name="Slide Number Placeholder 17"/>
          <p:cNvSpPr>
            <a:spLocks noGrp="1"/>
          </p:cNvSpPr>
          <p:nvPr>
            <p:ph type="sldNum" sz="quarter" idx="4"/>
          </p:nvPr>
        </p:nvSpPr>
        <p:spPr>
          <a:xfrm>
            <a:off x="7924800" y="4767263"/>
            <a:ext cx="762000" cy="273844"/>
          </a:xfrm>
          <a:prstGeom prst="rect">
            <a:avLst/>
          </a:prstGeom>
        </p:spPr>
        <p:txBody>
          <a:bodyPr vert="horz" lIns="0" tIns="0" rIns="0" bIns="0" anchor="b"/>
          <a:lstStyle>
            <a:lvl1pPr algn="r" eaLnBrk="1" latinLnBrk="0" hangingPunct="1">
              <a:defRPr kumimoji="0" sz="1200" b="1">
                <a:solidFill>
                  <a:schemeClr val="tx2">
                    <a:shade val="90000"/>
                  </a:schemeClr>
                </a:solidFill>
                <a:latin typeface="+mj-lt"/>
              </a:defRPr>
            </a:lvl1pPr>
          </a:lstStyle>
          <a:p>
            <a:fld id="{3D46CBA2-ECE5-4BE9-B546-6761E0E67089}" type="slidenum">
              <a:rPr lang="en-US" smtClean="0"/>
              <a:pPr/>
              <a:t>‹#›</a:t>
            </a:fld>
            <a:endParaRPr lang="en-US"/>
          </a:p>
        </p:txBody>
      </p:sp>
      <p:grpSp>
        <p:nvGrpSpPr>
          <p:cNvPr id="2" name="Group 1"/>
          <p:cNvGrpSpPr/>
          <p:nvPr/>
        </p:nvGrpSpPr>
        <p:grpSpPr>
          <a:xfrm>
            <a:off x="-19017" y="151806"/>
            <a:ext cx="9180548" cy="486918"/>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rtl="0" eaLnBrk="1" latinLnBrk="0" hangingPunct="1">
        <a:spcBef>
          <a:spcPct val="0"/>
        </a:spcBef>
        <a:buNone/>
        <a:defRPr kumimoji="0" sz="5000" b="1" kern="1200">
          <a:ln>
            <a:noFill/>
          </a:ln>
          <a:solidFill>
            <a:schemeClr val="tx2"/>
          </a:solidFill>
          <a:effectLst>
            <a:outerShdw blurRad="38100" dist="38100" dir="2700000" algn="tl">
              <a:srgbClr val="000000">
                <a:alpha val="43137"/>
              </a:srgbClr>
            </a:outerShdw>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b="1" kern="1200">
          <a:solidFill>
            <a:schemeClr val="tx1"/>
          </a:solidFill>
          <a:latin typeface="+mj-lt"/>
          <a:ea typeface="Verdana" panose="020B0604030504040204" pitchFamily="34" charset="0"/>
          <a:cs typeface="Verdana" panose="020B0604030504040204" pitchFamily="34" charset="0"/>
        </a:defRPr>
      </a:lvl1pPr>
      <a:lvl2pPr marL="640080" indent="-246888" algn="l" rtl="0" eaLnBrk="1" latinLnBrk="0" hangingPunct="1">
        <a:spcBef>
          <a:spcPct val="20000"/>
        </a:spcBef>
        <a:buClr>
          <a:schemeClr val="accent1"/>
        </a:buClr>
        <a:buSzPct val="85000"/>
        <a:buFont typeface="Wingdings 2"/>
        <a:buChar char=""/>
        <a:defRPr kumimoji="0" sz="2400" b="1" kern="1200">
          <a:solidFill>
            <a:schemeClr val="tx1"/>
          </a:solidFill>
          <a:latin typeface="+mj-lt"/>
          <a:ea typeface="Verdana" panose="020B0604030504040204" pitchFamily="34" charset="0"/>
          <a:cs typeface="Verdana" panose="020B0604030504040204" pitchFamily="34" charset="0"/>
        </a:defRPr>
      </a:lvl2pPr>
      <a:lvl3pPr marL="914400" indent="-246888" algn="l" rtl="0" eaLnBrk="1" latinLnBrk="0" hangingPunct="1">
        <a:spcBef>
          <a:spcPct val="20000"/>
        </a:spcBef>
        <a:buClr>
          <a:schemeClr val="accent2"/>
        </a:buClr>
        <a:buSzPct val="70000"/>
        <a:buFont typeface="Wingdings 2"/>
        <a:buChar char=""/>
        <a:defRPr kumimoji="0" sz="2100" b="1" kern="1200">
          <a:solidFill>
            <a:schemeClr val="tx1"/>
          </a:solidFill>
          <a:latin typeface="+mj-lt"/>
          <a:ea typeface="Verdana" panose="020B0604030504040204" pitchFamily="34" charset="0"/>
          <a:cs typeface="Verdana" panose="020B0604030504040204" pitchFamily="34" charset="0"/>
        </a:defRPr>
      </a:lvl3pPr>
      <a:lvl4pPr marL="1188720" indent="-210312" algn="l" rtl="0" eaLnBrk="1" latinLnBrk="0" hangingPunct="1">
        <a:spcBef>
          <a:spcPct val="20000"/>
        </a:spcBef>
        <a:buClr>
          <a:schemeClr val="accent3"/>
        </a:buClr>
        <a:buSzPct val="65000"/>
        <a:buFont typeface="Wingdings 2"/>
        <a:buChar char=""/>
        <a:defRPr kumimoji="0" sz="2000" b="1" kern="1200">
          <a:solidFill>
            <a:schemeClr val="tx1"/>
          </a:solidFill>
          <a:latin typeface="+mj-lt"/>
          <a:ea typeface="Verdana" panose="020B0604030504040204" pitchFamily="34" charset="0"/>
          <a:cs typeface="Verdana" panose="020B0604030504040204" pitchFamily="34" charset="0"/>
        </a:defRPr>
      </a:lvl4pPr>
      <a:lvl5pPr marL="1463040" indent="-210312" algn="l" rtl="0" eaLnBrk="1" latinLnBrk="0" hangingPunct="1">
        <a:spcBef>
          <a:spcPct val="20000"/>
        </a:spcBef>
        <a:buClr>
          <a:schemeClr val="accent4"/>
        </a:buClr>
        <a:buSzPct val="65000"/>
        <a:buFont typeface="Wingdings 2"/>
        <a:buChar char=""/>
        <a:defRPr kumimoji="0" sz="2000" b="1" kern="1200">
          <a:solidFill>
            <a:schemeClr val="tx1"/>
          </a:solidFill>
          <a:latin typeface="+mj-lt"/>
          <a:ea typeface="Verdana" panose="020B0604030504040204" pitchFamily="34" charset="0"/>
          <a:cs typeface="Verdana" panose="020B0604030504040204"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rofburnett.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w3schools.com/cssref/tryit.asp?filename=trycss_font-family"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w3schools.com/cssref/css_websafe_fonts.asp"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w3schools.com/cssref/pr_font_font-variant.asp"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w3schools.com/cssref/pr_font_font-style.asp" TargetMode="External"/><Relationship Id="rId5" Type="http://schemas.openxmlformats.org/officeDocument/2006/relationships/hyperlink" Target="http://www.w3schools.com/cssref/pr_font_weight.asp" TargetMode="External"/><Relationship Id="rId4" Type="http://schemas.openxmlformats.org/officeDocument/2006/relationships/hyperlink" Target="http://www.w3schools.com/cssref/tryit.asp?filename=trycss_font-style"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www.w3schools.com/cssref/pr_text_text-align.asp" TargetMode="External"/><Relationship Id="rId3" Type="http://schemas.openxmlformats.org/officeDocument/2006/relationships/hyperlink" Target="http://www.w3schools.com/cssref/pr_text_text-indent.asp" TargetMode="External"/><Relationship Id="rId7" Type="http://schemas.openxmlformats.org/officeDocument/2006/relationships/hyperlink" Target="http://www.w3schools.com/cssref/tryit.asp?filename=trycss_vertical-alig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w3schools.com/cssref/tryit.asp?filename=trycss_text-indent" TargetMode="External"/><Relationship Id="rId5" Type="http://schemas.openxmlformats.org/officeDocument/2006/relationships/hyperlink" Target="http://www.w3schools.com/cssref/tryit.asp?filename=trycss_text-align" TargetMode="External"/><Relationship Id="rId4" Type="http://schemas.openxmlformats.org/officeDocument/2006/relationships/hyperlink" Target="http://www.w3schools.com/cssref/pr_pos_vertical-align.asp"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www.w3schools.com/cssref/tryit.asp?filename=trycss3_text-shadow" TargetMode="External"/><Relationship Id="rId3" Type="http://schemas.openxmlformats.org/officeDocument/2006/relationships/hyperlink" Target="http://www.w3schools.com/cssref/pr_text_text-transform.asp" TargetMode="External"/><Relationship Id="rId7" Type="http://schemas.openxmlformats.org/officeDocument/2006/relationships/hyperlink" Target="http://www.w3schools.com/cssref/tryit.asp?filename=trycss_text-decoratio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w3schools.com/cssref/tryit.asp?filename=trycss_text-transform" TargetMode="External"/><Relationship Id="rId5" Type="http://schemas.openxmlformats.org/officeDocument/2006/relationships/hyperlink" Target="http://www.w3schools.com/cssref/css3_pr_text-shadow.asp" TargetMode="External"/><Relationship Id="rId4" Type="http://schemas.openxmlformats.org/officeDocument/2006/relationships/hyperlink" Target="http://www.w3schools.com/cssref/pr_text_text-decoration.asp"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w3schools.com/cssref/tryit.asp?filename=trycss_floa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w3schools.com/cssref/pr_class_float.as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90500" y="2371114"/>
            <a:ext cx="8572500" cy="1143000"/>
          </a:xfrm>
        </p:spPr>
        <p:txBody>
          <a:bodyPr>
            <a:normAutofit/>
          </a:bodyPr>
          <a:lstStyle/>
          <a:p>
            <a:pPr>
              <a:defRPr/>
            </a:pPr>
            <a:r>
              <a:rPr lang="en-US" sz="1800" dirty="0">
                <a:effectLst>
                  <a:outerShdw blurRad="38100" dist="38100" dir="2700000" algn="tl">
                    <a:srgbClr val="000000">
                      <a:alpha val="43137"/>
                    </a:srgbClr>
                  </a:outerShdw>
                </a:effectLst>
              </a:rPr>
              <a:t>Session VII</a:t>
            </a:r>
          </a:p>
          <a:p>
            <a:r>
              <a:rPr lang="en-US" sz="1800" dirty="0">
                <a:effectLst/>
              </a:rPr>
              <a:t>Chapter 15 - How to work with Fonts and Printing</a:t>
            </a:r>
          </a:p>
          <a:p>
            <a:r>
              <a:rPr lang="en-US" sz="1800" dirty="0">
                <a:effectLst/>
              </a:rPr>
              <a:t>Chapter 16 - How to Use CSS3 Transitions, Transforms, Animation and Filters</a:t>
            </a:r>
          </a:p>
        </p:txBody>
      </p:sp>
      <p:sp>
        <p:nvSpPr>
          <p:cNvPr id="2054" name="Rectangle 6"/>
          <p:cNvSpPr>
            <a:spLocks noGrp="1" noChangeArrowheads="1"/>
          </p:cNvSpPr>
          <p:nvPr>
            <p:ph type="title"/>
          </p:nvPr>
        </p:nvSpPr>
        <p:spPr>
          <a:xfrm>
            <a:off x="31459" y="835054"/>
            <a:ext cx="8731541" cy="762000"/>
          </a:xfrm>
        </p:spPr>
        <p:txBody>
          <a:bodyPr/>
          <a:lstStyle/>
          <a:p>
            <a:pPr>
              <a:defRPr/>
            </a:pPr>
            <a:r>
              <a:rPr lang="en-US" sz="5400" dirty="0"/>
              <a:t>HTML5-CSS3</a:t>
            </a:r>
          </a:p>
        </p:txBody>
      </p:sp>
      <p:sp>
        <p:nvSpPr>
          <p:cNvPr id="4" name="Rectangle 3">
            <a:extLst>
              <a:ext uri="{FF2B5EF4-FFF2-40B4-BE49-F238E27FC236}">
                <a16:creationId xmlns:a16="http://schemas.microsoft.com/office/drawing/2014/main" id="{8F68E5F8-F302-4133-BFFE-B36130866F3C}"/>
              </a:ext>
            </a:extLst>
          </p:cNvPr>
          <p:cNvSpPr txBox="1">
            <a:spLocks noChangeArrowheads="1"/>
          </p:cNvSpPr>
          <p:nvPr/>
        </p:nvSpPr>
        <p:spPr>
          <a:xfrm>
            <a:off x="567578" y="3486150"/>
            <a:ext cx="8195422" cy="914400"/>
          </a:xfrm>
          <a:prstGeom prst="rect">
            <a:avLst/>
          </a:prstGeom>
        </p:spPr>
        <p:txBody>
          <a:bodyPr vert="horz" lIns="0" rIns="18288" anchor="b">
            <a:normAutofit fontScale="77500" lnSpcReduction="20000"/>
          </a:bodyPr>
          <a:lstStyle>
            <a:lvl1pPr marL="0" marR="45720" indent="0" algn="r" rtl="0" eaLnBrk="1" latinLnBrk="0" hangingPunct="1">
              <a:spcBef>
                <a:spcPct val="20000"/>
              </a:spcBef>
              <a:buClr>
                <a:schemeClr val="accent3"/>
              </a:buClr>
              <a:buSzPct val="95000"/>
              <a:buFont typeface="Wingdings 2"/>
              <a:buNone/>
              <a:defRPr kumimoji="0" sz="2600" b="1" kern="1200">
                <a:solidFill>
                  <a:schemeClr val="tx1"/>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defRPr>
            </a:lvl1pPr>
            <a:lvl2pPr marL="457200" indent="0" algn="ctr" rtl="0" eaLnBrk="1" latinLnBrk="0" hangingPunct="1">
              <a:spcBef>
                <a:spcPct val="20000"/>
              </a:spcBef>
              <a:buClr>
                <a:schemeClr val="accent1"/>
              </a:buClr>
              <a:buSzPct val="85000"/>
              <a:buFont typeface="Wingdings 2"/>
              <a:buNone/>
              <a:defRPr kumimoji="0" sz="2400" b="1" kern="1200">
                <a:solidFill>
                  <a:schemeClr val="tx1"/>
                </a:solidFill>
                <a:latin typeface="+mj-lt"/>
                <a:ea typeface="Verdana" panose="020B0604030504040204" pitchFamily="34" charset="0"/>
                <a:cs typeface="Verdana" panose="020B0604030504040204" pitchFamily="34" charset="0"/>
              </a:defRPr>
            </a:lvl2pPr>
            <a:lvl3pPr marL="914400" indent="0" algn="ctr" rtl="0" eaLnBrk="1" latinLnBrk="0" hangingPunct="1">
              <a:spcBef>
                <a:spcPct val="20000"/>
              </a:spcBef>
              <a:buClr>
                <a:schemeClr val="accent2"/>
              </a:buClr>
              <a:buSzPct val="70000"/>
              <a:buFont typeface="Wingdings 2"/>
              <a:buNone/>
              <a:defRPr kumimoji="0" sz="2100" b="1" kern="1200">
                <a:solidFill>
                  <a:schemeClr val="tx1"/>
                </a:solidFill>
                <a:latin typeface="+mj-lt"/>
                <a:ea typeface="Verdana" panose="020B0604030504040204" pitchFamily="34" charset="0"/>
                <a:cs typeface="Verdana" panose="020B0604030504040204" pitchFamily="34" charset="0"/>
              </a:defRPr>
            </a:lvl3pPr>
            <a:lvl4pPr marL="1371600" indent="0" algn="ctr" rtl="0" eaLnBrk="1" latinLnBrk="0" hangingPunct="1">
              <a:spcBef>
                <a:spcPct val="20000"/>
              </a:spcBef>
              <a:buClr>
                <a:schemeClr val="accent3"/>
              </a:buClr>
              <a:buSzPct val="65000"/>
              <a:buFont typeface="Wingdings 2"/>
              <a:buNone/>
              <a:defRPr kumimoji="0" sz="2000" b="1" kern="1200">
                <a:solidFill>
                  <a:schemeClr val="tx1"/>
                </a:solidFill>
                <a:latin typeface="+mj-lt"/>
                <a:ea typeface="Verdana" panose="020B0604030504040204" pitchFamily="34" charset="0"/>
                <a:cs typeface="Verdana" panose="020B0604030504040204" pitchFamily="34" charset="0"/>
              </a:defRPr>
            </a:lvl4pPr>
            <a:lvl5pPr marL="1828800" indent="0" algn="ctr" rtl="0" eaLnBrk="1" latinLnBrk="0" hangingPunct="1">
              <a:spcBef>
                <a:spcPct val="20000"/>
              </a:spcBef>
              <a:buClr>
                <a:schemeClr val="accent4"/>
              </a:buClr>
              <a:buSzPct val="65000"/>
              <a:buFont typeface="Wingdings 2"/>
              <a:buNone/>
              <a:defRPr kumimoji="0" sz="2000" b="1" kern="1200">
                <a:solidFill>
                  <a:schemeClr val="tx1"/>
                </a:solidFill>
                <a:latin typeface="+mj-lt"/>
                <a:ea typeface="Verdana" panose="020B0604030504040204" pitchFamily="34" charset="0"/>
                <a:cs typeface="Verdana" panose="020B0604030504040204" pitchFamily="34" charset="0"/>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defRPr/>
            </a:pPr>
            <a:br>
              <a:rPr lang="en-US" sz="3600" dirty="0"/>
            </a:br>
            <a:r>
              <a:rPr lang="en-US" sz="2000" dirty="0">
                <a:hlinkClick r:id="rId3"/>
              </a:rPr>
              <a:t>www.profburnett.com</a:t>
            </a:r>
            <a:endParaRPr lang="en-US" sz="2000" dirty="0"/>
          </a:p>
          <a:p>
            <a:pPr>
              <a:defRPr/>
            </a:pPr>
            <a:r>
              <a:rPr lang="en-US" sz="2000" i="1" dirty="0">
                <a:solidFill>
                  <a:srgbClr val="FFC000"/>
                </a:solidFill>
              </a:rPr>
              <a:t>Master a Skill </a:t>
            </a:r>
            <a:r>
              <a:rPr lang="en-US" sz="2000" i="1" dirty="0"/>
              <a:t>/ </a:t>
            </a:r>
            <a:r>
              <a:rPr lang="en-US" sz="2000" i="1" dirty="0">
                <a:solidFill>
                  <a:srgbClr val="FFFF00"/>
                </a:solidFill>
              </a:rPr>
              <a:t>Learn for Life</a:t>
            </a:r>
          </a:p>
        </p:txBody>
      </p:sp>
    </p:spTree>
    <p:extLst>
      <p:ext uri="{BB962C8B-B14F-4D97-AF65-F5344CB8AC3E}">
        <p14:creationId xmlns:p14="http://schemas.microsoft.com/office/powerpoint/2010/main" val="520145261"/>
      </p:ext>
    </p:extLst>
  </p:cSld>
  <p:clrMapOvr>
    <a:masterClrMapping/>
  </p:clrMapOvr>
  <mc:AlternateContent xmlns:mc="http://schemas.openxmlformats.org/markup-compatibility/2006" xmlns:p14="http://schemas.microsoft.com/office/powerpoint/2010/main">
    <mc:Choice Requires="p14">
      <p:transition spd="med" p14:dur="700" advTm="11166">
        <p:fade/>
      </p:transition>
    </mc:Choice>
    <mc:Fallback xmlns="">
      <p:transition spd="med" advTm="11166">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6009B-5309-4A7E-9C0D-B022EC2515A3}"/>
              </a:ext>
            </a:extLst>
          </p:cNvPr>
          <p:cNvSpPr>
            <a:spLocks noGrp="1"/>
          </p:cNvSpPr>
          <p:nvPr>
            <p:ph type="title"/>
          </p:nvPr>
        </p:nvSpPr>
        <p:spPr>
          <a:xfrm>
            <a:off x="469557" y="657705"/>
            <a:ext cx="8229600" cy="443484"/>
          </a:xfrm>
        </p:spPr>
        <p:txBody>
          <a:bodyPr>
            <a:noAutofit/>
          </a:bodyPr>
          <a:lstStyle/>
          <a:p>
            <a:pPr>
              <a:spcBef>
                <a:spcPts val="0"/>
              </a:spcBef>
              <a:spcAft>
                <a:spcPts val="450"/>
              </a:spcAft>
              <a:tabLst>
                <a:tab pos="1028700" algn="l"/>
              </a:tabLst>
            </a:pPr>
            <a:r>
              <a:rPr lang="en-US" sz="2000" dirty="0">
                <a:latin typeface="Arial" panose="020B0604020202020204" pitchFamily="34" charset="0"/>
                <a:ea typeface="Times New Roman" panose="02020603050405020304" pitchFamily="18" charset="0"/>
                <a:cs typeface="Times New Roman" panose="02020603050405020304" pitchFamily="18" charset="0"/>
              </a:rPr>
              <a:t>A media query for printing at the end of a style sheet</a:t>
            </a:r>
            <a:endParaRPr lang="en-US" sz="2000" dirty="0"/>
          </a:p>
        </p:txBody>
      </p:sp>
      <p:sp>
        <p:nvSpPr>
          <p:cNvPr id="3" name="Text Placeholder 2">
            <a:extLst>
              <a:ext uri="{FF2B5EF4-FFF2-40B4-BE49-F238E27FC236}">
                <a16:creationId xmlns:a16="http://schemas.microsoft.com/office/drawing/2014/main" id="{B5F8A4F7-3807-4FE5-BDD6-B11A5F19F8E5}"/>
              </a:ext>
            </a:extLst>
          </p:cNvPr>
          <p:cNvSpPr>
            <a:spLocks noGrp="1"/>
          </p:cNvSpPr>
          <p:nvPr>
            <p:ph idx="1"/>
          </p:nvPr>
        </p:nvSpPr>
        <p:spPr>
          <a:xfrm>
            <a:off x="481263" y="1320443"/>
            <a:ext cx="5791200" cy="1324356"/>
          </a:xfrm>
        </p:spPr>
        <p:txBody>
          <a:bodyPr/>
          <a:lstStyle/>
          <a:p>
            <a:pPr marL="0" indent="0">
              <a:spcBef>
                <a:spcPts val="0"/>
              </a:spcBef>
              <a:buNone/>
              <a:tabLst>
                <a:tab pos="1028700" algn="l"/>
              </a:tabLst>
            </a:pPr>
            <a:r>
              <a:rPr lang="en-US" sz="1200" dirty="0">
                <a:highlight>
                  <a:srgbClr val="FFFF00"/>
                </a:highlight>
                <a:latin typeface="Courier New" panose="02070309020205020404" pitchFamily="49" charset="0"/>
                <a:ea typeface="Times New Roman" panose="02020603050405020304" pitchFamily="18" charset="0"/>
                <a:cs typeface="Times New Roman" panose="02020603050405020304" pitchFamily="18" charset="0"/>
              </a:rPr>
              <a:t>@media print</a:t>
            </a:r>
            <a:r>
              <a:rPr lang="en-US" sz="1200" dirty="0">
                <a:latin typeface="Courier New" panose="02070309020205020404" pitchFamily="49" charset="0"/>
                <a:ea typeface="Times New Roman" panose="02020603050405020304" pitchFamily="18" charset="0"/>
                <a:cs typeface="Times New Roman" panose="02020603050405020304" pitchFamily="18" charset="0"/>
              </a:rPr>
              <a:t> {</a:t>
            </a:r>
          </a:p>
          <a:p>
            <a:pPr marL="0" indent="0">
              <a:spcBef>
                <a:spcPts val="0"/>
              </a:spcBef>
              <a:buNone/>
              <a:tabLst>
                <a:tab pos="1028700" algn="l"/>
              </a:tabLst>
            </a:pPr>
            <a:r>
              <a:rPr lang="en-US" sz="1200" dirty="0">
                <a:latin typeface="Courier New" panose="02070309020205020404" pitchFamily="49" charset="0"/>
                <a:ea typeface="Times New Roman" panose="02020603050405020304" pitchFamily="18" charset="0"/>
                <a:cs typeface="Times New Roman" panose="02020603050405020304" pitchFamily="18" charset="0"/>
              </a:rPr>
              <a:t>    body {</a:t>
            </a:r>
          </a:p>
          <a:p>
            <a:pPr marL="0" indent="0">
              <a:spcBef>
                <a:spcPts val="0"/>
              </a:spcBef>
              <a:buNone/>
              <a:tabLst>
                <a:tab pos="1028700" algn="l"/>
              </a:tabLst>
            </a:pPr>
            <a:r>
              <a:rPr lang="en-US" sz="1200" dirty="0">
                <a:latin typeface="Courier New" panose="02070309020205020404" pitchFamily="49" charset="0"/>
                <a:ea typeface="Times New Roman" panose="02020603050405020304" pitchFamily="18" charset="0"/>
                <a:cs typeface="Times New Roman" panose="02020603050405020304" pitchFamily="18" charset="0"/>
              </a:rPr>
              <a:t>        font-family: "Times New Roman", Times, serif;</a:t>
            </a:r>
          </a:p>
          <a:p>
            <a:pPr marL="0" indent="0">
              <a:spcBef>
                <a:spcPts val="0"/>
              </a:spcBef>
              <a:buNone/>
              <a:tabLst>
                <a:tab pos="1028700" algn="l"/>
              </a:tabLst>
            </a:pPr>
            <a:r>
              <a:rPr lang="en-US" sz="1200" dirty="0">
                <a:latin typeface="Courier New" panose="02070309020205020404" pitchFamily="49" charset="0"/>
                <a:ea typeface="Times New Roman" panose="02020603050405020304" pitchFamily="18" charset="0"/>
                <a:cs typeface="Times New Roman" panose="02020603050405020304" pitchFamily="18" charset="0"/>
              </a:rPr>
              <a:t>        background-color: white;</a:t>
            </a:r>
          </a:p>
          <a:p>
            <a:pPr marL="0" indent="0">
              <a:spcBef>
                <a:spcPts val="0"/>
              </a:spcBef>
              <a:buNone/>
              <a:tabLst>
                <a:tab pos="1028700" algn="l"/>
              </a:tabLst>
            </a:pPr>
            <a:r>
              <a:rPr lang="en-US" sz="1200" dirty="0">
                <a:latin typeface="Courier New" panose="02070309020205020404" pitchFamily="49" charset="0"/>
                <a:ea typeface="Times New Roman" panose="02020603050405020304" pitchFamily="18" charset="0"/>
                <a:cs typeface="Times New Roman" panose="02020603050405020304" pitchFamily="18" charset="0"/>
              </a:rPr>
              <a:t>    }</a:t>
            </a:r>
          </a:p>
          <a:p>
            <a:pPr marL="0" indent="0">
              <a:spcBef>
                <a:spcPts val="0"/>
              </a:spcBef>
              <a:spcAft>
                <a:spcPts val="450"/>
              </a:spcAft>
              <a:buNone/>
              <a:tabLst>
                <a:tab pos="1028700" algn="l"/>
              </a:tabLst>
            </a:pPr>
            <a:r>
              <a:rPr lang="en-US" sz="1200" dirty="0">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4" name="Date Placeholder 3">
            <a:extLst>
              <a:ext uri="{FF2B5EF4-FFF2-40B4-BE49-F238E27FC236}">
                <a16:creationId xmlns:a16="http://schemas.microsoft.com/office/drawing/2014/main" id="{E8430507-991E-4536-82E2-0018959D7EAA}"/>
              </a:ext>
            </a:extLst>
          </p:cNvPr>
          <p:cNvSpPr>
            <a:spLocks noGrp="1"/>
          </p:cNvSpPr>
          <p:nvPr>
            <p:ph type="dt" sz="half" idx="10"/>
          </p:nvPr>
        </p:nvSpPr>
        <p:spPr/>
        <p:txBody>
          <a:bodyPr/>
          <a:lstStyle/>
          <a:p>
            <a:pPr>
              <a:defRPr/>
            </a:pPr>
            <a:fld id="{3AB462AA-52B6-4A2C-ADD0-74313BC389AC}" type="datetime1">
              <a:rPr lang="en-US" smtClean="0"/>
              <a:t>9/15/2025</a:t>
            </a:fld>
            <a:endParaRPr lang="en-US" dirty="0"/>
          </a:p>
        </p:txBody>
      </p:sp>
      <p:sp>
        <p:nvSpPr>
          <p:cNvPr id="5" name="Footer Placeholder 4">
            <a:extLst>
              <a:ext uri="{FF2B5EF4-FFF2-40B4-BE49-F238E27FC236}">
                <a16:creationId xmlns:a16="http://schemas.microsoft.com/office/drawing/2014/main" id="{1B3E87C7-6828-4EBD-B91D-FF5569E564C1}"/>
              </a:ext>
            </a:extLst>
          </p:cNvPr>
          <p:cNvSpPr>
            <a:spLocks noGrp="1"/>
          </p:cNvSpPr>
          <p:nvPr>
            <p:ph type="ftr" sz="quarter" idx="11"/>
          </p:nvPr>
        </p:nvSpPr>
        <p:spPr/>
        <p:txBody>
          <a:bodyPr/>
          <a:lstStyle/>
          <a:p>
            <a:pPr>
              <a:defRPr/>
            </a:pPr>
            <a:r>
              <a:rPr lang="en-US"/>
              <a:t>Copyright © 2007 - 2025 Carl M. Burnett</a:t>
            </a:r>
            <a:endParaRPr lang="en-US" dirty="0"/>
          </a:p>
        </p:txBody>
      </p:sp>
      <p:sp>
        <p:nvSpPr>
          <p:cNvPr id="6" name="Slide Number Placeholder 5">
            <a:extLst>
              <a:ext uri="{FF2B5EF4-FFF2-40B4-BE49-F238E27FC236}">
                <a16:creationId xmlns:a16="http://schemas.microsoft.com/office/drawing/2014/main" id="{DDECAD33-E105-4961-ADA0-A824B6F0C428}"/>
              </a:ext>
            </a:extLst>
          </p:cNvPr>
          <p:cNvSpPr>
            <a:spLocks noGrp="1"/>
          </p:cNvSpPr>
          <p:nvPr>
            <p:ph type="sldNum" sz="quarter" idx="12"/>
          </p:nvPr>
        </p:nvSpPr>
        <p:spPr/>
        <p:txBody>
          <a:bodyPr/>
          <a:lstStyle/>
          <a:p>
            <a:pPr algn="l">
              <a:defRPr/>
            </a:pPr>
            <a:endParaRPr lang="en-US" sz="1050" dirty="0">
              <a:latin typeface="Times New Roman"/>
            </a:endParaRPr>
          </a:p>
          <a:p>
            <a:pPr>
              <a:defRPr/>
            </a:pPr>
            <a:r>
              <a:rPr lang="en-US" dirty="0">
                <a:solidFill>
                  <a:schemeClr val="bg1"/>
                </a:solidFill>
              </a:rPr>
              <a:t>C15, Slide </a:t>
            </a:r>
            <a:fld id="{BF5C1183-B085-4070-A402-C03A3F977D3D}" type="slidenum">
              <a:rPr lang="en-US" smtClean="0">
                <a:solidFill>
                  <a:schemeClr val="bg1"/>
                </a:solidFill>
              </a:rPr>
              <a:pPr>
                <a:defRPr/>
              </a:pPr>
              <a:t>10</a:t>
            </a:fld>
            <a:endParaRPr lang="en-US" dirty="0">
              <a:solidFill>
                <a:schemeClr val="bg1"/>
              </a:solidFill>
            </a:endParaRPr>
          </a:p>
        </p:txBody>
      </p:sp>
      <p:sp>
        <p:nvSpPr>
          <p:cNvPr id="7" name="Text Placeholder 2">
            <a:extLst>
              <a:ext uri="{FF2B5EF4-FFF2-40B4-BE49-F238E27FC236}">
                <a16:creationId xmlns:a16="http://schemas.microsoft.com/office/drawing/2014/main" id="{C88F86AF-CAE3-4DF4-A2E2-01A62D388FBB}"/>
              </a:ext>
            </a:extLst>
          </p:cNvPr>
          <p:cNvSpPr txBox="1">
            <a:spLocks/>
          </p:cNvSpPr>
          <p:nvPr/>
        </p:nvSpPr>
        <p:spPr>
          <a:xfrm>
            <a:off x="453191" y="2733538"/>
            <a:ext cx="8229599" cy="443485"/>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b="1" kern="1200">
                <a:solidFill>
                  <a:schemeClr val="tx1"/>
                </a:solidFill>
                <a:latin typeface="+mj-lt"/>
                <a:ea typeface="Verdana" panose="020B0604030504040204" pitchFamily="34" charset="0"/>
                <a:cs typeface="Verdana" panose="020B0604030504040204" pitchFamily="34" charset="0"/>
              </a:defRPr>
            </a:lvl1pPr>
            <a:lvl2pPr marL="640080" indent="-246888" algn="l" rtl="0" eaLnBrk="1" latinLnBrk="0" hangingPunct="1">
              <a:spcBef>
                <a:spcPct val="20000"/>
              </a:spcBef>
              <a:buClr>
                <a:schemeClr val="accent1"/>
              </a:buClr>
              <a:buSzPct val="85000"/>
              <a:buFont typeface="Wingdings 2"/>
              <a:buChar char=""/>
              <a:defRPr kumimoji="0" sz="2400" b="1" kern="1200">
                <a:solidFill>
                  <a:schemeClr val="tx1"/>
                </a:solidFill>
                <a:latin typeface="+mj-lt"/>
                <a:ea typeface="Verdana" panose="020B0604030504040204" pitchFamily="34" charset="0"/>
                <a:cs typeface="Verdana" panose="020B0604030504040204" pitchFamily="34" charset="0"/>
              </a:defRPr>
            </a:lvl2pPr>
            <a:lvl3pPr marL="914400" indent="-246888" algn="l" rtl="0" eaLnBrk="1" latinLnBrk="0" hangingPunct="1">
              <a:spcBef>
                <a:spcPct val="20000"/>
              </a:spcBef>
              <a:buClr>
                <a:schemeClr val="accent2"/>
              </a:buClr>
              <a:buSzPct val="70000"/>
              <a:buFont typeface="Wingdings 2"/>
              <a:buChar char=""/>
              <a:defRPr kumimoji="0" sz="2100" b="1" kern="1200">
                <a:solidFill>
                  <a:schemeClr val="tx1"/>
                </a:solidFill>
                <a:latin typeface="+mj-lt"/>
                <a:ea typeface="Verdana" panose="020B0604030504040204" pitchFamily="34" charset="0"/>
                <a:cs typeface="Verdana" panose="020B0604030504040204" pitchFamily="34" charset="0"/>
              </a:defRPr>
            </a:lvl3pPr>
            <a:lvl4pPr marL="1188720" indent="-210312" algn="l" rtl="0" eaLnBrk="1" latinLnBrk="0" hangingPunct="1">
              <a:spcBef>
                <a:spcPct val="20000"/>
              </a:spcBef>
              <a:buClr>
                <a:schemeClr val="accent3"/>
              </a:buClr>
              <a:buSzPct val="65000"/>
              <a:buFont typeface="Wingdings 2"/>
              <a:buChar char=""/>
              <a:defRPr kumimoji="0" sz="2000" b="1" kern="1200">
                <a:solidFill>
                  <a:schemeClr val="tx1"/>
                </a:solidFill>
                <a:latin typeface="+mj-lt"/>
                <a:ea typeface="Verdana" panose="020B0604030504040204" pitchFamily="34" charset="0"/>
                <a:cs typeface="Verdana" panose="020B0604030504040204" pitchFamily="34" charset="0"/>
              </a:defRPr>
            </a:lvl4pPr>
            <a:lvl5pPr marL="1463040" indent="-210312" algn="l" rtl="0" eaLnBrk="1" latinLnBrk="0" hangingPunct="1">
              <a:spcBef>
                <a:spcPct val="20000"/>
              </a:spcBef>
              <a:buClr>
                <a:schemeClr val="accent4"/>
              </a:buClr>
              <a:buSzPct val="65000"/>
              <a:buFont typeface="Wingdings 2"/>
              <a:buChar char=""/>
              <a:defRPr kumimoji="0" sz="2000" b="1" kern="1200">
                <a:solidFill>
                  <a:schemeClr val="tx1"/>
                </a:solidFill>
                <a:latin typeface="+mj-lt"/>
                <a:ea typeface="Verdana" panose="020B0604030504040204" pitchFamily="34" charset="0"/>
                <a:cs typeface="Verdana" panose="020B0604030504040204"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spcBef>
                <a:spcPts val="1125"/>
              </a:spcBef>
              <a:spcAft>
                <a:spcPts val="450"/>
              </a:spcAft>
              <a:buNone/>
              <a:tabLst>
                <a:tab pos="1028700" algn="l"/>
              </a:tabLst>
            </a:pPr>
            <a:r>
              <a:rPr lang="en-US" sz="2000" dirty="0">
                <a:solidFill>
                  <a:schemeClr val="accent2">
                    <a:lumMod val="50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A style element for printing in the head  section of the HTML</a:t>
            </a:r>
          </a:p>
        </p:txBody>
      </p:sp>
      <p:sp>
        <p:nvSpPr>
          <p:cNvPr id="8" name="Text Placeholder 2">
            <a:extLst>
              <a:ext uri="{FF2B5EF4-FFF2-40B4-BE49-F238E27FC236}">
                <a16:creationId xmlns:a16="http://schemas.microsoft.com/office/drawing/2014/main" id="{79EC1FB7-596B-472B-ADF3-6FE148100796}"/>
              </a:ext>
            </a:extLst>
          </p:cNvPr>
          <p:cNvSpPr txBox="1">
            <a:spLocks/>
          </p:cNvSpPr>
          <p:nvPr/>
        </p:nvSpPr>
        <p:spPr>
          <a:xfrm>
            <a:off x="609600" y="3402875"/>
            <a:ext cx="4572000" cy="868680"/>
          </a:xfrm>
          <a:prstGeom prst="rect">
            <a:avLst/>
          </a:prstGeom>
        </p:spPr>
        <p:txBody>
          <a:bodyPr vert="horz">
            <a:normAutofit fontScale="92500"/>
          </a:bodyPr>
          <a:lstStyle>
            <a:lvl1pPr marL="274320" indent="-274320" algn="l" rtl="0" eaLnBrk="1" latinLnBrk="0" hangingPunct="1">
              <a:spcBef>
                <a:spcPct val="20000"/>
              </a:spcBef>
              <a:buClr>
                <a:schemeClr val="accent3"/>
              </a:buClr>
              <a:buSzPct val="95000"/>
              <a:buFont typeface="Wingdings 2"/>
              <a:buChar char=""/>
              <a:defRPr kumimoji="0" sz="2600" b="1" kern="1200">
                <a:solidFill>
                  <a:schemeClr val="tx1"/>
                </a:solidFill>
                <a:latin typeface="+mj-lt"/>
                <a:ea typeface="Verdana" panose="020B0604030504040204" pitchFamily="34" charset="0"/>
                <a:cs typeface="Verdana" panose="020B0604030504040204" pitchFamily="34" charset="0"/>
              </a:defRPr>
            </a:lvl1pPr>
            <a:lvl2pPr marL="640080" indent="-246888" algn="l" rtl="0" eaLnBrk="1" latinLnBrk="0" hangingPunct="1">
              <a:spcBef>
                <a:spcPct val="20000"/>
              </a:spcBef>
              <a:buClr>
                <a:schemeClr val="accent1"/>
              </a:buClr>
              <a:buSzPct val="85000"/>
              <a:buFont typeface="Wingdings 2"/>
              <a:buChar char=""/>
              <a:defRPr kumimoji="0" sz="2400" b="1" kern="1200">
                <a:solidFill>
                  <a:schemeClr val="tx1"/>
                </a:solidFill>
                <a:latin typeface="+mj-lt"/>
                <a:ea typeface="Verdana" panose="020B0604030504040204" pitchFamily="34" charset="0"/>
                <a:cs typeface="Verdana" panose="020B0604030504040204" pitchFamily="34" charset="0"/>
              </a:defRPr>
            </a:lvl2pPr>
            <a:lvl3pPr marL="914400" indent="-246888" algn="l" rtl="0" eaLnBrk="1" latinLnBrk="0" hangingPunct="1">
              <a:spcBef>
                <a:spcPct val="20000"/>
              </a:spcBef>
              <a:buClr>
                <a:schemeClr val="accent2"/>
              </a:buClr>
              <a:buSzPct val="70000"/>
              <a:buFont typeface="Wingdings 2"/>
              <a:buChar char=""/>
              <a:defRPr kumimoji="0" sz="2100" b="1" kern="1200">
                <a:solidFill>
                  <a:schemeClr val="tx1"/>
                </a:solidFill>
                <a:latin typeface="+mj-lt"/>
                <a:ea typeface="Verdana" panose="020B0604030504040204" pitchFamily="34" charset="0"/>
                <a:cs typeface="Verdana" panose="020B0604030504040204" pitchFamily="34" charset="0"/>
              </a:defRPr>
            </a:lvl3pPr>
            <a:lvl4pPr marL="1188720" indent="-210312" algn="l" rtl="0" eaLnBrk="1" latinLnBrk="0" hangingPunct="1">
              <a:spcBef>
                <a:spcPct val="20000"/>
              </a:spcBef>
              <a:buClr>
                <a:schemeClr val="accent3"/>
              </a:buClr>
              <a:buSzPct val="65000"/>
              <a:buFont typeface="Wingdings 2"/>
              <a:buChar char=""/>
              <a:defRPr kumimoji="0" sz="2000" b="1" kern="1200">
                <a:solidFill>
                  <a:schemeClr val="tx1"/>
                </a:solidFill>
                <a:latin typeface="+mj-lt"/>
                <a:ea typeface="Verdana" panose="020B0604030504040204" pitchFamily="34" charset="0"/>
                <a:cs typeface="Verdana" panose="020B0604030504040204" pitchFamily="34" charset="0"/>
              </a:defRPr>
            </a:lvl4pPr>
            <a:lvl5pPr marL="1463040" indent="-210312" algn="l" rtl="0" eaLnBrk="1" latinLnBrk="0" hangingPunct="1">
              <a:spcBef>
                <a:spcPct val="20000"/>
              </a:spcBef>
              <a:buClr>
                <a:schemeClr val="accent4"/>
              </a:buClr>
              <a:buSzPct val="65000"/>
              <a:buFont typeface="Wingdings 2"/>
              <a:buChar char=""/>
              <a:defRPr kumimoji="0" sz="2000" b="1" kern="1200">
                <a:solidFill>
                  <a:schemeClr val="tx1"/>
                </a:solidFill>
                <a:latin typeface="+mj-lt"/>
                <a:ea typeface="Verdana" panose="020B0604030504040204" pitchFamily="34" charset="0"/>
                <a:cs typeface="Verdana" panose="020B0604030504040204"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spcBef>
                <a:spcPts val="0"/>
              </a:spcBef>
              <a:buNone/>
              <a:tabLst>
                <a:tab pos="1028700" algn="l"/>
              </a:tabLst>
            </a:pPr>
            <a:r>
              <a:rPr lang="en-US" sz="1200" dirty="0">
                <a:latin typeface="Courier New" panose="02070309020205020404" pitchFamily="49" charset="0"/>
                <a:ea typeface="Times New Roman" panose="02020603050405020304" pitchFamily="18" charset="0"/>
                <a:cs typeface="Times New Roman" panose="02020603050405020304" pitchFamily="18" charset="0"/>
              </a:rPr>
              <a:t>&lt;style </a:t>
            </a:r>
            <a:r>
              <a:rPr lang="en-US" sz="1200" dirty="0">
                <a:highlight>
                  <a:srgbClr val="FFFF00"/>
                </a:highlight>
                <a:latin typeface="Courier New" panose="02070309020205020404" pitchFamily="49" charset="0"/>
                <a:ea typeface="Times New Roman" panose="02020603050405020304" pitchFamily="18" charset="0"/>
                <a:cs typeface="Times New Roman" panose="02020603050405020304" pitchFamily="18" charset="0"/>
              </a:rPr>
              <a:t>media="print"</a:t>
            </a:r>
            <a:r>
              <a:rPr lang="en-US" sz="1200" dirty="0">
                <a:latin typeface="Courier New" panose="02070309020205020404" pitchFamily="49" charset="0"/>
                <a:ea typeface="Times New Roman" panose="02020603050405020304" pitchFamily="18" charset="0"/>
                <a:cs typeface="Times New Roman" panose="02020603050405020304" pitchFamily="18" charset="0"/>
              </a:rPr>
              <a:t>&gt;</a:t>
            </a:r>
          </a:p>
          <a:p>
            <a:pPr marL="0" indent="0">
              <a:spcBef>
                <a:spcPts val="0"/>
              </a:spcBef>
              <a:buNone/>
              <a:tabLst>
                <a:tab pos="1028700" algn="l"/>
              </a:tabLst>
            </a:pPr>
            <a:r>
              <a:rPr lang="en-US" sz="1200" dirty="0">
                <a:latin typeface="Courier New" panose="02070309020205020404" pitchFamily="49" charset="0"/>
                <a:ea typeface="Times New Roman" panose="02020603050405020304" pitchFamily="18" charset="0"/>
                <a:cs typeface="Times New Roman" panose="02020603050405020304" pitchFamily="18" charset="0"/>
              </a:rPr>
              <a:t>    font-family: "Times New Roman", Times, serif;</a:t>
            </a:r>
          </a:p>
          <a:p>
            <a:pPr marL="0" indent="0">
              <a:spcBef>
                <a:spcPts val="0"/>
              </a:spcBef>
              <a:buNone/>
              <a:tabLst>
                <a:tab pos="1028700" algn="l"/>
              </a:tabLst>
            </a:pPr>
            <a:r>
              <a:rPr lang="en-US" sz="1200" dirty="0">
                <a:latin typeface="Courier New" panose="02070309020205020404" pitchFamily="49" charset="0"/>
                <a:ea typeface="Times New Roman" panose="02020603050405020304" pitchFamily="18" charset="0"/>
                <a:cs typeface="Times New Roman" panose="02020603050405020304" pitchFamily="18" charset="0"/>
              </a:rPr>
              <a:t>    background-color: white;</a:t>
            </a:r>
          </a:p>
          <a:p>
            <a:pPr marL="0" indent="0">
              <a:spcBef>
                <a:spcPts val="0"/>
              </a:spcBef>
              <a:spcAft>
                <a:spcPts val="450"/>
              </a:spcAft>
              <a:buNone/>
              <a:tabLst>
                <a:tab pos="1028700" algn="l"/>
              </a:tabLst>
            </a:pPr>
            <a:r>
              <a:rPr lang="en-US" sz="1200" dirty="0">
                <a:latin typeface="Courier New" panose="02070309020205020404" pitchFamily="49" charset="0"/>
                <a:ea typeface="Times New Roman" panose="02020603050405020304" pitchFamily="18" charset="0"/>
                <a:cs typeface="Times New Roman" panose="02020603050405020304" pitchFamily="18" charset="0"/>
              </a:rPr>
              <a:t>&lt;/style&gt;</a:t>
            </a:r>
          </a:p>
          <a:p>
            <a:pPr marL="0" indent="0">
              <a:buNone/>
            </a:pPr>
            <a:endParaRPr lang="en-US" dirty="0"/>
          </a:p>
        </p:txBody>
      </p:sp>
    </p:spTree>
    <p:extLst>
      <p:ext uri="{BB962C8B-B14F-4D97-AF65-F5344CB8AC3E}">
        <p14:creationId xmlns:p14="http://schemas.microsoft.com/office/powerpoint/2010/main" val="1056588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F7910-3F57-4F49-AAC1-EAC7C92E5405}"/>
              </a:ext>
            </a:extLst>
          </p:cNvPr>
          <p:cNvSpPr>
            <a:spLocks noGrp="1"/>
          </p:cNvSpPr>
          <p:nvPr>
            <p:ph type="title"/>
          </p:nvPr>
        </p:nvSpPr>
        <p:spPr>
          <a:xfrm>
            <a:off x="457200" y="666750"/>
            <a:ext cx="8229600" cy="776287"/>
          </a:xfrm>
        </p:spPr>
        <p:txBody>
          <a:bodyPr>
            <a:normAutofit/>
          </a:bodyPr>
          <a:lstStyle/>
          <a:p>
            <a:pPr>
              <a:spcBef>
                <a:spcPts val="0"/>
              </a:spcBef>
              <a:spcAft>
                <a:spcPts val="450"/>
              </a:spcAft>
              <a:tabLst>
                <a:tab pos="1028700" algn="l"/>
              </a:tabLst>
            </a:pPr>
            <a:r>
              <a:rPr lang="en-US" sz="2800" dirty="0">
                <a:latin typeface="Arial" panose="020B0604020202020204" pitchFamily="34" charset="0"/>
                <a:ea typeface="Times New Roman" panose="02020603050405020304" pitchFamily="18" charset="0"/>
                <a:cs typeface="Times New Roman" panose="02020603050405020304" pitchFamily="18" charset="0"/>
              </a:rPr>
              <a:t>Recommendations for formatting printed pages</a:t>
            </a:r>
            <a:endParaRPr lang="en-US" sz="2800" dirty="0"/>
          </a:p>
        </p:txBody>
      </p:sp>
      <p:sp>
        <p:nvSpPr>
          <p:cNvPr id="3" name="Text Placeholder 2">
            <a:extLst>
              <a:ext uri="{FF2B5EF4-FFF2-40B4-BE49-F238E27FC236}">
                <a16:creationId xmlns:a16="http://schemas.microsoft.com/office/drawing/2014/main" id="{AF3B2D61-E831-439E-9D1A-957CEC4C97FB}"/>
              </a:ext>
            </a:extLst>
          </p:cNvPr>
          <p:cNvSpPr>
            <a:spLocks noGrp="1"/>
          </p:cNvSpPr>
          <p:nvPr>
            <p:ph idx="1"/>
          </p:nvPr>
        </p:nvSpPr>
        <p:spPr>
          <a:xfrm>
            <a:off x="457200" y="1657350"/>
            <a:ext cx="8229600" cy="2895600"/>
          </a:xfrm>
        </p:spPr>
        <p:txBody>
          <a:bodyPr>
            <a:normAutofit fontScale="85000" lnSpcReduction="10000"/>
          </a:bodyPr>
          <a:lstStyle/>
          <a:p>
            <a:pPr marL="257175" marR="205740" indent="-257175">
              <a:spcBef>
                <a:spcPts val="0"/>
              </a:spcBef>
              <a:spcAft>
                <a:spcPts val="450"/>
              </a:spcAft>
              <a:buFont typeface="Symbol" panose="05050102010706020507" pitchFamily="18" charset="2"/>
              <a:buChar char=""/>
            </a:pPr>
            <a:r>
              <a:rPr lang="en-US" spc="-8" dirty="0">
                <a:ea typeface="Times New Roman" panose="02020603050405020304" pitchFamily="18" charset="0"/>
              </a:rPr>
              <a:t>Change the text color to black and the background color to white.</a:t>
            </a:r>
          </a:p>
          <a:p>
            <a:pPr marL="257175" marR="205740" indent="-257175">
              <a:spcBef>
                <a:spcPts val="0"/>
              </a:spcBef>
              <a:spcAft>
                <a:spcPts val="450"/>
              </a:spcAft>
              <a:buFont typeface="Symbol" panose="05050102010706020507" pitchFamily="18" charset="2"/>
              <a:buChar char=""/>
            </a:pPr>
            <a:r>
              <a:rPr lang="en-US" spc="-8" dirty="0">
                <a:ea typeface="Times New Roman" panose="02020603050405020304" pitchFamily="18" charset="0"/>
              </a:rPr>
              <a:t>Change text other than headings to a serif font to make the text easier to read when printed.</a:t>
            </a:r>
          </a:p>
          <a:p>
            <a:pPr marL="257175" marR="205740" indent="-257175">
              <a:spcBef>
                <a:spcPts val="0"/>
              </a:spcBef>
              <a:spcAft>
                <a:spcPts val="450"/>
              </a:spcAft>
              <a:buFont typeface="Symbol" panose="05050102010706020507" pitchFamily="18" charset="2"/>
              <a:buChar char=""/>
            </a:pPr>
            <a:r>
              <a:rPr lang="en-US" spc="-8" dirty="0">
                <a:ea typeface="Times New Roman" panose="02020603050405020304" pitchFamily="18" charset="0"/>
              </a:rPr>
              <a:t>Use a base font size that’s easy to read when printed.</a:t>
            </a:r>
          </a:p>
          <a:p>
            <a:pPr marL="257175" marR="205740" indent="-257175">
              <a:spcBef>
                <a:spcPts val="0"/>
              </a:spcBef>
              <a:spcAft>
                <a:spcPts val="450"/>
              </a:spcAft>
              <a:buFont typeface="Symbol" panose="05050102010706020507" pitchFamily="18" charset="2"/>
              <a:buChar char=""/>
            </a:pPr>
            <a:r>
              <a:rPr lang="en-US" spc="-8" dirty="0">
                <a:ea typeface="Times New Roman" panose="02020603050405020304" pitchFamily="18" charset="0"/>
              </a:rPr>
              <a:t>Keep the line length of the text to 65 characters or fewer.</a:t>
            </a:r>
          </a:p>
          <a:p>
            <a:pPr marL="257175" marR="205740" indent="-257175">
              <a:spcBef>
                <a:spcPts val="0"/>
              </a:spcBef>
              <a:spcAft>
                <a:spcPts val="450"/>
              </a:spcAft>
              <a:buFont typeface="Symbol" panose="05050102010706020507" pitchFamily="18" charset="2"/>
              <a:buChar char=""/>
            </a:pPr>
            <a:r>
              <a:rPr lang="en-US" spc="-8" dirty="0">
                <a:ea typeface="Times New Roman" panose="02020603050405020304" pitchFamily="18" charset="0"/>
              </a:rPr>
              <a:t>Remove site navigation since it can’t be used from a printed page.</a:t>
            </a:r>
          </a:p>
          <a:p>
            <a:pPr marL="257175" marR="205740" indent="-257175">
              <a:spcBef>
                <a:spcPts val="0"/>
              </a:spcBef>
              <a:spcAft>
                <a:spcPts val="450"/>
              </a:spcAft>
              <a:buFont typeface="Symbol" panose="05050102010706020507" pitchFamily="18" charset="2"/>
              <a:buChar char=""/>
            </a:pPr>
            <a:r>
              <a:rPr lang="en-US" spc="-8" dirty="0">
                <a:ea typeface="Times New Roman" panose="02020603050405020304" pitchFamily="18" charset="0"/>
              </a:rPr>
              <a:t>Remove as many images as possible, especially animated images.</a:t>
            </a:r>
          </a:p>
          <a:p>
            <a:endParaRPr lang="en-US" dirty="0"/>
          </a:p>
        </p:txBody>
      </p:sp>
      <p:sp>
        <p:nvSpPr>
          <p:cNvPr id="4" name="Date Placeholder 3">
            <a:extLst>
              <a:ext uri="{FF2B5EF4-FFF2-40B4-BE49-F238E27FC236}">
                <a16:creationId xmlns:a16="http://schemas.microsoft.com/office/drawing/2014/main" id="{9BAA9986-D426-43B0-8C1F-A631F4BCE9C1}"/>
              </a:ext>
            </a:extLst>
          </p:cNvPr>
          <p:cNvSpPr>
            <a:spLocks noGrp="1"/>
          </p:cNvSpPr>
          <p:nvPr>
            <p:ph type="dt" sz="half" idx="10"/>
          </p:nvPr>
        </p:nvSpPr>
        <p:spPr/>
        <p:txBody>
          <a:bodyPr/>
          <a:lstStyle/>
          <a:p>
            <a:pPr>
              <a:defRPr/>
            </a:pPr>
            <a:fld id="{C70988B3-8D5D-45FC-BAB3-99C2622D6881}" type="datetime1">
              <a:rPr lang="en-US" smtClean="0"/>
              <a:t>9/15/2025</a:t>
            </a:fld>
            <a:endParaRPr lang="en-US" dirty="0"/>
          </a:p>
        </p:txBody>
      </p:sp>
      <p:sp>
        <p:nvSpPr>
          <p:cNvPr id="5" name="Footer Placeholder 4">
            <a:extLst>
              <a:ext uri="{FF2B5EF4-FFF2-40B4-BE49-F238E27FC236}">
                <a16:creationId xmlns:a16="http://schemas.microsoft.com/office/drawing/2014/main" id="{C8E56E05-9B0F-4415-ADCB-D8F2CC077477}"/>
              </a:ext>
            </a:extLst>
          </p:cNvPr>
          <p:cNvSpPr>
            <a:spLocks noGrp="1"/>
          </p:cNvSpPr>
          <p:nvPr>
            <p:ph type="ftr" sz="quarter" idx="11"/>
          </p:nvPr>
        </p:nvSpPr>
        <p:spPr/>
        <p:txBody>
          <a:bodyPr/>
          <a:lstStyle/>
          <a:p>
            <a:pPr>
              <a:defRPr/>
            </a:pPr>
            <a:r>
              <a:rPr lang="en-US"/>
              <a:t>Copyright © 2007 - 2025 Carl M. Burnett</a:t>
            </a:r>
            <a:endParaRPr lang="en-US" dirty="0"/>
          </a:p>
        </p:txBody>
      </p:sp>
      <p:sp>
        <p:nvSpPr>
          <p:cNvPr id="6" name="Slide Number Placeholder 5">
            <a:extLst>
              <a:ext uri="{FF2B5EF4-FFF2-40B4-BE49-F238E27FC236}">
                <a16:creationId xmlns:a16="http://schemas.microsoft.com/office/drawing/2014/main" id="{C8510E25-63C7-4727-ACEF-92BF1B3A9447}"/>
              </a:ext>
            </a:extLst>
          </p:cNvPr>
          <p:cNvSpPr>
            <a:spLocks noGrp="1"/>
          </p:cNvSpPr>
          <p:nvPr>
            <p:ph type="sldNum" sz="quarter" idx="12"/>
          </p:nvPr>
        </p:nvSpPr>
        <p:spPr/>
        <p:txBody>
          <a:bodyPr/>
          <a:lstStyle/>
          <a:p>
            <a:pPr algn="l">
              <a:defRPr/>
            </a:pPr>
            <a:endParaRPr lang="en-US" sz="1050" dirty="0">
              <a:latin typeface="Times New Roman"/>
            </a:endParaRPr>
          </a:p>
          <a:p>
            <a:pPr>
              <a:defRPr/>
            </a:pPr>
            <a:r>
              <a:rPr lang="en-US" dirty="0">
                <a:solidFill>
                  <a:schemeClr val="bg1"/>
                </a:solidFill>
              </a:rPr>
              <a:t>C15, Slide </a:t>
            </a:r>
            <a:fld id="{BF5C1183-B085-4070-A402-C03A3F977D3D}" type="slidenum">
              <a:rPr lang="en-US" smtClean="0">
                <a:solidFill>
                  <a:schemeClr val="bg1"/>
                </a:solidFill>
              </a:rPr>
              <a:pPr>
                <a:defRPr/>
              </a:pPr>
              <a:t>11</a:t>
            </a:fld>
            <a:endParaRPr lang="en-US" dirty="0">
              <a:solidFill>
                <a:schemeClr val="bg1"/>
              </a:solidFill>
            </a:endParaRPr>
          </a:p>
        </p:txBody>
      </p:sp>
    </p:spTree>
    <p:extLst>
      <p:ext uri="{BB962C8B-B14F-4D97-AF65-F5344CB8AC3E}">
        <p14:creationId xmlns:p14="http://schemas.microsoft.com/office/powerpoint/2010/main" val="1925139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DD230-76B1-45A2-B6AA-A0F633411BCB}"/>
              </a:ext>
            </a:extLst>
          </p:cNvPr>
          <p:cNvSpPr>
            <a:spLocks noGrp="1"/>
          </p:cNvSpPr>
          <p:nvPr>
            <p:ph type="title"/>
          </p:nvPr>
        </p:nvSpPr>
        <p:spPr>
          <a:xfrm>
            <a:off x="469232" y="1154430"/>
            <a:ext cx="8229600" cy="857250"/>
          </a:xfrm>
        </p:spPr>
        <p:txBody>
          <a:bodyPr>
            <a:noAutofit/>
          </a:bodyPr>
          <a:lstStyle/>
          <a:p>
            <a:pPr>
              <a:spcBef>
                <a:spcPts val="0"/>
              </a:spcBef>
              <a:spcAft>
                <a:spcPts val="450"/>
              </a:spcAft>
              <a:tabLst>
                <a:tab pos="1028700" algn="l"/>
              </a:tabLst>
            </a:pPr>
            <a:r>
              <a:rPr lang="en-US" sz="4000" dirty="0">
                <a:latin typeface="Arial" panose="020B0604020202020204" pitchFamily="34" charset="0"/>
                <a:ea typeface="Times New Roman" panose="02020603050405020304" pitchFamily="18" charset="0"/>
                <a:cs typeface="Times New Roman" panose="02020603050405020304" pitchFamily="18" charset="0"/>
              </a:rPr>
              <a:t>CSS that uses two of the Properties for printing</a:t>
            </a:r>
            <a:endParaRPr lang="en-US" sz="4000" dirty="0"/>
          </a:p>
        </p:txBody>
      </p:sp>
      <p:sp>
        <p:nvSpPr>
          <p:cNvPr id="3" name="Text Placeholder 2">
            <a:extLst>
              <a:ext uri="{FF2B5EF4-FFF2-40B4-BE49-F238E27FC236}">
                <a16:creationId xmlns:a16="http://schemas.microsoft.com/office/drawing/2014/main" id="{940920FB-F303-4693-9705-5407DBC29BD1}"/>
              </a:ext>
            </a:extLst>
          </p:cNvPr>
          <p:cNvSpPr>
            <a:spLocks noGrp="1"/>
          </p:cNvSpPr>
          <p:nvPr>
            <p:ph idx="1"/>
          </p:nvPr>
        </p:nvSpPr>
        <p:spPr>
          <a:xfrm>
            <a:off x="457200" y="2343150"/>
            <a:ext cx="8229600" cy="1120140"/>
          </a:xfrm>
        </p:spPr>
        <p:txBody>
          <a:bodyPr/>
          <a:lstStyle/>
          <a:p>
            <a:pPr marL="260509">
              <a:spcBef>
                <a:spcPts val="0"/>
              </a:spcBef>
              <a:tabLst>
                <a:tab pos="1028700" algn="l"/>
              </a:tabLst>
            </a:pPr>
            <a:r>
              <a:rPr lang="en-US" sz="1200" dirty="0" err="1">
                <a:latin typeface="Courier New" panose="02070309020205020404" pitchFamily="49" charset="0"/>
                <a:ea typeface="Times New Roman" panose="02020603050405020304" pitchFamily="18" charset="0"/>
                <a:cs typeface="Times New Roman" panose="02020603050405020304" pitchFamily="18" charset="0"/>
              </a:rPr>
              <a:t>img</a:t>
            </a:r>
            <a:r>
              <a:rPr lang="en-US" sz="1200" dirty="0">
                <a:latin typeface="Courier New" panose="02070309020205020404" pitchFamily="49" charset="0"/>
                <a:ea typeface="Times New Roman" panose="02020603050405020304" pitchFamily="18" charset="0"/>
                <a:cs typeface="Times New Roman" panose="02020603050405020304" pitchFamily="18" charset="0"/>
              </a:rPr>
              <a:t> { display: none; }</a:t>
            </a:r>
          </a:p>
          <a:p>
            <a:pPr marL="260509">
              <a:spcBef>
                <a:spcPts val="0"/>
              </a:spcBef>
              <a:tabLst>
                <a:tab pos="1028700" algn="l"/>
              </a:tabLst>
            </a:pPr>
            <a:r>
              <a:rPr lang="en-US" sz="1200" dirty="0">
                <a:latin typeface="Courier New" panose="02070309020205020404" pitchFamily="49" charset="0"/>
                <a:ea typeface="Times New Roman" panose="02020603050405020304" pitchFamily="18" charset="0"/>
                <a:cs typeface="Times New Roman" panose="02020603050405020304" pitchFamily="18" charset="0"/>
              </a:rPr>
              <a:t>h1, h2, h3 { page-break-after: avoid; }</a:t>
            </a:r>
          </a:p>
          <a:p>
            <a:endParaRPr lang="en-US" dirty="0"/>
          </a:p>
        </p:txBody>
      </p:sp>
      <p:sp>
        <p:nvSpPr>
          <p:cNvPr id="4" name="Date Placeholder 3">
            <a:extLst>
              <a:ext uri="{FF2B5EF4-FFF2-40B4-BE49-F238E27FC236}">
                <a16:creationId xmlns:a16="http://schemas.microsoft.com/office/drawing/2014/main" id="{10A926E1-D5B8-4E01-AE2B-9B4249CEDB06}"/>
              </a:ext>
            </a:extLst>
          </p:cNvPr>
          <p:cNvSpPr>
            <a:spLocks noGrp="1"/>
          </p:cNvSpPr>
          <p:nvPr>
            <p:ph type="dt" sz="half" idx="10"/>
          </p:nvPr>
        </p:nvSpPr>
        <p:spPr/>
        <p:txBody>
          <a:bodyPr/>
          <a:lstStyle/>
          <a:p>
            <a:pPr>
              <a:defRPr/>
            </a:pPr>
            <a:fld id="{ED217084-ACA2-4E8F-9C1E-4B5903B3296C}" type="datetime1">
              <a:rPr lang="en-US" smtClean="0"/>
              <a:t>9/15/2025</a:t>
            </a:fld>
            <a:endParaRPr lang="en-US" dirty="0"/>
          </a:p>
        </p:txBody>
      </p:sp>
      <p:sp>
        <p:nvSpPr>
          <p:cNvPr id="5" name="Footer Placeholder 4">
            <a:extLst>
              <a:ext uri="{FF2B5EF4-FFF2-40B4-BE49-F238E27FC236}">
                <a16:creationId xmlns:a16="http://schemas.microsoft.com/office/drawing/2014/main" id="{E5934C37-82B1-4608-B254-72F047D9134C}"/>
              </a:ext>
            </a:extLst>
          </p:cNvPr>
          <p:cNvSpPr>
            <a:spLocks noGrp="1"/>
          </p:cNvSpPr>
          <p:nvPr>
            <p:ph type="ftr" sz="quarter" idx="11"/>
          </p:nvPr>
        </p:nvSpPr>
        <p:spPr/>
        <p:txBody>
          <a:bodyPr/>
          <a:lstStyle/>
          <a:p>
            <a:pPr>
              <a:defRPr/>
            </a:pPr>
            <a:r>
              <a:rPr lang="en-US"/>
              <a:t>Copyright © 2007 - 2025 Carl M. Burnett</a:t>
            </a:r>
            <a:endParaRPr lang="en-US" dirty="0"/>
          </a:p>
        </p:txBody>
      </p:sp>
      <p:sp>
        <p:nvSpPr>
          <p:cNvPr id="6" name="Slide Number Placeholder 5">
            <a:extLst>
              <a:ext uri="{FF2B5EF4-FFF2-40B4-BE49-F238E27FC236}">
                <a16:creationId xmlns:a16="http://schemas.microsoft.com/office/drawing/2014/main" id="{3ECD825D-CC41-4D7D-BF5F-5DA72F647ED3}"/>
              </a:ext>
            </a:extLst>
          </p:cNvPr>
          <p:cNvSpPr>
            <a:spLocks noGrp="1"/>
          </p:cNvSpPr>
          <p:nvPr>
            <p:ph type="sldNum" sz="quarter" idx="12"/>
          </p:nvPr>
        </p:nvSpPr>
        <p:spPr/>
        <p:txBody>
          <a:bodyPr/>
          <a:lstStyle/>
          <a:p>
            <a:pPr algn="l">
              <a:defRPr/>
            </a:pPr>
            <a:endParaRPr lang="en-US" sz="1050" dirty="0">
              <a:latin typeface="Times New Roman"/>
            </a:endParaRPr>
          </a:p>
          <a:p>
            <a:pPr>
              <a:defRPr/>
            </a:pPr>
            <a:r>
              <a:rPr lang="en-US" dirty="0">
                <a:solidFill>
                  <a:schemeClr val="bg1"/>
                </a:solidFill>
              </a:rPr>
              <a:t>C15, Slide </a:t>
            </a:r>
            <a:fld id="{BF5C1183-B085-4070-A402-C03A3F977D3D}" type="slidenum">
              <a:rPr lang="en-US" smtClean="0">
                <a:solidFill>
                  <a:schemeClr val="bg1"/>
                </a:solidFill>
              </a:rPr>
              <a:pPr>
                <a:defRPr/>
              </a:pPr>
              <a:t>12</a:t>
            </a:fld>
            <a:endParaRPr lang="en-US" dirty="0">
              <a:solidFill>
                <a:schemeClr val="bg1"/>
              </a:solidFill>
            </a:endParaRPr>
          </a:p>
        </p:txBody>
      </p:sp>
    </p:spTree>
    <p:extLst>
      <p:ext uri="{BB962C8B-B14F-4D97-AF65-F5344CB8AC3E}">
        <p14:creationId xmlns:p14="http://schemas.microsoft.com/office/powerpoint/2010/main" val="3518569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30BCA-E6DA-4BB9-B0E9-1E2D05A55A3D}"/>
              </a:ext>
            </a:extLst>
          </p:cNvPr>
          <p:cNvSpPr>
            <a:spLocks noGrp="1"/>
          </p:cNvSpPr>
          <p:nvPr>
            <p:ph type="title"/>
          </p:nvPr>
        </p:nvSpPr>
        <p:spPr>
          <a:xfrm>
            <a:off x="304800" y="631889"/>
            <a:ext cx="8229600" cy="857250"/>
          </a:xfrm>
        </p:spPr>
        <p:txBody>
          <a:bodyPr>
            <a:noAutofit/>
          </a:bodyPr>
          <a:lstStyle/>
          <a:p>
            <a:pPr>
              <a:spcBef>
                <a:spcPts val="1125"/>
              </a:spcBef>
              <a:spcAft>
                <a:spcPts val="450"/>
              </a:spcAft>
              <a:tabLst>
                <a:tab pos="1028700" algn="l"/>
              </a:tabLst>
            </a:pPr>
            <a:r>
              <a:rPr lang="en-US" sz="3600" dirty="0">
                <a:latin typeface="Arial" panose="020B0604020202020204" pitchFamily="34" charset="0"/>
                <a:ea typeface="Times New Roman" panose="02020603050405020304" pitchFamily="18" charset="0"/>
                <a:cs typeface="Times New Roman" panose="02020603050405020304" pitchFamily="18" charset="0"/>
              </a:rPr>
              <a:t>The link elements in the head section</a:t>
            </a:r>
            <a:endParaRPr lang="en-US" sz="3600" dirty="0"/>
          </a:p>
        </p:txBody>
      </p:sp>
      <p:sp>
        <p:nvSpPr>
          <p:cNvPr id="3" name="Text Placeholder 2">
            <a:extLst>
              <a:ext uri="{FF2B5EF4-FFF2-40B4-BE49-F238E27FC236}">
                <a16:creationId xmlns:a16="http://schemas.microsoft.com/office/drawing/2014/main" id="{F72A083E-7E8B-4A65-A9A0-7D121592C9F2}"/>
              </a:ext>
            </a:extLst>
          </p:cNvPr>
          <p:cNvSpPr>
            <a:spLocks noGrp="1"/>
          </p:cNvSpPr>
          <p:nvPr>
            <p:ph idx="1"/>
          </p:nvPr>
        </p:nvSpPr>
        <p:spPr>
          <a:xfrm>
            <a:off x="310978" y="1667447"/>
            <a:ext cx="8229600" cy="813816"/>
          </a:xfrm>
        </p:spPr>
        <p:txBody>
          <a:bodyPr>
            <a:normAutofit/>
          </a:bodyPr>
          <a:lstStyle/>
          <a:p>
            <a:pPr marL="0" indent="0">
              <a:spcBef>
                <a:spcPts val="0"/>
              </a:spcBef>
              <a:buNone/>
              <a:tabLst>
                <a:tab pos="1028700" algn="l"/>
              </a:tabLst>
            </a:pPr>
            <a:r>
              <a:rPr lang="en-US" sz="1200"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&lt;link </a:t>
            </a:r>
            <a:r>
              <a:rPr lang="en-US" sz="1200" dirty="0" err="1">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rel</a:t>
            </a:r>
            <a:r>
              <a:rPr lang="en-US" sz="1200"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="stylesheet" </a:t>
            </a:r>
            <a:r>
              <a:rPr lang="en-US" sz="1200" dirty="0" err="1">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href</a:t>
            </a:r>
            <a:r>
              <a:rPr lang="en-US" sz="1200"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="styles/speaker.css"&gt;</a:t>
            </a:r>
            <a:endParaRPr lang="en-US" sz="1200" dirty="0">
              <a:latin typeface="Courier New" panose="02070309020205020404" pitchFamily="49" charset="0"/>
              <a:ea typeface="Times New Roman" panose="02020603050405020304" pitchFamily="18" charset="0"/>
              <a:cs typeface="Times New Roman" panose="02020603050405020304" pitchFamily="18" charset="0"/>
            </a:endParaRPr>
          </a:p>
          <a:p>
            <a:pPr marL="0" indent="0">
              <a:spcBef>
                <a:spcPts val="0"/>
              </a:spcBef>
              <a:buNone/>
              <a:tabLst>
                <a:tab pos="1028700" algn="l"/>
              </a:tabLst>
            </a:pPr>
            <a:r>
              <a:rPr lang="en-US" sz="1200"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&lt;link </a:t>
            </a:r>
            <a:r>
              <a:rPr lang="en-US" sz="1200" dirty="0" err="1">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rel</a:t>
            </a:r>
            <a:r>
              <a:rPr lang="en-US" sz="1200"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="stylesheet" </a:t>
            </a:r>
            <a:r>
              <a:rPr lang="en-US" sz="1200" dirty="0" err="1">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href</a:t>
            </a:r>
            <a:r>
              <a:rPr lang="en-US" sz="1200"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="styles/speaker_print.css" </a:t>
            </a:r>
            <a:br>
              <a:rPr lang="en-US" sz="1200"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br>
            <a:r>
              <a:rPr lang="en-US" sz="1200"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media="print"&gt;</a:t>
            </a:r>
            <a:endParaRPr lang="en-US" sz="1200" dirty="0">
              <a:latin typeface="Courier New" panose="02070309020205020404" pitchFamily="49" charset="0"/>
              <a:ea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18441D6F-0E14-492E-A948-1F6A9D7C1E74}"/>
              </a:ext>
            </a:extLst>
          </p:cNvPr>
          <p:cNvSpPr>
            <a:spLocks noGrp="1"/>
          </p:cNvSpPr>
          <p:nvPr>
            <p:ph type="dt" sz="half" idx="10"/>
          </p:nvPr>
        </p:nvSpPr>
        <p:spPr/>
        <p:txBody>
          <a:bodyPr/>
          <a:lstStyle/>
          <a:p>
            <a:pPr>
              <a:defRPr/>
            </a:pPr>
            <a:fld id="{EF9408FC-87FE-42EA-B9F4-4D8C1DF8FD78}" type="datetime1">
              <a:rPr lang="en-US" smtClean="0"/>
              <a:t>9/15/2025</a:t>
            </a:fld>
            <a:endParaRPr lang="en-US" dirty="0"/>
          </a:p>
        </p:txBody>
      </p:sp>
      <p:sp>
        <p:nvSpPr>
          <p:cNvPr id="5" name="Footer Placeholder 4">
            <a:extLst>
              <a:ext uri="{FF2B5EF4-FFF2-40B4-BE49-F238E27FC236}">
                <a16:creationId xmlns:a16="http://schemas.microsoft.com/office/drawing/2014/main" id="{3C7C6E15-468A-441F-AFC0-9A6F014159F4}"/>
              </a:ext>
            </a:extLst>
          </p:cNvPr>
          <p:cNvSpPr>
            <a:spLocks noGrp="1"/>
          </p:cNvSpPr>
          <p:nvPr>
            <p:ph type="ftr" sz="quarter" idx="11"/>
          </p:nvPr>
        </p:nvSpPr>
        <p:spPr/>
        <p:txBody>
          <a:bodyPr/>
          <a:lstStyle/>
          <a:p>
            <a:pPr>
              <a:defRPr/>
            </a:pPr>
            <a:r>
              <a:rPr lang="en-US"/>
              <a:t>Copyright © 2007 - 2025 Carl M. Burnett</a:t>
            </a:r>
            <a:endParaRPr lang="en-US" dirty="0"/>
          </a:p>
        </p:txBody>
      </p:sp>
      <p:sp>
        <p:nvSpPr>
          <p:cNvPr id="6" name="Slide Number Placeholder 5">
            <a:extLst>
              <a:ext uri="{FF2B5EF4-FFF2-40B4-BE49-F238E27FC236}">
                <a16:creationId xmlns:a16="http://schemas.microsoft.com/office/drawing/2014/main" id="{878B326D-BA21-4E86-92AD-D463AC6F2E40}"/>
              </a:ext>
            </a:extLst>
          </p:cNvPr>
          <p:cNvSpPr>
            <a:spLocks noGrp="1"/>
          </p:cNvSpPr>
          <p:nvPr>
            <p:ph type="sldNum" sz="quarter" idx="12"/>
          </p:nvPr>
        </p:nvSpPr>
        <p:spPr/>
        <p:txBody>
          <a:bodyPr/>
          <a:lstStyle/>
          <a:p>
            <a:pPr algn="l">
              <a:defRPr/>
            </a:pPr>
            <a:endParaRPr lang="en-US" sz="1050" dirty="0">
              <a:latin typeface="Times New Roman"/>
            </a:endParaRPr>
          </a:p>
          <a:p>
            <a:pPr>
              <a:defRPr/>
            </a:pPr>
            <a:r>
              <a:rPr lang="en-US" dirty="0">
                <a:solidFill>
                  <a:schemeClr val="bg1"/>
                </a:solidFill>
              </a:rPr>
              <a:t>C15, Slide </a:t>
            </a:r>
            <a:fld id="{BF5C1183-B085-4070-A402-C03A3F977D3D}" type="slidenum">
              <a:rPr lang="en-US" smtClean="0">
                <a:solidFill>
                  <a:schemeClr val="bg1"/>
                </a:solidFill>
              </a:rPr>
              <a:pPr>
                <a:defRPr/>
              </a:pPr>
              <a:t>13</a:t>
            </a:fld>
            <a:endParaRPr lang="en-US" dirty="0">
              <a:solidFill>
                <a:schemeClr val="bg1"/>
              </a:solidFill>
            </a:endParaRPr>
          </a:p>
        </p:txBody>
      </p:sp>
      <p:sp>
        <p:nvSpPr>
          <p:cNvPr id="7" name="Text Placeholder 2">
            <a:extLst>
              <a:ext uri="{FF2B5EF4-FFF2-40B4-BE49-F238E27FC236}">
                <a16:creationId xmlns:a16="http://schemas.microsoft.com/office/drawing/2014/main" id="{93DB2159-85B0-46BB-BF4B-1646F5EA8423}"/>
              </a:ext>
            </a:extLst>
          </p:cNvPr>
          <p:cNvSpPr txBox="1">
            <a:spLocks/>
          </p:cNvSpPr>
          <p:nvPr/>
        </p:nvSpPr>
        <p:spPr>
          <a:xfrm>
            <a:off x="267730" y="2354221"/>
            <a:ext cx="8229600" cy="85725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b="1" kern="1200">
                <a:solidFill>
                  <a:schemeClr val="tx1"/>
                </a:solidFill>
                <a:latin typeface="+mj-lt"/>
                <a:ea typeface="Verdana" panose="020B0604030504040204" pitchFamily="34" charset="0"/>
                <a:cs typeface="Verdana" panose="020B0604030504040204" pitchFamily="34" charset="0"/>
              </a:defRPr>
            </a:lvl1pPr>
            <a:lvl2pPr marL="640080" indent="-246888" algn="l" rtl="0" eaLnBrk="1" latinLnBrk="0" hangingPunct="1">
              <a:spcBef>
                <a:spcPct val="20000"/>
              </a:spcBef>
              <a:buClr>
                <a:schemeClr val="accent1"/>
              </a:buClr>
              <a:buSzPct val="85000"/>
              <a:buFont typeface="Wingdings 2"/>
              <a:buChar char=""/>
              <a:defRPr kumimoji="0" sz="2400" b="1" kern="1200">
                <a:solidFill>
                  <a:schemeClr val="tx1"/>
                </a:solidFill>
                <a:latin typeface="+mj-lt"/>
                <a:ea typeface="Verdana" panose="020B0604030504040204" pitchFamily="34" charset="0"/>
                <a:cs typeface="Verdana" panose="020B0604030504040204" pitchFamily="34" charset="0"/>
              </a:defRPr>
            </a:lvl2pPr>
            <a:lvl3pPr marL="914400" indent="-246888" algn="l" rtl="0" eaLnBrk="1" latinLnBrk="0" hangingPunct="1">
              <a:spcBef>
                <a:spcPct val="20000"/>
              </a:spcBef>
              <a:buClr>
                <a:schemeClr val="accent2"/>
              </a:buClr>
              <a:buSzPct val="70000"/>
              <a:buFont typeface="Wingdings 2"/>
              <a:buChar char=""/>
              <a:defRPr kumimoji="0" sz="2100" b="1" kern="1200">
                <a:solidFill>
                  <a:schemeClr val="tx1"/>
                </a:solidFill>
                <a:latin typeface="+mj-lt"/>
                <a:ea typeface="Verdana" panose="020B0604030504040204" pitchFamily="34" charset="0"/>
                <a:cs typeface="Verdana" panose="020B0604030504040204" pitchFamily="34" charset="0"/>
              </a:defRPr>
            </a:lvl3pPr>
            <a:lvl4pPr marL="1188720" indent="-210312" algn="l" rtl="0" eaLnBrk="1" latinLnBrk="0" hangingPunct="1">
              <a:spcBef>
                <a:spcPct val="20000"/>
              </a:spcBef>
              <a:buClr>
                <a:schemeClr val="accent3"/>
              </a:buClr>
              <a:buSzPct val="65000"/>
              <a:buFont typeface="Wingdings 2"/>
              <a:buChar char=""/>
              <a:defRPr kumimoji="0" sz="2000" b="1" kern="1200">
                <a:solidFill>
                  <a:schemeClr val="tx1"/>
                </a:solidFill>
                <a:latin typeface="+mj-lt"/>
                <a:ea typeface="Verdana" panose="020B0604030504040204" pitchFamily="34" charset="0"/>
                <a:cs typeface="Verdana" panose="020B0604030504040204" pitchFamily="34" charset="0"/>
              </a:defRPr>
            </a:lvl4pPr>
            <a:lvl5pPr marL="1463040" indent="-210312" algn="l" rtl="0" eaLnBrk="1" latinLnBrk="0" hangingPunct="1">
              <a:spcBef>
                <a:spcPct val="20000"/>
              </a:spcBef>
              <a:buClr>
                <a:schemeClr val="accent4"/>
              </a:buClr>
              <a:buSzPct val="65000"/>
              <a:buFont typeface="Wingdings 2"/>
              <a:buChar char=""/>
              <a:defRPr kumimoji="0" sz="2000" b="1" kern="1200">
                <a:solidFill>
                  <a:schemeClr val="tx1"/>
                </a:solidFill>
                <a:latin typeface="+mj-lt"/>
                <a:ea typeface="Verdana" panose="020B0604030504040204" pitchFamily="34" charset="0"/>
                <a:cs typeface="Verdana" panose="020B0604030504040204"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spcBef>
                <a:spcPts val="1125"/>
              </a:spcBef>
              <a:spcAft>
                <a:spcPts val="450"/>
              </a:spcAft>
              <a:buNone/>
              <a:tabLst>
                <a:tab pos="1028700" algn="l"/>
              </a:tabLst>
            </a:pPr>
            <a:r>
              <a:rPr lang="en-US" sz="3600" dirty="0">
                <a:solidFill>
                  <a:schemeClr val="accent2">
                    <a:lumMod val="50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Changes to the printed page</a:t>
            </a:r>
          </a:p>
        </p:txBody>
      </p:sp>
      <p:sp>
        <p:nvSpPr>
          <p:cNvPr id="8" name="Text Placeholder 2">
            <a:extLst>
              <a:ext uri="{FF2B5EF4-FFF2-40B4-BE49-F238E27FC236}">
                <a16:creationId xmlns:a16="http://schemas.microsoft.com/office/drawing/2014/main" id="{AEA1FD60-0C95-42D0-872E-422100C518A7}"/>
              </a:ext>
            </a:extLst>
          </p:cNvPr>
          <p:cNvSpPr txBox="1">
            <a:spLocks/>
          </p:cNvSpPr>
          <p:nvPr/>
        </p:nvSpPr>
        <p:spPr>
          <a:xfrm>
            <a:off x="300680" y="3086671"/>
            <a:ext cx="7624119" cy="1405890"/>
          </a:xfrm>
          <a:prstGeom prst="rect">
            <a:avLst/>
          </a:prstGeom>
        </p:spPr>
        <p:txBody>
          <a:bodyPr vert="horz">
            <a:normAutofit lnSpcReduction="10000"/>
          </a:bodyPr>
          <a:lstStyle>
            <a:lvl1pPr marL="274320" indent="-274320" algn="l" rtl="0" eaLnBrk="1" latinLnBrk="0" hangingPunct="1">
              <a:spcBef>
                <a:spcPct val="20000"/>
              </a:spcBef>
              <a:buClr>
                <a:schemeClr val="accent3"/>
              </a:buClr>
              <a:buSzPct val="95000"/>
              <a:buFont typeface="Wingdings 2"/>
              <a:buChar char=""/>
              <a:defRPr kumimoji="0" sz="2600" b="1" kern="1200">
                <a:solidFill>
                  <a:schemeClr val="tx1"/>
                </a:solidFill>
                <a:latin typeface="+mj-lt"/>
                <a:ea typeface="Verdana" panose="020B0604030504040204" pitchFamily="34" charset="0"/>
                <a:cs typeface="Verdana" panose="020B0604030504040204" pitchFamily="34" charset="0"/>
              </a:defRPr>
            </a:lvl1pPr>
            <a:lvl2pPr marL="640080" indent="-246888" algn="l" rtl="0" eaLnBrk="1" latinLnBrk="0" hangingPunct="1">
              <a:spcBef>
                <a:spcPct val="20000"/>
              </a:spcBef>
              <a:buClr>
                <a:schemeClr val="accent1"/>
              </a:buClr>
              <a:buSzPct val="85000"/>
              <a:buFont typeface="Wingdings 2"/>
              <a:buChar char=""/>
              <a:defRPr kumimoji="0" sz="2400" b="1" kern="1200">
                <a:solidFill>
                  <a:schemeClr val="tx1"/>
                </a:solidFill>
                <a:latin typeface="+mj-lt"/>
                <a:ea typeface="Verdana" panose="020B0604030504040204" pitchFamily="34" charset="0"/>
                <a:cs typeface="Verdana" panose="020B0604030504040204" pitchFamily="34" charset="0"/>
              </a:defRPr>
            </a:lvl2pPr>
            <a:lvl3pPr marL="914400" indent="-246888" algn="l" rtl="0" eaLnBrk="1" latinLnBrk="0" hangingPunct="1">
              <a:spcBef>
                <a:spcPct val="20000"/>
              </a:spcBef>
              <a:buClr>
                <a:schemeClr val="accent2"/>
              </a:buClr>
              <a:buSzPct val="70000"/>
              <a:buFont typeface="Wingdings 2"/>
              <a:buChar char=""/>
              <a:defRPr kumimoji="0" sz="2100" b="1" kern="1200">
                <a:solidFill>
                  <a:schemeClr val="tx1"/>
                </a:solidFill>
                <a:latin typeface="+mj-lt"/>
                <a:ea typeface="Verdana" panose="020B0604030504040204" pitchFamily="34" charset="0"/>
                <a:cs typeface="Verdana" panose="020B0604030504040204" pitchFamily="34" charset="0"/>
              </a:defRPr>
            </a:lvl3pPr>
            <a:lvl4pPr marL="1188720" indent="-210312" algn="l" rtl="0" eaLnBrk="1" latinLnBrk="0" hangingPunct="1">
              <a:spcBef>
                <a:spcPct val="20000"/>
              </a:spcBef>
              <a:buClr>
                <a:schemeClr val="accent3"/>
              </a:buClr>
              <a:buSzPct val="65000"/>
              <a:buFont typeface="Wingdings 2"/>
              <a:buChar char=""/>
              <a:defRPr kumimoji="0" sz="2000" b="1" kern="1200">
                <a:solidFill>
                  <a:schemeClr val="tx1"/>
                </a:solidFill>
                <a:latin typeface="+mj-lt"/>
                <a:ea typeface="Verdana" panose="020B0604030504040204" pitchFamily="34" charset="0"/>
                <a:cs typeface="Verdana" panose="020B0604030504040204" pitchFamily="34" charset="0"/>
              </a:defRPr>
            </a:lvl4pPr>
            <a:lvl5pPr marL="1463040" indent="-210312" algn="l" rtl="0" eaLnBrk="1" latinLnBrk="0" hangingPunct="1">
              <a:spcBef>
                <a:spcPct val="20000"/>
              </a:spcBef>
              <a:buClr>
                <a:schemeClr val="accent4"/>
              </a:buClr>
              <a:buSzPct val="65000"/>
              <a:buFont typeface="Wingdings 2"/>
              <a:buChar char=""/>
              <a:defRPr kumimoji="0" sz="2000" b="1" kern="1200">
                <a:solidFill>
                  <a:schemeClr val="tx1"/>
                </a:solidFill>
                <a:latin typeface="+mj-lt"/>
                <a:ea typeface="Verdana" panose="020B0604030504040204" pitchFamily="34" charset="0"/>
                <a:cs typeface="Verdana" panose="020B0604030504040204"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57175" marR="205740" indent="-257175">
              <a:spcBef>
                <a:spcPts val="0"/>
              </a:spcBef>
              <a:spcAft>
                <a:spcPts val="450"/>
              </a:spcAft>
              <a:buFont typeface="Symbol" panose="05050102010706020507" pitchFamily="18" charset="2"/>
              <a:buChar char=""/>
            </a:pPr>
            <a:r>
              <a:rPr lang="en-US" sz="1800" spc="-8" dirty="0">
                <a:ea typeface="Times New Roman" panose="02020603050405020304" pitchFamily="18" charset="0"/>
              </a:rPr>
              <a:t>The navigation menu and side aren’t printed.</a:t>
            </a:r>
          </a:p>
          <a:p>
            <a:pPr marL="257175" marR="205740" indent="-257175">
              <a:spcBef>
                <a:spcPts val="0"/>
              </a:spcBef>
              <a:spcAft>
                <a:spcPts val="450"/>
              </a:spcAft>
              <a:buFont typeface="Symbol" panose="05050102010706020507" pitchFamily="18" charset="2"/>
              <a:buChar char=""/>
            </a:pPr>
            <a:r>
              <a:rPr lang="en-US" sz="1800" spc="-8" dirty="0">
                <a:ea typeface="Times New Roman" panose="02020603050405020304" pitchFamily="18" charset="0"/>
              </a:rPr>
              <a:t>The headings, text, and borders are set to black.</a:t>
            </a:r>
          </a:p>
          <a:p>
            <a:pPr marL="257175" marR="205740" indent="-257175">
              <a:spcBef>
                <a:spcPts val="0"/>
              </a:spcBef>
              <a:spcAft>
                <a:spcPts val="450"/>
              </a:spcAft>
              <a:buFont typeface="Symbol" panose="05050102010706020507" pitchFamily="18" charset="2"/>
              <a:buChar char=""/>
            </a:pPr>
            <a:r>
              <a:rPr lang="en-US" sz="1800" spc="-8" dirty="0">
                <a:ea typeface="Times New Roman" panose="02020603050405020304" pitchFamily="18" charset="0"/>
              </a:rPr>
              <a:t>The article is wider.</a:t>
            </a:r>
          </a:p>
          <a:p>
            <a:pPr marL="257175" marR="205740" indent="-257175">
              <a:spcBef>
                <a:spcPts val="0"/>
              </a:spcBef>
              <a:spcAft>
                <a:spcPts val="450"/>
              </a:spcAft>
              <a:buFont typeface="Symbol" panose="05050102010706020507" pitchFamily="18" charset="2"/>
              <a:buChar char=""/>
            </a:pPr>
            <a:r>
              <a:rPr lang="en-US" sz="1800" spc="-8" dirty="0">
                <a:ea typeface="Times New Roman" panose="02020603050405020304" pitchFamily="18" charset="0"/>
              </a:rPr>
              <a:t>The font for the text has been changed to a serif font so it’s easier to read.</a:t>
            </a:r>
          </a:p>
          <a:p>
            <a:endParaRPr lang="en-US" sz="1800" dirty="0"/>
          </a:p>
        </p:txBody>
      </p:sp>
    </p:spTree>
    <p:extLst>
      <p:ext uri="{BB962C8B-B14F-4D97-AF65-F5344CB8AC3E}">
        <p14:creationId xmlns:p14="http://schemas.microsoft.com/office/powerpoint/2010/main" val="3313112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C2789-9179-457E-918B-EB0B682434B6}"/>
              </a:ext>
            </a:extLst>
          </p:cNvPr>
          <p:cNvSpPr>
            <a:spLocks noGrp="1"/>
          </p:cNvSpPr>
          <p:nvPr>
            <p:ph type="title"/>
          </p:nvPr>
        </p:nvSpPr>
        <p:spPr>
          <a:xfrm>
            <a:off x="457200" y="528066"/>
            <a:ext cx="8229600" cy="587662"/>
          </a:xfrm>
        </p:spPr>
        <p:txBody>
          <a:bodyPr>
            <a:noAutofit/>
          </a:bodyPr>
          <a:lstStyle/>
          <a:p>
            <a:pPr>
              <a:spcBef>
                <a:spcPts val="0"/>
              </a:spcBef>
              <a:spcAft>
                <a:spcPts val="450"/>
              </a:spcAft>
              <a:tabLst>
                <a:tab pos="1028700" algn="l"/>
                <a:tab pos="1028700" algn="l"/>
                <a:tab pos="4114800" algn="r"/>
              </a:tabLst>
            </a:pPr>
            <a:r>
              <a:rPr lang="en-US" sz="3200" dirty="0">
                <a:latin typeface="Arial" panose="020B0604020202020204" pitchFamily="34" charset="0"/>
                <a:ea typeface="Times New Roman" panose="02020603050405020304" pitchFamily="18" charset="0"/>
                <a:cs typeface="Times New Roman" panose="02020603050405020304" pitchFamily="18" charset="0"/>
              </a:rPr>
              <a:t>The style sheet for the printed web page </a:t>
            </a:r>
            <a:endParaRPr lang="en-US" sz="3200" dirty="0"/>
          </a:p>
        </p:txBody>
      </p:sp>
      <p:sp>
        <p:nvSpPr>
          <p:cNvPr id="3" name="Text Placeholder 2">
            <a:extLst>
              <a:ext uri="{FF2B5EF4-FFF2-40B4-BE49-F238E27FC236}">
                <a16:creationId xmlns:a16="http://schemas.microsoft.com/office/drawing/2014/main" id="{99504DDD-6B06-4414-B3BA-AEBB1FA1C137}"/>
              </a:ext>
            </a:extLst>
          </p:cNvPr>
          <p:cNvSpPr>
            <a:spLocks noGrp="1"/>
          </p:cNvSpPr>
          <p:nvPr>
            <p:ph idx="1"/>
          </p:nvPr>
        </p:nvSpPr>
        <p:spPr>
          <a:xfrm>
            <a:off x="190500" y="1276350"/>
            <a:ext cx="4953000" cy="3101340"/>
          </a:xfrm>
        </p:spPr>
        <p:txBody>
          <a:bodyPr>
            <a:normAutofit/>
          </a:bodyPr>
          <a:lstStyle/>
          <a:p>
            <a:pPr marL="0" indent="0">
              <a:spcBef>
                <a:spcPts val="0"/>
              </a:spcBef>
              <a:buNone/>
              <a:tabLst>
                <a:tab pos="1028700" algn="l"/>
              </a:tabLst>
            </a:pPr>
            <a:r>
              <a:rPr lang="en-US" sz="1100" dirty="0">
                <a:latin typeface="Courier New" panose="02070309020205020404" pitchFamily="49" charset="0"/>
                <a:ea typeface="Times New Roman" panose="02020603050405020304" pitchFamily="18" charset="0"/>
                <a:cs typeface="Times New Roman" panose="02020603050405020304" pitchFamily="18" charset="0"/>
              </a:rPr>
              <a:t>body {</a:t>
            </a:r>
          </a:p>
          <a:p>
            <a:pPr marL="0" indent="0">
              <a:spcBef>
                <a:spcPts val="0"/>
              </a:spcBef>
              <a:buNone/>
              <a:tabLst>
                <a:tab pos="1028700" algn="l"/>
              </a:tabLst>
            </a:pPr>
            <a:r>
              <a:rPr lang="en-US" sz="1100" dirty="0">
                <a:latin typeface="Courier New" panose="02070309020205020404" pitchFamily="49" charset="0"/>
                <a:ea typeface="Times New Roman" panose="02020603050405020304" pitchFamily="18" charset="0"/>
                <a:cs typeface="Times New Roman" panose="02020603050405020304" pitchFamily="18" charset="0"/>
              </a:rPr>
              <a:t>    font-family: "Times New Roman", Times, serif;</a:t>
            </a:r>
          </a:p>
          <a:p>
            <a:pPr marL="0" indent="0">
              <a:spcBef>
                <a:spcPts val="0"/>
              </a:spcBef>
              <a:buNone/>
              <a:tabLst>
                <a:tab pos="1028700" algn="l"/>
              </a:tabLst>
            </a:pPr>
            <a:r>
              <a:rPr lang="en-US" sz="1100" dirty="0">
                <a:latin typeface="Courier New" panose="02070309020205020404" pitchFamily="49" charset="0"/>
                <a:ea typeface="Times New Roman" panose="02020603050405020304" pitchFamily="18" charset="0"/>
                <a:cs typeface="Times New Roman" panose="02020603050405020304" pitchFamily="18" charset="0"/>
              </a:rPr>
              <a:t>    width: auto;</a:t>
            </a:r>
          </a:p>
          <a:p>
            <a:pPr marL="0" indent="0">
              <a:spcBef>
                <a:spcPts val="0"/>
              </a:spcBef>
              <a:buNone/>
              <a:tabLst>
                <a:tab pos="1028700" algn="l"/>
              </a:tabLst>
            </a:pPr>
            <a:r>
              <a:rPr lang="en-US" sz="1100" dirty="0">
                <a:latin typeface="Courier New" panose="02070309020205020404" pitchFamily="49" charset="0"/>
                <a:ea typeface="Times New Roman" panose="02020603050405020304" pitchFamily="18" charset="0"/>
                <a:cs typeface="Times New Roman" panose="02020603050405020304" pitchFamily="18" charset="0"/>
              </a:rPr>
              <a:t>}</a:t>
            </a:r>
          </a:p>
          <a:p>
            <a:pPr marL="0" indent="0">
              <a:spcBef>
                <a:spcPts val="0"/>
              </a:spcBef>
              <a:buNone/>
              <a:tabLst>
                <a:tab pos="1028700" algn="l"/>
              </a:tabLst>
            </a:pPr>
            <a:r>
              <a:rPr lang="en-US" sz="1100" dirty="0">
                <a:latin typeface="Courier New" panose="02070309020205020404" pitchFamily="49" charset="0"/>
                <a:ea typeface="Times New Roman" panose="02020603050405020304" pitchFamily="18" charset="0"/>
                <a:cs typeface="Times New Roman" panose="02020603050405020304" pitchFamily="18" charset="0"/>
              </a:rPr>
              <a:t>h1, h2 {</a:t>
            </a:r>
          </a:p>
          <a:p>
            <a:pPr marL="0" indent="0">
              <a:spcBef>
                <a:spcPts val="0"/>
              </a:spcBef>
              <a:buNone/>
              <a:tabLst>
                <a:tab pos="1028700" algn="l"/>
              </a:tabLst>
            </a:pPr>
            <a:r>
              <a:rPr lang="en-US" sz="1100" dirty="0">
                <a:latin typeface="Courier New" panose="02070309020205020404" pitchFamily="49" charset="0"/>
                <a:ea typeface="Times New Roman" panose="02020603050405020304" pitchFamily="18" charset="0"/>
                <a:cs typeface="Times New Roman" panose="02020603050405020304" pitchFamily="18" charset="0"/>
              </a:rPr>
              <a:t>    font-family: Verdana, Arial, Helvetica, sans-serif;</a:t>
            </a:r>
          </a:p>
          <a:p>
            <a:pPr marL="0" indent="0">
              <a:spcBef>
                <a:spcPts val="0"/>
              </a:spcBef>
              <a:buNone/>
              <a:tabLst>
                <a:tab pos="1028700" algn="l"/>
              </a:tabLst>
            </a:pPr>
            <a:r>
              <a:rPr lang="en-US" sz="1100" dirty="0">
                <a:latin typeface="Courier New" panose="02070309020205020404" pitchFamily="49" charset="0"/>
                <a:ea typeface="Times New Roman" panose="02020603050405020304" pitchFamily="18" charset="0"/>
                <a:cs typeface="Times New Roman" panose="02020603050405020304" pitchFamily="18" charset="0"/>
              </a:rPr>
              <a:t>}</a:t>
            </a:r>
          </a:p>
          <a:p>
            <a:pPr marL="0" indent="0">
              <a:spcBef>
                <a:spcPts val="0"/>
              </a:spcBef>
              <a:buNone/>
              <a:tabLst>
                <a:tab pos="1028700" algn="l"/>
              </a:tabLst>
            </a:pPr>
            <a:r>
              <a:rPr lang="en-US" sz="1100" dirty="0">
                <a:latin typeface="Courier New" panose="02070309020205020404" pitchFamily="49" charset="0"/>
                <a:ea typeface="Times New Roman" panose="02020603050405020304" pitchFamily="18" charset="0"/>
                <a:cs typeface="Times New Roman" panose="02020603050405020304" pitchFamily="18" charset="0"/>
              </a:rPr>
              <a:t>#</a:t>
            </a:r>
            <a:r>
              <a:rPr lang="en-US" sz="1100" dirty="0" err="1">
                <a:latin typeface="Courier New" panose="02070309020205020404" pitchFamily="49" charset="0"/>
                <a:ea typeface="Times New Roman" panose="02020603050405020304" pitchFamily="18" charset="0"/>
                <a:cs typeface="Times New Roman" panose="02020603050405020304" pitchFamily="18" charset="0"/>
              </a:rPr>
              <a:t>nav_menu</a:t>
            </a:r>
            <a:r>
              <a:rPr lang="en-US" sz="1100" dirty="0">
                <a:latin typeface="Courier New" panose="02070309020205020404" pitchFamily="49" charset="0"/>
                <a:ea typeface="Times New Roman" panose="02020603050405020304" pitchFamily="18" charset="0"/>
                <a:cs typeface="Times New Roman" panose="02020603050405020304" pitchFamily="18" charset="0"/>
              </a:rPr>
              <a:t> {</a:t>
            </a:r>
          </a:p>
          <a:p>
            <a:pPr marL="0" indent="0">
              <a:spcBef>
                <a:spcPts val="0"/>
              </a:spcBef>
              <a:buNone/>
              <a:tabLst>
                <a:tab pos="1028700" algn="l"/>
              </a:tabLst>
            </a:pPr>
            <a:r>
              <a:rPr lang="en-US" sz="1100" dirty="0">
                <a:latin typeface="Courier New" panose="02070309020205020404" pitchFamily="49" charset="0"/>
                <a:ea typeface="Times New Roman" panose="02020603050405020304" pitchFamily="18" charset="0"/>
                <a:cs typeface="Times New Roman" panose="02020603050405020304" pitchFamily="18" charset="0"/>
              </a:rPr>
              <a:t>    display: none;</a:t>
            </a:r>
          </a:p>
          <a:p>
            <a:pPr marL="0" indent="0">
              <a:spcBef>
                <a:spcPts val="0"/>
              </a:spcBef>
              <a:buNone/>
              <a:tabLst>
                <a:tab pos="1028700" algn="l"/>
              </a:tabLst>
            </a:pPr>
            <a:r>
              <a:rPr lang="en-US" sz="1100" dirty="0">
                <a:latin typeface="Courier New" panose="02070309020205020404" pitchFamily="49" charset="0"/>
                <a:ea typeface="Times New Roman" panose="02020603050405020304" pitchFamily="18" charset="0"/>
                <a:cs typeface="Times New Roman" panose="02020603050405020304" pitchFamily="18" charset="0"/>
              </a:rPr>
              <a:t>}</a:t>
            </a:r>
          </a:p>
          <a:p>
            <a:pPr marL="0" indent="0">
              <a:spcBef>
                <a:spcPts val="0"/>
              </a:spcBef>
              <a:buNone/>
              <a:tabLst>
                <a:tab pos="1028700" algn="l"/>
              </a:tabLst>
            </a:pPr>
            <a:r>
              <a:rPr lang="en-US" sz="1100" dirty="0">
                <a:latin typeface="Courier New" panose="02070309020205020404" pitchFamily="49" charset="0"/>
                <a:ea typeface="Times New Roman" panose="02020603050405020304" pitchFamily="18" charset="0"/>
                <a:cs typeface="Times New Roman" panose="02020603050405020304" pitchFamily="18" charset="0"/>
              </a:rPr>
              <a:t>aside {</a:t>
            </a:r>
          </a:p>
          <a:p>
            <a:pPr marL="0" indent="0">
              <a:spcBef>
                <a:spcPts val="0"/>
              </a:spcBef>
              <a:buNone/>
              <a:tabLst>
                <a:tab pos="1028700" algn="l"/>
              </a:tabLst>
            </a:pPr>
            <a:r>
              <a:rPr lang="en-US" sz="1100" dirty="0">
                <a:latin typeface="Courier New" panose="02070309020205020404" pitchFamily="49" charset="0"/>
                <a:ea typeface="Times New Roman" panose="02020603050405020304" pitchFamily="18" charset="0"/>
                <a:cs typeface="Times New Roman" panose="02020603050405020304" pitchFamily="18" charset="0"/>
              </a:rPr>
              <a:t>    display: none;</a:t>
            </a:r>
          </a:p>
          <a:p>
            <a:pPr marL="0" indent="0">
              <a:spcBef>
                <a:spcPts val="0"/>
              </a:spcBef>
              <a:buNone/>
              <a:tabLst>
                <a:tab pos="1028700" algn="l"/>
              </a:tabLst>
            </a:pPr>
            <a:r>
              <a:rPr lang="en-US" sz="1100" dirty="0">
                <a:latin typeface="Courier New" panose="02070309020205020404" pitchFamily="49" charset="0"/>
                <a:ea typeface="Times New Roman" panose="02020603050405020304" pitchFamily="18" charset="0"/>
                <a:cs typeface="Times New Roman" panose="02020603050405020304" pitchFamily="18" charset="0"/>
              </a:rPr>
              <a:t>}</a:t>
            </a:r>
          </a:p>
          <a:p>
            <a:pPr marL="0" indent="0">
              <a:spcBef>
                <a:spcPts val="0"/>
              </a:spcBef>
              <a:buNone/>
              <a:tabLst>
                <a:tab pos="1028700" algn="l"/>
              </a:tabLst>
            </a:pPr>
            <a:r>
              <a:rPr lang="en-US" sz="1100" dirty="0">
                <a:latin typeface="Courier New" panose="02070309020205020404" pitchFamily="49" charset="0"/>
                <a:ea typeface="Times New Roman" panose="02020603050405020304" pitchFamily="18" charset="0"/>
                <a:cs typeface="Times New Roman" panose="02020603050405020304" pitchFamily="18" charset="0"/>
              </a:rPr>
              <a:t>article {</a:t>
            </a:r>
          </a:p>
          <a:p>
            <a:pPr marL="0" indent="0">
              <a:spcBef>
                <a:spcPts val="0"/>
              </a:spcBef>
              <a:buNone/>
              <a:tabLst>
                <a:tab pos="1028700" algn="l"/>
              </a:tabLst>
            </a:pPr>
            <a:r>
              <a:rPr lang="en-US" sz="1100" dirty="0">
                <a:latin typeface="Courier New" panose="02070309020205020404" pitchFamily="49" charset="0"/>
                <a:ea typeface="Times New Roman" panose="02020603050405020304" pitchFamily="18" charset="0"/>
                <a:cs typeface="Times New Roman" panose="02020603050405020304" pitchFamily="18" charset="0"/>
              </a:rPr>
              <a:t>    width: auto;</a:t>
            </a:r>
          </a:p>
          <a:p>
            <a:pPr marL="0" indent="0">
              <a:spcBef>
                <a:spcPts val="0"/>
              </a:spcBef>
              <a:buNone/>
              <a:tabLst>
                <a:tab pos="1028700" algn="l"/>
              </a:tabLst>
            </a:pPr>
            <a:r>
              <a:rPr lang="en-US" sz="1100" dirty="0">
                <a:latin typeface="Courier New" panose="02070309020205020404" pitchFamily="49" charset="0"/>
                <a:ea typeface="Times New Roman" panose="02020603050405020304" pitchFamily="18" charset="0"/>
                <a:cs typeface="Times New Roman" panose="02020603050405020304" pitchFamily="18" charset="0"/>
              </a:rPr>
              <a:t>}</a:t>
            </a:r>
          </a:p>
          <a:p>
            <a:pPr marL="0" indent="0">
              <a:buNone/>
            </a:pPr>
            <a:endParaRPr lang="en-US" sz="2400" dirty="0"/>
          </a:p>
        </p:txBody>
      </p:sp>
      <p:sp>
        <p:nvSpPr>
          <p:cNvPr id="4" name="Date Placeholder 3">
            <a:extLst>
              <a:ext uri="{FF2B5EF4-FFF2-40B4-BE49-F238E27FC236}">
                <a16:creationId xmlns:a16="http://schemas.microsoft.com/office/drawing/2014/main" id="{9FF50821-3E18-4953-BC26-E877F7FF16A0}"/>
              </a:ext>
            </a:extLst>
          </p:cNvPr>
          <p:cNvSpPr>
            <a:spLocks noGrp="1"/>
          </p:cNvSpPr>
          <p:nvPr>
            <p:ph type="dt" sz="half" idx="10"/>
          </p:nvPr>
        </p:nvSpPr>
        <p:spPr/>
        <p:txBody>
          <a:bodyPr/>
          <a:lstStyle/>
          <a:p>
            <a:pPr>
              <a:defRPr/>
            </a:pPr>
            <a:fld id="{5D82EC74-8ADF-4A69-9BDD-65CF45419850}" type="datetime1">
              <a:rPr lang="en-US" smtClean="0"/>
              <a:t>9/15/2025</a:t>
            </a:fld>
            <a:endParaRPr lang="en-US" dirty="0"/>
          </a:p>
        </p:txBody>
      </p:sp>
      <p:sp>
        <p:nvSpPr>
          <p:cNvPr id="5" name="Footer Placeholder 4">
            <a:extLst>
              <a:ext uri="{FF2B5EF4-FFF2-40B4-BE49-F238E27FC236}">
                <a16:creationId xmlns:a16="http://schemas.microsoft.com/office/drawing/2014/main" id="{5B3CA1EE-3C38-42D3-B832-4861FEB91425}"/>
              </a:ext>
            </a:extLst>
          </p:cNvPr>
          <p:cNvSpPr>
            <a:spLocks noGrp="1"/>
          </p:cNvSpPr>
          <p:nvPr>
            <p:ph type="ftr" sz="quarter" idx="11"/>
          </p:nvPr>
        </p:nvSpPr>
        <p:spPr/>
        <p:txBody>
          <a:bodyPr/>
          <a:lstStyle/>
          <a:p>
            <a:pPr>
              <a:defRPr/>
            </a:pPr>
            <a:r>
              <a:rPr lang="en-US"/>
              <a:t>Copyright © 2007 - 2025 Carl M. Burnett</a:t>
            </a:r>
            <a:endParaRPr lang="en-US" dirty="0"/>
          </a:p>
        </p:txBody>
      </p:sp>
      <p:sp>
        <p:nvSpPr>
          <p:cNvPr id="6" name="Slide Number Placeholder 5">
            <a:extLst>
              <a:ext uri="{FF2B5EF4-FFF2-40B4-BE49-F238E27FC236}">
                <a16:creationId xmlns:a16="http://schemas.microsoft.com/office/drawing/2014/main" id="{F11EC58E-6B14-4319-90C3-F5AB39700A0A}"/>
              </a:ext>
            </a:extLst>
          </p:cNvPr>
          <p:cNvSpPr>
            <a:spLocks noGrp="1"/>
          </p:cNvSpPr>
          <p:nvPr>
            <p:ph type="sldNum" sz="quarter" idx="12"/>
          </p:nvPr>
        </p:nvSpPr>
        <p:spPr/>
        <p:txBody>
          <a:bodyPr/>
          <a:lstStyle/>
          <a:p>
            <a:pPr algn="l">
              <a:defRPr/>
            </a:pPr>
            <a:endParaRPr lang="en-US" sz="1050" dirty="0">
              <a:latin typeface="Times New Roman"/>
            </a:endParaRPr>
          </a:p>
          <a:p>
            <a:pPr>
              <a:defRPr/>
            </a:pPr>
            <a:r>
              <a:rPr lang="en-US" dirty="0">
                <a:solidFill>
                  <a:schemeClr val="bg1"/>
                </a:solidFill>
              </a:rPr>
              <a:t>C15, Slide </a:t>
            </a:r>
            <a:fld id="{BF5C1183-B085-4070-A402-C03A3F977D3D}" type="slidenum">
              <a:rPr lang="en-US" smtClean="0">
                <a:solidFill>
                  <a:schemeClr val="bg1"/>
                </a:solidFill>
              </a:rPr>
              <a:pPr>
                <a:defRPr/>
              </a:pPr>
              <a:t>14</a:t>
            </a:fld>
            <a:endParaRPr lang="en-US" dirty="0">
              <a:solidFill>
                <a:schemeClr val="bg1"/>
              </a:solidFill>
            </a:endParaRPr>
          </a:p>
        </p:txBody>
      </p:sp>
      <p:sp>
        <p:nvSpPr>
          <p:cNvPr id="7" name="Text Placeholder 2">
            <a:extLst>
              <a:ext uri="{FF2B5EF4-FFF2-40B4-BE49-F238E27FC236}">
                <a16:creationId xmlns:a16="http://schemas.microsoft.com/office/drawing/2014/main" id="{C418A2CE-1B5E-43D0-92C7-59A690836B29}"/>
              </a:ext>
            </a:extLst>
          </p:cNvPr>
          <p:cNvSpPr txBox="1">
            <a:spLocks/>
          </p:cNvSpPr>
          <p:nvPr/>
        </p:nvSpPr>
        <p:spPr>
          <a:xfrm>
            <a:off x="5029200" y="1352550"/>
            <a:ext cx="3657600" cy="2514600"/>
          </a:xfrm>
          <a:prstGeom prst="rect">
            <a:avLst/>
          </a:prstGeom>
        </p:spPr>
        <p:txBody>
          <a:bodyPr/>
          <a:lstStyle>
            <a:lvl1pPr marL="274320" indent="-274320" algn="l" rtl="0" eaLnBrk="1" latinLnBrk="0" hangingPunct="1">
              <a:spcBef>
                <a:spcPct val="20000"/>
              </a:spcBef>
              <a:buClr>
                <a:schemeClr val="accent3"/>
              </a:buClr>
              <a:buSzPct val="95000"/>
              <a:buFont typeface="Wingdings 2"/>
              <a:buChar char=""/>
              <a:defRPr kumimoji="0" sz="2600" b="1" kern="1200">
                <a:solidFill>
                  <a:schemeClr val="tx1"/>
                </a:solidFill>
                <a:latin typeface="+mj-lt"/>
                <a:ea typeface="Verdana" panose="020B0604030504040204" pitchFamily="34" charset="0"/>
                <a:cs typeface="Verdana" panose="020B0604030504040204" pitchFamily="34" charset="0"/>
              </a:defRPr>
            </a:lvl1pPr>
            <a:lvl2pPr marL="640080" indent="-246888" algn="l" rtl="0" eaLnBrk="1" latinLnBrk="0" hangingPunct="1">
              <a:spcBef>
                <a:spcPct val="20000"/>
              </a:spcBef>
              <a:buClr>
                <a:schemeClr val="accent1"/>
              </a:buClr>
              <a:buSzPct val="85000"/>
              <a:buFont typeface="Wingdings 2"/>
              <a:buChar char=""/>
              <a:defRPr kumimoji="0" sz="2400" b="1" kern="1200">
                <a:solidFill>
                  <a:schemeClr val="tx1"/>
                </a:solidFill>
                <a:latin typeface="+mj-lt"/>
                <a:ea typeface="Verdana" panose="020B0604030504040204" pitchFamily="34" charset="0"/>
                <a:cs typeface="Verdana" panose="020B0604030504040204" pitchFamily="34" charset="0"/>
              </a:defRPr>
            </a:lvl2pPr>
            <a:lvl3pPr marL="914400" indent="-246888" algn="l" rtl="0" eaLnBrk="1" latinLnBrk="0" hangingPunct="1">
              <a:spcBef>
                <a:spcPct val="20000"/>
              </a:spcBef>
              <a:buClr>
                <a:schemeClr val="accent2"/>
              </a:buClr>
              <a:buSzPct val="70000"/>
              <a:buFont typeface="Wingdings 2"/>
              <a:buChar char=""/>
              <a:defRPr kumimoji="0" sz="2100" b="1" kern="1200">
                <a:solidFill>
                  <a:schemeClr val="tx1"/>
                </a:solidFill>
                <a:latin typeface="+mj-lt"/>
                <a:ea typeface="Verdana" panose="020B0604030504040204" pitchFamily="34" charset="0"/>
                <a:cs typeface="Verdana" panose="020B0604030504040204" pitchFamily="34" charset="0"/>
              </a:defRPr>
            </a:lvl3pPr>
            <a:lvl4pPr marL="1188720" indent="-210312" algn="l" rtl="0" eaLnBrk="1" latinLnBrk="0" hangingPunct="1">
              <a:spcBef>
                <a:spcPct val="20000"/>
              </a:spcBef>
              <a:buClr>
                <a:schemeClr val="accent3"/>
              </a:buClr>
              <a:buSzPct val="65000"/>
              <a:buFont typeface="Wingdings 2"/>
              <a:buChar char=""/>
              <a:defRPr kumimoji="0" sz="2000" b="1" kern="1200">
                <a:solidFill>
                  <a:schemeClr val="tx1"/>
                </a:solidFill>
                <a:latin typeface="+mj-lt"/>
                <a:ea typeface="Verdana" panose="020B0604030504040204" pitchFamily="34" charset="0"/>
                <a:cs typeface="Verdana" panose="020B0604030504040204" pitchFamily="34" charset="0"/>
              </a:defRPr>
            </a:lvl4pPr>
            <a:lvl5pPr marL="1463040" indent="-210312" algn="l" rtl="0" eaLnBrk="1" latinLnBrk="0" hangingPunct="1">
              <a:spcBef>
                <a:spcPct val="20000"/>
              </a:spcBef>
              <a:buClr>
                <a:schemeClr val="accent4"/>
              </a:buClr>
              <a:buSzPct val="65000"/>
              <a:buFont typeface="Wingdings 2"/>
              <a:buChar char=""/>
              <a:defRPr kumimoji="0" sz="2000" b="1" kern="1200">
                <a:solidFill>
                  <a:schemeClr val="tx1"/>
                </a:solidFill>
                <a:latin typeface="+mj-lt"/>
                <a:ea typeface="Verdana" panose="020B0604030504040204" pitchFamily="34" charset="0"/>
                <a:cs typeface="Verdana" panose="020B0604030504040204"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spcBef>
                <a:spcPts val="0"/>
              </a:spcBef>
              <a:buNone/>
              <a:tabLst>
                <a:tab pos="1028700" algn="l"/>
              </a:tabLst>
            </a:pPr>
            <a:r>
              <a:rPr lang="en-US" sz="1050" dirty="0">
                <a:latin typeface="Courier New" panose="02070309020205020404" pitchFamily="49" charset="0"/>
                <a:ea typeface="Times New Roman" panose="02020603050405020304" pitchFamily="18" charset="0"/>
                <a:cs typeface="Times New Roman" panose="02020603050405020304" pitchFamily="18" charset="0"/>
              </a:rPr>
              <a:t>header { </a:t>
            </a:r>
          </a:p>
          <a:p>
            <a:pPr marL="0" indent="0">
              <a:spcBef>
                <a:spcPts val="0"/>
              </a:spcBef>
              <a:buNone/>
              <a:tabLst>
                <a:tab pos="1028700" algn="l"/>
              </a:tabLst>
            </a:pPr>
            <a:r>
              <a:rPr lang="en-US" sz="1050" dirty="0">
                <a:latin typeface="Courier New" panose="02070309020205020404" pitchFamily="49" charset="0"/>
                <a:ea typeface="Times New Roman" panose="02020603050405020304" pitchFamily="18" charset="0"/>
                <a:cs typeface="Times New Roman" panose="02020603050405020304" pitchFamily="18" charset="0"/>
              </a:rPr>
              <a:t>    border-bottom: 2px solid black;</a:t>
            </a:r>
          </a:p>
          <a:p>
            <a:pPr marL="0" indent="0">
              <a:spcBef>
                <a:spcPts val="0"/>
              </a:spcBef>
              <a:buNone/>
              <a:tabLst>
                <a:tab pos="1028700" algn="l"/>
              </a:tabLst>
            </a:pPr>
            <a:r>
              <a:rPr lang="en-US" sz="1050" dirty="0">
                <a:latin typeface="Courier New" panose="02070309020205020404" pitchFamily="49" charset="0"/>
                <a:ea typeface="Times New Roman" panose="02020603050405020304" pitchFamily="18" charset="0"/>
                <a:cs typeface="Times New Roman" panose="02020603050405020304" pitchFamily="18" charset="0"/>
              </a:rPr>
              <a:t>}</a:t>
            </a:r>
          </a:p>
          <a:p>
            <a:pPr marL="0" indent="0">
              <a:spcBef>
                <a:spcPts val="0"/>
              </a:spcBef>
              <a:buNone/>
              <a:tabLst>
                <a:tab pos="1028700" algn="l"/>
              </a:tabLst>
            </a:pPr>
            <a:r>
              <a:rPr lang="en-US" sz="1050" dirty="0">
                <a:latin typeface="Courier New" panose="02070309020205020404" pitchFamily="49" charset="0"/>
                <a:ea typeface="Times New Roman" panose="02020603050405020304" pitchFamily="18" charset="0"/>
                <a:cs typeface="Times New Roman" panose="02020603050405020304" pitchFamily="18" charset="0"/>
              </a:rPr>
              <a:t>header h2 {</a:t>
            </a:r>
          </a:p>
          <a:p>
            <a:pPr marL="0" indent="0">
              <a:spcBef>
                <a:spcPts val="0"/>
              </a:spcBef>
              <a:buNone/>
              <a:tabLst>
                <a:tab pos="1028700" algn="l"/>
              </a:tabLst>
            </a:pPr>
            <a:r>
              <a:rPr lang="en-US" sz="1050" dirty="0">
                <a:latin typeface="Courier New" panose="02070309020205020404" pitchFamily="49" charset="0"/>
                <a:ea typeface="Times New Roman" panose="02020603050405020304" pitchFamily="18" charset="0"/>
                <a:cs typeface="Times New Roman" panose="02020603050405020304" pitchFamily="18" charset="0"/>
              </a:rPr>
              <a:t>    color: black;</a:t>
            </a:r>
          </a:p>
          <a:p>
            <a:pPr marL="0" indent="0">
              <a:spcBef>
                <a:spcPts val="0"/>
              </a:spcBef>
              <a:buNone/>
              <a:tabLst>
                <a:tab pos="1028700" algn="l"/>
              </a:tabLst>
            </a:pPr>
            <a:r>
              <a:rPr lang="en-US" sz="1050" dirty="0">
                <a:latin typeface="Courier New" panose="02070309020205020404" pitchFamily="49" charset="0"/>
                <a:ea typeface="Times New Roman" panose="02020603050405020304" pitchFamily="18" charset="0"/>
                <a:cs typeface="Times New Roman" panose="02020603050405020304" pitchFamily="18" charset="0"/>
              </a:rPr>
              <a:t>    font-size: 180%;</a:t>
            </a:r>
          </a:p>
          <a:p>
            <a:pPr marL="0" indent="0">
              <a:spcBef>
                <a:spcPts val="0"/>
              </a:spcBef>
              <a:buNone/>
              <a:tabLst>
                <a:tab pos="1028700" algn="l"/>
              </a:tabLst>
            </a:pPr>
            <a:r>
              <a:rPr lang="en-US" sz="1050" dirty="0">
                <a:latin typeface="Courier New" panose="02070309020205020404" pitchFamily="49" charset="0"/>
                <a:ea typeface="Times New Roman" panose="02020603050405020304" pitchFamily="18" charset="0"/>
                <a:cs typeface="Times New Roman" panose="02020603050405020304" pitchFamily="18" charset="0"/>
              </a:rPr>
              <a:t>}</a:t>
            </a:r>
          </a:p>
          <a:p>
            <a:pPr marL="0" indent="0">
              <a:spcBef>
                <a:spcPts val="0"/>
              </a:spcBef>
              <a:buNone/>
              <a:tabLst>
                <a:tab pos="1028700" algn="l"/>
              </a:tabLst>
            </a:pPr>
            <a:r>
              <a:rPr lang="en-US" sz="1050" dirty="0">
                <a:latin typeface="Courier New" panose="02070309020205020404" pitchFamily="49" charset="0"/>
                <a:ea typeface="Times New Roman" panose="02020603050405020304" pitchFamily="18" charset="0"/>
                <a:cs typeface="Times New Roman" panose="02020603050405020304" pitchFamily="18" charset="0"/>
              </a:rPr>
              <a:t>header h3 {</a:t>
            </a:r>
          </a:p>
          <a:p>
            <a:pPr marL="0" indent="0">
              <a:spcBef>
                <a:spcPts val="0"/>
              </a:spcBef>
              <a:buNone/>
              <a:tabLst>
                <a:tab pos="1028700" algn="l"/>
              </a:tabLst>
            </a:pPr>
            <a:r>
              <a:rPr lang="en-US" sz="1050" dirty="0">
                <a:latin typeface="Courier New" panose="02070309020205020404" pitchFamily="49" charset="0"/>
                <a:ea typeface="Times New Roman" panose="02020603050405020304" pitchFamily="18" charset="0"/>
                <a:cs typeface="Times New Roman" panose="02020603050405020304" pitchFamily="18" charset="0"/>
              </a:rPr>
              <a:t>    color: black;</a:t>
            </a:r>
          </a:p>
          <a:p>
            <a:pPr marL="0" indent="0">
              <a:spcBef>
                <a:spcPts val="0"/>
              </a:spcBef>
              <a:buNone/>
              <a:tabLst>
                <a:tab pos="1028700" algn="l"/>
              </a:tabLst>
            </a:pPr>
            <a:r>
              <a:rPr lang="en-US" sz="1050" dirty="0">
                <a:latin typeface="Courier New" panose="02070309020205020404" pitchFamily="49" charset="0"/>
                <a:ea typeface="Times New Roman" panose="02020603050405020304" pitchFamily="18" charset="0"/>
                <a:cs typeface="Times New Roman" panose="02020603050405020304" pitchFamily="18" charset="0"/>
              </a:rPr>
              <a:t>    font-size: 120%;</a:t>
            </a:r>
          </a:p>
          <a:p>
            <a:pPr marL="0" indent="0">
              <a:spcBef>
                <a:spcPts val="0"/>
              </a:spcBef>
              <a:buNone/>
              <a:tabLst>
                <a:tab pos="1028700" algn="l"/>
              </a:tabLst>
            </a:pPr>
            <a:r>
              <a:rPr lang="en-US" sz="1050" dirty="0">
                <a:latin typeface="Courier New" panose="02070309020205020404" pitchFamily="49" charset="0"/>
                <a:ea typeface="Times New Roman" panose="02020603050405020304" pitchFamily="18" charset="0"/>
                <a:cs typeface="Times New Roman" panose="02020603050405020304" pitchFamily="18" charset="0"/>
              </a:rPr>
              <a:t>}</a:t>
            </a:r>
          </a:p>
          <a:p>
            <a:pPr marL="0" indent="0">
              <a:spcBef>
                <a:spcPts val="0"/>
              </a:spcBef>
              <a:buNone/>
              <a:tabLst>
                <a:tab pos="1028700" algn="l"/>
              </a:tabLst>
            </a:pPr>
            <a:r>
              <a:rPr lang="en-US" sz="1050" dirty="0">
                <a:latin typeface="Courier New" panose="02070309020205020404" pitchFamily="49" charset="0"/>
                <a:ea typeface="Times New Roman" panose="02020603050405020304" pitchFamily="18" charset="0"/>
                <a:cs typeface="Times New Roman" panose="02020603050405020304" pitchFamily="18" charset="0"/>
              </a:rPr>
              <a:t>footer {</a:t>
            </a:r>
          </a:p>
          <a:p>
            <a:pPr marL="0" indent="0">
              <a:spcBef>
                <a:spcPts val="0"/>
              </a:spcBef>
              <a:buNone/>
              <a:tabLst>
                <a:tab pos="1028700" algn="l"/>
              </a:tabLst>
            </a:pPr>
            <a:r>
              <a:rPr lang="en-US" sz="1050" dirty="0">
                <a:latin typeface="Courier New" panose="02070309020205020404" pitchFamily="49" charset="0"/>
                <a:ea typeface="Times New Roman" panose="02020603050405020304" pitchFamily="18" charset="0"/>
                <a:cs typeface="Times New Roman" panose="02020603050405020304" pitchFamily="18" charset="0"/>
              </a:rPr>
              <a:t>    border-top: 2px solid black;</a:t>
            </a:r>
          </a:p>
          <a:p>
            <a:pPr marL="0" indent="0">
              <a:spcBef>
                <a:spcPts val="0"/>
              </a:spcBef>
              <a:buNone/>
              <a:tabLst>
                <a:tab pos="1028700" algn="l"/>
              </a:tabLst>
            </a:pPr>
            <a:r>
              <a:rPr lang="en-US" sz="1050" dirty="0">
                <a:latin typeface="Courier New" panose="02070309020205020404" pitchFamily="49" charset="0"/>
                <a:ea typeface="Times New Roman" panose="02020603050405020304" pitchFamily="18" charset="0"/>
                <a:cs typeface="Times New Roman" panose="02020603050405020304" pitchFamily="18" charset="0"/>
              </a:rPr>
              <a:t>} </a:t>
            </a:r>
          </a:p>
          <a:p>
            <a:pPr marL="0" indent="0">
              <a:buNone/>
            </a:pPr>
            <a:endParaRPr lang="en-US" sz="2000" dirty="0"/>
          </a:p>
        </p:txBody>
      </p:sp>
    </p:spTree>
    <p:extLst>
      <p:ext uri="{BB962C8B-B14F-4D97-AF65-F5344CB8AC3E}">
        <p14:creationId xmlns:p14="http://schemas.microsoft.com/office/powerpoint/2010/main" val="1888386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Exercise 1</a:t>
            </a:r>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a:t>Complete Exercise 15-1 &amp; 2, page 547</a:t>
            </a:r>
          </a:p>
          <a:p>
            <a:pPr marL="514350" indent="-514350">
              <a:buFont typeface="+mj-lt"/>
              <a:buAutoNum type="arabicPeriod"/>
            </a:pPr>
            <a:r>
              <a:rPr lang="en-US" dirty="0"/>
              <a:t>Download Chapter 15 exercise zip file to desktop. Unzip files and folders and place in Session 4 local development folder.</a:t>
            </a:r>
          </a:p>
          <a:p>
            <a:pPr marL="514350" indent="-514350">
              <a:buFont typeface="+mj-lt"/>
              <a:buAutoNum type="arabicPeriod"/>
            </a:pPr>
            <a:r>
              <a:rPr lang="en-US" dirty="0"/>
              <a:t>Students will upload local development site to testing development </a:t>
            </a:r>
            <a:r>
              <a:rPr lang="en-US"/>
              <a:t>site.</a:t>
            </a:r>
          </a:p>
          <a:p>
            <a:pPr marL="514350" indent="-514350">
              <a:buFont typeface="+mj-lt"/>
              <a:buAutoNum type="arabicPeriod"/>
            </a:pPr>
            <a:r>
              <a:rPr lang="en-US"/>
              <a:t>Students </a:t>
            </a:r>
            <a:r>
              <a:rPr lang="en-US" dirty="0"/>
              <a:t>will preview in browser development files.</a:t>
            </a:r>
          </a:p>
          <a:p>
            <a:pPr marL="514350" indent="-514350">
              <a:buFont typeface="+mj-lt"/>
              <a:buAutoNum type="arabicPeriod"/>
            </a:pPr>
            <a:r>
              <a:rPr lang="en-US" dirty="0"/>
              <a:t>Students will upload files to live site.</a:t>
            </a:r>
          </a:p>
          <a:p>
            <a:pPr marL="514350" indent="-514350">
              <a:buFont typeface="+mj-lt"/>
              <a:buAutoNum type="arabicPeriod"/>
            </a:pPr>
            <a:r>
              <a:rPr lang="en-US" dirty="0"/>
              <a:t>Students will preview in browser live files.</a:t>
            </a:r>
          </a:p>
        </p:txBody>
      </p:sp>
      <p:sp>
        <p:nvSpPr>
          <p:cNvPr id="4" name="Date Placeholder 3"/>
          <p:cNvSpPr>
            <a:spLocks noGrp="1"/>
          </p:cNvSpPr>
          <p:nvPr>
            <p:ph type="dt" sz="half" idx="10"/>
          </p:nvPr>
        </p:nvSpPr>
        <p:spPr/>
        <p:txBody>
          <a:bodyPr/>
          <a:lstStyle/>
          <a:p>
            <a:fld id="{9EDF7D5D-3F97-4ABA-800D-E08019B87012}" type="datetime1">
              <a:rPr lang="en-US" smtClean="0"/>
              <a:t>9/15/2025</a:t>
            </a:fld>
            <a:endParaRPr lang="en-US" dirty="0"/>
          </a:p>
        </p:txBody>
      </p:sp>
      <p:sp>
        <p:nvSpPr>
          <p:cNvPr id="6" name="Footer Placeholder 5"/>
          <p:cNvSpPr>
            <a:spLocks noGrp="1"/>
          </p:cNvSpPr>
          <p:nvPr>
            <p:ph type="ftr" sz="quarter" idx="11"/>
          </p:nvPr>
        </p:nvSpPr>
        <p:spPr>
          <a:prstGeom prst="rect">
            <a:avLst/>
          </a:prstGeom>
        </p:spPr>
        <p:txBody>
          <a:bodyPr/>
          <a:lstStyle/>
          <a:p>
            <a:r>
              <a:rPr lang="en-US"/>
              <a:t>Copyright © 2007 - 2025 Carl M. Burnett</a:t>
            </a:r>
            <a:endParaRPr lang="en-US" dirty="0"/>
          </a:p>
        </p:txBody>
      </p:sp>
      <p:sp>
        <p:nvSpPr>
          <p:cNvPr id="5" name="Slide Number Placeholder 4"/>
          <p:cNvSpPr>
            <a:spLocks noGrp="1"/>
          </p:cNvSpPr>
          <p:nvPr>
            <p:ph type="sldNum" sz="quarter" idx="12"/>
          </p:nvPr>
        </p:nvSpPr>
        <p:spPr>
          <a:prstGeom prst="rect">
            <a:avLst/>
          </a:prstGeom>
        </p:spPr>
        <p:txBody>
          <a:bodyPr/>
          <a:lstStyle/>
          <a:p>
            <a:pPr>
              <a:defRPr/>
            </a:pPr>
            <a:fld id="{BDC207AC-44E2-4E0C-A861-3776DCCCA189}" type="slidenum">
              <a:rPr lang="en-US" smtClean="0"/>
              <a:pPr>
                <a:defRPr/>
              </a:pPr>
              <a:t>15</a:t>
            </a:fld>
            <a:endParaRPr lang="en-US" dirty="0"/>
          </a:p>
        </p:txBody>
      </p:sp>
    </p:spTree>
    <p:extLst>
      <p:ext uri="{BB962C8B-B14F-4D97-AF65-F5344CB8AC3E}">
        <p14:creationId xmlns:p14="http://schemas.microsoft.com/office/powerpoint/2010/main" val="3301712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C9CDE-A175-49C6-AE88-4EC3B101E420}"/>
              </a:ext>
            </a:extLst>
          </p:cNvPr>
          <p:cNvSpPr>
            <a:spLocks noGrp="1"/>
          </p:cNvSpPr>
          <p:nvPr>
            <p:ph type="title"/>
          </p:nvPr>
        </p:nvSpPr>
        <p:spPr/>
        <p:txBody>
          <a:bodyPr>
            <a:noAutofit/>
          </a:bodyPr>
          <a:lstStyle/>
          <a:p>
            <a:r>
              <a:rPr lang="en-US" sz="4000" dirty="0"/>
              <a:t>Properties for working with transitions</a:t>
            </a:r>
          </a:p>
        </p:txBody>
      </p:sp>
      <p:sp>
        <p:nvSpPr>
          <p:cNvPr id="3" name="Text Placeholder 2">
            <a:extLst>
              <a:ext uri="{FF2B5EF4-FFF2-40B4-BE49-F238E27FC236}">
                <a16:creationId xmlns:a16="http://schemas.microsoft.com/office/drawing/2014/main" id="{8955BE1F-F260-484D-99EA-8D02353E6163}"/>
              </a:ext>
            </a:extLst>
          </p:cNvPr>
          <p:cNvSpPr>
            <a:spLocks noGrp="1"/>
          </p:cNvSpPr>
          <p:nvPr>
            <p:ph idx="1"/>
          </p:nvPr>
        </p:nvSpPr>
        <p:spPr/>
        <p:txBody>
          <a:bodyPr>
            <a:normAutofit fontScale="92500" lnSpcReduction="10000"/>
          </a:bodyPr>
          <a:lstStyle/>
          <a:p>
            <a:r>
              <a:rPr lang="en-US" dirty="0"/>
              <a:t>transition </a:t>
            </a:r>
          </a:p>
          <a:p>
            <a:r>
              <a:rPr lang="en-US" dirty="0"/>
              <a:t>transition-property</a:t>
            </a:r>
          </a:p>
          <a:p>
            <a:r>
              <a:rPr lang="en-US" dirty="0"/>
              <a:t>transition-duration</a:t>
            </a:r>
          </a:p>
          <a:p>
            <a:r>
              <a:rPr lang="en-US" dirty="0"/>
              <a:t>transition-timing-function </a:t>
            </a:r>
          </a:p>
          <a:p>
            <a:r>
              <a:rPr lang="en-US" dirty="0"/>
              <a:t>transition-delay</a:t>
            </a:r>
          </a:p>
          <a:p>
            <a:r>
              <a:rPr lang="en-US" dirty="0"/>
              <a:t>The syntax for the shorthand transition property</a:t>
            </a:r>
          </a:p>
          <a:p>
            <a:r>
              <a:rPr lang="en-US" dirty="0"/>
              <a:t>transition: [property] [duration] [timing-function]</a:t>
            </a:r>
          </a:p>
          <a:p>
            <a:r>
              <a:rPr lang="en-US" dirty="0"/>
              <a:t>            [delay];</a:t>
            </a:r>
          </a:p>
          <a:p>
            <a:endParaRPr lang="en-US" dirty="0"/>
          </a:p>
        </p:txBody>
      </p:sp>
      <p:sp>
        <p:nvSpPr>
          <p:cNvPr id="4" name="Date Placeholder 3">
            <a:extLst>
              <a:ext uri="{FF2B5EF4-FFF2-40B4-BE49-F238E27FC236}">
                <a16:creationId xmlns:a16="http://schemas.microsoft.com/office/drawing/2014/main" id="{04090F8E-7CEC-42D5-9E12-DD68CDB0B77F}"/>
              </a:ext>
            </a:extLst>
          </p:cNvPr>
          <p:cNvSpPr>
            <a:spLocks noGrp="1"/>
          </p:cNvSpPr>
          <p:nvPr>
            <p:ph type="dt" sz="half" idx="10"/>
          </p:nvPr>
        </p:nvSpPr>
        <p:spPr/>
        <p:txBody>
          <a:bodyPr/>
          <a:lstStyle/>
          <a:p>
            <a:fld id="{D9A7B53B-3370-43C8-A87F-D7A7E30ACCAC}" type="datetime1">
              <a:rPr lang="en-US" smtClean="0"/>
              <a:t>9/15/2025</a:t>
            </a:fld>
            <a:endParaRPr lang="en-US" dirty="0"/>
          </a:p>
        </p:txBody>
      </p:sp>
      <p:sp>
        <p:nvSpPr>
          <p:cNvPr id="5" name="Footer Placeholder 4">
            <a:extLst>
              <a:ext uri="{FF2B5EF4-FFF2-40B4-BE49-F238E27FC236}">
                <a16:creationId xmlns:a16="http://schemas.microsoft.com/office/drawing/2014/main" id="{876A7B59-D77F-4106-8CAA-8462B1F81FCD}"/>
              </a:ext>
            </a:extLst>
          </p:cNvPr>
          <p:cNvSpPr>
            <a:spLocks noGrp="1"/>
          </p:cNvSpPr>
          <p:nvPr>
            <p:ph type="ftr" sz="quarter" idx="11"/>
          </p:nvPr>
        </p:nvSpPr>
        <p:spPr/>
        <p:txBody>
          <a:bodyPr/>
          <a:lstStyle/>
          <a:p>
            <a:r>
              <a:rPr lang="en-US"/>
              <a:t>Copyright © 2007 - 2025 Carl M. Burnett</a:t>
            </a:r>
            <a:endParaRPr lang="en-US" dirty="0"/>
          </a:p>
        </p:txBody>
      </p:sp>
      <p:sp>
        <p:nvSpPr>
          <p:cNvPr id="6" name="Slide Number Placeholder 5">
            <a:extLst>
              <a:ext uri="{FF2B5EF4-FFF2-40B4-BE49-F238E27FC236}">
                <a16:creationId xmlns:a16="http://schemas.microsoft.com/office/drawing/2014/main" id="{698A32B6-9E86-4B5A-B04D-9E65AC8F3877}"/>
              </a:ext>
            </a:extLst>
          </p:cNvPr>
          <p:cNvSpPr>
            <a:spLocks noGrp="1"/>
          </p:cNvSpPr>
          <p:nvPr>
            <p:ph type="sldNum" sz="quarter" idx="12"/>
          </p:nvPr>
        </p:nvSpPr>
        <p:spPr/>
        <p:txBody>
          <a:bodyPr/>
          <a:lstStyle/>
          <a:p>
            <a:endParaRPr lang="en-US" dirty="0"/>
          </a:p>
          <a:p>
            <a:fld id="{BF5C1183-B085-4070-A402-C03A3F977D3D}" type="slidenum">
              <a:rPr lang="en-US" smtClean="0"/>
              <a:pPr/>
              <a:t>16</a:t>
            </a:fld>
            <a:endParaRPr lang="en-US" dirty="0"/>
          </a:p>
        </p:txBody>
      </p:sp>
    </p:spTree>
    <p:extLst>
      <p:ext uri="{BB962C8B-B14F-4D97-AF65-F5344CB8AC3E}">
        <p14:creationId xmlns:p14="http://schemas.microsoft.com/office/powerpoint/2010/main" val="3956206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Transition  - mouse hovers over a heading</a:t>
            </a:r>
          </a:p>
        </p:txBody>
      </p:sp>
      <p:pic>
        <p:nvPicPr>
          <p:cNvPr id="10" name="Content Placeholder 9" descr="See page 551 in book" title="See slide title"/>
          <p:cNvPicPr>
            <a:picLocks noGrp="1" noChangeAspect="1"/>
          </p:cNvPicPr>
          <p:nvPr>
            <p:ph idx="1"/>
          </p:nvPr>
        </p:nvPicPr>
        <p:blipFill>
          <a:blip r:embed="rId2"/>
          <a:stretch>
            <a:fillRect/>
          </a:stretch>
        </p:blipFill>
        <p:spPr>
          <a:xfrm>
            <a:off x="485274" y="1981276"/>
            <a:ext cx="6547671" cy="640135"/>
          </a:xfrm>
        </p:spPr>
      </p:pic>
      <p:sp>
        <p:nvSpPr>
          <p:cNvPr id="7" name="Date Placeholder 6"/>
          <p:cNvSpPr>
            <a:spLocks noGrp="1"/>
          </p:cNvSpPr>
          <p:nvPr>
            <p:ph type="dt" sz="half" idx="10"/>
          </p:nvPr>
        </p:nvSpPr>
        <p:spPr/>
        <p:txBody>
          <a:bodyPr/>
          <a:lstStyle/>
          <a:p>
            <a:fld id="{E529D45A-55CF-475C-9508-4C38D32B3383}" type="datetime1">
              <a:rPr lang="en-US" smtClean="0"/>
              <a:t>9/15/2025</a:t>
            </a:fld>
            <a:endParaRPr lang="en-US" dirty="0"/>
          </a:p>
        </p:txBody>
      </p:sp>
      <p:sp>
        <p:nvSpPr>
          <p:cNvPr id="8" name="Footer Placeholder 7"/>
          <p:cNvSpPr>
            <a:spLocks noGrp="1"/>
          </p:cNvSpPr>
          <p:nvPr>
            <p:ph type="ftr" sz="quarter" idx="11"/>
          </p:nvPr>
        </p:nvSpPr>
        <p:spPr/>
        <p:txBody>
          <a:bodyPr/>
          <a:lstStyle/>
          <a:p>
            <a:r>
              <a:rPr lang="en-US"/>
              <a:t>Copyright © 2007 - 2025 Carl M. Burnett</a:t>
            </a:r>
            <a:endParaRPr lang="en-US" dirty="0"/>
          </a:p>
        </p:txBody>
      </p:sp>
      <p:sp>
        <p:nvSpPr>
          <p:cNvPr id="9" name="Slide Number Placeholder 8"/>
          <p:cNvSpPr>
            <a:spLocks noGrp="1"/>
          </p:cNvSpPr>
          <p:nvPr>
            <p:ph type="sldNum" sz="quarter" idx="12"/>
          </p:nvPr>
        </p:nvSpPr>
        <p:spPr/>
        <p:txBody>
          <a:bodyPr/>
          <a:lstStyle/>
          <a:p>
            <a:endParaRPr lang="en-US" dirty="0"/>
          </a:p>
          <a:p>
            <a:fld id="{BF5C1183-B085-4070-A402-C03A3F977D3D}" type="slidenum">
              <a:rPr lang="en-US" smtClean="0"/>
              <a:pPr/>
              <a:t>17</a:t>
            </a:fld>
            <a:endParaRPr lang="en-US" dirty="0"/>
          </a:p>
        </p:txBody>
      </p:sp>
      <p:sp>
        <p:nvSpPr>
          <p:cNvPr id="3" name="Text Placeholder 2"/>
          <p:cNvSpPr>
            <a:spLocks noGrp="1"/>
          </p:cNvSpPr>
          <p:nvPr>
            <p:ph type="body" sz="quarter" idx="4294967295"/>
          </p:nvPr>
        </p:nvSpPr>
        <p:spPr>
          <a:xfrm>
            <a:off x="457200" y="1559789"/>
            <a:ext cx="2362200" cy="469527"/>
          </a:xfrm>
        </p:spPr>
        <p:txBody>
          <a:bodyPr>
            <a:normAutofit fontScale="77500" lnSpcReduction="20000"/>
          </a:bodyPr>
          <a:lstStyle/>
          <a:p>
            <a:pPr marL="0" indent="0">
              <a:spcBef>
                <a:spcPts val="675"/>
              </a:spcBef>
              <a:spcAft>
                <a:spcPts val="450"/>
              </a:spcAft>
              <a:buNone/>
              <a:tabLst>
                <a:tab pos="1028700" algn="l"/>
                <a:tab pos="2057400" algn="l"/>
              </a:tabLst>
            </a:pPr>
            <a:r>
              <a:rPr lang="en-US" sz="2100" spc="-8" dirty="0">
                <a:latin typeface="Arial" panose="020B0604020202020204" pitchFamily="34" charset="0"/>
                <a:ea typeface="Times New Roman" panose="02020603050405020304" pitchFamily="18" charset="0"/>
                <a:cs typeface="Times New Roman" panose="02020603050405020304" pitchFamily="18" charset="0"/>
              </a:rPr>
              <a:t>Before the transition</a:t>
            </a:r>
          </a:p>
          <a:p>
            <a:pPr marL="0" indent="0">
              <a:buNone/>
            </a:pPr>
            <a:endParaRPr lang="en-US" sz="1200" dirty="0"/>
          </a:p>
        </p:txBody>
      </p:sp>
      <p:sp>
        <p:nvSpPr>
          <p:cNvPr id="5" name="Text Placeholder 4"/>
          <p:cNvSpPr>
            <a:spLocks noGrp="1"/>
          </p:cNvSpPr>
          <p:nvPr>
            <p:ph type="body" sz="quarter" idx="4294967295"/>
          </p:nvPr>
        </p:nvSpPr>
        <p:spPr>
          <a:xfrm>
            <a:off x="485274" y="2806308"/>
            <a:ext cx="5543550" cy="469528"/>
          </a:xfrm>
        </p:spPr>
        <p:txBody>
          <a:bodyPr>
            <a:normAutofit/>
          </a:bodyPr>
          <a:lstStyle/>
          <a:p>
            <a:pPr marL="0" indent="0">
              <a:spcBef>
                <a:spcPts val="675"/>
              </a:spcBef>
              <a:spcAft>
                <a:spcPts val="450"/>
              </a:spcAft>
              <a:buNone/>
              <a:tabLst>
                <a:tab pos="1028700" algn="l"/>
                <a:tab pos="2057400" algn="l"/>
              </a:tabLst>
            </a:pPr>
            <a:r>
              <a:rPr lang="en-US" sz="1600" spc="-8" dirty="0">
                <a:latin typeface="Arial" panose="020B0604020202020204" pitchFamily="34" charset="0"/>
                <a:ea typeface="Times New Roman" panose="02020603050405020304" pitchFamily="18" charset="0"/>
                <a:cs typeface="Times New Roman" panose="02020603050405020304" pitchFamily="18" charset="0"/>
              </a:rPr>
              <a:t>During the transition</a:t>
            </a:r>
          </a:p>
          <a:p>
            <a:pPr marL="0" indent="0">
              <a:buNone/>
            </a:pPr>
            <a:endParaRPr lang="en-US" sz="1600" dirty="0"/>
          </a:p>
        </p:txBody>
      </p:sp>
      <p:pic>
        <p:nvPicPr>
          <p:cNvPr id="11" name="Content Placeholder 10" descr="See page 551 in book" title="See slide title"/>
          <p:cNvPicPr>
            <a:picLocks noGrp="1" noChangeAspect="1"/>
          </p:cNvPicPr>
          <p:nvPr>
            <p:ph sz="quarter" idx="4294967295"/>
          </p:nvPr>
        </p:nvPicPr>
        <p:blipFill>
          <a:blip r:embed="rId3"/>
          <a:stretch>
            <a:fillRect/>
          </a:stretch>
        </p:blipFill>
        <p:spPr>
          <a:xfrm>
            <a:off x="533400" y="3322068"/>
            <a:ext cx="4914900" cy="744538"/>
          </a:xfrm>
          <a:prstGeom prst="rect">
            <a:avLst/>
          </a:prstGeom>
        </p:spPr>
      </p:pic>
    </p:spTree>
    <p:extLst>
      <p:ext uri="{BB962C8B-B14F-4D97-AF65-F5344CB8AC3E}">
        <p14:creationId xmlns:p14="http://schemas.microsoft.com/office/powerpoint/2010/main" val="3234376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35A25-BA2A-4C8F-BA0E-12A7AAA24598}"/>
              </a:ext>
            </a:extLst>
          </p:cNvPr>
          <p:cNvSpPr>
            <a:spLocks noGrp="1"/>
          </p:cNvSpPr>
          <p:nvPr>
            <p:ph type="title"/>
          </p:nvPr>
        </p:nvSpPr>
        <p:spPr/>
        <p:txBody>
          <a:bodyPr>
            <a:normAutofit/>
          </a:bodyPr>
          <a:lstStyle/>
          <a:p>
            <a:r>
              <a:rPr lang="en-US" sz="4800" dirty="0"/>
              <a:t>HTML Element Transitioned</a:t>
            </a:r>
          </a:p>
        </p:txBody>
      </p:sp>
      <p:sp>
        <p:nvSpPr>
          <p:cNvPr id="3" name="Text Placeholder 2">
            <a:extLst>
              <a:ext uri="{FF2B5EF4-FFF2-40B4-BE49-F238E27FC236}">
                <a16:creationId xmlns:a16="http://schemas.microsoft.com/office/drawing/2014/main" id="{7A5BA113-3B44-4343-AF09-2A4AD322D6C8}"/>
              </a:ext>
            </a:extLst>
          </p:cNvPr>
          <p:cNvSpPr>
            <a:spLocks noGrp="1"/>
          </p:cNvSpPr>
          <p:nvPr>
            <p:ph idx="1"/>
          </p:nvPr>
        </p:nvSpPr>
        <p:spPr>
          <a:xfrm>
            <a:off x="469232" y="1488792"/>
            <a:ext cx="8229600" cy="510540"/>
          </a:xfrm>
        </p:spPr>
        <p:txBody>
          <a:bodyPr>
            <a:normAutofit/>
          </a:bodyPr>
          <a:lstStyle/>
          <a:p>
            <a:pPr marL="0" indent="0">
              <a:buNone/>
            </a:pPr>
            <a:r>
              <a:rPr lang="en-US" sz="1400" dirty="0">
                <a:latin typeface="Courier New" panose="02070309020205020404" pitchFamily="49" charset="0"/>
                <a:cs typeface="Courier New" panose="02070309020205020404" pitchFamily="49" charset="0"/>
              </a:rPr>
              <a:t>&lt;h1&gt;Hover over this heading to see its transition&lt;/h1&gt;</a:t>
            </a:r>
          </a:p>
          <a:p>
            <a:pPr marL="0" indent="0">
              <a:buNone/>
            </a:pPr>
            <a:endParaRPr lang="en-US" sz="1400" dirty="0">
              <a:latin typeface="Courier New" panose="02070309020205020404" pitchFamily="49" charset="0"/>
              <a:cs typeface="Courier New" panose="02070309020205020404" pitchFamily="49" charset="0"/>
            </a:endParaRPr>
          </a:p>
        </p:txBody>
      </p:sp>
      <p:sp>
        <p:nvSpPr>
          <p:cNvPr id="4" name="Date Placeholder 3">
            <a:extLst>
              <a:ext uri="{FF2B5EF4-FFF2-40B4-BE49-F238E27FC236}">
                <a16:creationId xmlns:a16="http://schemas.microsoft.com/office/drawing/2014/main" id="{29FB1CDB-7545-469F-8CE4-4454C6698329}"/>
              </a:ext>
            </a:extLst>
          </p:cNvPr>
          <p:cNvSpPr>
            <a:spLocks noGrp="1"/>
          </p:cNvSpPr>
          <p:nvPr>
            <p:ph type="dt" sz="half" idx="10"/>
          </p:nvPr>
        </p:nvSpPr>
        <p:spPr/>
        <p:txBody>
          <a:bodyPr/>
          <a:lstStyle/>
          <a:p>
            <a:fld id="{68B21BDA-293D-41F7-99A8-889DAD0745A5}" type="datetime1">
              <a:rPr lang="en-US" smtClean="0"/>
              <a:t>9/15/2025</a:t>
            </a:fld>
            <a:endParaRPr lang="en-US" dirty="0"/>
          </a:p>
        </p:txBody>
      </p:sp>
      <p:sp>
        <p:nvSpPr>
          <p:cNvPr id="5" name="Footer Placeholder 4">
            <a:extLst>
              <a:ext uri="{FF2B5EF4-FFF2-40B4-BE49-F238E27FC236}">
                <a16:creationId xmlns:a16="http://schemas.microsoft.com/office/drawing/2014/main" id="{C767AFD5-AD97-4D03-A7A8-5E9E8B9E58CB}"/>
              </a:ext>
            </a:extLst>
          </p:cNvPr>
          <p:cNvSpPr>
            <a:spLocks noGrp="1"/>
          </p:cNvSpPr>
          <p:nvPr>
            <p:ph type="ftr" sz="quarter" idx="11"/>
          </p:nvPr>
        </p:nvSpPr>
        <p:spPr/>
        <p:txBody>
          <a:bodyPr/>
          <a:lstStyle/>
          <a:p>
            <a:r>
              <a:rPr lang="en-US"/>
              <a:t>Copyright © 2007 - 2025 Carl M. Burnett</a:t>
            </a:r>
            <a:endParaRPr lang="en-US" dirty="0"/>
          </a:p>
        </p:txBody>
      </p:sp>
      <p:sp>
        <p:nvSpPr>
          <p:cNvPr id="6" name="Slide Number Placeholder 5">
            <a:extLst>
              <a:ext uri="{FF2B5EF4-FFF2-40B4-BE49-F238E27FC236}">
                <a16:creationId xmlns:a16="http://schemas.microsoft.com/office/drawing/2014/main" id="{E55129AE-AB26-444C-8F43-7A541695C08F}"/>
              </a:ext>
            </a:extLst>
          </p:cNvPr>
          <p:cNvSpPr>
            <a:spLocks noGrp="1"/>
          </p:cNvSpPr>
          <p:nvPr>
            <p:ph type="sldNum" sz="quarter" idx="12"/>
          </p:nvPr>
        </p:nvSpPr>
        <p:spPr/>
        <p:txBody>
          <a:bodyPr/>
          <a:lstStyle/>
          <a:p>
            <a:endParaRPr lang="en-US" dirty="0"/>
          </a:p>
          <a:p>
            <a:fld id="{BF5C1183-B085-4070-A402-C03A3F977D3D}" type="slidenum">
              <a:rPr lang="en-US" smtClean="0"/>
              <a:pPr/>
              <a:t>18</a:t>
            </a:fld>
            <a:endParaRPr lang="en-US" dirty="0"/>
          </a:p>
        </p:txBody>
      </p:sp>
      <p:sp>
        <p:nvSpPr>
          <p:cNvPr id="7" name="Text Placeholder 2">
            <a:extLst>
              <a:ext uri="{FF2B5EF4-FFF2-40B4-BE49-F238E27FC236}">
                <a16:creationId xmlns:a16="http://schemas.microsoft.com/office/drawing/2014/main" id="{62BA73A3-36ED-4D1E-927F-5519100676EE}"/>
              </a:ext>
            </a:extLst>
          </p:cNvPr>
          <p:cNvSpPr txBox="1">
            <a:spLocks/>
          </p:cNvSpPr>
          <p:nvPr/>
        </p:nvSpPr>
        <p:spPr>
          <a:xfrm>
            <a:off x="469232" y="1968526"/>
            <a:ext cx="8153400" cy="831824"/>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b="1" kern="1200">
                <a:solidFill>
                  <a:schemeClr val="tx1"/>
                </a:solidFill>
                <a:latin typeface="+mj-lt"/>
                <a:ea typeface="Verdana" panose="020B0604030504040204" pitchFamily="34" charset="0"/>
                <a:cs typeface="Verdana" panose="020B0604030504040204" pitchFamily="34" charset="0"/>
              </a:defRPr>
            </a:lvl1pPr>
            <a:lvl2pPr marL="640080" indent="-246888" algn="l" rtl="0" eaLnBrk="1" latinLnBrk="0" hangingPunct="1">
              <a:spcBef>
                <a:spcPct val="20000"/>
              </a:spcBef>
              <a:buClr>
                <a:schemeClr val="accent1"/>
              </a:buClr>
              <a:buSzPct val="85000"/>
              <a:buFont typeface="Wingdings 2"/>
              <a:buChar char=""/>
              <a:defRPr kumimoji="0" sz="2400" b="1" kern="1200">
                <a:solidFill>
                  <a:schemeClr val="tx1"/>
                </a:solidFill>
                <a:latin typeface="+mj-lt"/>
                <a:ea typeface="Verdana" panose="020B0604030504040204" pitchFamily="34" charset="0"/>
                <a:cs typeface="Verdana" panose="020B0604030504040204" pitchFamily="34" charset="0"/>
              </a:defRPr>
            </a:lvl2pPr>
            <a:lvl3pPr marL="914400" indent="-246888" algn="l" rtl="0" eaLnBrk="1" latinLnBrk="0" hangingPunct="1">
              <a:spcBef>
                <a:spcPct val="20000"/>
              </a:spcBef>
              <a:buClr>
                <a:schemeClr val="accent2"/>
              </a:buClr>
              <a:buSzPct val="70000"/>
              <a:buFont typeface="Wingdings 2"/>
              <a:buChar char=""/>
              <a:defRPr kumimoji="0" sz="2100" b="1" kern="1200">
                <a:solidFill>
                  <a:schemeClr val="tx1"/>
                </a:solidFill>
                <a:latin typeface="+mj-lt"/>
                <a:ea typeface="Verdana" panose="020B0604030504040204" pitchFamily="34" charset="0"/>
                <a:cs typeface="Verdana" panose="020B0604030504040204" pitchFamily="34" charset="0"/>
              </a:defRPr>
            </a:lvl3pPr>
            <a:lvl4pPr marL="1188720" indent="-210312" algn="l" rtl="0" eaLnBrk="1" latinLnBrk="0" hangingPunct="1">
              <a:spcBef>
                <a:spcPct val="20000"/>
              </a:spcBef>
              <a:buClr>
                <a:schemeClr val="accent3"/>
              </a:buClr>
              <a:buSzPct val="65000"/>
              <a:buFont typeface="Wingdings 2"/>
              <a:buChar char=""/>
              <a:defRPr kumimoji="0" sz="2000" b="1" kern="1200">
                <a:solidFill>
                  <a:schemeClr val="tx1"/>
                </a:solidFill>
                <a:latin typeface="+mj-lt"/>
                <a:ea typeface="Verdana" panose="020B0604030504040204" pitchFamily="34" charset="0"/>
                <a:cs typeface="Verdana" panose="020B0604030504040204" pitchFamily="34" charset="0"/>
              </a:defRPr>
            </a:lvl4pPr>
            <a:lvl5pPr marL="1463040" indent="-210312" algn="l" rtl="0" eaLnBrk="1" latinLnBrk="0" hangingPunct="1">
              <a:spcBef>
                <a:spcPct val="20000"/>
              </a:spcBef>
              <a:buClr>
                <a:schemeClr val="accent4"/>
              </a:buClr>
              <a:buSzPct val="65000"/>
              <a:buFont typeface="Wingdings 2"/>
              <a:buChar char=""/>
              <a:defRPr kumimoji="0" sz="2000" b="1" kern="1200">
                <a:solidFill>
                  <a:schemeClr val="tx1"/>
                </a:solidFill>
                <a:latin typeface="+mj-lt"/>
                <a:ea typeface="Verdana" panose="020B0604030504040204" pitchFamily="34" charset="0"/>
                <a:cs typeface="Verdana" panose="020B0604030504040204"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US" sz="4800" dirty="0">
                <a:solidFill>
                  <a:schemeClr val="accent2">
                    <a:lumMod val="50000"/>
                  </a:schemeClr>
                </a:solidFill>
                <a:effectLst>
                  <a:outerShdw blurRad="38100" dist="38100" dir="2700000" algn="tl">
                    <a:srgbClr val="000000">
                      <a:alpha val="43137"/>
                    </a:srgbClr>
                  </a:outerShdw>
                </a:effectLst>
                <a:cs typeface="Courier New" panose="02070309020205020404" pitchFamily="49" charset="0"/>
              </a:rPr>
              <a:t>CSS for Two Property Transition</a:t>
            </a:r>
          </a:p>
          <a:p>
            <a:endParaRPr lang="en-US" dirty="0">
              <a:solidFill>
                <a:schemeClr val="accent2">
                  <a:lumMod val="50000"/>
                </a:schemeClr>
              </a:solidFill>
              <a:effectLst>
                <a:outerShdw blurRad="38100" dist="38100" dir="2700000" algn="tl">
                  <a:srgbClr val="000000">
                    <a:alpha val="43137"/>
                  </a:srgbClr>
                </a:outerShdw>
              </a:effectLst>
              <a:cs typeface="Courier New" panose="02070309020205020404" pitchFamily="49" charset="0"/>
            </a:endParaRPr>
          </a:p>
        </p:txBody>
      </p:sp>
      <p:sp>
        <p:nvSpPr>
          <p:cNvPr id="8" name="Text Placeholder 2">
            <a:extLst>
              <a:ext uri="{FF2B5EF4-FFF2-40B4-BE49-F238E27FC236}">
                <a16:creationId xmlns:a16="http://schemas.microsoft.com/office/drawing/2014/main" id="{F6C1B186-F89D-4BE0-979B-6F037EFC20C5}"/>
              </a:ext>
            </a:extLst>
          </p:cNvPr>
          <p:cNvSpPr txBox="1">
            <a:spLocks/>
          </p:cNvSpPr>
          <p:nvPr/>
        </p:nvSpPr>
        <p:spPr>
          <a:xfrm>
            <a:off x="685800" y="2724150"/>
            <a:ext cx="4953000" cy="2119313"/>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b="1" kern="1200">
                <a:solidFill>
                  <a:schemeClr val="tx1"/>
                </a:solidFill>
                <a:latin typeface="+mj-lt"/>
                <a:ea typeface="Verdana" panose="020B0604030504040204" pitchFamily="34" charset="0"/>
                <a:cs typeface="Verdana" panose="020B0604030504040204" pitchFamily="34" charset="0"/>
              </a:defRPr>
            </a:lvl1pPr>
            <a:lvl2pPr marL="640080" indent="-246888" algn="l" rtl="0" eaLnBrk="1" latinLnBrk="0" hangingPunct="1">
              <a:spcBef>
                <a:spcPct val="20000"/>
              </a:spcBef>
              <a:buClr>
                <a:schemeClr val="accent1"/>
              </a:buClr>
              <a:buSzPct val="85000"/>
              <a:buFont typeface="Wingdings 2"/>
              <a:buChar char=""/>
              <a:defRPr kumimoji="0" sz="2400" b="1" kern="1200">
                <a:solidFill>
                  <a:schemeClr val="tx1"/>
                </a:solidFill>
                <a:latin typeface="+mj-lt"/>
                <a:ea typeface="Verdana" panose="020B0604030504040204" pitchFamily="34" charset="0"/>
                <a:cs typeface="Verdana" panose="020B0604030504040204" pitchFamily="34" charset="0"/>
              </a:defRPr>
            </a:lvl2pPr>
            <a:lvl3pPr marL="914400" indent="-246888" algn="l" rtl="0" eaLnBrk="1" latinLnBrk="0" hangingPunct="1">
              <a:spcBef>
                <a:spcPct val="20000"/>
              </a:spcBef>
              <a:buClr>
                <a:schemeClr val="accent2"/>
              </a:buClr>
              <a:buSzPct val="70000"/>
              <a:buFont typeface="Wingdings 2"/>
              <a:buChar char=""/>
              <a:defRPr kumimoji="0" sz="2100" b="1" kern="1200">
                <a:solidFill>
                  <a:schemeClr val="tx1"/>
                </a:solidFill>
                <a:latin typeface="+mj-lt"/>
                <a:ea typeface="Verdana" panose="020B0604030504040204" pitchFamily="34" charset="0"/>
                <a:cs typeface="Verdana" panose="020B0604030504040204" pitchFamily="34" charset="0"/>
              </a:defRPr>
            </a:lvl3pPr>
            <a:lvl4pPr marL="1188720" indent="-210312" algn="l" rtl="0" eaLnBrk="1" latinLnBrk="0" hangingPunct="1">
              <a:spcBef>
                <a:spcPct val="20000"/>
              </a:spcBef>
              <a:buClr>
                <a:schemeClr val="accent3"/>
              </a:buClr>
              <a:buSzPct val="65000"/>
              <a:buFont typeface="Wingdings 2"/>
              <a:buChar char=""/>
              <a:defRPr kumimoji="0" sz="2000" b="1" kern="1200">
                <a:solidFill>
                  <a:schemeClr val="tx1"/>
                </a:solidFill>
                <a:latin typeface="+mj-lt"/>
                <a:ea typeface="Verdana" panose="020B0604030504040204" pitchFamily="34" charset="0"/>
                <a:cs typeface="Verdana" panose="020B0604030504040204" pitchFamily="34" charset="0"/>
              </a:defRPr>
            </a:lvl4pPr>
            <a:lvl5pPr marL="1463040" indent="-210312" algn="l" rtl="0" eaLnBrk="1" latinLnBrk="0" hangingPunct="1">
              <a:spcBef>
                <a:spcPct val="20000"/>
              </a:spcBef>
              <a:buClr>
                <a:schemeClr val="accent4"/>
              </a:buClr>
              <a:buSzPct val="65000"/>
              <a:buFont typeface="Wingdings 2"/>
              <a:buChar char=""/>
              <a:defRPr kumimoji="0" sz="2000" b="1" kern="1200">
                <a:solidFill>
                  <a:schemeClr val="tx1"/>
                </a:solidFill>
                <a:latin typeface="+mj-lt"/>
                <a:ea typeface="Verdana" panose="020B0604030504040204" pitchFamily="34" charset="0"/>
                <a:cs typeface="Verdana" panose="020B0604030504040204"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US" sz="1400" dirty="0">
                <a:latin typeface="Courier New" panose="02070309020205020404" pitchFamily="49" charset="0"/>
                <a:cs typeface="Courier New" panose="02070309020205020404" pitchFamily="49" charset="0"/>
              </a:rPr>
              <a:t>h1 { font-size: 120%;</a:t>
            </a:r>
          </a:p>
          <a:p>
            <a:pPr marL="0" indent="0">
              <a:buNone/>
            </a:pPr>
            <a:r>
              <a:rPr lang="en-US" sz="1400" dirty="0">
                <a:latin typeface="Courier New" panose="02070309020205020404" pitchFamily="49" charset="0"/>
                <a:cs typeface="Courier New" panose="02070309020205020404" pitchFamily="49" charset="0"/>
              </a:rPr>
              <a:t>     color: blue;</a:t>
            </a:r>
          </a:p>
          <a:p>
            <a:pPr marL="0" indent="0">
              <a:buNone/>
            </a:pPr>
            <a:r>
              <a:rPr lang="en-US" sz="1400" dirty="0">
                <a:latin typeface="Courier New" panose="02070309020205020404" pitchFamily="49" charset="0"/>
                <a:cs typeface="Courier New" panose="02070309020205020404" pitchFamily="49" charset="0"/>
              </a:rPr>
              <a:t>     transition: font-size 2s ease-out 1s,</a:t>
            </a:r>
          </a:p>
          <a:p>
            <a:pPr marL="0" indent="0">
              <a:buNone/>
            </a:pPr>
            <a:r>
              <a:rPr lang="en-US" sz="1400" dirty="0">
                <a:latin typeface="Courier New" panose="02070309020205020404" pitchFamily="49" charset="0"/>
                <a:cs typeface="Courier New" panose="02070309020205020404" pitchFamily="49" charset="0"/>
              </a:rPr>
              <a:t>                 color 2s ease-in 1s; }</a:t>
            </a:r>
          </a:p>
          <a:p>
            <a:pPr marL="0" indent="0">
              <a:buNone/>
            </a:pPr>
            <a:r>
              <a:rPr lang="en-US" sz="1400" dirty="0">
                <a:latin typeface="Courier New" panose="02070309020205020404" pitchFamily="49" charset="0"/>
                <a:cs typeface="Courier New" panose="02070309020205020404" pitchFamily="49" charset="0"/>
              </a:rPr>
              <a:t>h1:hover { </a:t>
            </a:r>
          </a:p>
          <a:p>
            <a:pPr marL="0" indent="0">
              <a:buNone/>
            </a:pPr>
            <a:r>
              <a:rPr lang="en-US" sz="1400" dirty="0">
                <a:latin typeface="Courier New" panose="02070309020205020404" pitchFamily="49" charset="0"/>
                <a:cs typeface="Courier New" panose="02070309020205020404" pitchFamily="49" charset="0"/>
              </a:rPr>
              <a:t>    cursor: pointer;</a:t>
            </a:r>
          </a:p>
          <a:p>
            <a:pPr marL="0" indent="0">
              <a:buNone/>
            </a:pPr>
            <a:r>
              <a:rPr lang="en-US" sz="1400" dirty="0">
                <a:latin typeface="Courier New" panose="02070309020205020404" pitchFamily="49" charset="0"/>
                <a:cs typeface="Courier New" panose="02070309020205020404" pitchFamily="49" charset="0"/>
              </a:rPr>
              <a:t>    font-size: 180%;</a:t>
            </a:r>
          </a:p>
          <a:p>
            <a:pPr marL="0" indent="0">
              <a:buNone/>
            </a:pPr>
            <a:r>
              <a:rPr lang="en-US" sz="1400" dirty="0">
                <a:latin typeface="Courier New" panose="02070309020205020404" pitchFamily="49" charset="0"/>
                <a:cs typeface="Courier New" panose="02070309020205020404" pitchFamily="49" charset="0"/>
              </a:rPr>
              <a:t>    color: red; }</a:t>
            </a:r>
          </a:p>
          <a:p>
            <a:pPr marL="0" indent="0">
              <a:buNone/>
            </a:pPr>
            <a:endParaRPr lang="en-US" sz="1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225393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3FF7D-239D-4A0C-8590-7B9332200233}"/>
              </a:ext>
            </a:extLst>
          </p:cNvPr>
          <p:cNvSpPr>
            <a:spLocks noGrp="1"/>
          </p:cNvSpPr>
          <p:nvPr>
            <p:ph type="title"/>
          </p:nvPr>
        </p:nvSpPr>
        <p:spPr/>
        <p:txBody>
          <a:bodyPr>
            <a:normAutofit/>
          </a:bodyPr>
          <a:lstStyle/>
          <a:p>
            <a:r>
              <a:rPr lang="en-US" sz="4800" dirty="0"/>
              <a:t>Transition for One Property</a:t>
            </a:r>
          </a:p>
        </p:txBody>
      </p:sp>
      <p:sp>
        <p:nvSpPr>
          <p:cNvPr id="3" name="Text Placeholder 2">
            <a:extLst>
              <a:ext uri="{FF2B5EF4-FFF2-40B4-BE49-F238E27FC236}">
                <a16:creationId xmlns:a16="http://schemas.microsoft.com/office/drawing/2014/main" id="{7AF6ADAE-3DC3-49E5-909C-179F7BA42547}"/>
              </a:ext>
            </a:extLst>
          </p:cNvPr>
          <p:cNvSpPr>
            <a:spLocks noGrp="1"/>
          </p:cNvSpPr>
          <p:nvPr>
            <p:ph idx="1"/>
          </p:nvPr>
        </p:nvSpPr>
        <p:spPr>
          <a:xfrm>
            <a:off x="457200" y="1451610"/>
            <a:ext cx="8229600" cy="1120140"/>
          </a:xfrm>
        </p:spPr>
        <p:txBody>
          <a:bodyPr>
            <a:normAutofit/>
          </a:bodyPr>
          <a:lstStyle/>
          <a:p>
            <a:pPr marL="0" indent="0">
              <a:buNone/>
            </a:pPr>
            <a:r>
              <a:rPr lang="en-US" sz="1400" dirty="0">
                <a:latin typeface="Courier New" panose="02070309020205020404" pitchFamily="49" charset="0"/>
                <a:cs typeface="Courier New" panose="02070309020205020404" pitchFamily="49" charset="0"/>
              </a:rPr>
              <a:t>h1 { font-size: 120%;</a:t>
            </a:r>
          </a:p>
          <a:p>
            <a:pPr marL="0" indent="0">
              <a:buNone/>
            </a:pPr>
            <a:r>
              <a:rPr lang="en-US" sz="1400" dirty="0">
                <a:latin typeface="Courier New" panose="02070309020205020404" pitchFamily="49" charset="0"/>
                <a:cs typeface="Courier New" panose="02070309020205020404" pitchFamily="49" charset="0"/>
              </a:rPr>
              <a:t>     transition: font-size 2s ease-out;</a:t>
            </a:r>
          </a:p>
          <a:p>
            <a:pPr marL="0" indent="0">
              <a:buNone/>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webkit</a:t>
            </a:r>
            <a:r>
              <a:rPr lang="en-US" sz="1400" dirty="0">
                <a:latin typeface="Courier New" panose="02070309020205020404" pitchFamily="49" charset="0"/>
                <a:cs typeface="Courier New" panose="02070309020205020404" pitchFamily="49" charset="0"/>
              </a:rPr>
              <a:t>-transition: font-size 2s ease-out; }</a:t>
            </a:r>
          </a:p>
          <a:p>
            <a:pPr marL="0" indent="0">
              <a:buNone/>
            </a:pPr>
            <a:r>
              <a:rPr lang="en-US" sz="1400" dirty="0">
                <a:latin typeface="Courier New" panose="02070309020205020404" pitchFamily="49" charset="0"/>
                <a:cs typeface="Courier New" panose="02070309020205020404" pitchFamily="49" charset="0"/>
              </a:rPr>
              <a:t>h1:hover { font-size: 180%; }</a:t>
            </a:r>
          </a:p>
          <a:p>
            <a:pPr marL="0" indent="0">
              <a:buNone/>
            </a:pPr>
            <a:endParaRPr lang="en-US" sz="1400" dirty="0">
              <a:latin typeface="Courier New" panose="02070309020205020404" pitchFamily="49" charset="0"/>
              <a:cs typeface="Courier New" panose="02070309020205020404" pitchFamily="49" charset="0"/>
            </a:endParaRPr>
          </a:p>
        </p:txBody>
      </p:sp>
      <p:sp>
        <p:nvSpPr>
          <p:cNvPr id="4" name="Date Placeholder 3">
            <a:extLst>
              <a:ext uri="{FF2B5EF4-FFF2-40B4-BE49-F238E27FC236}">
                <a16:creationId xmlns:a16="http://schemas.microsoft.com/office/drawing/2014/main" id="{6043012D-671C-4BEB-9A97-D37F322C8564}"/>
              </a:ext>
            </a:extLst>
          </p:cNvPr>
          <p:cNvSpPr>
            <a:spLocks noGrp="1"/>
          </p:cNvSpPr>
          <p:nvPr>
            <p:ph type="dt" sz="half" idx="10"/>
          </p:nvPr>
        </p:nvSpPr>
        <p:spPr/>
        <p:txBody>
          <a:bodyPr/>
          <a:lstStyle/>
          <a:p>
            <a:fld id="{E67EF5C3-297D-45A6-9559-51613AA502E8}" type="datetime1">
              <a:rPr lang="en-US" smtClean="0"/>
              <a:t>9/15/2025</a:t>
            </a:fld>
            <a:endParaRPr lang="en-US" dirty="0"/>
          </a:p>
        </p:txBody>
      </p:sp>
      <p:sp>
        <p:nvSpPr>
          <p:cNvPr id="5" name="Footer Placeholder 4">
            <a:extLst>
              <a:ext uri="{FF2B5EF4-FFF2-40B4-BE49-F238E27FC236}">
                <a16:creationId xmlns:a16="http://schemas.microsoft.com/office/drawing/2014/main" id="{C41989C6-309C-4933-B342-B68F748270D0}"/>
              </a:ext>
            </a:extLst>
          </p:cNvPr>
          <p:cNvSpPr>
            <a:spLocks noGrp="1"/>
          </p:cNvSpPr>
          <p:nvPr>
            <p:ph type="ftr" sz="quarter" idx="11"/>
          </p:nvPr>
        </p:nvSpPr>
        <p:spPr/>
        <p:txBody>
          <a:bodyPr/>
          <a:lstStyle/>
          <a:p>
            <a:r>
              <a:rPr lang="en-US"/>
              <a:t>Copyright © 2007 - 2025 Carl M. Burnett</a:t>
            </a:r>
            <a:endParaRPr lang="en-US" dirty="0"/>
          </a:p>
        </p:txBody>
      </p:sp>
      <p:sp>
        <p:nvSpPr>
          <p:cNvPr id="6" name="Slide Number Placeholder 5">
            <a:extLst>
              <a:ext uri="{FF2B5EF4-FFF2-40B4-BE49-F238E27FC236}">
                <a16:creationId xmlns:a16="http://schemas.microsoft.com/office/drawing/2014/main" id="{5F89B188-E2C5-4FDB-B06F-728257DEA4FB}"/>
              </a:ext>
            </a:extLst>
          </p:cNvPr>
          <p:cNvSpPr>
            <a:spLocks noGrp="1"/>
          </p:cNvSpPr>
          <p:nvPr>
            <p:ph type="sldNum" sz="quarter" idx="12"/>
          </p:nvPr>
        </p:nvSpPr>
        <p:spPr/>
        <p:txBody>
          <a:bodyPr/>
          <a:lstStyle/>
          <a:p>
            <a:endParaRPr lang="en-US"/>
          </a:p>
          <a:p>
            <a:r>
              <a:rPr lang="en-US"/>
              <a:t>C16, Slide </a:t>
            </a:r>
            <a:fld id="{BF5C1183-B085-4070-A402-C03A3F977D3D}" type="slidenum">
              <a:rPr lang="en-US" smtClean="0"/>
              <a:pPr/>
              <a:t>19</a:t>
            </a:fld>
            <a:endParaRPr lang="en-US" dirty="0"/>
          </a:p>
        </p:txBody>
      </p:sp>
      <p:sp>
        <p:nvSpPr>
          <p:cNvPr id="7" name="Rectangle 6">
            <a:extLst>
              <a:ext uri="{FF2B5EF4-FFF2-40B4-BE49-F238E27FC236}">
                <a16:creationId xmlns:a16="http://schemas.microsoft.com/office/drawing/2014/main" id="{A58C2691-BFBF-47DC-AC59-C5074FD9B6CF}"/>
              </a:ext>
            </a:extLst>
          </p:cNvPr>
          <p:cNvSpPr/>
          <p:nvPr/>
        </p:nvSpPr>
        <p:spPr>
          <a:xfrm>
            <a:off x="609600" y="2638044"/>
            <a:ext cx="7620000" cy="830997"/>
          </a:xfrm>
          <a:prstGeom prst="rect">
            <a:avLst/>
          </a:prstGeom>
        </p:spPr>
        <p:txBody>
          <a:bodyPr wrap="square">
            <a:spAutoFit/>
          </a:bodyPr>
          <a:lstStyle/>
          <a:p>
            <a:r>
              <a:rPr lang="en-US" sz="4800" b="1" dirty="0">
                <a:solidFill>
                  <a:schemeClr val="accent2">
                    <a:lumMod val="50000"/>
                  </a:schemeClr>
                </a:solidFill>
                <a:effectLst>
                  <a:outerShdw blurRad="38100" dist="38100" dir="2700000" algn="tl">
                    <a:srgbClr val="000000">
                      <a:alpha val="43137"/>
                    </a:srgbClr>
                  </a:outerShdw>
                </a:effectLst>
                <a:latin typeface="+mj-lt"/>
                <a:cs typeface="Courier New" panose="02070309020205020404" pitchFamily="49" charset="0"/>
              </a:rPr>
              <a:t>Transition for All properties</a:t>
            </a:r>
          </a:p>
        </p:txBody>
      </p:sp>
      <p:sp>
        <p:nvSpPr>
          <p:cNvPr id="8" name="Rectangle 7">
            <a:extLst>
              <a:ext uri="{FF2B5EF4-FFF2-40B4-BE49-F238E27FC236}">
                <a16:creationId xmlns:a16="http://schemas.microsoft.com/office/drawing/2014/main" id="{5CC2D31C-D988-4751-8874-107FDFE59862}"/>
              </a:ext>
            </a:extLst>
          </p:cNvPr>
          <p:cNvSpPr/>
          <p:nvPr/>
        </p:nvSpPr>
        <p:spPr>
          <a:xfrm>
            <a:off x="533400" y="3580829"/>
            <a:ext cx="4572000" cy="338554"/>
          </a:xfrm>
          <a:prstGeom prst="rect">
            <a:avLst/>
          </a:prstGeom>
        </p:spPr>
        <p:txBody>
          <a:bodyPr>
            <a:spAutoFit/>
          </a:bodyPr>
          <a:lstStyle/>
          <a:p>
            <a:r>
              <a:rPr lang="en-US" sz="1600" b="1" dirty="0">
                <a:latin typeface="Courier New" panose="02070309020205020404" pitchFamily="49" charset="0"/>
                <a:cs typeface="Courier New" panose="02070309020205020404" pitchFamily="49" charset="0"/>
              </a:rPr>
              <a:t>transition: all 2s ease-out 1s</a:t>
            </a:r>
          </a:p>
        </p:txBody>
      </p:sp>
    </p:spTree>
    <p:extLst>
      <p:ext uri="{BB962C8B-B14F-4D97-AF65-F5344CB8AC3E}">
        <p14:creationId xmlns:p14="http://schemas.microsoft.com/office/powerpoint/2010/main" val="3917483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963D6-F8E8-4965-A0A9-AF4950223778}"/>
              </a:ext>
            </a:extLst>
          </p:cNvPr>
          <p:cNvSpPr>
            <a:spLocks noGrp="1"/>
          </p:cNvSpPr>
          <p:nvPr>
            <p:ph type="title"/>
          </p:nvPr>
        </p:nvSpPr>
        <p:spPr/>
        <p:txBody>
          <a:bodyPr/>
          <a:lstStyle/>
          <a:p>
            <a:r>
              <a:rPr lang="en-US" dirty="0"/>
              <a:t>Class Outline</a:t>
            </a:r>
          </a:p>
        </p:txBody>
      </p:sp>
      <p:sp>
        <p:nvSpPr>
          <p:cNvPr id="3" name="Content Placeholder 2">
            <a:extLst>
              <a:ext uri="{FF2B5EF4-FFF2-40B4-BE49-F238E27FC236}">
                <a16:creationId xmlns:a16="http://schemas.microsoft.com/office/drawing/2014/main" id="{08385817-5DDF-4C0D-9F9B-06F631CFABB0}"/>
              </a:ext>
            </a:extLst>
          </p:cNvPr>
          <p:cNvSpPr>
            <a:spLocks noGrp="1"/>
          </p:cNvSpPr>
          <p:nvPr>
            <p:ph idx="1"/>
          </p:nvPr>
        </p:nvSpPr>
        <p:spPr/>
        <p:txBody>
          <a:bodyPr/>
          <a:lstStyle/>
          <a:p>
            <a:r>
              <a:rPr lang="en-US" sz="2800" dirty="0"/>
              <a:t>Chapter 15 - How to work with Fonts and Printing</a:t>
            </a:r>
          </a:p>
          <a:p>
            <a:r>
              <a:rPr lang="en-US" sz="2800" dirty="0"/>
              <a:t>Chapter 16 - How to Use CSS3 Transitions, Transforms, Animation and Filters</a:t>
            </a:r>
            <a:endParaRPr lang="en-US" sz="2800" dirty="0">
              <a:effectLst/>
            </a:endParaRPr>
          </a:p>
        </p:txBody>
      </p:sp>
      <p:sp>
        <p:nvSpPr>
          <p:cNvPr id="4" name="Date Placeholder 3">
            <a:extLst>
              <a:ext uri="{FF2B5EF4-FFF2-40B4-BE49-F238E27FC236}">
                <a16:creationId xmlns:a16="http://schemas.microsoft.com/office/drawing/2014/main" id="{6D6D3DDA-B3E5-40F1-BCF7-444B5948AD20}"/>
              </a:ext>
            </a:extLst>
          </p:cNvPr>
          <p:cNvSpPr>
            <a:spLocks noGrp="1"/>
          </p:cNvSpPr>
          <p:nvPr>
            <p:ph type="dt" sz="half" idx="10"/>
          </p:nvPr>
        </p:nvSpPr>
        <p:spPr/>
        <p:txBody>
          <a:bodyPr/>
          <a:lstStyle/>
          <a:p>
            <a:fld id="{DEEAFCE0-CDDA-405F-A793-1E93337119B1}" type="datetime1">
              <a:rPr lang="en-US" smtClean="0"/>
              <a:t>9/15/2025</a:t>
            </a:fld>
            <a:endParaRPr lang="en-US"/>
          </a:p>
        </p:txBody>
      </p:sp>
      <p:sp>
        <p:nvSpPr>
          <p:cNvPr id="5" name="Footer Placeholder 4">
            <a:extLst>
              <a:ext uri="{FF2B5EF4-FFF2-40B4-BE49-F238E27FC236}">
                <a16:creationId xmlns:a16="http://schemas.microsoft.com/office/drawing/2014/main" id="{477D4D02-FD0B-4F22-B2F3-46A565AEA464}"/>
              </a:ext>
            </a:extLst>
          </p:cNvPr>
          <p:cNvSpPr>
            <a:spLocks noGrp="1"/>
          </p:cNvSpPr>
          <p:nvPr>
            <p:ph type="ftr" sz="quarter" idx="11"/>
          </p:nvPr>
        </p:nvSpPr>
        <p:spPr/>
        <p:txBody>
          <a:bodyPr/>
          <a:lstStyle/>
          <a:p>
            <a:r>
              <a:rPr lang="en-US"/>
              <a:t>Copyright © 2007 - 2025 Carl M. Burnett</a:t>
            </a:r>
          </a:p>
        </p:txBody>
      </p:sp>
      <p:sp>
        <p:nvSpPr>
          <p:cNvPr id="6" name="Slide Number Placeholder 5">
            <a:extLst>
              <a:ext uri="{FF2B5EF4-FFF2-40B4-BE49-F238E27FC236}">
                <a16:creationId xmlns:a16="http://schemas.microsoft.com/office/drawing/2014/main" id="{405F65F3-782A-4843-BE07-9DBBC857F7F3}"/>
              </a:ext>
            </a:extLst>
          </p:cNvPr>
          <p:cNvSpPr>
            <a:spLocks noGrp="1"/>
          </p:cNvSpPr>
          <p:nvPr>
            <p:ph type="sldNum" sz="quarter" idx="12"/>
          </p:nvPr>
        </p:nvSpPr>
        <p:spPr/>
        <p:txBody>
          <a:bodyPr/>
          <a:lstStyle/>
          <a:p>
            <a:fld id="{3D46CBA2-ECE5-4BE9-B546-6761E0E67089}" type="slidenum">
              <a:rPr lang="en-US" smtClean="0"/>
              <a:t>2</a:t>
            </a:fld>
            <a:endParaRPr lang="en-US"/>
          </a:p>
        </p:txBody>
      </p:sp>
    </p:spTree>
    <p:extLst>
      <p:ext uri="{BB962C8B-B14F-4D97-AF65-F5344CB8AC3E}">
        <p14:creationId xmlns:p14="http://schemas.microsoft.com/office/powerpoint/2010/main" val="2645713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19A00-B311-4F99-A420-7AEFA33A1AAE}"/>
              </a:ext>
            </a:extLst>
          </p:cNvPr>
          <p:cNvSpPr>
            <a:spLocks noGrp="1"/>
          </p:cNvSpPr>
          <p:nvPr>
            <p:ph type="title"/>
          </p:nvPr>
        </p:nvSpPr>
        <p:spPr>
          <a:xfrm>
            <a:off x="457200" y="666750"/>
            <a:ext cx="8229600" cy="566166"/>
          </a:xfrm>
        </p:spPr>
        <p:txBody>
          <a:bodyPr>
            <a:noAutofit/>
          </a:bodyPr>
          <a:lstStyle/>
          <a:p>
            <a:r>
              <a:rPr lang="en-US" sz="3600" dirty="0"/>
              <a:t>Accordion Created with CSS3 Transitions</a:t>
            </a:r>
          </a:p>
        </p:txBody>
      </p:sp>
      <p:pic>
        <p:nvPicPr>
          <p:cNvPr id="7" name="Content Placeholder 6" descr="See page 552 in book" title="See slide title">
            <a:extLst>
              <a:ext uri="{FF2B5EF4-FFF2-40B4-BE49-F238E27FC236}">
                <a16:creationId xmlns:a16="http://schemas.microsoft.com/office/drawing/2014/main" id="{9E760D7E-40CC-46BB-9891-2E483FB87D1B}"/>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685800" y="1402361"/>
            <a:ext cx="4688495" cy="3292475"/>
          </a:xfrm>
        </p:spPr>
      </p:pic>
      <p:sp>
        <p:nvSpPr>
          <p:cNvPr id="4" name="Date Placeholder 3">
            <a:extLst>
              <a:ext uri="{FF2B5EF4-FFF2-40B4-BE49-F238E27FC236}">
                <a16:creationId xmlns:a16="http://schemas.microsoft.com/office/drawing/2014/main" id="{9BA0757C-1EE2-4B30-BEDB-05309660BFCB}"/>
              </a:ext>
            </a:extLst>
          </p:cNvPr>
          <p:cNvSpPr>
            <a:spLocks noGrp="1"/>
          </p:cNvSpPr>
          <p:nvPr>
            <p:ph type="dt" sz="half" idx="10"/>
          </p:nvPr>
        </p:nvSpPr>
        <p:spPr/>
        <p:txBody>
          <a:bodyPr/>
          <a:lstStyle/>
          <a:p>
            <a:fld id="{A154B083-21C8-4A72-A333-265E01D70683}" type="datetime1">
              <a:rPr lang="en-US" smtClean="0"/>
              <a:t>9/15/2025</a:t>
            </a:fld>
            <a:endParaRPr lang="en-US" dirty="0"/>
          </a:p>
        </p:txBody>
      </p:sp>
      <p:sp>
        <p:nvSpPr>
          <p:cNvPr id="5" name="Footer Placeholder 4">
            <a:extLst>
              <a:ext uri="{FF2B5EF4-FFF2-40B4-BE49-F238E27FC236}">
                <a16:creationId xmlns:a16="http://schemas.microsoft.com/office/drawing/2014/main" id="{5208F9D0-14C4-4F23-AF70-D76B586EB397}"/>
              </a:ext>
            </a:extLst>
          </p:cNvPr>
          <p:cNvSpPr>
            <a:spLocks noGrp="1"/>
          </p:cNvSpPr>
          <p:nvPr>
            <p:ph type="ftr" sz="quarter" idx="11"/>
          </p:nvPr>
        </p:nvSpPr>
        <p:spPr/>
        <p:txBody>
          <a:bodyPr/>
          <a:lstStyle/>
          <a:p>
            <a:r>
              <a:rPr lang="en-US"/>
              <a:t>Copyright © 2007 - 2025 Carl M. Burnett</a:t>
            </a:r>
            <a:endParaRPr lang="en-US" dirty="0"/>
          </a:p>
        </p:txBody>
      </p:sp>
      <p:sp>
        <p:nvSpPr>
          <p:cNvPr id="6" name="Slide Number Placeholder 5">
            <a:extLst>
              <a:ext uri="{FF2B5EF4-FFF2-40B4-BE49-F238E27FC236}">
                <a16:creationId xmlns:a16="http://schemas.microsoft.com/office/drawing/2014/main" id="{34CC6CAE-60D7-4809-9B04-B1203FFD11C2}"/>
              </a:ext>
            </a:extLst>
          </p:cNvPr>
          <p:cNvSpPr>
            <a:spLocks noGrp="1"/>
          </p:cNvSpPr>
          <p:nvPr>
            <p:ph type="sldNum" sz="quarter" idx="12"/>
          </p:nvPr>
        </p:nvSpPr>
        <p:spPr/>
        <p:txBody>
          <a:bodyPr/>
          <a:lstStyle/>
          <a:p>
            <a:endParaRPr lang="en-US" dirty="0"/>
          </a:p>
          <a:p>
            <a:fld id="{BF5C1183-B085-4070-A402-C03A3F977D3D}" type="slidenum">
              <a:rPr lang="en-US" smtClean="0"/>
              <a:pPr/>
              <a:t>20</a:t>
            </a:fld>
            <a:endParaRPr lang="en-US" dirty="0"/>
          </a:p>
        </p:txBody>
      </p:sp>
    </p:spTree>
    <p:extLst>
      <p:ext uri="{BB962C8B-B14F-4D97-AF65-F5344CB8AC3E}">
        <p14:creationId xmlns:p14="http://schemas.microsoft.com/office/powerpoint/2010/main" val="2088378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A52A-6B99-4B74-A1D1-CBB410B54F1D}"/>
              </a:ext>
            </a:extLst>
          </p:cNvPr>
          <p:cNvSpPr>
            <a:spLocks noGrp="1"/>
          </p:cNvSpPr>
          <p:nvPr>
            <p:ph type="title"/>
          </p:nvPr>
        </p:nvSpPr>
        <p:spPr/>
        <p:txBody>
          <a:bodyPr/>
          <a:lstStyle/>
          <a:p>
            <a:r>
              <a:rPr lang="en-US" dirty="0"/>
              <a:t>HTML for Accordion</a:t>
            </a:r>
          </a:p>
        </p:txBody>
      </p:sp>
      <p:sp>
        <p:nvSpPr>
          <p:cNvPr id="3" name="Text Placeholder 2">
            <a:extLst>
              <a:ext uri="{FF2B5EF4-FFF2-40B4-BE49-F238E27FC236}">
                <a16:creationId xmlns:a16="http://schemas.microsoft.com/office/drawing/2014/main" id="{F93E7F01-01C4-4224-BD74-2D5720AD706E}"/>
              </a:ext>
            </a:extLst>
          </p:cNvPr>
          <p:cNvSpPr>
            <a:spLocks noGrp="1"/>
          </p:cNvSpPr>
          <p:nvPr>
            <p:ph idx="1"/>
          </p:nvPr>
        </p:nvSpPr>
        <p:spPr/>
        <p:txBody>
          <a:bodyPr>
            <a:normAutofit/>
          </a:bodyPr>
          <a:lstStyle/>
          <a:p>
            <a:pPr marL="0" indent="0">
              <a:buNone/>
            </a:pPr>
            <a:r>
              <a:rPr lang="en-US" sz="1400" dirty="0">
                <a:latin typeface="Courier New" panose="02070309020205020404" pitchFamily="49" charset="0"/>
                <a:cs typeface="Courier New" panose="02070309020205020404" pitchFamily="49" charset="0"/>
              </a:rPr>
              <a:t>&lt;h1&gt;jQuery FAQs&lt;/h1&gt;</a:t>
            </a:r>
          </a:p>
          <a:p>
            <a:pPr marL="0" indent="0">
              <a:buNone/>
            </a:pPr>
            <a:r>
              <a:rPr lang="en-US" sz="1400" dirty="0">
                <a:latin typeface="Courier New" panose="02070309020205020404" pitchFamily="49" charset="0"/>
                <a:cs typeface="Courier New" panose="02070309020205020404" pitchFamily="49" charset="0"/>
              </a:rPr>
              <a:t>&lt;div id="accordion"&gt;</a:t>
            </a:r>
          </a:p>
          <a:p>
            <a:pPr marL="0" indent="0">
              <a:buNone/>
            </a:pPr>
            <a:r>
              <a:rPr lang="en-US" sz="1400" dirty="0">
                <a:latin typeface="Courier New" panose="02070309020205020404" pitchFamily="49" charset="0"/>
                <a:cs typeface="Courier New" panose="02070309020205020404" pitchFamily="49" charset="0"/>
              </a:rPr>
              <a:t>    &lt;h3&gt;&lt;a </a:t>
            </a:r>
            <a:r>
              <a:rPr lang="en-US" sz="1400" dirty="0" err="1">
                <a:latin typeface="Courier New" panose="02070309020205020404" pitchFamily="49" charset="0"/>
                <a:cs typeface="Courier New" panose="02070309020205020404" pitchFamily="49" charset="0"/>
              </a:rPr>
              <a:t>href</a:t>
            </a:r>
            <a:r>
              <a:rPr lang="en-US" sz="1400" dirty="0">
                <a:latin typeface="Courier New" panose="02070309020205020404" pitchFamily="49" charset="0"/>
                <a:cs typeface="Courier New" panose="02070309020205020404" pitchFamily="49" charset="0"/>
              </a:rPr>
              <a:t>="#Q1"&gt;What is jQuery?&lt;/a&gt;&lt;/h3&gt;</a:t>
            </a:r>
          </a:p>
          <a:p>
            <a:pPr marL="0" indent="0">
              <a:buNone/>
            </a:pPr>
            <a:r>
              <a:rPr lang="en-US" sz="1400" dirty="0">
                <a:latin typeface="Courier New" panose="02070309020205020404" pitchFamily="49" charset="0"/>
                <a:cs typeface="Courier New" panose="02070309020205020404" pitchFamily="49" charset="0"/>
              </a:rPr>
              <a:t>    &lt;div id="Q1"&gt;Contents for first panel&lt;/div&gt;</a:t>
            </a:r>
          </a:p>
          <a:p>
            <a:pPr marL="0" indent="0">
              <a:buNone/>
            </a:pPr>
            <a:r>
              <a:rPr lang="en-US" sz="1400" dirty="0">
                <a:latin typeface="Courier New" panose="02070309020205020404" pitchFamily="49" charset="0"/>
                <a:cs typeface="Courier New" panose="02070309020205020404" pitchFamily="49" charset="0"/>
              </a:rPr>
              <a:t>    &lt;h3&gt;&lt;a </a:t>
            </a:r>
            <a:r>
              <a:rPr lang="en-US" sz="1400" dirty="0" err="1">
                <a:latin typeface="Courier New" panose="02070309020205020404" pitchFamily="49" charset="0"/>
                <a:cs typeface="Courier New" panose="02070309020205020404" pitchFamily="49" charset="0"/>
              </a:rPr>
              <a:t>href</a:t>
            </a:r>
            <a:r>
              <a:rPr lang="en-US" sz="1400" dirty="0">
                <a:latin typeface="Courier New" panose="02070309020205020404" pitchFamily="49" charset="0"/>
                <a:cs typeface="Courier New" panose="02070309020205020404" pitchFamily="49" charset="0"/>
              </a:rPr>
              <a:t>="#Q2"&gt;Why is jQuery becoming so</a:t>
            </a:r>
          </a:p>
          <a:p>
            <a:pPr marL="0" indent="0">
              <a:buNone/>
            </a:pPr>
            <a:r>
              <a:rPr lang="en-US" sz="1400" dirty="0">
                <a:latin typeface="Courier New" panose="02070309020205020404" pitchFamily="49" charset="0"/>
                <a:cs typeface="Courier New" panose="02070309020205020404" pitchFamily="49" charset="0"/>
              </a:rPr>
              <a:t>                      popular?&lt;/a&gt;&lt;/h3&gt;</a:t>
            </a:r>
          </a:p>
          <a:p>
            <a:pPr marL="0" indent="0">
              <a:buNone/>
            </a:pPr>
            <a:r>
              <a:rPr lang="en-US" sz="1400" dirty="0">
                <a:latin typeface="Courier New" panose="02070309020205020404" pitchFamily="49" charset="0"/>
                <a:cs typeface="Courier New" panose="02070309020205020404" pitchFamily="49" charset="0"/>
              </a:rPr>
              <a:t>    &lt;div id="Q2"&gt;Contents for second panel&lt;/div&gt;</a:t>
            </a:r>
          </a:p>
          <a:p>
            <a:pPr marL="0" indent="0">
              <a:buNone/>
            </a:pPr>
            <a:r>
              <a:rPr lang="en-US" sz="1400" dirty="0">
                <a:latin typeface="Courier New" panose="02070309020205020404" pitchFamily="49" charset="0"/>
                <a:cs typeface="Courier New" panose="02070309020205020404" pitchFamily="49" charset="0"/>
              </a:rPr>
              <a:t>    &lt;h3&gt;&lt;a </a:t>
            </a:r>
            <a:r>
              <a:rPr lang="en-US" sz="1400" dirty="0" err="1">
                <a:latin typeface="Courier New" panose="02070309020205020404" pitchFamily="49" charset="0"/>
                <a:cs typeface="Courier New" panose="02070309020205020404" pitchFamily="49" charset="0"/>
              </a:rPr>
              <a:t>href</a:t>
            </a:r>
            <a:r>
              <a:rPr lang="en-US" sz="1400" dirty="0">
                <a:latin typeface="Courier New" panose="02070309020205020404" pitchFamily="49" charset="0"/>
                <a:cs typeface="Courier New" panose="02070309020205020404" pitchFamily="49" charset="0"/>
              </a:rPr>
              <a:t>="#Q3"&gt;Which is harder to learn:</a:t>
            </a:r>
          </a:p>
          <a:p>
            <a:pPr marL="0" indent="0">
              <a:buNone/>
            </a:pPr>
            <a:r>
              <a:rPr lang="en-US" sz="1400" dirty="0">
                <a:latin typeface="Courier New" panose="02070309020205020404" pitchFamily="49" charset="0"/>
                <a:cs typeface="Courier New" panose="02070309020205020404" pitchFamily="49" charset="0"/>
              </a:rPr>
              <a:t>                      ...?&lt;/a&gt;&lt;/h3&gt;</a:t>
            </a:r>
          </a:p>
          <a:p>
            <a:pPr marL="0" indent="0">
              <a:buNone/>
            </a:pPr>
            <a:r>
              <a:rPr lang="en-US" sz="1400" dirty="0">
                <a:latin typeface="Courier New" panose="02070309020205020404" pitchFamily="49" charset="0"/>
                <a:cs typeface="Courier New" panose="02070309020205020404" pitchFamily="49" charset="0"/>
              </a:rPr>
              <a:t>    &lt;div id="Q3"&gt;Contents for third panel&lt;/div&gt;</a:t>
            </a:r>
          </a:p>
          <a:p>
            <a:pPr marL="0" indent="0">
              <a:buNone/>
            </a:pPr>
            <a:r>
              <a:rPr lang="en-US" sz="1400" dirty="0">
                <a:latin typeface="Courier New" panose="02070309020205020404" pitchFamily="49" charset="0"/>
                <a:cs typeface="Courier New" panose="02070309020205020404" pitchFamily="49" charset="0"/>
              </a:rPr>
              <a:t>&lt;/div&gt;</a:t>
            </a:r>
          </a:p>
          <a:p>
            <a:pPr marL="0" indent="0">
              <a:buNone/>
            </a:pPr>
            <a:endParaRPr lang="en-US" sz="1400" dirty="0">
              <a:latin typeface="Courier New" panose="02070309020205020404" pitchFamily="49" charset="0"/>
              <a:cs typeface="Courier New" panose="02070309020205020404" pitchFamily="49" charset="0"/>
            </a:endParaRPr>
          </a:p>
        </p:txBody>
      </p:sp>
      <p:sp>
        <p:nvSpPr>
          <p:cNvPr id="4" name="Date Placeholder 3">
            <a:extLst>
              <a:ext uri="{FF2B5EF4-FFF2-40B4-BE49-F238E27FC236}">
                <a16:creationId xmlns:a16="http://schemas.microsoft.com/office/drawing/2014/main" id="{1415651A-BF8B-47F3-9812-0E8CBDDEE6EB}"/>
              </a:ext>
            </a:extLst>
          </p:cNvPr>
          <p:cNvSpPr>
            <a:spLocks noGrp="1"/>
          </p:cNvSpPr>
          <p:nvPr>
            <p:ph type="dt" sz="half" idx="10"/>
          </p:nvPr>
        </p:nvSpPr>
        <p:spPr/>
        <p:txBody>
          <a:bodyPr/>
          <a:lstStyle/>
          <a:p>
            <a:fld id="{097FAB6B-ED77-49EA-BB89-4A55F058EE7F}" type="datetime1">
              <a:rPr lang="en-US" smtClean="0"/>
              <a:t>9/15/2025</a:t>
            </a:fld>
            <a:endParaRPr lang="en-US" dirty="0"/>
          </a:p>
        </p:txBody>
      </p:sp>
      <p:sp>
        <p:nvSpPr>
          <p:cNvPr id="5" name="Footer Placeholder 4">
            <a:extLst>
              <a:ext uri="{FF2B5EF4-FFF2-40B4-BE49-F238E27FC236}">
                <a16:creationId xmlns:a16="http://schemas.microsoft.com/office/drawing/2014/main" id="{9049DAEA-2D2B-4DD5-AB3E-045E6FEA4FC4}"/>
              </a:ext>
            </a:extLst>
          </p:cNvPr>
          <p:cNvSpPr>
            <a:spLocks noGrp="1"/>
          </p:cNvSpPr>
          <p:nvPr>
            <p:ph type="ftr" sz="quarter" idx="11"/>
          </p:nvPr>
        </p:nvSpPr>
        <p:spPr/>
        <p:txBody>
          <a:bodyPr/>
          <a:lstStyle/>
          <a:p>
            <a:r>
              <a:rPr lang="en-US"/>
              <a:t>Copyright © 2007 - 2025 Carl M. Burnett</a:t>
            </a:r>
            <a:endParaRPr lang="en-US" dirty="0"/>
          </a:p>
        </p:txBody>
      </p:sp>
      <p:sp>
        <p:nvSpPr>
          <p:cNvPr id="6" name="Slide Number Placeholder 5">
            <a:extLst>
              <a:ext uri="{FF2B5EF4-FFF2-40B4-BE49-F238E27FC236}">
                <a16:creationId xmlns:a16="http://schemas.microsoft.com/office/drawing/2014/main" id="{7B8F74CF-D86D-4293-B55B-59B16EAFCD86}"/>
              </a:ext>
            </a:extLst>
          </p:cNvPr>
          <p:cNvSpPr>
            <a:spLocks noGrp="1"/>
          </p:cNvSpPr>
          <p:nvPr>
            <p:ph type="sldNum" sz="quarter" idx="12"/>
          </p:nvPr>
        </p:nvSpPr>
        <p:spPr/>
        <p:txBody>
          <a:bodyPr/>
          <a:lstStyle/>
          <a:p>
            <a:fld id="{BF5C1183-B085-4070-A402-C03A3F977D3D}" type="slidenum">
              <a:rPr lang="en-US" smtClean="0"/>
              <a:pPr/>
              <a:t>21</a:t>
            </a:fld>
            <a:endParaRPr lang="en-US" dirty="0"/>
          </a:p>
        </p:txBody>
      </p:sp>
    </p:spTree>
    <p:extLst>
      <p:ext uri="{BB962C8B-B14F-4D97-AF65-F5344CB8AC3E}">
        <p14:creationId xmlns:p14="http://schemas.microsoft.com/office/powerpoint/2010/main" val="4012266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6B400A4-18C0-4339-99A4-F2E47325EC69}"/>
              </a:ext>
            </a:extLst>
          </p:cNvPr>
          <p:cNvSpPr>
            <a:spLocks noGrp="1"/>
          </p:cNvSpPr>
          <p:nvPr>
            <p:ph type="title"/>
          </p:nvPr>
        </p:nvSpPr>
        <p:spPr/>
        <p:txBody>
          <a:bodyPr>
            <a:normAutofit/>
          </a:bodyPr>
          <a:lstStyle/>
          <a:p>
            <a:r>
              <a:rPr lang="en-US" dirty="0"/>
              <a:t>CSS for the Transitions</a:t>
            </a:r>
          </a:p>
        </p:txBody>
      </p:sp>
      <p:sp>
        <p:nvSpPr>
          <p:cNvPr id="13" name="Content Placeholder 12">
            <a:extLst>
              <a:ext uri="{FF2B5EF4-FFF2-40B4-BE49-F238E27FC236}">
                <a16:creationId xmlns:a16="http://schemas.microsoft.com/office/drawing/2014/main" id="{D2F38119-17E3-47AF-8DD0-D8090A1F9C5F}"/>
              </a:ext>
            </a:extLst>
          </p:cNvPr>
          <p:cNvSpPr>
            <a:spLocks noGrp="1"/>
          </p:cNvSpPr>
          <p:nvPr>
            <p:ph idx="1"/>
          </p:nvPr>
        </p:nvSpPr>
        <p:spPr>
          <a:xfrm>
            <a:off x="457200" y="1451610"/>
            <a:ext cx="8229600" cy="2491740"/>
          </a:xfrm>
        </p:spPr>
        <p:txBody>
          <a:bodyPr>
            <a:normAutofit/>
          </a:bodyPr>
          <a:lstStyle/>
          <a:p>
            <a:pPr marL="0" indent="0">
              <a:buNone/>
            </a:pPr>
            <a:r>
              <a:rPr lang="en-US" sz="1600" dirty="0">
                <a:latin typeface="Courier New" panose="02070309020205020404" pitchFamily="49" charset="0"/>
                <a:cs typeface="Courier New" panose="02070309020205020404" pitchFamily="49" charset="0"/>
              </a:rPr>
              <a:t>#accordion div {</a:t>
            </a:r>
          </a:p>
          <a:p>
            <a:pPr marL="0" indent="0">
              <a:buNone/>
            </a:pPr>
            <a:r>
              <a:rPr lang="en-US" sz="1600" dirty="0">
                <a:latin typeface="Courier New" panose="02070309020205020404" pitchFamily="49" charset="0"/>
                <a:cs typeface="Courier New" panose="02070309020205020404" pitchFamily="49" charset="0"/>
              </a:rPr>
              <a:t>    overflow: hidden;</a:t>
            </a:r>
          </a:p>
          <a:p>
            <a:pPr marL="0" indent="0">
              <a:buNone/>
            </a:pPr>
            <a:r>
              <a:rPr lang="en-US" sz="1600" dirty="0">
                <a:latin typeface="Courier New" panose="02070309020205020404" pitchFamily="49" charset="0"/>
                <a:cs typeface="Courier New" panose="02070309020205020404" pitchFamily="49" charset="0"/>
              </a:rPr>
              <a:t>    height: 0;</a:t>
            </a:r>
          </a:p>
          <a:p>
            <a:pPr marL="0" indent="0">
              <a:buNone/>
            </a:pPr>
            <a:r>
              <a:rPr lang="en-US" sz="1600" dirty="0">
                <a:latin typeface="Courier New" panose="02070309020205020404" pitchFamily="49" charset="0"/>
                <a:cs typeface="Courier New" panose="02070309020205020404" pitchFamily="49" charset="0"/>
              </a:rPr>
              <a:t>    transition: height 2s ease-in-out;</a:t>
            </a:r>
          </a:p>
          <a:p>
            <a:pPr marL="0" indent="0">
              <a:buNone/>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webkit</a:t>
            </a:r>
            <a:r>
              <a:rPr lang="en-US" sz="1600" dirty="0">
                <a:latin typeface="Courier New" panose="02070309020205020404" pitchFamily="49" charset="0"/>
                <a:cs typeface="Courier New" panose="02070309020205020404" pitchFamily="49" charset="0"/>
              </a:rPr>
              <a:t>-transition: height 2s ease-in-out;</a:t>
            </a:r>
          </a:p>
          <a:p>
            <a:pPr marL="0" indent="0">
              <a:buNone/>
            </a:pPr>
            <a:r>
              <a:rPr lang="en-US" sz="1600" dirty="0">
                <a:latin typeface="Courier New" panose="02070309020205020404" pitchFamily="49" charset="0"/>
                <a:cs typeface="Courier New" panose="02070309020205020404" pitchFamily="49" charset="0"/>
              </a:rPr>
              <a:t>}</a:t>
            </a:r>
          </a:p>
          <a:p>
            <a:pPr marL="0" indent="0">
              <a:buNone/>
            </a:pPr>
            <a:r>
              <a:rPr lang="en-US" sz="1600" dirty="0">
                <a:latin typeface="Courier New" panose="02070309020205020404" pitchFamily="49" charset="0"/>
                <a:cs typeface="Courier New" panose="02070309020205020404" pitchFamily="49" charset="0"/>
              </a:rPr>
              <a:t>#accordion </a:t>
            </a:r>
            <a:r>
              <a:rPr lang="en-US" sz="1600" dirty="0" err="1">
                <a:latin typeface="Courier New" panose="02070309020205020404" pitchFamily="49" charset="0"/>
                <a:cs typeface="Courier New" panose="02070309020205020404" pitchFamily="49" charset="0"/>
              </a:rPr>
              <a:t>div:target</a:t>
            </a:r>
            <a:r>
              <a:rPr lang="en-US" sz="1600" dirty="0">
                <a:latin typeface="Courier New" panose="02070309020205020404" pitchFamily="49" charset="0"/>
                <a:cs typeface="Courier New" panose="02070309020205020404" pitchFamily="49" charset="0"/>
              </a:rPr>
              <a:t> { height: 120px; }</a:t>
            </a:r>
          </a:p>
          <a:p>
            <a:pPr marL="0" indent="0">
              <a:buNone/>
            </a:pPr>
            <a:endParaRPr lang="en-US" sz="1600" dirty="0">
              <a:latin typeface="Courier New" panose="02070309020205020404" pitchFamily="49" charset="0"/>
              <a:cs typeface="Courier New" panose="02070309020205020404" pitchFamily="49" charset="0"/>
            </a:endParaRPr>
          </a:p>
        </p:txBody>
      </p:sp>
      <p:sp>
        <p:nvSpPr>
          <p:cNvPr id="4" name="Date Placeholder 3">
            <a:extLst>
              <a:ext uri="{FF2B5EF4-FFF2-40B4-BE49-F238E27FC236}">
                <a16:creationId xmlns:a16="http://schemas.microsoft.com/office/drawing/2014/main" id="{9F05DFBC-3B78-4F92-B35B-839DD1DA1B07}"/>
              </a:ext>
            </a:extLst>
          </p:cNvPr>
          <p:cNvSpPr>
            <a:spLocks noGrp="1"/>
          </p:cNvSpPr>
          <p:nvPr>
            <p:ph type="dt" sz="half" idx="10"/>
          </p:nvPr>
        </p:nvSpPr>
        <p:spPr/>
        <p:txBody>
          <a:bodyPr/>
          <a:lstStyle/>
          <a:p>
            <a:fld id="{C33E9B16-8275-482C-8910-B0E8E2E9B692}" type="datetime1">
              <a:rPr lang="en-US" smtClean="0"/>
              <a:t>9/15/2025</a:t>
            </a:fld>
            <a:endParaRPr lang="en-US" dirty="0"/>
          </a:p>
        </p:txBody>
      </p:sp>
      <p:sp>
        <p:nvSpPr>
          <p:cNvPr id="5" name="Footer Placeholder 4">
            <a:extLst>
              <a:ext uri="{FF2B5EF4-FFF2-40B4-BE49-F238E27FC236}">
                <a16:creationId xmlns:a16="http://schemas.microsoft.com/office/drawing/2014/main" id="{2C40A8FC-5A27-408E-8A06-0827276FD3FD}"/>
              </a:ext>
            </a:extLst>
          </p:cNvPr>
          <p:cNvSpPr>
            <a:spLocks noGrp="1"/>
          </p:cNvSpPr>
          <p:nvPr>
            <p:ph type="ftr" sz="quarter" idx="11"/>
          </p:nvPr>
        </p:nvSpPr>
        <p:spPr/>
        <p:txBody>
          <a:bodyPr/>
          <a:lstStyle/>
          <a:p>
            <a:r>
              <a:rPr lang="en-US"/>
              <a:t>Copyright © 2007 - 2025 Carl M. Burnett</a:t>
            </a:r>
            <a:endParaRPr lang="en-US" dirty="0"/>
          </a:p>
        </p:txBody>
      </p:sp>
      <p:sp>
        <p:nvSpPr>
          <p:cNvPr id="6" name="Slide Number Placeholder 5">
            <a:extLst>
              <a:ext uri="{FF2B5EF4-FFF2-40B4-BE49-F238E27FC236}">
                <a16:creationId xmlns:a16="http://schemas.microsoft.com/office/drawing/2014/main" id="{FFB74DA3-D611-481F-A6F2-D32161569FA1}"/>
              </a:ext>
            </a:extLst>
          </p:cNvPr>
          <p:cNvSpPr>
            <a:spLocks noGrp="1"/>
          </p:cNvSpPr>
          <p:nvPr>
            <p:ph type="sldNum" sz="quarter" idx="12"/>
          </p:nvPr>
        </p:nvSpPr>
        <p:spPr/>
        <p:txBody>
          <a:bodyPr/>
          <a:lstStyle/>
          <a:p>
            <a:endParaRPr lang="en-US" dirty="0"/>
          </a:p>
          <a:p>
            <a:fld id="{BF5C1183-B085-4070-A402-C03A3F977D3D}" type="slidenum">
              <a:rPr lang="en-US" smtClean="0"/>
              <a:pPr/>
              <a:t>22</a:t>
            </a:fld>
            <a:endParaRPr lang="en-US" dirty="0"/>
          </a:p>
        </p:txBody>
      </p:sp>
    </p:spTree>
    <p:extLst>
      <p:ext uri="{BB962C8B-B14F-4D97-AF65-F5344CB8AC3E}">
        <p14:creationId xmlns:p14="http://schemas.microsoft.com/office/powerpoint/2010/main" val="2420150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A5707-7463-444C-80F1-063B6D189216}"/>
              </a:ext>
            </a:extLst>
          </p:cNvPr>
          <p:cNvSpPr>
            <a:spLocks noGrp="1"/>
          </p:cNvSpPr>
          <p:nvPr>
            <p:ph type="title"/>
          </p:nvPr>
        </p:nvSpPr>
        <p:spPr/>
        <p:txBody>
          <a:bodyPr>
            <a:normAutofit/>
          </a:bodyPr>
          <a:lstStyle/>
          <a:p>
            <a:r>
              <a:rPr lang="en-US" sz="4400" dirty="0"/>
              <a:t>Properties for 2D Transforms</a:t>
            </a:r>
          </a:p>
        </p:txBody>
      </p:sp>
      <p:sp>
        <p:nvSpPr>
          <p:cNvPr id="3" name="Text Placeholder 2">
            <a:extLst>
              <a:ext uri="{FF2B5EF4-FFF2-40B4-BE49-F238E27FC236}">
                <a16:creationId xmlns:a16="http://schemas.microsoft.com/office/drawing/2014/main" id="{337DA7E5-682F-4E1A-87F0-14BE65836765}"/>
              </a:ext>
            </a:extLst>
          </p:cNvPr>
          <p:cNvSpPr>
            <a:spLocks noGrp="1"/>
          </p:cNvSpPr>
          <p:nvPr>
            <p:ph idx="1"/>
          </p:nvPr>
        </p:nvSpPr>
        <p:spPr>
          <a:xfrm>
            <a:off x="457200" y="1451610"/>
            <a:ext cx="8229600" cy="434340"/>
          </a:xfrm>
        </p:spPr>
        <p:txBody>
          <a:bodyPr>
            <a:normAutofit/>
          </a:bodyPr>
          <a:lstStyle/>
          <a:p>
            <a:pPr marL="0" indent="0">
              <a:buNone/>
            </a:pPr>
            <a:r>
              <a:rPr lang="en-US" sz="1600" dirty="0">
                <a:latin typeface="Courier New" panose="02070309020205020404" pitchFamily="49" charset="0"/>
                <a:cs typeface="Courier New" panose="02070309020205020404" pitchFamily="49" charset="0"/>
              </a:rPr>
              <a:t>transform, transform-origin</a:t>
            </a:r>
          </a:p>
          <a:p>
            <a:pPr marL="0" indent="0">
              <a:buNone/>
            </a:pPr>
            <a:endParaRPr lang="en-US" sz="4400" dirty="0">
              <a:latin typeface="Courier New" panose="02070309020205020404" pitchFamily="49" charset="0"/>
              <a:cs typeface="Courier New" panose="02070309020205020404" pitchFamily="49" charset="0"/>
            </a:endParaRPr>
          </a:p>
        </p:txBody>
      </p:sp>
      <p:sp>
        <p:nvSpPr>
          <p:cNvPr id="4" name="Date Placeholder 3">
            <a:extLst>
              <a:ext uri="{FF2B5EF4-FFF2-40B4-BE49-F238E27FC236}">
                <a16:creationId xmlns:a16="http://schemas.microsoft.com/office/drawing/2014/main" id="{83FF2B48-FA3D-450E-91E2-389F10EC2965}"/>
              </a:ext>
            </a:extLst>
          </p:cNvPr>
          <p:cNvSpPr>
            <a:spLocks noGrp="1"/>
          </p:cNvSpPr>
          <p:nvPr>
            <p:ph type="dt" sz="half" idx="10"/>
          </p:nvPr>
        </p:nvSpPr>
        <p:spPr/>
        <p:txBody>
          <a:bodyPr/>
          <a:lstStyle/>
          <a:p>
            <a:fld id="{2B617D4D-A4CD-479F-909D-5A7847FF9041}" type="datetime1">
              <a:rPr lang="en-US" smtClean="0"/>
              <a:t>9/15/2025</a:t>
            </a:fld>
            <a:endParaRPr lang="en-US" dirty="0"/>
          </a:p>
        </p:txBody>
      </p:sp>
      <p:sp>
        <p:nvSpPr>
          <p:cNvPr id="5" name="Footer Placeholder 4">
            <a:extLst>
              <a:ext uri="{FF2B5EF4-FFF2-40B4-BE49-F238E27FC236}">
                <a16:creationId xmlns:a16="http://schemas.microsoft.com/office/drawing/2014/main" id="{87995EE0-29F8-4F4A-BD51-F12A78311AA5}"/>
              </a:ext>
            </a:extLst>
          </p:cNvPr>
          <p:cNvSpPr>
            <a:spLocks noGrp="1"/>
          </p:cNvSpPr>
          <p:nvPr>
            <p:ph type="ftr" sz="quarter" idx="11"/>
          </p:nvPr>
        </p:nvSpPr>
        <p:spPr/>
        <p:txBody>
          <a:bodyPr/>
          <a:lstStyle/>
          <a:p>
            <a:r>
              <a:rPr lang="en-US"/>
              <a:t>Copyright © 2007 - 2025 Carl M. Burnett</a:t>
            </a:r>
            <a:endParaRPr lang="en-US" dirty="0"/>
          </a:p>
        </p:txBody>
      </p:sp>
      <p:sp>
        <p:nvSpPr>
          <p:cNvPr id="6" name="Slide Number Placeholder 5">
            <a:extLst>
              <a:ext uri="{FF2B5EF4-FFF2-40B4-BE49-F238E27FC236}">
                <a16:creationId xmlns:a16="http://schemas.microsoft.com/office/drawing/2014/main" id="{9427DC0D-A96D-4B37-B394-D1758A5E562E}"/>
              </a:ext>
            </a:extLst>
          </p:cNvPr>
          <p:cNvSpPr>
            <a:spLocks noGrp="1"/>
          </p:cNvSpPr>
          <p:nvPr>
            <p:ph type="sldNum" sz="quarter" idx="12"/>
          </p:nvPr>
        </p:nvSpPr>
        <p:spPr/>
        <p:txBody>
          <a:bodyPr/>
          <a:lstStyle/>
          <a:p>
            <a:endParaRPr lang="en-US" dirty="0"/>
          </a:p>
          <a:p>
            <a:fld id="{BF5C1183-B085-4070-A402-C03A3F977D3D}" type="slidenum">
              <a:rPr lang="en-US" smtClean="0"/>
              <a:pPr/>
              <a:t>23</a:t>
            </a:fld>
            <a:endParaRPr lang="en-US" dirty="0"/>
          </a:p>
        </p:txBody>
      </p:sp>
      <p:sp>
        <p:nvSpPr>
          <p:cNvPr id="12" name="Rectangle 11">
            <a:extLst>
              <a:ext uri="{FF2B5EF4-FFF2-40B4-BE49-F238E27FC236}">
                <a16:creationId xmlns:a16="http://schemas.microsoft.com/office/drawing/2014/main" id="{1615AC20-02A4-4D67-8029-4A85E7CEA020}"/>
              </a:ext>
            </a:extLst>
          </p:cNvPr>
          <p:cNvSpPr/>
          <p:nvPr/>
        </p:nvSpPr>
        <p:spPr>
          <a:xfrm>
            <a:off x="567489" y="2442027"/>
            <a:ext cx="3429000" cy="2031325"/>
          </a:xfrm>
          <a:prstGeom prst="rect">
            <a:avLst/>
          </a:prstGeom>
        </p:spPr>
        <p:txBody>
          <a:bodyPr wrap="square">
            <a:spAutoFit/>
          </a:bodyPr>
          <a:lstStyle/>
          <a:p>
            <a:r>
              <a:rPr lang="en-US" sz="1400" b="1" dirty="0">
                <a:latin typeface="Courier New" panose="02070309020205020404" pitchFamily="49" charset="0"/>
                <a:cs typeface="Courier New" panose="02070309020205020404" pitchFamily="49" charset="0"/>
              </a:rPr>
              <a:t>rotate(angle) </a:t>
            </a:r>
          </a:p>
          <a:p>
            <a:r>
              <a:rPr lang="en-US" sz="1400" b="1" dirty="0" err="1">
                <a:latin typeface="Courier New" panose="02070309020205020404" pitchFamily="49" charset="0"/>
                <a:cs typeface="Courier New" panose="02070309020205020404" pitchFamily="49" charset="0"/>
              </a:rPr>
              <a:t>rotateX</a:t>
            </a:r>
            <a:r>
              <a:rPr lang="en-US" sz="1400" b="1" dirty="0">
                <a:latin typeface="Courier New" panose="02070309020205020404" pitchFamily="49" charset="0"/>
                <a:cs typeface="Courier New" panose="02070309020205020404" pitchFamily="49" charset="0"/>
              </a:rPr>
              <a:t>(angle) </a:t>
            </a:r>
          </a:p>
          <a:p>
            <a:r>
              <a:rPr lang="en-US" sz="1400" b="1" dirty="0" err="1">
                <a:latin typeface="Courier New" panose="02070309020205020404" pitchFamily="49" charset="0"/>
                <a:cs typeface="Courier New" panose="02070309020205020404" pitchFamily="49" charset="0"/>
              </a:rPr>
              <a:t>rotateY</a:t>
            </a:r>
            <a:r>
              <a:rPr lang="en-US" sz="1400" b="1" dirty="0">
                <a:latin typeface="Courier New" panose="02070309020205020404" pitchFamily="49" charset="0"/>
                <a:cs typeface="Courier New" panose="02070309020205020404" pitchFamily="49" charset="0"/>
              </a:rPr>
              <a:t>(angle) </a:t>
            </a:r>
          </a:p>
          <a:p>
            <a:r>
              <a:rPr lang="en-US" sz="1400" b="1" dirty="0" err="1">
                <a:latin typeface="Courier New" panose="02070309020205020404" pitchFamily="49" charset="0"/>
                <a:cs typeface="Courier New" panose="02070309020205020404" pitchFamily="49" charset="0"/>
              </a:rPr>
              <a:t>scaleX</a:t>
            </a:r>
            <a:r>
              <a:rPr lang="en-US" sz="1400" b="1" dirty="0">
                <a:latin typeface="Courier New" panose="02070309020205020404" pitchFamily="49" charset="0"/>
                <a:cs typeface="Courier New" panose="02070309020205020404" pitchFamily="49" charset="0"/>
              </a:rPr>
              <a:t>(value)</a:t>
            </a:r>
          </a:p>
          <a:p>
            <a:r>
              <a:rPr lang="en-US" sz="1400" b="1" dirty="0" err="1">
                <a:latin typeface="Courier New" panose="02070309020205020404" pitchFamily="49" charset="0"/>
                <a:cs typeface="Courier New" panose="02070309020205020404" pitchFamily="49" charset="0"/>
              </a:rPr>
              <a:t>scaleY</a:t>
            </a:r>
            <a:r>
              <a:rPr lang="en-US" sz="1400" b="1" dirty="0">
                <a:latin typeface="Courier New" panose="02070309020205020404" pitchFamily="49" charset="0"/>
                <a:cs typeface="Courier New" panose="02070309020205020404" pitchFamily="49" charset="0"/>
              </a:rPr>
              <a:t>(value)</a:t>
            </a:r>
          </a:p>
          <a:p>
            <a:r>
              <a:rPr lang="en-US" sz="1400" b="1" dirty="0">
                <a:latin typeface="Courier New" panose="02070309020205020404" pitchFamily="49" charset="0"/>
                <a:cs typeface="Courier New" panose="02070309020205020404" pitchFamily="49" charset="0"/>
              </a:rPr>
              <a:t>scale(x-</a:t>
            </a:r>
            <a:r>
              <a:rPr lang="en-US" sz="1400" b="1" dirty="0" err="1">
                <a:latin typeface="Courier New" panose="02070309020205020404" pitchFamily="49" charset="0"/>
                <a:cs typeface="Courier New" panose="02070309020205020404" pitchFamily="49" charset="0"/>
              </a:rPr>
              <a:t>value,y</a:t>
            </a:r>
            <a:r>
              <a:rPr lang="en-US" sz="1400" b="1" dirty="0">
                <a:latin typeface="Courier New" panose="02070309020205020404" pitchFamily="49" charset="0"/>
                <a:cs typeface="Courier New" panose="02070309020205020404" pitchFamily="49" charset="0"/>
              </a:rPr>
              <a:t>-value)</a:t>
            </a:r>
          </a:p>
          <a:p>
            <a:r>
              <a:rPr lang="en-US" sz="1400" b="1" dirty="0" err="1">
                <a:latin typeface="Courier New" panose="02070309020205020404" pitchFamily="49" charset="0"/>
                <a:cs typeface="Courier New" panose="02070309020205020404" pitchFamily="49" charset="0"/>
              </a:rPr>
              <a:t>skewX</a:t>
            </a:r>
            <a:r>
              <a:rPr lang="en-US" sz="1400" b="1" dirty="0">
                <a:latin typeface="Courier New" panose="02070309020205020404" pitchFamily="49" charset="0"/>
                <a:cs typeface="Courier New" panose="02070309020205020404" pitchFamily="49" charset="0"/>
              </a:rPr>
              <a:t>(angle)</a:t>
            </a:r>
          </a:p>
          <a:p>
            <a:r>
              <a:rPr lang="en-US" sz="1400" b="1" dirty="0" err="1">
                <a:latin typeface="Courier New" panose="02070309020205020404" pitchFamily="49" charset="0"/>
                <a:cs typeface="Courier New" panose="02070309020205020404" pitchFamily="49" charset="0"/>
              </a:rPr>
              <a:t>skewY</a:t>
            </a:r>
            <a:r>
              <a:rPr lang="en-US" sz="1400" b="1" dirty="0">
                <a:latin typeface="Courier New" panose="02070309020205020404" pitchFamily="49" charset="0"/>
                <a:cs typeface="Courier New" panose="02070309020205020404" pitchFamily="49" charset="0"/>
              </a:rPr>
              <a:t>(angle)</a:t>
            </a:r>
          </a:p>
          <a:p>
            <a:r>
              <a:rPr lang="en-US" sz="1400" b="1" dirty="0">
                <a:latin typeface="Courier New" panose="02070309020205020404" pitchFamily="49" charset="0"/>
                <a:cs typeface="Courier New" panose="02070309020205020404" pitchFamily="49" charset="0"/>
              </a:rPr>
              <a:t>skew(x-</a:t>
            </a:r>
            <a:r>
              <a:rPr lang="en-US" sz="1400" b="1" dirty="0" err="1">
                <a:latin typeface="Courier New" panose="02070309020205020404" pitchFamily="49" charset="0"/>
                <a:cs typeface="Courier New" panose="02070309020205020404" pitchFamily="49" charset="0"/>
              </a:rPr>
              <a:t>angle,y</a:t>
            </a:r>
            <a:r>
              <a:rPr lang="en-US" sz="1400" b="1" dirty="0">
                <a:latin typeface="Courier New" panose="02070309020205020404" pitchFamily="49" charset="0"/>
                <a:cs typeface="Courier New" panose="02070309020205020404" pitchFamily="49" charset="0"/>
              </a:rPr>
              <a:t>-angle)</a:t>
            </a:r>
          </a:p>
        </p:txBody>
      </p:sp>
      <p:sp>
        <p:nvSpPr>
          <p:cNvPr id="13" name="Rectangle 12">
            <a:extLst>
              <a:ext uri="{FF2B5EF4-FFF2-40B4-BE49-F238E27FC236}">
                <a16:creationId xmlns:a16="http://schemas.microsoft.com/office/drawing/2014/main" id="{5810B5E3-C079-4308-852B-3CAA823B7597}"/>
              </a:ext>
            </a:extLst>
          </p:cNvPr>
          <p:cNvSpPr/>
          <p:nvPr/>
        </p:nvSpPr>
        <p:spPr>
          <a:xfrm>
            <a:off x="335353" y="1683615"/>
            <a:ext cx="6526658" cy="769441"/>
          </a:xfrm>
          <a:prstGeom prst="rect">
            <a:avLst/>
          </a:prstGeom>
        </p:spPr>
        <p:txBody>
          <a:bodyPr wrap="none">
            <a:spAutoFit/>
          </a:bodyPr>
          <a:lstStyle/>
          <a:p>
            <a:r>
              <a:rPr lang="en-US" sz="4400" b="1" dirty="0">
                <a:solidFill>
                  <a:schemeClr val="accent2">
                    <a:lumMod val="50000"/>
                  </a:schemeClr>
                </a:solidFill>
                <a:effectLst>
                  <a:outerShdw blurRad="38100" dist="38100" dir="2700000" algn="tl">
                    <a:srgbClr val="000000">
                      <a:alpha val="43137"/>
                    </a:srgbClr>
                  </a:outerShdw>
                </a:effectLst>
                <a:latin typeface="+mj-lt"/>
              </a:rPr>
              <a:t>Methods for 2D transforms</a:t>
            </a:r>
          </a:p>
        </p:txBody>
      </p:sp>
      <p:sp>
        <p:nvSpPr>
          <p:cNvPr id="14" name="Rectangle 13">
            <a:extLst>
              <a:ext uri="{FF2B5EF4-FFF2-40B4-BE49-F238E27FC236}">
                <a16:creationId xmlns:a16="http://schemas.microsoft.com/office/drawing/2014/main" id="{1A198C88-6BB5-4989-B453-3F9221AF5607}"/>
              </a:ext>
            </a:extLst>
          </p:cNvPr>
          <p:cNvSpPr/>
          <p:nvPr/>
        </p:nvSpPr>
        <p:spPr>
          <a:xfrm>
            <a:off x="3590661" y="2453815"/>
            <a:ext cx="4572000" cy="954107"/>
          </a:xfrm>
          <a:prstGeom prst="rect">
            <a:avLst/>
          </a:prstGeom>
        </p:spPr>
        <p:txBody>
          <a:bodyPr>
            <a:spAutoFit/>
          </a:bodyPr>
          <a:lstStyle/>
          <a:p>
            <a:r>
              <a:rPr lang="en-US" sz="1400" b="1" dirty="0" err="1">
                <a:latin typeface="Courier New" panose="02070309020205020404" pitchFamily="49" charset="0"/>
                <a:cs typeface="Courier New" panose="02070309020205020404" pitchFamily="49" charset="0"/>
              </a:rPr>
              <a:t>translateX</a:t>
            </a:r>
            <a:r>
              <a:rPr lang="en-US" sz="1400" b="1" dirty="0">
                <a:latin typeface="Courier New" panose="02070309020205020404" pitchFamily="49" charset="0"/>
                <a:cs typeface="Courier New" panose="02070309020205020404" pitchFamily="49" charset="0"/>
              </a:rPr>
              <a:t>(value)</a:t>
            </a:r>
          </a:p>
          <a:p>
            <a:r>
              <a:rPr lang="en-US" sz="1400" b="1" dirty="0" err="1">
                <a:latin typeface="Courier New" panose="02070309020205020404" pitchFamily="49" charset="0"/>
                <a:cs typeface="Courier New" panose="02070309020205020404" pitchFamily="49" charset="0"/>
              </a:rPr>
              <a:t>translateY</a:t>
            </a:r>
            <a:r>
              <a:rPr lang="en-US" sz="1400" b="1" dirty="0">
                <a:latin typeface="Courier New" panose="02070309020205020404" pitchFamily="49" charset="0"/>
                <a:cs typeface="Courier New" panose="02070309020205020404" pitchFamily="49" charset="0"/>
              </a:rPr>
              <a:t>(value)</a:t>
            </a:r>
          </a:p>
          <a:p>
            <a:r>
              <a:rPr lang="en-US" sz="1400" b="1" dirty="0">
                <a:latin typeface="Courier New" panose="02070309020205020404" pitchFamily="49" charset="0"/>
                <a:cs typeface="Courier New" panose="02070309020205020404" pitchFamily="49" charset="0"/>
              </a:rPr>
              <a:t>translate(x-</a:t>
            </a:r>
            <a:r>
              <a:rPr lang="en-US" sz="1400" b="1" dirty="0" err="1">
                <a:latin typeface="Courier New" panose="02070309020205020404" pitchFamily="49" charset="0"/>
                <a:cs typeface="Courier New" panose="02070309020205020404" pitchFamily="49" charset="0"/>
              </a:rPr>
              <a:t>value,y</a:t>
            </a:r>
            <a:r>
              <a:rPr lang="en-US" sz="1400" b="1" dirty="0">
                <a:latin typeface="Courier New" panose="02070309020205020404" pitchFamily="49" charset="0"/>
                <a:cs typeface="Courier New" panose="02070309020205020404" pitchFamily="49" charset="0"/>
              </a:rPr>
              <a:t>-value)</a:t>
            </a:r>
          </a:p>
          <a:p>
            <a:r>
              <a:rPr lang="en-US" sz="1400" b="1" dirty="0">
                <a:latin typeface="Courier New" panose="02070309020205020404" pitchFamily="49" charset="0"/>
                <a:cs typeface="Courier New" panose="02070309020205020404" pitchFamily="49" charset="0"/>
              </a:rPr>
              <a:t>matrix(</a:t>
            </a:r>
            <a:r>
              <a:rPr lang="en-US" sz="1400" b="1" dirty="0" err="1">
                <a:latin typeface="Courier New" panose="02070309020205020404" pitchFamily="49" charset="0"/>
                <a:cs typeface="Courier New" panose="02070309020205020404" pitchFamily="49" charset="0"/>
              </a:rPr>
              <a:t>a,b,c,d,e,f</a:t>
            </a:r>
            <a:r>
              <a:rPr lang="en-US" sz="1400"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250270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18D0C-1B0C-48E5-B8B3-CBA682B34EDD}"/>
              </a:ext>
            </a:extLst>
          </p:cNvPr>
          <p:cNvSpPr>
            <a:spLocks noGrp="1"/>
          </p:cNvSpPr>
          <p:nvPr>
            <p:ph type="title"/>
          </p:nvPr>
        </p:nvSpPr>
        <p:spPr>
          <a:xfrm>
            <a:off x="357087" y="758457"/>
            <a:ext cx="8229600" cy="544473"/>
          </a:xfrm>
        </p:spPr>
        <p:txBody>
          <a:bodyPr>
            <a:noAutofit/>
          </a:bodyPr>
          <a:lstStyle/>
          <a:p>
            <a:r>
              <a:rPr lang="en-US" sz="3600" dirty="0"/>
              <a:t>Image  - Right Origin Rotated Right</a:t>
            </a:r>
          </a:p>
        </p:txBody>
      </p:sp>
      <p:pic>
        <p:nvPicPr>
          <p:cNvPr id="7" name="Content Placeholder 6" descr="See page 554 in book" title="See slide title">
            <a:extLst>
              <a:ext uri="{FF2B5EF4-FFF2-40B4-BE49-F238E27FC236}">
                <a16:creationId xmlns:a16="http://schemas.microsoft.com/office/drawing/2014/main" id="{DC27FB34-D23E-4877-90B9-B824B18A1358}"/>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457200" y="1316238"/>
            <a:ext cx="3895238" cy="1380952"/>
          </a:xfrm>
        </p:spPr>
      </p:pic>
      <p:sp>
        <p:nvSpPr>
          <p:cNvPr id="4" name="Date Placeholder 3">
            <a:extLst>
              <a:ext uri="{FF2B5EF4-FFF2-40B4-BE49-F238E27FC236}">
                <a16:creationId xmlns:a16="http://schemas.microsoft.com/office/drawing/2014/main" id="{8D96602C-06CA-4F09-ACD2-1060497A0815}"/>
              </a:ext>
            </a:extLst>
          </p:cNvPr>
          <p:cNvSpPr>
            <a:spLocks noGrp="1"/>
          </p:cNvSpPr>
          <p:nvPr>
            <p:ph type="dt" sz="half" idx="10"/>
          </p:nvPr>
        </p:nvSpPr>
        <p:spPr/>
        <p:txBody>
          <a:bodyPr/>
          <a:lstStyle/>
          <a:p>
            <a:fld id="{DA1E97DE-201A-4F8E-A780-148C7863E4FE}" type="datetime1">
              <a:rPr lang="en-US" smtClean="0"/>
              <a:t>9/15/2025</a:t>
            </a:fld>
            <a:endParaRPr lang="en-US" dirty="0"/>
          </a:p>
        </p:txBody>
      </p:sp>
      <p:sp>
        <p:nvSpPr>
          <p:cNvPr id="5" name="Footer Placeholder 4">
            <a:extLst>
              <a:ext uri="{FF2B5EF4-FFF2-40B4-BE49-F238E27FC236}">
                <a16:creationId xmlns:a16="http://schemas.microsoft.com/office/drawing/2014/main" id="{05D540ED-1064-4D35-9BC5-6D329BD947FE}"/>
              </a:ext>
            </a:extLst>
          </p:cNvPr>
          <p:cNvSpPr>
            <a:spLocks noGrp="1"/>
          </p:cNvSpPr>
          <p:nvPr>
            <p:ph type="ftr" sz="quarter" idx="11"/>
          </p:nvPr>
        </p:nvSpPr>
        <p:spPr/>
        <p:txBody>
          <a:bodyPr/>
          <a:lstStyle/>
          <a:p>
            <a:r>
              <a:rPr lang="en-US"/>
              <a:t>Copyright © 2007 - 2025 Carl M. Burnett</a:t>
            </a:r>
            <a:endParaRPr lang="en-US" dirty="0"/>
          </a:p>
        </p:txBody>
      </p:sp>
      <p:sp>
        <p:nvSpPr>
          <p:cNvPr id="6" name="Slide Number Placeholder 5">
            <a:extLst>
              <a:ext uri="{FF2B5EF4-FFF2-40B4-BE49-F238E27FC236}">
                <a16:creationId xmlns:a16="http://schemas.microsoft.com/office/drawing/2014/main" id="{C5118222-3A07-4319-91E9-21655C6B60CB}"/>
              </a:ext>
            </a:extLst>
          </p:cNvPr>
          <p:cNvSpPr>
            <a:spLocks noGrp="1"/>
          </p:cNvSpPr>
          <p:nvPr>
            <p:ph type="sldNum" sz="quarter" idx="12"/>
          </p:nvPr>
        </p:nvSpPr>
        <p:spPr/>
        <p:txBody>
          <a:bodyPr/>
          <a:lstStyle/>
          <a:p>
            <a:endParaRPr lang="en-US" dirty="0"/>
          </a:p>
          <a:p>
            <a:fld id="{BF5C1183-B085-4070-A402-C03A3F977D3D}" type="slidenum">
              <a:rPr lang="en-US" smtClean="0"/>
              <a:pPr/>
              <a:t>24</a:t>
            </a:fld>
            <a:endParaRPr lang="en-US" dirty="0"/>
          </a:p>
        </p:txBody>
      </p:sp>
      <p:sp>
        <p:nvSpPr>
          <p:cNvPr id="8" name="Title 1">
            <a:extLst>
              <a:ext uri="{FF2B5EF4-FFF2-40B4-BE49-F238E27FC236}">
                <a16:creationId xmlns:a16="http://schemas.microsoft.com/office/drawing/2014/main" id="{B6A3AE52-7AE3-45D8-8917-2099F74E03CB}"/>
              </a:ext>
            </a:extLst>
          </p:cNvPr>
          <p:cNvSpPr txBox="1">
            <a:spLocks/>
          </p:cNvSpPr>
          <p:nvPr/>
        </p:nvSpPr>
        <p:spPr bwMode="auto">
          <a:xfrm>
            <a:off x="457200" y="2797596"/>
            <a:ext cx="7315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anchor="b">
            <a:spAutoFit/>
          </a:bodyPr>
          <a:lstStyle>
            <a:lvl1pPr algn="l" rtl="0" eaLnBrk="1" latinLnBrk="0" hangingPunct="1">
              <a:spcBef>
                <a:spcPct val="0"/>
              </a:spcBef>
              <a:buNone/>
              <a:defRPr kumimoji="0" sz="1800" b="1" i="0" kern="1200" baseline="0">
                <a:ln>
                  <a:noFill/>
                </a:ln>
                <a:solidFill>
                  <a:srgbClr val="000099"/>
                </a:solidFill>
                <a:effectLst>
                  <a:outerShdw blurRad="38100" dist="38100" dir="2700000" algn="tl">
                    <a:srgbClr val="000000">
                      <a:alpha val="43137"/>
                    </a:srgbClr>
                  </a:outerShdw>
                </a:effectLst>
                <a:latin typeface="+mj-lt"/>
                <a:ea typeface="+mj-ea"/>
                <a:cs typeface="+mj-cs"/>
              </a:defRPr>
            </a:lvl1pPr>
          </a:lstStyle>
          <a:p>
            <a:r>
              <a:rPr lang="en-US" dirty="0">
                <a:solidFill>
                  <a:schemeClr val="accent2">
                    <a:lumMod val="50000"/>
                  </a:schemeClr>
                </a:solidFill>
              </a:rPr>
              <a:t>The HTML for the original and rotated images</a:t>
            </a:r>
          </a:p>
        </p:txBody>
      </p:sp>
      <p:sp>
        <p:nvSpPr>
          <p:cNvPr id="14" name="Rectangle 13">
            <a:extLst>
              <a:ext uri="{FF2B5EF4-FFF2-40B4-BE49-F238E27FC236}">
                <a16:creationId xmlns:a16="http://schemas.microsoft.com/office/drawing/2014/main" id="{71959AC0-0EA5-4675-983F-5F8E236D51BC}"/>
              </a:ext>
            </a:extLst>
          </p:cNvPr>
          <p:cNvSpPr/>
          <p:nvPr/>
        </p:nvSpPr>
        <p:spPr>
          <a:xfrm>
            <a:off x="5142641" y="3204077"/>
            <a:ext cx="3633687" cy="1169551"/>
          </a:xfrm>
          <a:prstGeom prst="rect">
            <a:avLst/>
          </a:prstGeom>
        </p:spPr>
        <p:txBody>
          <a:bodyPr wrap="square">
            <a:spAutoFit/>
          </a:bodyPr>
          <a:lstStyle/>
          <a:p>
            <a:r>
              <a:rPr lang="en-US" sz="1400" b="1" dirty="0">
                <a:latin typeface="Courier New" panose="02070309020205020404" pitchFamily="49" charset="0"/>
                <a:cs typeface="Courier New" panose="02070309020205020404" pitchFamily="49" charset="0"/>
              </a:rPr>
              <a:t>.image1 {</a:t>
            </a:r>
          </a:p>
          <a:p>
            <a:r>
              <a:rPr lang="en-US" sz="1400" b="1" dirty="0">
                <a:latin typeface="Courier New" panose="02070309020205020404" pitchFamily="49" charset="0"/>
                <a:cs typeface="Courier New" panose="02070309020205020404" pitchFamily="49" charset="0"/>
              </a:rPr>
              <a:t>    transition: 2s; }</a:t>
            </a:r>
          </a:p>
          <a:p>
            <a:r>
              <a:rPr lang="en-US" sz="1400" b="1" dirty="0">
                <a:latin typeface="Courier New" panose="02070309020205020404" pitchFamily="49" charset="0"/>
                <a:cs typeface="Courier New" panose="02070309020205020404" pitchFamily="49" charset="0"/>
              </a:rPr>
              <a:t>.image1:hover {</a:t>
            </a:r>
          </a:p>
          <a:p>
            <a:r>
              <a:rPr lang="en-US" sz="1400" b="1" dirty="0">
                <a:latin typeface="Courier New" panose="02070309020205020404" pitchFamily="49" charset="0"/>
                <a:cs typeface="Courier New" panose="02070309020205020404" pitchFamily="49" charset="0"/>
              </a:rPr>
              <a:t>    transform: </a:t>
            </a:r>
            <a:r>
              <a:rPr lang="en-US" sz="1400" b="1" dirty="0" err="1">
                <a:latin typeface="Courier New" panose="02070309020205020404" pitchFamily="49" charset="0"/>
                <a:cs typeface="Courier New" panose="02070309020205020404" pitchFamily="49" charset="0"/>
              </a:rPr>
              <a:t>rotateY</a:t>
            </a:r>
            <a:r>
              <a:rPr lang="en-US" sz="1400" b="1" dirty="0">
                <a:latin typeface="Courier New" panose="02070309020205020404" pitchFamily="49" charset="0"/>
                <a:cs typeface="Courier New" panose="02070309020205020404" pitchFamily="49" charset="0"/>
              </a:rPr>
              <a:t>(180deg); </a:t>
            </a:r>
          </a:p>
          <a:p>
            <a:r>
              <a:rPr lang="en-US" sz="1400" b="1" dirty="0">
                <a:latin typeface="Courier New" panose="02070309020205020404" pitchFamily="49" charset="0"/>
                <a:cs typeface="Courier New" panose="02070309020205020404" pitchFamily="49" charset="0"/>
              </a:rPr>
              <a:t>    transform-origin: right; }</a:t>
            </a:r>
          </a:p>
        </p:txBody>
      </p:sp>
      <p:sp>
        <p:nvSpPr>
          <p:cNvPr id="15" name="Rectangle 14">
            <a:extLst>
              <a:ext uri="{FF2B5EF4-FFF2-40B4-BE49-F238E27FC236}">
                <a16:creationId xmlns:a16="http://schemas.microsoft.com/office/drawing/2014/main" id="{F39EC2A7-40ED-4D90-982F-2F646887AC91}"/>
              </a:ext>
            </a:extLst>
          </p:cNvPr>
          <p:cNvSpPr/>
          <p:nvPr/>
        </p:nvSpPr>
        <p:spPr>
          <a:xfrm>
            <a:off x="467497" y="3155363"/>
            <a:ext cx="4256903" cy="954107"/>
          </a:xfrm>
          <a:prstGeom prst="rect">
            <a:avLst/>
          </a:prstGeom>
        </p:spPr>
        <p:txBody>
          <a:bodyPr wrap="square">
            <a:spAutoFit/>
          </a:bodyPr>
          <a:lstStyle/>
          <a:p>
            <a:r>
              <a:rPr lang="en-US" sz="1400" b="1" dirty="0">
                <a:latin typeface="Courier New" panose="02070309020205020404" pitchFamily="49" charset="0"/>
                <a:cs typeface="Courier New" panose="02070309020205020404" pitchFamily="49" charset="0"/>
              </a:rPr>
              <a:t>&lt;p&gt;&lt;</a:t>
            </a:r>
            <a:r>
              <a:rPr lang="en-US" sz="1400" b="1" dirty="0" err="1">
                <a:latin typeface="Courier New" panose="02070309020205020404" pitchFamily="49" charset="0"/>
                <a:cs typeface="Courier New" panose="02070309020205020404" pitchFamily="49" charset="0"/>
              </a:rPr>
              <a:t>img</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src</a:t>
            </a:r>
            <a:r>
              <a:rPr lang="en-US" sz="1400" b="1" dirty="0">
                <a:latin typeface="Courier New" panose="02070309020205020404" pitchFamily="49" charset="0"/>
                <a:cs typeface="Courier New" panose="02070309020205020404" pitchFamily="49" charset="0"/>
              </a:rPr>
              <a:t>="images/01.jpg" &gt;</a:t>
            </a:r>
          </a:p>
          <a:p>
            <a:r>
              <a:rPr lang="en-US" sz="1400" b="1" dirty="0">
                <a:latin typeface="Courier New" panose="02070309020205020404" pitchFamily="49" charset="0"/>
                <a:cs typeface="Courier New" panose="02070309020205020404" pitchFamily="49" charset="0"/>
              </a:rPr>
              <a:t>   &lt;</a:t>
            </a:r>
            <a:r>
              <a:rPr lang="en-US" sz="1400" b="1" dirty="0" err="1">
                <a:latin typeface="Courier New" panose="02070309020205020404" pitchFamily="49" charset="0"/>
                <a:cs typeface="Courier New" panose="02070309020205020404" pitchFamily="49" charset="0"/>
              </a:rPr>
              <a:t>img</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src</a:t>
            </a:r>
            <a:r>
              <a:rPr lang="en-US" sz="1400" b="1" dirty="0">
                <a:latin typeface="Courier New" panose="02070309020205020404" pitchFamily="49" charset="0"/>
                <a:cs typeface="Courier New" panose="02070309020205020404" pitchFamily="49" charset="0"/>
              </a:rPr>
              <a:t>="images/01.jpg" class="image1"&gt;</a:t>
            </a:r>
          </a:p>
          <a:p>
            <a:r>
              <a:rPr lang="en-US" sz="1400" b="1" dirty="0">
                <a:latin typeface="Courier New" panose="02070309020205020404" pitchFamily="49" charset="0"/>
                <a:cs typeface="Courier New" panose="02070309020205020404" pitchFamily="49" charset="0"/>
              </a:rPr>
              <a:t>&lt;/p&gt;</a:t>
            </a:r>
          </a:p>
        </p:txBody>
      </p:sp>
      <p:sp>
        <p:nvSpPr>
          <p:cNvPr id="16" name="Rectangle 15">
            <a:extLst>
              <a:ext uri="{FF2B5EF4-FFF2-40B4-BE49-F238E27FC236}">
                <a16:creationId xmlns:a16="http://schemas.microsoft.com/office/drawing/2014/main" id="{75B7EF60-7000-4A8F-8B8B-4D39F31CBE37}"/>
              </a:ext>
            </a:extLst>
          </p:cNvPr>
          <p:cNvSpPr/>
          <p:nvPr/>
        </p:nvSpPr>
        <p:spPr>
          <a:xfrm>
            <a:off x="5142641" y="2786031"/>
            <a:ext cx="2629759" cy="369332"/>
          </a:xfrm>
          <a:prstGeom prst="rect">
            <a:avLst/>
          </a:prstGeom>
        </p:spPr>
        <p:txBody>
          <a:bodyPr wrap="none">
            <a:spAutoFit/>
          </a:bodyPr>
          <a:lstStyle/>
          <a:p>
            <a:r>
              <a:rPr lang="en-US" b="1" dirty="0">
                <a:solidFill>
                  <a:schemeClr val="accent2">
                    <a:lumMod val="50000"/>
                  </a:schemeClr>
                </a:solidFill>
                <a:effectLst>
                  <a:outerShdw blurRad="38100" dist="38100" dir="2700000" algn="tl">
                    <a:srgbClr val="000000">
                      <a:alpha val="43137"/>
                    </a:srgbClr>
                  </a:outerShdw>
                </a:effectLst>
                <a:latin typeface="+mj-lt"/>
              </a:rPr>
              <a:t>The CSS for the transform</a:t>
            </a:r>
          </a:p>
        </p:txBody>
      </p:sp>
    </p:spTree>
    <p:extLst>
      <p:ext uri="{BB962C8B-B14F-4D97-AF65-F5344CB8AC3E}">
        <p14:creationId xmlns:p14="http://schemas.microsoft.com/office/powerpoint/2010/main" val="3657299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BE25A-517E-49C0-B64F-90DE76685656}"/>
              </a:ext>
            </a:extLst>
          </p:cNvPr>
          <p:cNvSpPr>
            <a:spLocks noGrp="1"/>
          </p:cNvSpPr>
          <p:nvPr>
            <p:ph type="title"/>
          </p:nvPr>
        </p:nvSpPr>
        <p:spPr>
          <a:xfrm>
            <a:off x="457200" y="285750"/>
            <a:ext cx="8305800" cy="857250"/>
          </a:xfrm>
        </p:spPr>
        <p:txBody>
          <a:bodyPr>
            <a:noAutofit/>
          </a:bodyPr>
          <a:lstStyle/>
          <a:p>
            <a:r>
              <a:rPr lang="en-US" sz="3600" b="1" dirty="0">
                <a:effectLst>
                  <a:outerShdw blurRad="38100" dist="38100" dir="2700000" algn="tl">
                    <a:srgbClr val="000000">
                      <a:alpha val="43137"/>
                    </a:srgbClr>
                  </a:outerShdw>
                </a:effectLst>
              </a:rPr>
              <a:t>Images with 8 different transforms applied</a:t>
            </a:r>
          </a:p>
        </p:txBody>
      </p:sp>
      <p:sp>
        <p:nvSpPr>
          <p:cNvPr id="4" name="Date Placeholder 3">
            <a:extLst>
              <a:ext uri="{FF2B5EF4-FFF2-40B4-BE49-F238E27FC236}">
                <a16:creationId xmlns:a16="http://schemas.microsoft.com/office/drawing/2014/main" id="{2E012539-1956-4A77-83A5-F6CDCBE22115}"/>
              </a:ext>
            </a:extLst>
          </p:cNvPr>
          <p:cNvSpPr>
            <a:spLocks noGrp="1"/>
          </p:cNvSpPr>
          <p:nvPr>
            <p:ph type="dt" sz="half" idx="10"/>
          </p:nvPr>
        </p:nvSpPr>
        <p:spPr/>
        <p:txBody>
          <a:bodyPr/>
          <a:lstStyle/>
          <a:p>
            <a:fld id="{9717C812-7DF2-4A0A-85EE-A0B867C10785}" type="datetime1">
              <a:rPr lang="en-US" smtClean="0"/>
              <a:t>9/15/2025</a:t>
            </a:fld>
            <a:endParaRPr lang="en-US" dirty="0"/>
          </a:p>
        </p:txBody>
      </p:sp>
      <p:sp>
        <p:nvSpPr>
          <p:cNvPr id="5" name="Footer Placeholder 4">
            <a:extLst>
              <a:ext uri="{FF2B5EF4-FFF2-40B4-BE49-F238E27FC236}">
                <a16:creationId xmlns:a16="http://schemas.microsoft.com/office/drawing/2014/main" id="{D57509CA-BEBA-4EF8-8145-37F0E5640B48}"/>
              </a:ext>
            </a:extLst>
          </p:cNvPr>
          <p:cNvSpPr>
            <a:spLocks noGrp="1"/>
          </p:cNvSpPr>
          <p:nvPr>
            <p:ph type="ftr" sz="quarter" idx="11"/>
          </p:nvPr>
        </p:nvSpPr>
        <p:spPr/>
        <p:txBody>
          <a:bodyPr/>
          <a:lstStyle/>
          <a:p>
            <a:r>
              <a:rPr lang="en-US"/>
              <a:t>Copyright © 2007 - 2025 Carl M. Burnett</a:t>
            </a:r>
            <a:endParaRPr lang="en-US" dirty="0"/>
          </a:p>
        </p:txBody>
      </p:sp>
      <p:sp>
        <p:nvSpPr>
          <p:cNvPr id="6" name="Slide Number Placeholder 5">
            <a:extLst>
              <a:ext uri="{FF2B5EF4-FFF2-40B4-BE49-F238E27FC236}">
                <a16:creationId xmlns:a16="http://schemas.microsoft.com/office/drawing/2014/main" id="{A35BDDE0-0A51-47BF-97E0-941863070B44}"/>
              </a:ext>
            </a:extLst>
          </p:cNvPr>
          <p:cNvSpPr>
            <a:spLocks noGrp="1"/>
          </p:cNvSpPr>
          <p:nvPr>
            <p:ph type="sldNum" sz="quarter" idx="12"/>
          </p:nvPr>
        </p:nvSpPr>
        <p:spPr/>
        <p:txBody>
          <a:bodyPr/>
          <a:lstStyle/>
          <a:p>
            <a:endParaRPr lang="en-US" dirty="0"/>
          </a:p>
          <a:p>
            <a:fld id="{BF5C1183-B085-4070-A402-C03A3F977D3D}" type="slidenum">
              <a:rPr lang="en-US" smtClean="0"/>
              <a:pPr/>
              <a:t>25</a:t>
            </a:fld>
            <a:endParaRPr lang="en-US" dirty="0"/>
          </a:p>
        </p:txBody>
      </p:sp>
      <p:pic>
        <p:nvPicPr>
          <p:cNvPr id="7" name="Content Placeholder 6" descr="See page 556 in book" title="See slide title">
            <a:extLst>
              <a:ext uri="{FF2B5EF4-FFF2-40B4-BE49-F238E27FC236}">
                <a16:creationId xmlns:a16="http://schemas.microsoft.com/office/drawing/2014/main" id="{D7CE6F15-035F-4528-B413-E87A7AE161FC}"/>
              </a:ext>
            </a:extLst>
          </p:cNvPr>
          <p:cNvPicPr>
            <a:picLocks noGrp="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1444625" y="1257300"/>
            <a:ext cx="6254750" cy="3600450"/>
          </a:xfrm>
        </p:spPr>
      </p:pic>
    </p:spTree>
    <p:extLst>
      <p:ext uri="{BB962C8B-B14F-4D97-AF65-F5344CB8AC3E}">
        <p14:creationId xmlns:p14="http://schemas.microsoft.com/office/powerpoint/2010/main" val="2161454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2DB60-0A71-4A80-8508-774C78DBEBA0}"/>
              </a:ext>
            </a:extLst>
          </p:cNvPr>
          <p:cNvSpPr>
            <a:spLocks noGrp="1"/>
          </p:cNvSpPr>
          <p:nvPr>
            <p:ph type="title"/>
          </p:nvPr>
        </p:nvSpPr>
        <p:spPr/>
        <p:txBody>
          <a:bodyPr>
            <a:noAutofit/>
          </a:bodyPr>
          <a:lstStyle/>
          <a:p>
            <a:r>
              <a:rPr lang="en-US" sz="4000" dirty="0"/>
              <a:t>HTML for the Images with Transforms</a:t>
            </a:r>
          </a:p>
        </p:txBody>
      </p:sp>
      <p:sp>
        <p:nvSpPr>
          <p:cNvPr id="3" name="Text Placeholder 2">
            <a:extLst>
              <a:ext uri="{FF2B5EF4-FFF2-40B4-BE49-F238E27FC236}">
                <a16:creationId xmlns:a16="http://schemas.microsoft.com/office/drawing/2014/main" id="{70D87815-7D2A-463D-BBEB-D17F4069F11C}"/>
              </a:ext>
            </a:extLst>
          </p:cNvPr>
          <p:cNvSpPr>
            <a:spLocks noGrp="1"/>
          </p:cNvSpPr>
          <p:nvPr>
            <p:ph idx="1"/>
          </p:nvPr>
        </p:nvSpPr>
        <p:spPr/>
        <p:txBody>
          <a:bodyPr>
            <a:normAutofit/>
          </a:bodyPr>
          <a:lstStyle/>
          <a:p>
            <a:pPr marL="0" indent="0">
              <a:buNone/>
            </a:pPr>
            <a:r>
              <a:rPr lang="fr-FR" sz="1400" dirty="0">
                <a:latin typeface="Courier New" panose="02070309020205020404" pitchFamily="49" charset="0"/>
                <a:cs typeface="Courier New" panose="02070309020205020404" pitchFamily="49" charset="0"/>
              </a:rPr>
              <a:t>&lt;</a:t>
            </a:r>
            <a:r>
              <a:rPr lang="fr-FR" sz="1400" dirty="0" err="1">
                <a:latin typeface="Courier New" panose="02070309020205020404" pitchFamily="49" charset="0"/>
                <a:cs typeface="Courier New" panose="02070309020205020404" pitchFamily="49" charset="0"/>
              </a:rPr>
              <a:t>ul</a:t>
            </a:r>
            <a:r>
              <a:rPr lang="fr-FR" sz="1400" dirty="0">
                <a:latin typeface="Courier New" panose="02070309020205020404" pitchFamily="49" charset="0"/>
                <a:cs typeface="Courier New" panose="02070309020205020404" pitchFamily="49" charset="0"/>
              </a:rPr>
              <a:t>&gt;</a:t>
            </a:r>
            <a:endParaRPr lang="en-US" sz="1400" dirty="0">
              <a:latin typeface="Courier New" panose="02070309020205020404" pitchFamily="49" charset="0"/>
              <a:cs typeface="Courier New" panose="02070309020205020404" pitchFamily="49" charset="0"/>
            </a:endParaRPr>
          </a:p>
          <a:p>
            <a:pPr marL="0" indent="0">
              <a:buNone/>
            </a:pPr>
            <a:r>
              <a:rPr lang="fr-FR" sz="1400" dirty="0">
                <a:latin typeface="Courier New" panose="02070309020205020404" pitchFamily="49" charset="0"/>
                <a:cs typeface="Courier New" panose="02070309020205020404" pitchFamily="49" charset="0"/>
              </a:rPr>
              <a:t>    &lt;li&gt;&lt;p&gt;Matrix&lt;/p&gt;</a:t>
            </a:r>
            <a:r>
              <a:rPr lang="en-US" sz="1400" dirty="0">
                <a:latin typeface="Courier New" panose="02070309020205020404" pitchFamily="49" charset="0"/>
                <a:cs typeface="Courier New" panose="02070309020205020404" pitchFamily="49" charset="0"/>
              </a:rPr>
              <a:t>&lt;</a:t>
            </a:r>
            <a:r>
              <a:rPr lang="en-US" sz="1400" dirty="0" err="1">
                <a:latin typeface="Courier New" panose="02070309020205020404" pitchFamily="49" charset="0"/>
                <a:cs typeface="Courier New" panose="02070309020205020404" pitchFamily="49" charset="0"/>
              </a:rPr>
              <a:t>img</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src</a:t>
            </a:r>
            <a:r>
              <a:rPr lang="en-US" sz="1400" dirty="0">
                <a:latin typeface="Courier New" panose="02070309020205020404" pitchFamily="49" charset="0"/>
                <a:cs typeface="Courier New" panose="02070309020205020404" pitchFamily="49" charset="0"/>
              </a:rPr>
              <a:t>="images/01.jpg" class="image1"&gt;&lt;/li&gt;</a:t>
            </a:r>
          </a:p>
          <a:p>
            <a:pPr marL="0" indent="0">
              <a:buNone/>
            </a:pPr>
            <a:r>
              <a:rPr lang="en-US" sz="1400" dirty="0">
                <a:latin typeface="Courier New" panose="02070309020205020404" pitchFamily="49" charset="0"/>
                <a:cs typeface="Courier New" panose="02070309020205020404" pitchFamily="49" charset="0"/>
              </a:rPr>
              <a:t>    &lt;li&gt;&lt;p&gt;Rotate&lt;/p&gt;&lt;</a:t>
            </a:r>
            <a:r>
              <a:rPr lang="en-US" sz="1400" dirty="0" err="1">
                <a:latin typeface="Courier New" panose="02070309020205020404" pitchFamily="49" charset="0"/>
                <a:cs typeface="Courier New" panose="02070309020205020404" pitchFamily="49" charset="0"/>
              </a:rPr>
              <a:t>img</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src</a:t>
            </a:r>
            <a:r>
              <a:rPr lang="en-US" sz="1400" dirty="0">
                <a:latin typeface="Courier New" panose="02070309020205020404" pitchFamily="49" charset="0"/>
                <a:cs typeface="Courier New" panose="02070309020205020404" pitchFamily="49" charset="0"/>
              </a:rPr>
              <a:t>="images/02.jpg" class="image2"&gt;&lt;/li&gt;</a:t>
            </a:r>
          </a:p>
          <a:p>
            <a:pPr marL="0" indent="0">
              <a:buNone/>
            </a:pPr>
            <a:r>
              <a:rPr lang="en-US" sz="1400" dirty="0">
                <a:latin typeface="Courier New" panose="02070309020205020404" pitchFamily="49" charset="0"/>
                <a:cs typeface="Courier New" panose="02070309020205020404" pitchFamily="49" charset="0"/>
              </a:rPr>
              <a:t>    &lt;li&gt;&lt;p&gt;</a:t>
            </a:r>
            <a:r>
              <a:rPr lang="en-US" sz="1400" dirty="0" err="1">
                <a:latin typeface="Courier New" panose="02070309020205020404" pitchFamily="49" charset="0"/>
                <a:cs typeface="Courier New" panose="02070309020205020404" pitchFamily="49" charset="0"/>
              </a:rPr>
              <a:t>ScaleX</a:t>
            </a:r>
            <a:r>
              <a:rPr lang="en-US" sz="1400" dirty="0">
                <a:latin typeface="Courier New" panose="02070309020205020404" pitchFamily="49" charset="0"/>
                <a:cs typeface="Courier New" panose="02070309020205020404" pitchFamily="49" charset="0"/>
              </a:rPr>
              <a:t>&lt;/p&gt;&lt;</a:t>
            </a:r>
            <a:r>
              <a:rPr lang="en-US" sz="1400" dirty="0" err="1">
                <a:latin typeface="Courier New" panose="02070309020205020404" pitchFamily="49" charset="0"/>
                <a:cs typeface="Courier New" panose="02070309020205020404" pitchFamily="49" charset="0"/>
              </a:rPr>
              <a:t>img</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src</a:t>
            </a:r>
            <a:r>
              <a:rPr lang="en-US" sz="1400" dirty="0">
                <a:latin typeface="Courier New" panose="02070309020205020404" pitchFamily="49" charset="0"/>
                <a:cs typeface="Courier New" panose="02070309020205020404" pitchFamily="49" charset="0"/>
              </a:rPr>
              <a:t>="images/03.jpg" class="image3"&gt;&lt;/li&gt;</a:t>
            </a:r>
          </a:p>
          <a:p>
            <a:pPr marL="0" indent="0">
              <a:buNone/>
            </a:pPr>
            <a:r>
              <a:rPr lang="en-US" sz="1400" dirty="0">
                <a:latin typeface="Courier New" panose="02070309020205020404" pitchFamily="49" charset="0"/>
                <a:cs typeface="Courier New" panose="02070309020205020404" pitchFamily="49" charset="0"/>
              </a:rPr>
              <a:t>    &lt;li&gt;&lt;p&gt;</a:t>
            </a:r>
            <a:r>
              <a:rPr lang="en-US" sz="1400" dirty="0" err="1">
                <a:latin typeface="Courier New" panose="02070309020205020404" pitchFamily="49" charset="0"/>
                <a:cs typeface="Courier New" panose="02070309020205020404" pitchFamily="49" charset="0"/>
              </a:rPr>
              <a:t>ScaleY</a:t>
            </a:r>
            <a:r>
              <a:rPr lang="en-US" sz="1400" dirty="0">
                <a:latin typeface="Courier New" panose="02070309020205020404" pitchFamily="49" charset="0"/>
                <a:cs typeface="Courier New" panose="02070309020205020404" pitchFamily="49" charset="0"/>
              </a:rPr>
              <a:t>&lt;/p&gt;&lt;</a:t>
            </a:r>
            <a:r>
              <a:rPr lang="en-US" sz="1400" dirty="0" err="1">
                <a:latin typeface="Courier New" panose="02070309020205020404" pitchFamily="49" charset="0"/>
                <a:cs typeface="Courier New" panose="02070309020205020404" pitchFamily="49" charset="0"/>
              </a:rPr>
              <a:t>img</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src</a:t>
            </a:r>
            <a:r>
              <a:rPr lang="en-US" sz="1400" dirty="0">
                <a:latin typeface="Courier New" panose="02070309020205020404" pitchFamily="49" charset="0"/>
                <a:cs typeface="Courier New" panose="02070309020205020404" pitchFamily="49" charset="0"/>
              </a:rPr>
              <a:t>="images/04.jpg" class="image4"&gt;&lt;/li&gt;</a:t>
            </a:r>
          </a:p>
          <a:p>
            <a:pPr marL="0" indent="0">
              <a:buNone/>
            </a:pPr>
            <a:r>
              <a:rPr lang="en-US" sz="1400" dirty="0">
                <a:latin typeface="Courier New" panose="02070309020205020404" pitchFamily="49" charset="0"/>
                <a:cs typeface="Courier New" panose="02070309020205020404" pitchFamily="49" charset="0"/>
              </a:rPr>
              <a:t>    &lt;li&gt;&lt;p&gt;</a:t>
            </a:r>
            <a:r>
              <a:rPr lang="en-US" sz="1400" dirty="0" err="1">
                <a:latin typeface="Courier New" panose="02070309020205020404" pitchFamily="49" charset="0"/>
                <a:cs typeface="Courier New" panose="02070309020205020404" pitchFamily="49" charset="0"/>
              </a:rPr>
              <a:t>SkewX</a:t>
            </a:r>
            <a:r>
              <a:rPr lang="en-US" sz="1400" dirty="0">
                <a:latin typeface="Courier New" panose="02070309020205020404" pitchFamily="49" charset="0"/>
                <a:cs typeface="Courier New" panose="02070309020205020404" pitchFamily="49" charset="0"/>
              </a:rPr>
              <a:t>&lt;/p&gt;&lt;</a:t>
            </a:r>
            <a:r>
              <a:rPr lang="en-US" sz="1400" dirty="0" err="1">
                <a:latin typeface="Courier New" panose="02070309020205020404" pitchFamily="49" charset="0"/>
                <a:cs typeface="Courier New" panose="02070309020205020404" pitchFamily="49" charset="0"/>
              </a:rPr>
              <a:t>img</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src</a:t>
            </a:r>
            <a:r>
              <a:rPr lang="en-US" sz="1400" dirty="0">
                <a:latin typeface="Courier New" panose="02070309020205020404" pitchFamily="49" charset="0"/>
                <a:cs typeface="Courier New" panose="02070309020205020404" pitchFamily="49" charset="0"/>
              </a:rPr>
              <a:t>="images/05.jpg" class="image5"&gt;&lt;/li&gt;</a:t>
            </a:r>
          </a:p>
          <a:p>
            <a:pPr marL="0" indent="0">
              <a:buNone/>
            </a:pPr>
            <a:r>
              <a:rPr lang="en-US" sz="1400" dirty="0">
                <a:latin typeface="Courier New" panose="02070309020205020404" pitchFamily="49" charset="0"/>
                <a:cs typeface="Courier New" panose="02070309020205020404" pitchFamily="49" charset="0"/>
              </a:rPr>
              <a:t>    &lt;li&gt;&lt;p&gt;</a:t>
            </a:r>
            <a:r>
              <a:rPr lang="en-US" sz="1400" dirty="0" err="1">
                <a:latin typeface="Courier New" panose="02070309020205020404" pitchFamily="49" charset="0"/>
                <a:cs typeface="Courier New" panose="02070309020205020404" pitchFamily="49" charset="0"/>
              </a:rPr>
              <a:t>SkewY</a:t>
            </a:r>
            <a:r>
              <a:rPr lang="en-US" sz="1400" dirty="0">
                <a:latin typeface="Courier New" panose="02070309020205020404" pitchFamily="49" charset="0"/>
                <a:cs typeface="Courier New" panose="02070309020205020404" pitchFamily="49" charset="0"/>
              </a:rPr>
              <a:t>&lt;/p&gt;&lt;</a:t>
            </a:r>
            <a:r>
              <a:rPr lang="en-US" sz="1400" dirty="0" err="1">
                <a:latin typeface="Courier New" panose="02070309020205020404" pitchFamily="49" charset="0"/>
                <a:cs typeface="Courier New" panose="02070309020205020404" pitchFamily="49" charset="0"/>
              </a:rPr>
              <a:t>img</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src</a:t>
            </a:r>
            <a:r>
              <a:rPr lang="en-US" sz="1400" dirty="0">
                <a:latin typeface="Courier New" panose="02070309020205020404" pitchFamily="49" charset="0"/>
                <a:cs typeface="Courier New" panose="02070309020205020404" pitchFamily="49" charset="0"/>
              </a:rPr>
              <a:t>="images/06.jpg" class="image6"&gt;&lt;/li&gt;</a:t>
            </a:r>
          </a:p>
          <a:p>
            <a:pPr marL="0" indent="0">
              <a:buNone/>
            </a:pPr>
            <a:r>
              <a:rPr lang="en-US" sz="1400" dirty="0">
                <a:latin typeface="Courier New" panose="02070309020205020404" pitchFamily="49" charset="0"/>
                <a:cs typeface="Courier New" panose="02070309020205020404" pitchFamily="49" charset="0"/>
              </a:rPr>
              <a:t>    &lt;li&gt;&lt;p&gt;</a:t>
            </a:r>
            <a:r>
              <a:rPr lang="en-US" sz="1400" dirty="0" err="1">
                <a:latin typeface="Courier New" panose="02070309020205020404" pitchFamily="49" charset="0"/>
                <a:cs typeface="Courier New" panose="02070309020205020404" pitchFamily="49" charset="0"/>
              </a:rPr>
              <a:t>TranslateX</a:t>
            </a:r>
            <a:r>
              <a:rPr lang="en-US" sz="1400" dirty="0">
                <a:latin typeface="Courier New" panose="02070309020205020404" pitchFamily="49" charset="0"/>
                <a:cs typeface="Courier New" panose="02070309020205020404" pitchFamily="49" charset="0"/>
              </a:rPr>
              <a:t>&lt;/p&gt;&lt;</a:t>
            </a:r>
            <a:r>
              <a:rPr lang="en-US" sz="1400" dirty="0" err="1">
                <a:latin typeface="Courier New" panose="02070309020205020404" pitchFamily="49" charset="0"/>
                <a:cs typeface="Courier New" panose="02070309020205020404" pitchFamily="49" charset="0"/>
              </a:rPr>
              <a:t>img</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src</a:t>
            </a:r>
            <a:r>
              <a:rPr lang="en-US" sz="1400" dirty="0">
                <a:latin typeface="Courier New" panose="02070309020205020404" pitchFamily="49" charset="0"/>
                <a:cs typeface="Courier New" panose="02070309020205020404" pitchFamily="49" charset="0"/>
              </a:rPr>
              <a:t>="images/07.jpg" class="image7"&gt;&lt;/li&gt;</a:t>
            </a:r>
          </a:p>
          <a:p>
            <a:pPr marL="0" indent="0">
              <a:buNone/>
            </a:pPr>
            <a:r>
              <a:rPr lang="en-US" sz="1400" dirty="0">
                <a:latin typeface="Courier New" panose="02070309020205020404" pitchFamily="49" charset="0"/>
                <a:cs typeface="Courier New" panose="02070309020205020404" pitchFamily="49" charset="0"/>
              </a:rPr>
              <a:t>    &lt;li&gt;&lt;p&gt;</a:t>
            </a:r>
            <a:r>
              <a:rPr lang="en-US" sz="1400" dirty="0" err="1">
                <a:latin typeface="Courier New" panose="02070309020205020404" pitchFamily="49" charset="0"/>
                <a:cs typeface="Courier New" panose="02070309020205020404" pitchFamily="49" charset="0"/>
              </a:rPr>
              <a:t>TranslateY</a:t>
            </a:r>
            <a:r>
              <a:rPr lang="en-US" sz="1400" dirty="0">
                <a:latin typeface="Courier New" panose="02070309020205020404" pitchFamily="49" charset="0"/>
                <a:cs typeface="Courier New" panose="02070309020205020404" pitchFamily="49" charset="0"/>
              </a:rPr>
              <a:t>&lt;/p&gt;&lt;</a:t>
            </a:r>
            <a:r>
              <a:rPr lang="en-US" sz="1400" dirty="0" err="1">
                <a:latin typeface="Courier New" panose="02070309020205020404" pitchFamily="49" charset="0"/>
                <a:cs typeface="Courier New" panose="02070309020205020404" pitchFamily="49" charset="0"/>
              </a:rPr>
              <a:t>img</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src</a:t>
            </a:r>
            <a:r>
              <a:rPr lang="en-US" sz="1400" dirty="0">
                <a:latin typeface="Courier New" panose="02070309020205020404" pitchFamily="49" charset="0"/>
                <a:cs typeface="Courier New" panose="02070309020205020404" pitchFamily="49" charset="0"/>
              </a:rPr>
              <a:t>="images/08.jpg" class="image8"&gt;&lt;/li&gt;</a:t>
            </a:r>
          </a:p>
          <a:p>
            <a:pPr marL="0" indent="0">
              <a:buNone/>
            </a:pPr>
            <a:r>
              <a:rPr lang="en-US" sz="1400" dirty="0">
                <a:latin typeface="Courier New" panose="02070309020205020404" pitchFamily="49" charset="0"/>
                <a:cs typeface="Courier New" panose="02070309020205020404" pitchFamily="49" charset="0"/>
              </a:rPr>
              <a:t>&lt;/</a:t>
            </a:r>
            <a:r>
              <a:rPr lang="en-US" sz="1400" dirty="0" err="1">
                <a:latin typeface="Courier New" panose="02070309020205020404" pitchFamily="49" charset="0"/>
                <a:cs typeface="Courier New" panose="02070309020205020404" pitchFamily="49" charset="0"/>
              </a:rPr>
              <a:t>ul</a:t>
            </a:r>
            <a:r>
              <a:rPr lang="en-US" sz="1400" dirty="0">
                <a:latin typeface="Courier New" panose="02070309020205020404" pitchFamily="49" charset="0"/>
                <a:cs typeface="Courier New" panose="02070309020205020404" pitchFamily="49" charset="0"/>
              </a:rPr>
              <a:t>&gt;</a:t>
            </a:r>
          </a:p>
          <a:p>
            <a:pPr marL="0" indent="0">
              <a:buNone/>
            </a:pPr>
            <a:endParaRPr lang="en-US" sz="1400" dirty="0">
              <a:latin typeface="Courier New" panose="02070309020205020404" pitchFamily="49" charset="0"/>
              <a:cs typeface="Courier New" panose="02070309020205020404" pitchFamily="49" charset="0"/>
            </a:endParaRPr>
          </a:p>
        </p:txBody>
      </p:sp>
      <p:sp>
        <p:nvSpPr>
          <p:cNvPr id="4" name="Date Placeholder 3">
            <a:extLst>
              <a:ext uri="{FF2B5EF4-FFF2-40B4-BE49-F238E27FC236}">
                <a16:creationId xmlns:a16="http://schemas.microsoft.com/office/drawing/2014/main" id="{8FF1536A-0CB0-4A08-A3D0-63713233398A}"/>
              </a:ext>
            </a:extLst>
          </p:cNvPr>
          <p:cNvSpPr>
            <a:spLocks noGrp="1"/>
          </p:cNvSpPr>
          <p:nvPr>
            <p:ph type="dt" sz="half" idx="10"/>
          </p:nvPr>
        </p:nvSpPr>
        <p:spPr/>
        <p:txBody>
          <a:bodyPr/>
          <a:lstStyle/>
          <a:p>
            <a:fld id="{E891604A-7835-479A-9C5D-0AF107F8B985}" type="datetime1">
              <a:rPr lang="en-US" smtClean="0"/>
              <a:t>9/15/2025</a:t>
            </a:fld>
            <a:endParaRPr lang="en-US" dirty="0"/>
          </a:p>
        </p:txBody>
      </p:sp>
      <p:sp>
        <p:nvSpPr>
          <p:cNvPr id="5" name="Footer Placeholder 4">
            <a:extLst>
              <a:ext uri="{FF2B5EF4-FFF2-40B4-BE49-F238E27FC236}">
                <a16:creationId xmlns:a16="http://schemas.microsoft.com/office/drawing/2014/main" id="{D40DB36C-5767-436C-A712-397A60E95A0F}"/>
              </a:ext>
            </a:extLst>
          </p:cNvPr>
          <p:cNvSpPr>
            <a:spLocks noGrp="1"/>
          </p:cNvSpPr>
          <p:nvPr>
            <p:ph type="ftr" sz="quarter" idx="11"/>
          </p:nvPr>
        </p:nvSpPr>
        <p:spPr/>
        <p:txBody>
          <a:bodyPr/>
          <a:lstStyle/>
          <a:p>
            <a:r>
              <a:rPr lang="en-US"/>
              <a:t>Copyright © 2007 - 2025 Carl M. Burnett</a:t>
            </a:r>
            <a:endParaRPr lang="en-US" dirty="0"/>
          </a:p>
        </p:txBody>
      </p:sp>
      <p:sp>
        <p:nvSpPr>
          <p:cNvPr id="6" name="Slide Number Placeholder 5">
            <a:extLst>
              <a:ext uri="{FF2B5EF4-FFF2-40B4-BE49-F238E27FC236}">
                <a16:creationId xmlns:a16="http://schemas.microsoft.com/office/drawing/2014/main" id="{8D5DB2C0-C624-4C10-8B16-D9FA53F9F3F4}"/>
              </a:ext>
            </a:extLst>
          </p:cNvPr>
          <p:cNvSpPr>
            <a:spLocks noGrp="1"/>
          </p:cNvSpPr>
          <p:nvPr>
            <p:ph type="sldNum" sz="quarter" idx="12"/>
          </p:nvPr>
        </p:nvSpPr>
        <p:spPr>
          <a:xfrm>
            <a:off x="7924800" y="4767263"/>
            <a:ext cx="762000" cy="273844"/>
          </a:xfrm>
        </p:spPr>
        <p:txBody>
          <a:bodyPr/>
          <a:lstStyle/>
          <a:p>
            <a:endParaRPr lang="en-US" dirty="0"/>
          </a:p>
          <a:p>
            <a:fld id="{BF5C1183-B085-4070-A402-C03A3F977D3D}" type="slidenum">
              <a:rPr lang="en-US" smtClean="0"/>
              <a:pPr/>
              <a:t>26</a:t>
            </a:fld>
            <a:endParaRPr lang="en-US" dirty="0"/>
          </a:p>
        </p:txBody>
      </p:sp>
    </p:spTree>
    <p:extLst>
      <p:ext uri="{BB962C8B-B14F-4D97-AF65-F5344CB8AC3E}">
        <p14:creationId xmlns:p14="http://schemas.microsoft.com/office/powerpoint/2010/main" val="3632107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702DF-55A9-47C2-B0A4-BC847A3539C0}"/>
              </a:ext>
            </a:extLst>
          </p:cNvPr>
          <p:cNvSpPr>
            <a:spLocks noGrp="1"/>
          </p:cNvSpPr>
          <p:nvPr>
            <p:ph type="title"/>
          </p:nvPr>
        </p:nvSpPr>
        <p:spPr/>
        <p:txBody>
          <a:bodyPr/>
          <a:lstStyle/>
          <a:p>
            <a:r>
              <a:rPr lang="en-US" dirty="0"/>
              <a:t>The CSS for the 2D Transforms</a:t>
            </a:r>
          </a:p>
        </p:txBody>
      </p:sp>
      <p:sp>
        <p:nvSpPr>
          <p:cNvPr id="3" name="Text Placeholder 2">
            <a:extLst>
              <a:ext uri="{FF2B5EF4-FFF2-40B4-BE49-F238E27FC236}">
                <a16:creationId xmlns:a16="http://schemas.microsoft.com/office/drawing/2014/main" id="{370EE7A7-9664-4CB9-B0C0-B4059446D939}"/>
              </a:ext>
            </a:extLst>
          </p:cNvPr>
          <p:cNvSpPr>
            <a:spLocks noGrp="1"/>
          </p:cNvSpPr>
          <p:nvPr>
            <p:ph idx="1"/>
          </p:nvPr>
        </p:nvSpPr>
        <p:spPr/>
        <p:txBody>
          <a:bodyPr>
            <a:normAutofit/>
          </a:bodyPr>
          <a:lstStyle/>
          <a:p>
            <a:pPr marL="0" indent="0">
              <a:buNone/>
            </a:pPr>
            <a:r>
              <a:rPr lang="en-US" sz="1600" dirty="0">
                <a:latin typeface="Courier New" panose="02070309020205020404" pitchFamily="49" charset="0"/>
                <a:cs typeface="Courier New" panose="02070309020205020404" pitchFamily="49" charset="0"/>
              </a:rPr>
              <a:t>.image1 {transform: matrix(0.5,0.5,-0.5,1,0,0);}</a:t>
            </a:r>
          </a:p>
          <a:p>
            <a:pPr marL="0" indent="0">
              <a:buNone/>
            </a:pPr>
            <a:r>
              <a:rPr lang="en-US" sz="1600" dirty="0">
                <a:latin typeface="Courier New" panose="02070309020205020404" pitchFamily="49" charset="0"/>
                <a:cs typeface="Courier New" panose="02070309020205020404" pitchFamily="49" charset="0"/>
              </a:rPr>
              <a:t>.image2 {transform: rotate(20deg);}</a:t>
            </a:r>
          </a:p>
          <a:p>
            <a:pPr marL="0" indent="0">
              <a:buNone/>
            </a:pPr>
            <a:r>
              <a:rPr lang="en-US" sz="1600" dirty="0">
                <a:latin typeface="Courier New" panose="02070309020205020404" pitchFamily="49" charset="0"/>
                <a:cs typeface="Courier New" panose="02070309020205020404" pitchFamily="49" charset="0"/>
              </a:rPr>
              <a:t>.image3 {transform: </a:t>
            </a:r>
            <a:r>
              <a:rPr lang="en-US" sz="1600" dirty="0" err="1">
                <a:latin typeface="Courier New" panose="02070309020205020404" pitchFamily="49" charset="0"/>
                <a:cs typeface="Courier New" panose="02070309020205020404" pitchFamily="49" charset="0"/>
              </a:rPr>
              <a:t>scaleX</a:t>
            </a:r>
            <a:r>
              <a:rPr lang="en-US" sz="1600" dirty="0">
                <a:latin typeface="Courier New" panose="02070309020205020404" pitchFamily="49" charset="0"/>
                <a:cs typeface="Courier New" panose="02070309020205020404" pitchFamily="49" charset="0"/>
              </a:rPr>
              <a:t>(1.4);}</a:t>
            </a:r>
          </a:p>
          <a:p>
            <a:pPr marL="0" indent="0">
              <a:buNone/>
            </a:pPr>
            <a:r>
              <a:rPr lang="en-US" sz="1600" dirty="0">
                <a:latin typeface="Courier New" panose="02070309020205020404" pitchFamily="49" charset="0"/>
                <a:cs typeface="Courier New" panose="02070309020205020404" pitchFamily="49" charset="0"/>
              </a:rPr>
              <a:t>.image4 {transform: </a:t>
            </a:r>
            <a:r>
              <a:rPr lang="en-US" sz="1600" dirty="0" err="1">
                <a:latin typeface="Courier New" panose="02070309020205020404" pitchFamily="49" charset="0"/>
                <a:cs typeface="Courier New" panose="02070309020205020404" pitchFamily="49" charset="0"/>
              </a:rPr>
              <a:t>scaleY</a:t>
            </a:r>
            <a:r>
              <a:rPr lang="en-US" sz="1600" dirty="0">
                <a:latin typeface="Courier New" panose="02070309020205020404" pitchFamily="49" charset="0"/>
                <a:cs typeface="Courier New" panose="02070309020205020404" pitchFamily="49" charset="0"/>
              </a:rPr>
              <a:t>(1.4);}</a:t>
            </a:r>
          </a:p>
          <a:p>
            <a:pPr marL="0" indent="0">
              <a:buNone/>
            </a:pPr>
            <a:r>
              <a:rPr lang="en-US" sz="1600" dirty="0">
                <a:latin typeface="Courier New" panose="02070309020205020404" pitchFamily="49" charset="0"/>
                <a:cs typeface="Courier New" panose="02070309020205020404" pitchFamily="49" charset="0"/>
              </a:rPr>
              <a:t>.image5 {transform: </a:t>
            </a:r>
            <a:r>
              <a:rPr lang="en-US" sz="1600" dirty="0" err="1">
                <a:latin typeface="Courier New" panose="02070309020205020404" pitchFamily="49" charset="0"/>
                <a:cs typeface="Courier New" panose="02070309020205020404" pitchFamily="49" charset="0"/>
              </a:rPr>
              <a:t>skewX</a:t>
            </a:r>
            <a:r>
              <a:rPr lang="en-US" sz="1600" dirty="0">
                <a:latin typeface="Courier New" panose="02070309020205020404" pitchFamily="49" charset="0"/>
                <a:cs typeface="Courier New" panose="02070309020205020404" pitchFamily="49" charset="0"/>
              </a:rPr>
              <a:t>(-20deg);}</a:t>
            </a:r>
          </a:p>
          <a:p>
            <a:pPr marL="0" indent="0">
              <a:buNone/>
            </a:pPr>
            <a:r>
              <a:rPr lang="en-US" sz="1600" dirty="0">
                <a:latin typeface="Courier New" panose="02070309020205020404" pitchFamily="49" charset="0"/>
                <a:cs typeface="Courier New" panose="02070309020205020404" pitchFamily="49" charset="0"/>
              </a:rPr>
              <a:t>.image6 {transform: </a:t>
            </a:r>
            <a:r>
              <a:rPr lang="en-US" sz="1600" dirty="0" err="1">
                <a:latin typeface="Courier New" panose="02070309020205020404" pitchFamily="49" charset="0"/>
                <a:cs typeface="Courier New" panose="02070309020205020404" pitchFamily="49" charset="0"/>
              </a:rPr>
              <a:t>skewY</a:t>
            </a:r>
            <a:r>
              <a:rPr lang="en-US" sz="1600" dirty="0">
                <a:latin typeface="Courier New" panose="02070309020205020404" pitchFamily="49" charset="0"/>
                <a:cs typeface="Courier New" panose="02070309020205020404" pitchFamily="49" charset="0"/>
              </a:rPr>
              <a:t>(-30deg);}</a:t>
            </a:r>
          </a:p>
          <a:p>
            <a:pPr marL="0" indent="0">
              <a:buNone/>
            </a:pPr>
            <a:r>
              <a:rPr lang="en-US" sz="1600" dirty="0">
                <a:latin typeface="Courier New" panose="02070309020205020404" pitchFamily="49" charset="0"/>
                <a:cs typeface="Courier New" panose="02070309020205020404" pitchFamily="49" charset="0"/>
              </a:rPr>
              <a:t>.image7 {transform: </a:t>
            </a:r>
            <a:r>
              <a:rPr lang="en-US" sz="1600" dirty="0" err="1">
                <a:latin typeface="Courier New" panose="02070309020205020404" pitchFamily="49" charset="0"/>
                <a:cs typeface="Courier New" panose="02070309020205020404" pitchFamily="49" charset="0"/>
              </a:rPr>
              <a:t>translateX</a:t>
            </a:r>
            <a:r>
              <a:rPr lang="en-US" sz="1600" dirty="0">
                <a:latin typeface="Courier New" panose="02070309020205020404" pitchFamily="49" charset="0"/>
                <a:cs typeface="Courier New" panose="02070309020205020404" pitchFamily="49" charset="0"/>
              </a:rPr>
              <a:t>(30px);}</a:t>
            </a:r>
          </a:p>
          <a:p>
            <a:pPr marL="0" indent="0">
              <a:buNone/>
            </a:pPr>
            <a:r>
              <a:rPr lang="en-US" sz="1600" dirty="0">
                <a:latin typeface="Courier New" panose="02070309020205020404" pitchFamily="49" charset="0"/>
                <a:cs typeface="Courier New" panose="02070309020205020404" pitchFamily="49" charset="0"/>
              </a:rPr>
              <a:t>.image8 {transform: </a:t>
            </a:r>
            <a:r>
              <a:rPr lang="en-US" sz="1600" dirty="0" err="1">
                <a:latin typeface="Courier New" panose="02070309020205020404" pitchFamily="49" charset="0"/>
                <a:cs typeface="Courier New" panose="02070309020205020404" pitchFamily="49" charset="0"/>
              </a:rPr>
              <a:t>translateY</a:t>
            </a:r>
            <a:r>
              <a:rPr lang="en-US" sz="1600" dirty="0">
                <a:latin typeface="Courier New" panose="02070309020205020404" pitchFamily="49" charset="0"/>
                <a:cs typeface="Courier New" panose="02070309020205020404" pitchFamily="49" charset="0"/>
              </a:rPr>
              <a:t>(20px);}</a:t>
            </a:r>
          </a:p>
          <a:p>
            <a:pPr marL="0" indent="0">
              <a:buNone/>
            </a:pPr>
            <a:endParaRPr lang="en-US" sz="1600" dirty="0">
              <a:latin typeface="Courier New" panose="02070309020205020404" pitchFamily="49" charset="0"/>
              <a:cs typeface="Courier New" panose="02070309020205020404" pitchFamily="49" charset="0"/>
            </a:endParaRPr>
          </a:p>
        </p:txBody>
      </p:sp>
      <p:sp>
        <p:nvSpPr>
          <p:cNvPr id="4" name="Date Placeholder 3">
            <a:extLst>
              <a:ext uri="{FF2B5EF4-FFF2-40B4-BE49-F238E27FC236}">
                <a16:creationId xmlns:a16="http://schemas.microsoft.com/office/drawing/2014/main" id="{B0E390DA-740F-4E6C-B78C-898C4360A13F}"/>
              </a:ext>
            </a:extLst>
          </p:cNvPr>
          <p:cNvSpPr>
            <a:spLocks noGrp="1"/>
          </p:cNvSpPr>
          <p:nvPr>
            <p:ph type="dt" sz="half" idx="10"/>
          </p:nvPr>
        </p:nvSpPr>
        <p:spPr/>
        <p:txBody>
          <a:bodyPr/>
          <a:lstStyle/>
          <a:p>
            <a:fld id="{E5BA47C3-6A3B-4FC3-A43B-28D98381776B}" type="datetime1">
              <a:rPr lang="en-US" smtClean="0"/>
              <a:t>9/15/2025</a:t>
            </a:fld>
            <a:endParaRPr lang="en-US" dirty="0"/>
          </a:p>
        </p:txBody>
      </p:sp>
      <p:sp>
        <p:nvSpPr>
          <p:cNvPr id="5" name="Footer Placeholder 4">
            <a:extLst>
              <a:ext uri="{FF2B5EF4-FFF2-40B4-BE49-F238E27FC236}">
                <a16:creationId xmlns:a16="http://schemas.microsoft.com/office/drawing/2014/main" id="{22A51566-1290-4A78-AD43-8DF6406DB3F4}"/>
              </a:ext>
            </a:extLst>
          </p:cNvPr>
          <p:cNvSpPr>
            <a:spLocks noGrp="1"/>
          </p:cNvSpPr>
          <p:nvPr>
            <p:ph type="ftr" sz="quarter" idx="11"/>
          </p:nvPr>
        </p:nvSpPr>
        <p:spPr/>
        <p:txBody>
          <a:bodyPr/>
          <a:lstStyle/>
          <a:p>
            <a:r>
              <a:rPr lang="en-US"/>
              <a:t>Copyright © 2007 - 2025 Carl M. Burnett</a:t>
            </a:r>
            <a:endParaRPr lang="en-US" dirty="0"/>
          </a:p>
        </p:txBody>
      </p:sp>
      <p:sp>
        <p:nvSpPr>
          <p:cNvPr id="6" name="Slide Number Placeholder 5">
            <a:extLst>
              <a:ext uri="{FF2B5EF4-FFF2-40B4-BE49-F238E27FC236}">
                <a16:creationId xmlns:a16="http://schemas.microsoft.com/office/drawing/2014/main" id="{348F5638-6212-41DD-BB5A-04855D57AB3F}"/>
              </a:ext>
            </a:extLst>
          </p:cNvPr>
          <p:cNvSpPr>
            <a:spLocks noGrp="1"/>
          </p:cNvSpPr>
          <p:nvPr>
            <p:ph type="sldNum" sz="quarter" idx="12"/>
          </p:nvPr>
        </p:nvSpPr>
        <p:spPr/>
        <p:txBody>
          <a:bodyPr/>
          <a:lstStyle/>
          <a:p>
            <a:endParaRPr lang="en-US"/>
          </a:p>
          <a:p>
            <a:r>
              <a:rPr lang="en-US"/>
              <a:t>C16, Slide </a:t>
            </a:r>
            <a:fld id="{BF5C1183-B085-4070-A402-C03A3F977D3D}" type="slidenum">
              <a:rPr lang="en-US" smtClean="0"/>
              <a:pPr/>
              <a:t>27</a:t>
            </a:fld>
            <a:endParaRPr lang="en-US" dirty="0"/>
          </a:p>
        </p:txBody>
      </p:sp>
    </p:spTree>
    <p:extLst>
      <p:ext uri="{BB962C8B-B14F-4D97-AF65-F5344CB8AC3E}">
        <p14:creationId xmlns:p14="http://schemas.microsoft.com/office/powerpoint/2010/main" val="9327187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1B11F-6AA8-401B-91FE-C42843B78D7C}"/>
              </a:ext>
            </a:extLst>
          </p:cNvPr>
          <p:cNvSpPr>
            <a:spLocks noGrp="1"/>
          </p:cNvSpPr>
          <p:nvPr>
            <p:ph type="title"/>
          </p:nvPr>
        </p:nvSpPr>
        <p:spPr>
          <a:xfrm>
            <a:off x="465221" y="400050"/>
            <a:ext cx="8229600" cy="857250"/>
          </a:xfrm>
        </p:spPr>
        <p:txBody>
          <a:bodyPr>
            <a:normAutofit/>
          </a:bodyPr>
          <a:lstStyle/>
          <a:p>
            <a:r>
              <a:rPr lang="en-US" sz="3600" dirty="0"/>
              <a:t>Properties for Animations</a:t>
            </a:r>
          </a:p>
        </p:txBody>
      </p:sp>
      <p:sp>
        <p:nvSpPr>
          <p:cNvPr id="3" name="Text Placeholder 2">
            <a:extLst>
              <a:ext uri="{FF2B5EF4-FFF2-40B4-BE49-F238E27FC236}">
                <a16:creationId xmlns:a16="http://schemas.microsoft.com/office/drawing/2014/main" id="{DDF66B1C-ABDD-4A1A-8374-A5ABF0D27DBF}"/>
              </a:ext>
            </a:extLst>
          </p:cNvPr>
          <p:cNvSpPr>
            <a:spLocks noGrp="1"/>
          </p:cNvSpPr>
          <p:nvPr>
            <p:ph idx="1"/>
          </p:nvPr>
        </p:nvSpPr>
        <p:spPr>
          <a:xfrm>
            <a:off x="465221" y="1312996"/>
            <a:ext cx="8229600" cy="1868354"/>
          </a:xfrm>
        </p:spPr>
        <p:txBody>
          <a:bodyPr>
            <a:normAutofit/>
          </a:bodyPr>
          <a:lstStyle/>
          <a:p>
            <a:pPr marL="0" indent="0">
              <a:buNone/>
            </a:pPr>
            <a:r>
              <a:rPr lang="en-US" sz="1400" dirty="0">
                <a:latin typeface="Courier New" panose="02070309020205020404" pitchFamily="49" charset="0"/>
                <a:cs typeface="Courier New" panose="02070309020205020404" pitchFamily="49" charset="0"/>
              </a:rPr>
              <a:t>animation </a:t>
            </a:r>
          </a:p>
          <a:p>
            <a:pPr marL="0" indent="0">
              <a:buNone/>
            </a:pPr>
            <a:r>
              <a:rPr lang="en-US" sz="1400" dirty="0">
                <a:latin typeface="Courier New" panose="02070309020205020404" pitchFamily="49" charset="0"/>
                <a:cs typeface="Courier New" panose="02070309020205020404" pitchFamily="49" charset="0"/>
              </a:rPr>
              <a:t>animation-name</a:t>
            </a:r>
          </a:p>
          <a:p>
            <a:pPr marL="0" indent="0">
              <a:buNone/>
            </a:pPr>
            <a:r>
              <a:rPr lang="en-US" sz="1400" dirty="0">
                <a:latin typeface="Courier New" panose="02070309020205020404" pitchFamily="49" charset="0"/>
                <a:cs typeface="Courier New" panose="02070309020205020404" pitchFamily="49" charset="0"/>
              </a:rPr>
              <a:t>animation-duration</a:t>
            </a:r>
          </a:p>
          <a:p>
            <a:pPr marL="0" indent="0">
              <a:buNone/>
            </a:pPr>
            <a:r>
              <a:rPr lang="en-US" sz="1400" dirty="0">
                <a:latin typeface="Courier New" panose="02070309020205020404" pitchFamily="49" charset="0"/>
                <a:cs typeface="Courier New" panose="02070309020205020404" pitchFamily="49" charset="0"/>
              </a:rPr>
              <a:t>animation-delay</a:t>
            </a:r>
          </a:p>
          <a:p>
            <a:pPr marL="0" indent="0">
              <a:buNone/>
            </a:pPr>
            <a:r>
              <a:rPr lang="en-US" sz="1400" dirty="0">
                <a:latin typeface="Courier New" panose="02070309020205020404" pitchFamily="49" charset="0"/>
                <a:cs typeface="Courier New" panose="02070309020205020404" pitchFamily="49" charset="0"/>
              </a:rPr>
              <a:t>animation-iteration-count</a:t>
            </a:r>
          </a:p>
          <a:p>
            <a:pPr marL="0" indent="0">
              <a:buNone/>
            </a:pPr>
            <a:r>
              <a:rPr lang="en-US" sz="1400" dirty="0">
                <a:latin typeface="Courier New" panose="02070309020205020404" pitchFamily="49" charset="0"/>
                <a:cs typeface="Courier New" panose="02070309020205020404" pitchFamily="49" charset="0"/>
              </a:rPr>
              <a:t>animation-timing-function</a:t>
            </a:r>
          </a:p>
          <a:p>
            <a:pPr marL="0" indent="0">
              <a:buNone/>
            </a:pPr>
            <a:r>
              <a:rPr lang="en-US" sz="1400" dirty="0">
                <a:latin typeface="Courier New" panose="02070309020205020404" pitchFamily="49" charset="0"/>
                <a:cs typeface="Courier New" panose="02070309020205020404" pitchFamily="49" charset="0"/>
              </a:rPr>
              <a:t>animation-direction</a:t>
            </a:r>
          </a:p>
          <a:p>
            <a:pPr marL="0" indent="0">
              <a:buNone/>
            </a:pPr>
            <a:endParaRPr lang="en-US" sz="1400" dirty="0">
              <a:latin typeface="Courier New" panose="02070309020205020404" pitchFamily="49" charset="0"/>
              <a:cs typeface="Courier New" panose="02070309020205020404" pitchFamily="49" charset="0"/>
            </a:endParaRPr>
          </a:p>
        </p:txBody>
      </p:sp>
      <p:sp>
        <p:nvSpPr>
          <p:cNvPr id="4" name="Date Placeholder 3">
            <a:extLst>
              <a:ext uri="{FF2B5EF4-FFF2-40B4-BE49-F238E27FC236}">
                <a16:creationId xmlns:a16="http://schemas.microsoft.com/office/drawing/2014/main" id="{E10743B3-92A6-4437-B21C-4F76445B3C36}"/>
              </a:ext>
            </a:extLst>
          </p:cNvPr>
          <p:cNvSpPr>
            <a:spLocks noGrp="1"/>
          </p:cNvSpPr>
          <p:nvPr>
            <p:ph type="dt" sz="half" idx="10"/>
          </p:nvPr>
        </p:nvSpPr>
        <p:spPr/>
        <p:txBody>
          <a:bodyPr/>
          <a:lstStyle/>
          <a:p>
            <a:fld id="{5F03C3D1-D7F7-4AD2-8443-E464BACAD305}" type="datetime1">
              <a:rPr lang="en-US" smtClean="0"/>
              <a:t>9/15/2025</a:t>
            </a:fld>
            <a:endParaRPr lang="en-US" dirty="0"/>
          </a:p>
        </p:txBody>
      </p:sp>
      <p:sp>
        <p:nvSpPr>
          <p:cNvPr id="5" name="Footer Placeholder 4">
            <a:extLst>
              <a:ext uri="{FF2B5EF4-FFF2-40B4-BE49-F238E27FC236}">
                <a16:creationId xmlns:a16="http://schemas.microsoft.com/office/drawing/2014/main" id="{D3306759-6B1F-467B-ADD4-DBA70B207885}"/>
              </a:ext>
            </a:extLst>
          </p:cNvPr>
          <p:cNvSpPr>
            <a:spLocks noGrp="1"/>
          </p:cNvSpPr>
          <p:nvPr>
            <p:ph type="ftr" sz="quarter" idx="11"/>
          </p:nvPr>
        </p:nvSpPr>
        <p:spPr/>
        <p:txBody>
          <a:bodyPr/>
          <a:lstStyle/>
          <a:p>
            <a:r>
              <a:rPr lang="en-US"/>
              <a:t>Copyright © 2007 - 2025 Carl M. Burnett</a:t>
            </a:r>
            <a:endParaRPr lang="en-US" dirty="0"/>
          </a:p>
        </p:txBody>
      </p:sp>
      <p:sp>
        <p:nvSpPr>
          <p:cNvPr id="6" name="Slide Number Placeholder 5">
            <a:extLst>
              <a:ext uri="{FF2B5EF4-FFF2-40B4-BE49-F238E27FC236}">
                <a16:creationId xmlns:a16="http://schemas.microsoft.com/office/drawing/2014/main" id="{E4D13EAB-C57A-4C1A-AA1C-D036718D93CD}"/>
              </a:ext>
            </a:extLst>
          </p:cNvPr>
          <p:cNvSpPr>
            <a:spLocks noGrp="1"/>
          </p:cNvSpPr>
          <p:nvPr>
            <p:ph type="sldNum" sz="quarter" idx="12"/>
          </p:nvPr>
        </p:nvSpPr>
        <p:spPr/>
        <p:txBody>
          <a:bodyPr/>
          <a:lstStyle/>
          <a:p>
            <a:endParaRPr lang="en-US" dirty="0"/>
          </a:p>
          <a:p>
            <a:fld id="{BF5C1183-B085-4070-A402-C03A3F977D3D}" type="slidenum">
              <a:rPr lang="en-US" smtClean="0"/>
              <a:pPr/>
              <a:t>28</a:t>
            </a:fld>
            <a:endParaRPr lang="en-US" dirty="0"/>
          </a:p>
        </p:txBody>
      </p:sp>
      <p:sp>
        <p:nvSpPr>
          <p:cNvPr id="12" name="Rectangle 11">
            <a:extLst>
              <a:ext uri="{FF2B5EF4-FFF2-40B4-BE49-F238E27FC236}">
                <a16:creationId xmlns:a16="http://schemas.microsoft.com/office/drawing/2014/main" id="{3776FF58-1345-449F-AC87-C9383FA12DF2}"/>
              </a:ext>
            </a:extLst>
          </p:cNvPr>
          <p:cNvSpPr/>
          <p:nvPr/>
        </p:nvSpPr>
        <p:spPr>
          <a:xfrm>
            <a:off x="533399" y="3181350"/>
            <a:ext cx="8161421" cy="646331"/>
          </a:xfrm>
          <a:prstGeom prst="rect">
            <a:avLst/>
          </a:prstGeom>
        </p:spPr>
        <p:txBody>
          <a:bodyPr wrap="square">
            <a:spAutoFit/>
          </a:bodyPr>
          <a:lstStyle/>
          <a:p>
            <a:r>
              <a:rPr lang="en-US" sz="3600" b="1" dirty="0">
                <a:solidFill>
                  <a:schemeClr val="accent2">
                    <a:lumMod val="50000"/>
                  </a:schemeClr>
                </a:solidFill>
                <a:effectLst>
                  <a:outerShdw blurRad="38100" dist="38100" dir="2700000" algn="tl">
                    <a:srgbClr val="000000">
                      <a:alpha val="43137"/>
                    </a:srgbClr>
                  </a:outerShdw>
                </a:effectLst>
                <a:latin typeface="+mj-lt"/>
              </a:rPr>
              <a:t>Syntax for Shorthand Animation Property</a:t>
            </a:r>
          </a:p>
        </p:txBody>
      </p:sp>
      <p:sp>
        <p:nvSpPr>
          <p:cNvPr id="13" name="Rectangle 12">
            <a:extLst>
              <a:ext uri="{FF2B5EF4-FFF2-40B4-BE49-F238E27FC236}">
                <a16:creationId xmlns:a16="http://schemas.microsoft.com/office/drawing/2014/main" id="{A90789A2-9599-4646-81ED-C63F95076B3D}"/>
              </a:ext>
            </a:extLst>
          </p:cNvPr>
          <p:cNvSpPr/>
          <p:nvPr/>
        </p:nvSpPr>
        <p:spPr>
          <a:xfrm>
            <a:off x="499310" y="3943350"/>
            <a:ext cx="8145380" cy="523220"/>
          </a:xfrm>
          <a:prstGeom prst="rect">
            <a:avLst/>
          </a:prstGeom>
        </p:spPr>
        <p:txBody>
          <a:bodyPr wrap="square">
            <a:spAutoFit/>
          </a:bodyPr>
          <a:lstStyle/>
          <a:p>
            <a:r>
              <a:rPr lang="en-US" sz="1400" b="1" dirty="0">
                <a:latin typeface="Courier New" panose="02070309020205020404" pitchFamily="49" charset="0"/>
                <a:cs typeface="Courier New" panose="02070309020205020404" pitchFamily="49" charset="0"/>
              </a:rPr>
              <a:t>animation: [name] [duration] [timing-function] [delay]</a:t>
            </a:r>
          </a:p>
          <a:p>
            <a:r>
              <a:rPr lang="en-US" sz="1400" b="1" dirty="0">
                <a:latin typeface="Courier New" panose="02070309020205020404" pitchFamily="49" charset="0"/>
                <a:cs typeface="Courier New" panose="02070309020205020404" pitchFamily="49" charset="0"/>
              </a:rPr>
              <a:t>           [iteration-count] [direction];</a:t>
            </a:r>
          </a:p>
        </p:txBody>
      </p:sp>
    </p:spTree>
    <p:extLst>
      <p:ext uri="{BB962C8B-B14F-4D97-AF65-F5344CB8AC3E}">
        <p14:creationId xmlns:p14="http://schemas.microsoft.com/office/powerpoint/2010/main" val="14322371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917157"/>
            <a:ext cx="8229600" cy="443484"/>
          </a:xfrm>
        </p:spPr>
        <p:txBody>
          <a:bodyPr>
            <a:noAutofit/>
          </a:bodyPr>
          <a:lstStyle/>
          <a:p>
            <a:r>
              <a:rPr lang="en-US" sz="2400" dirty="0"/>
              <a:t>A simple animation that moves a heading and changes its color Starting in blue with a left margin of 20% </a:t>
            </a:r>
          </a:p>
        </p:txBody>
      </p:sp>
      <p:pic>
        <p:nvPicPr>
          <p:cNvPr id="10" name="Content Placeholder 9" descr="See page 559 in book" title="See slide title"/>
          <p:cNvPicPr>
            <a:picLocks noGrp="1" noChangeAspect="1"/>
          </p:cNvPicPr>
          <p:nvPr>
            <p:ph idx="1"/>
          </p:nvPr>
        </p:nvPicPr>
        <p:blipFill>
          <a:blip r:embed="rId2"/>
          <a:stretch>
            <a:fillRect/>
          </a:stretch>
        </p:blipFill>
        <p:spPr>
          <a:xfrm>
            <a:off x="618480" y="1486313"/>
            <a:ext cx="6748857" cy="707197"/>
          </a:xfrm>
        </p:spPr>
      </p:pic>
      <p:sp>
        <p:nvSpPr>
          <p:cNvPr id="7" name="Date Placeholder 6"/>
          <p:cNvSpPr>
            <a:spLocks noGrp="1"/>
          </p:cNvSpPr>
          <p:nvPr>
            <p:ph type="dt" sz="half" idx="10"/>
          </p:nvPr>
        </p:nvSpPr>
        <p:spPr/>
        <p:txBody>
          <a:bodyPr/>
          <a:lstStyle/>
          <a:p>
            <a:fld id="{DC9FDD9A-D5C1-48B9-8AD0-D15493384040}" type="datetime1">
              <a:rPr lang="en-US" smtClean="0"/>
              <a:t>9/15/2025</a:t>
            </a:fld>
            <a:endParaRPr lang="en-US" dirty="0"/>
          </a:p>
        </p:txBody>
      </p:sp>
      <p:sp>
        <p:nvSpPr>
          <p:cNvPr id="8" name="Footer Placeholder 7"/>
          <p:cNvSpPr>
            <a:spLocks noGrp="1"/>
          </p:cNvSpPr>
          <p:nvPr>
            <p:ph type="ftr" sz="quarter" idx="11"/>
          </p:nvPr>
        </p:nvSpPr>
        <p:spPr/>
        <p:txBody>
          <a:bodyPr/>
          <a:lstStyle/>
          <a:p>
            <a:r>
              <a:rPr lang="en-US"/>
              <a:t>Copyright © 2007 - 2025 Carl M. Burnett</a:t>
            </a:r>
            <a:endParaRPr lang="en-US" dirty="0"/>
          </a:p>
        </p:txBody>
      </p:sp>
      <p:sp>
        <p:nvSpPr>
          <p:cNvPr id="9" name="Slide Number Placeholder 8"/>
          <p:cNvSpPr>
            <a:spLocks noGrp="1"/>
          </p:cNvSpPr>
          <p:nvPr>
            <p:ph type="sldNum" sz="quarter" idx="12"/>
          </p:nvPr>
        </p:nvSpPr>
        <p:spPr/>
        <p:txBody>
          <a:bodyPr/>
          <a:lstStyle/>
          <a:p>
            <a:endParaRPr lang="en-US"/>
          </a:p>
          <a:p>
            <a:r>
              <a:rPr lang="en-US"/>
              <a:t>C16, Slide </a:t>
            </a:r>
            <a:fld id="{BF5C1183-B085-4070-A402-C03A3F977D3D}" type="slidenum">
              <a:rPr lang="en-US" smtClean="0"/>
              <a:pPr/>
              <a:t>29</a:t>
            </a:fld>
            <a:endParaRPr lang="en-US" dirty="0"/>
          </a:p>
        </p:txBody>
      </p:sp>
      <p:sp>
        <p:nvSpPr>
          <p:cNvPr id="5" name="Text Placeholder 4"/>
          <p:cNvSpPr>
            <a:spLocks noGrp="1"/>
          </p:cNvSpPr>
          <p:nvPr>
            <p:ph type="body" sz="quarter" idx="4294967295"/>
          </p:nvPr>
        </p:nvSpPr>
        <p:spPr>
          <a:xfrm>
            <a:off x="381000" y="2516672"/>
            <a:ext cx="7391400" cy="574259"/>
          </a:xfrm>
        </p:spPr>
        <p:txBody>
          <a:bodyPr>
            <a:normAutofit/>
          </a:bodyPr>
          <a:lstStyle/>
          <a:p>
            <a:pPr marL="0" indent="0">
              <a:buNone/>
            </a:pPr>
            <a:r>
              <a:rPr lang="en-US" sz="2400" dirty="0">
                <a:solidFill>
                  <a:schemeClr val="accent2">
                    <a:lumMod val="50000"/>
                  </a:schemeClr>
                </a:solidFill>
                <a:effectLst>
                  <a:outerShdw blurRad="38100" dist="38100" dir="2700000" algn="tl">
                    <a:srgbClr val="000000">
                      <a:alpha val="43137"/>
                    </a:srgbClr>
                  </a:outerShdw>
                </a:effectLst>
              </a:rPr>
              <a:t>Ending in red with a left margin of 60%</a:t>
            </a:r>
          </a:p>
          <a:p>
            <a:pPr marL="0" indent="0">
              <a:buNone/>
            </a:pPr>
            <a:endParaRPr lang="en-US" sz="2400" dirty="0">
              <a:solidFill>
                <a:schemeClr val="accent2">
                  <a:lumMod val="50000"/>
                </a:schemeClr>
              </a:solidFill>
              <a:effectLst>
                <a:outerShdw blurRad="38100" dist="38100" dir="2700000" algn="tl">
                  <a:srgbClr val="000000">
                    <a:alpha val="43137"/>
                  </a:srgbClr>
                </a:outerShdw>
              </a:effectLst>
            </a:endParaRPr>
          </a:p>
        </p:txBody>
      </p:sp>
      <p:pic>
        <p:nvPicPr>
          <p:cNvPr id="11" name="Content Placeholder 10" descr="See page 559 in book" title="See slide title"/>
          <p:cNvPicPr>
            <a:picLocks noGrp="1" noChangeAspect="1"/>
          </p:cNvPicPr>
          <p:nvPr>
            <p:ph sz="quarter" idx="4294967295"/>
          </p:nvPr>
        </p:nvPicPr>
        <p:blipFill>
          <a:blip r:embed="rId3"/>
          <a:stretch>
            <a:fillRect/>
          </a:stretch>
        </p:blipFill>
        <p:spPr>
          <a:xfrm>
            <a:off x="618480" y="3177859"/>
            <a:ext cx="6737350" cy="695325"/>
          </a:xfrm>
        </p:spPr>
      </p:pic>
    </p:spTree>
    <p:extLst>
      <p:ext uri="{BB962C8B-B14F-4D97-AF65-F5344CB8AC3E}">
        <p14:creationId xmlns:p14="http://schemas.microsoft.com/office/powerpoint/2010/main" val="1176164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Working with Text</a:t>
            </a:r>
          </a:p>
        </p:txBody>
      </p:sp>
      <p:sp>
        <p:nvSpPr>
          <p:cNvPr id="9" name="Content Placeholder 8"/>
          <p:cNvSpPr>
            <a:spLocks noGrp="1"/>
          </p:cNvSpPr>
          <p:nvPr>
            <p:ph idx="1"/>
          </p:nvPr>
        </p:nvSpPr>
        <p:spPr/>
        <p:txBody>
          <a:bodyPr/>
          <a:lstStyle/>
          <a:p>
            <a:r>
              <a:rPr lang="en-US" dirty="0"/>
              <a:t>Font Families</a:t>
            </a:r>
          </a:p>
          <a:p>
            <a:pPr lvl="1"/>
            <a:r>
              <a:rPr lang="en-US" dirty="0"/>
              <a:t>Serif – </a:t>
            </a:r>
            <a:r>
              <a:rPr lang="en-US" dirty="0">
                <a:latin typeface="Times New Roman" panose="02020603050405020304" pitchFamily="18" charset="0"/>
                <a:cs typeface="Times New Roman" panose="02020603050405020304" pitchFamily="18" charset="0"/>
              </a:rPr>
              <a:t>Times New Roman</a:t>
            </a:r>
          </a:p>
          <a:p>
            <a:pPr lvl="1"/>
            <a:r>
              <a:rPr lang="en-US" dirty="0"/>
              <a:t>San Serif - Arial </a:t>
            </a:r>
          </a:p>
          <a:p>
            <a:pPr lvl="1"/>
            <a:r>
              <a:rPr lang="en-US" dirty="0" err="1"/>
              <a:t>Monospace</a:t>
            </a:r>
            <a:r>
              <a:rPr lang="en-US" dirty="0"/>
              <a:t> – </a:t>
            </a:r>
            <a:r>
              <a:rPr lang="en-US" dirty="0">
                <a:latin typeface="Courier New" panose="02070309020205020404" pitchFamily="49" charset="0"/>
                <a:cs typeface="Courier New" panose="02070309020205020404" pitchFamily="49" charset="0"/>
              </a:rPr>
              <a:t>Courier New</a:t>
            </a:r>
          </a:p>
          <a:p>
            <a:pPr lvl="1"/>
            <a:r>
              <a:rPr lang="en-US" dirty="0"/>
              <a:t>Cursive – </a:t>
            </a:r>
            <a:r>
              <a:rPr lang="en-US" dirty="0">
                <a:latin typeface="Lucida Handwriting" panose="03010101010101010101" pitchFamily="66" charset="0"/>
              </a:rPr>
              <a:t>Lucida Handwriting</a:t>
            </a:r>
          </a:p>
          <a:p>
            <a:pPr lvl="1"/>
            <a:r>
              <a:rPr lang="en-US" dirty="0"/>
              <a:t>Fantasy - </a:t>
            </a:r>
            <a:r>
              <a:rPr lang="en-US" dirty="0">
                <a:latin typeface="Impact" panose="020B0806030902050204" pitchFamily="34" charset="0"/>
              </a:rPr>
              <a:t>Impact</a:t>
            </a:r>
          </a:p>
        </p:txBody>
      </p:sp>
      <p:sp>
        <p:nvSpPr>
          <p:cNvPr id="5" name="Date Placeholder 4"/>
          <p:cNvSpPr>
            <a:spLocks noGrp="1"/>
          </p:cNvSpPr>
          <p:nvPr>
            <p:ph type="dt" sz="half" idx="10"/>
          </p:nvPr>
        </p:nvSpPr>
        <p:spPr/>
        <p:txBody>
          <a:bodyPr/>
          <a:lstStyle/>
          <a:p>
            <a:fld id="{F266BC9F-3101-42CA-A141-2B4CD1835D83}" type="datetime1">
              <a:rPr lang="en-US" smtClean="0"/>
              <a:t>9/15/2025</a:t>
            </a:fld>
            <a:endParaRPr lang="en-US" dirty="0"/>
          </a:p>
        </p:txBody>
      </p:sp>
      <p:sp>
        <p:nvSpPr>
          <p:cNvPr id="7" name="Footer Placeholder 6"/>
          <p:cNvSpPr>
            <a:spLocks noGrp="1"/>
          </p:cNvSpPr>
          <p:nvPr>
            <p:ph type="ftr" sz="quarter" idx="11"/>
          </p:nvPr>
        </p:nvSpPr>
        <p:spPr>
          <a:prstGeom prst="rect">
            <a:avLst/>
          </a:prstGeom>
        </p:spPr>
        <p:txBody>
          <a:bodyPr/>
          <a:lstStyle/>
          <a:p>
            <a:r>
              <a:rPr lang="en-US"/>
              <a:t>Copyright © 2007 - 2025 Carl M. Burnett</a:t>
            </a:r>
            <a:endParaRPr lang="en-US" dirty="0"/>
          </a:p>
        </p:txBody>
      </p:sp>
      <p:sp>
        <p:nvSpPr>
          <p:cNvPr id="6" name="Slide Number Placeholder 5"/>
          <p:cNvSpPr>
            <a:spLocks noGrp="1"/>
          </p:cNvSpPr>
          <p:nvPr>
            <p:ph type="sldNum" sz="quarter" idx="12"/>
          </p:nvPr>
        </p:nvSpPr>
        <p:spPr>
          <a:prstGeom prst="rect">
            <a:avLst/>
          </a:prstGeom>
        </p:spPr>
        <p:txBody>
          <a:bodyPr/>
          <a:lstStyle/>
          <a:p>
            <a:pPr>
              <a:defRPr/>
            </a:pPr>
            <a:fld id="{4EFA3DF2-4BC2-40AE-85DA-2BE629CC17CA}" type="slidenum">
              <a:rPr lang="en-US" smtClean="0"/>
              <a:pPr>
                <a:defRPr/>
              </a:pPr>
              <a:t>3</a:t>
            </a:fld>
            <a:endParaRPr lang="en-US" dirty="0"/>
          </a:p>
        </p:txBody>
      </p:sp>
    </p:spTree>
    <p:extLst>
      <p:ext uri="{BB962C8B-B14F-4D97-AF65-F5344CB8AC3E}">
        <p14:creationId xmlns:p14="http://schemas.microsoft.com/office/powerpoint/2010/main" val="38389801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ED621-8E8D-4B97-8C6A-6BBD616F9E4A}"/>
              </a:ext>
            </a:extLst>
          </p:cNvPr>
          <p:cNvSpPr>
            <a:spLocks noGrp="1"/>
          </p:cNvSpPr>
          <p:nvPr>
            <p:ph type="title"/>
          </p:nvPr>
        </p:nvSpPr>
        <p:spPr>
          <a:xfrm>
            <a:off x="457200" y="590550"/>
            <a:ext cx="8229600" cy="708660"/>
          </a:xfrm>
        </p:spPr>
        <p:txBody>
          <a:bodyPr>
            <a:normAutofit/>
          </a:bodyPr>
          <a:lstStyle/>
          <a:p>
            <a:r>
              <a:rPr lang="en-US" sz="3600" dirty="0"/>
              <a:t>HTML for the Heading</a:t>
            </a:r>
          </a:p>
        </p:txBody>
      </p:sp>
      <p:sp>
        <p:nvSpPr>
          <p:cNvPr id="3" name="Text Placeholder 2">
            <a:extLst>
              <a:ext uri="{FF2B5EF4-FFF2-40B4-BE49-F238E27FC236}">
                <a16:creationId xmlns:a16="http://schemas.microsoft.com/office/drawing/2014/main" id="{63D35F18-6C6E-453A-A13C-DE97DD3100D5}"/>
              </a:ext>
            </a:extLst>
          </p:cNvPr>
          <p:cNvSpPr>
            <a:spLocks noGrp="1"/>
          </p:cNvSpPr>
          <p:nvPr>
            <p:ph idx="1"/>
          </p:nvPr>
        </p:nvSpPr>
        <p:spPr>
          <a:xfrm>
            <a:off x="457200" y="1451610"/>
            <a:ext cx="8229600" cy="273844"/>
          </a:xfrm>
        </p:spPr>
        <p:txBody>
          <a:bodyPr>
            <a:normAutofit fontScale="85000" lnSpcReduction="20000"/>
          </a:bodyPr>
          <a:lstStyle/>
          <a:p>
            <a:pPr marL="0" indent="0">
              <a:buNone/>
            </a:pPr>
            <a:r>
              <a:rPr lang="en-US" sz="1600" dirty="0">
                <a:latin typeface="Courier New" panose="02070309020205020404" pitchFamily="49" charset="0"/>
                <a:cs typeface="Courier New" panose="02070309020205020404" pitchFamily="49" charset="0"/>
              </a:rPr>
              <a:t>&lt;h1&gt;This text will animate.&lt;/h1&gt;</a:t>
            </a:r>
          </a:p>
          <a:p>
            <a:pPr marL="0" indent="0">
              <a:buNone/>
            </a:pPr>
            <a:endParaRPr lang="en-US" sz="1600" dirty="0">
              <a:latin typeface="Courier New" panose="02070309020205020404" pitchFamily="49" charset="0"/>
              <a:cs typeface="Courier New" panose="02070309020205020404" pitchFamily="49" charset="0"/>
            </a:endParaRPr>
          </a:p>
        </p:txBody>
      </p:sp>
      <p:sp>
        <p:nvSpPr>
          <p:cNvPr id="4" name="Date Placeholder 3">
            <a:extLst>
              <a:ext uri="{FF2B5EF4-FFF2-40B4-BE49-F238E27FC236}">
                <a16:creationId xmlns:a16="http://schemas.microsoft.com/office/drawing/2014/main" id="{5EC2A217-57C1-4502-9B0F-8DC86E98DC7C}"/>
              </a:ext>
            </a:extLst>
          </p:cNvPr>
          <p:cNvSpPr>
            <a:spLocks noGrp="1"/>
          </p:cNvSpPr>
          <p:nvPr>
            <p:ph type="dt" sz="half" idx="10"/>
          </p:nvPr>
        </p:nvSpPr>
        <p:spPr/>
        <p:txBody>
          <a:bodyPr/>
          <a:lstStyle/>
          <a:p>
            <a:fld id="{3614DA67-19DE-461D-94DB-FA9BF5431209}" type="datetime1">
              <a:rPr lang="en-US" smtClean="0"/>
              <a:t>9/15/2025</a:t>
            </a:fld>
            <a:endParaRPr lang="en-US" dirty="0"/>
          </a:p>
        </p:txBody>
      </p:sp>
      <p:sp>
        <p:nvSpPr>
          <p:cNvPr id="5" name="Footer Placeholder 4">
            <a:extLst>
              <a:ext uri="{FF2B5EF4-FFF2-40B4-BE49-F238E27FC236}">
                <a16:creationId xmlns:a16="http://schemas.microsoft.com/office/drawing/2014/main" id="{D63FD6A9-E708-4889-A8C9-56FF0160FB9D}"/>
              </a:ext>
            </a:extLst>
          </p:cNvPr>
          <p:cNvSpPr>
            <a:spLocks noGrp="1"/>
          </p:cNvSpPr>
          <p:nvPr>
            <p:ph type="ftr" sz="quarter" idx="11"/>
          </p:nvPr>
        </p:nvSpPr>
        <p:spPr/>
        <p:txBody>
          <a:bodyPr/>
          <a:lstStyle/>
          <a:p>
            <a:r>
              <a:rPr lang="en-US"/>
              <a:t>Copyright © 2007 - 2025 Carl M. Burnett</a:t>
            </a:r>
            <a:endParaRPr lang="en-US" dirty="0"/>
          </a:p>
        </p:txBody>
      </p:sp>
      <p:sp>
        <p:nvSpPr>
          <p:cNvPr id="6" name="Slide Number Placeholder 5">
            <a:extLst>
              <a:ext uri="{FF2B5EF4-FFF2-40B4-BE49-F238E27FC236}">
                <a16:creationId xmlns:a16="http://schemas.microsoft.com/office/drawing/2014/main" id="{D3C0B51B-581D-4167-92A8-8B4E6CF66B5E}"/>
              </a:ext>
            </a:extLst>
          </p:cNvPr>
          <p:cNvSpPr>
            <a:spLocks noGrp="1"/>
          </p:cNvSpPr>
          <p:nvPr>
            <p:ph type="sldNum" sz="quarter" idx="12"/>
          </p:nvPr>
        </p:nvSpPr>
        <p:spPr/>
        <p:txBody>
          <a:bodyPr/>
          <a:lstStyle/>
          <a:p>
            <a:endParaRPr lang="en-US"/>
          </a:p>
          <a:p>
            <a:r>
              <a:rPr lang="en-US"/>
              <a:t>C16, Slide </a:t>
            </a:r>
            <a:fld id="{BF5C1183-B085-4070-A402-C03A3F977D3D}" type="slidenum">
              <a:rPr lang="en-US" smtClean="0"/>
              <a:pPr/>
              <a:t>30</a:t>
            </a:fld>
            <a:endParaRPr lang="en-US" dirty="0"/>
          </a:p>
        </p:txBody>
      </p:sp>
      <p:sp>
        <p:nvSpPr>
          <p:cNvPr id="12" name="Rectangle 11">
            <a:extLst>
              <a:ext uri="{FF2B5EF4-FFF2-40B4-BE49-F238E27FC236}">
                <a16:creationId xmlns:a16="http://schemas.microsoft.com/office/drawing/2014/main" id="{A337F948-D156-405D-A19C-9BD41EE393EC}"/>
              </a:ext>
            </a:extLst>
          </p:cNvPr>
          <p:cNvSpPr/>
          <p:nvPr/>
        </p:nvSpPr>
        <p:spPr>
          <a:xfrm>
            <a:off x="533400" y="2571750"/>
            <a:ext cx="6648855" cy="1815882"/>
          </a:xfrm>
          <a:prstGeom prst="rect">
            <a:avLst/>
          </a:prstGeom>
        </p:spPr>
        <p:txBody>
          <a:bodyPr wrap="square">
            <a:spAutoFit/>
          </a:bodyPr>
          <a:lstStyle/>
          <a:p>
            <a:r>
              <a:rPr lang="en-US" sz="1400" b="1" dirty="0">
                <a:latin typeface="Courier New" panose="02070309020205020404" pitchFamily="49" charset="0"/>
                <a:cs typeface="Courier New" panose="02070309020205020404" pitchFamily="49" charset="0"/>
              </a:rPr>
              <a:t>h1 {animation: </a:t>
            </a:r>
            <a:r>
              <a:rPr lang="en-US" sz="1400" b="1" dirty="0" err="1">
                <a:latin typeface="Courier New" panose="02070309020205020404" pitchFamily="49" charset="0"/>
                <a:cs typeface="Courier New" panose="02070309020205020404" pitchFamily="49" charset="0"/>
              </a:rPr>
              <a:t>moveright</a:t>
            </a:r>
            <a:r>
              <a:rPr lang="en-US" sz="1400" b="1" dirty="0">
                <a:latin typeface="Courier New" panose="02070309020205020404" pitchFamily="49" charset="0"/>
                <a:cs typeface="Courier New" panose="02070309020205020404" pitchFamily="49" charset="0"/>
              </a:rPr>
              <a:t> 3s 2s infinite ease-in-out</a:t>
            </a:r>
          </a:p>
          <a:p>
            <a:r>
              <a:rPr lang="en-US" sz="1400" b="1" dirty="0">
                <a:latin typeface="Courier New" panose="02070309020205020404" pitchFamily="49" charset="0"/>
                <a:cs typeface="Courier New" panose="02070309020205020404" pitchFamily="49" charset="0"/>
              </a:rPr>
              <a:t>               alternate; }</a:t>
            </a:r>
          </a:p>
          <a:p>
            <a:r>
              <a:rPr lang="en-US" sz="1400" b="1" dirty="0">
                <a:latin typeface="Courier New" panose="02070309020205020404" pitchFamily="49" charset="0"/>
                <a:cs typeface="Courier New" panose="02070309020205020404" pitchFamily="49" charset="0"/>
              </a:rPr>
              <a:t>@keyframes </a:t>
            </a:r>
            <a:r>
              <a:rPr lang="en-US" sz="1400" b="1" dirty="0" err="1">
                <a:latin typeface="Courier New" panose="02070309020205020404" pitchFamily="49" charset="0"/>
                <a:cs typeface="Courier New" panose="02070309020205020404" pitchFamily="49" charset="0"/>
              </a:rPr>
              <a:t>moveright</a:t>
            </a:r>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from { margin-left: 20%;</a:t>
            </a:r>
          </a:p>
          <a:p>
            <a:r>
              <a:rPr lang="en-US" sz="1400" b="1" dirty="0">
                <a:latin typeface="Courier New" panose="02070309020205020404" pitchFamily="49" charset="0"/>
                <a:cs typeface="Courier New" panose="02070309020205020404" pitchFamily="49" charset="0"/>
              </a:rPr>
              <a:t>           color: blue; }</a:t>
            </a:r>
          </a:p>
          <a:p>
            <a:r>
              <a:rPr lang="en-US" sz="1400" b="1" dirty="0">
                <a:latin typeface="Courier New" panose="02070309020205020404" pitchFamily="49" charset="0"/>
                <a:cs typeface="Courier New" panose="02070309020205020404" pitchFamily="49" charset="0"/>
              </a:rPr>
              <a:t>    to {   margin-left: 60%;</a:t>
            </a:r>
          </a:p>
          <a:p>
            <a:r>
              <a:rPr lang="en-US" sz="1400" b="1" dirty="0">
                <a:latin typeface="Courier New" panose="02070309020205020404" pitchFamily="49" charset="0"/>
                <a:cs typeface="Courier New" panose="02070309020205020404" pitchFamily="49" charset="0"/>
              </a:rPr>
              <a:t>           color: red; }</a:t>
            </a:r>
          </a:p>
          <a:p>
            <a:r>
              <a:rPr lang="en-US" sz="1400" b="1" dirty="0">
                <a:latin typeface="Courier New" panose="02070309020205020404" pitchFamily="49" charset="0"/>
                <a:cs typeface="Courier New" panose="02070309020205020404" pitchFamily="49" charset="0"/>
              </a:rPr>
              <a:t>}</a:t>
            </a:r>
          </a:p>
        </p:txBody>
      </p:sp>
      <p:sp>
        <p:nvSpPr>
          <p:cNvPr id="13" name="Rectangle 12">
            <a:extLst>
              <a:ext uri="{FF2B5EF4-FFF2-40B4-BE49-F238E27FC236}">
                <a16:creationId xmlns:a16="http://schemas.microsoft.com/office/drawing/2014/main" id="{A2FBC4EC-E9DB-4486-88F9-50E75C0161FF}"/>
              </a:ext>
            </a:extLst>
          </p:cNvPr>
          <p:cNvSpPr/>
          <p:nvPr/>
        </p:nvSpPr>
        <p:spPr>
          <a:xfrm>
            <a:off x="457200" y="1850618"/>
            <a:ext cx="5142690" cy="646331"/>
          </a:xfrm>
          <a:prstGeom prst="rect">
            <a:avLst/>
          </a:prstGeom>
        </p:spPr>
        <p:txBody>
          <a:bodyPr wrap="none">
            <a:spAutoFit/>
          </a:bodyPr>
          <a:lstStyle/>
          <a:p>
            <a:r>
              <a:rPr lang="en-US" sz="3600" b="1" dirty="0">
                <a:solidFill>
                  <a:schemeClr val="accent2">
                    <a:lumMod val="50000"/>
                  </a:schemeClr>
                </a:solidFill>
                <a:effectLst>
                  <a:outerShdw blurRad="38100" dist="38100" dir="2700000" algn="tl">
                    <a:srgbClr val="000000">
                      <a:alpha val="43137"/>
                    </a:srgbClr>
                  </a:outerShdw>
                </a:effectLst>
                <a:latin typeface="+mj-lt"/>
              </a:rPr>
              <a:t>The CSS for the animation</a:t>
            </a:r>
          </a:p>
        </p:txBody>
      </p:sp>
    </p:spTree>
    <p:extLst>
      <p:ext uri="{BB962C8B-B14F-4D97-AF65-F5344CB8AC3E}">
        <p14:creationId xmlns:p14="http://schemas.microsoft.com/office/powerpoint/2010/main" val="27622674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EE358-39C5-4F0C-9C51-5CE18D40C9A6}"/>
              </a:ext>
            </a:extLst>
          </p:cNvPr>
          <p:cNvSpPr>
            <a:spLocks noGrp="1"/>
          </p:cNvSpPr>
          <p:nvPr>
            <p:ph type="title"/>
          </p:nvPr>
        </p:nvSpPr>
        <p:spPr>
          <a:xfrm>
            <a:off x="417095" y="454042"/>
            <a:ext cx="8229600" cy="553999"/>
          </a:xfrm>
        </p:spPr>
        <p:txBody>
          <a:bodyPr>
            <a:normAutofit fontScale="90000"/>
          </a:bodyPr>
          <a:lstStyle/>
          <a:p>
            <a:r>
              <a:rPr lang="en-US" sz="3600" dirty="0"/>
              <a:t>Slide Show Animation with Captions</a:t>
            </a:r>
          </a:p>
        </p:txBody>
      </p:sp>
      <p:sp>
        <p:nvSpPr>
          <p:cNvPr id="4" name="Date Placeholder 3">
            <a:extLst>
              <a:ext uri="{FF2B5EF4-FFF2-40B4-BE49-F238E27FC236}">
                <a16:creationId xmlns:a16="http://schemas.microsoft.com/office/drawing/2014/main" id="{2042EE35-30B4-4219-98EE-A49039EC342B}"/>
              </a:ext>
            </a:extLst>
          </p:cNvPr>
          <p:cNvSpPr>
            <a:spLocks noGrp="1"/>
          </p:cNvSpPr>
          <p:nvPr>
            <p:ph type="dt" sz="half" idx="10"/>
          </p:nvPr>
        </p:nvSpPr>
        <p:spPr/>
        <p:txBody>
          <a:bodyPr/>
          <a:lstStyle/>
          <a:p>
            <a:fld id="{16C6F915-8563-481C-BB52-29CC31FB2BC5}" type="datetime1">
              <a:rPr lang="en-US" smtClean="0"/>
              <a:t>9/15/2025</a:t>
            </a:fld>
            <a:endParaRPr lang="en-US" dirty="0"/>
          </a:p>
        </p:txBody>
      </p:sp>
      <p:sp>
        <p:nvSpPr>
          <p:cNvPr id="5" name="Footer Placeholder 4">
            <a:extLst>
              <a:ext uri="{FF2B5EF4-FFF2-40B4-BE49-F238E27FC236}">
                <a16:creationId xmlns:a16="http://schemas.microsoft.com/office/drawing/2014/main" id="{B70ED15C-D3F1-4C33-9C47-08540C31947A}"/>
              </a:ext>
            </a:extLst>
          </p:cNvPr>
          <p:cNvSpPr>
            <a:spLocks noGrp="1"/>
          </p:cNvSpPr>
          <p:nvPr>
            <p:ph type="ftr" sz="quarter" idx="11"/>
          </p:nvPr>
        </p:nvSpPr>
        <p:spPr/>
        <p:txBody>
          <a:bodyPr/>
          <a:lstStyle/>
          <a:p>
            <a:r>
              <a:rPr lang="en-US"/>
              <a:t>Copyright © 2007 - 2025 Carl M. Burnett</a:t>
            </a:r>
            <a:endParaRPr lang="en-US" dirty="0"/>
          </a:p>
        </p:txBody>
      </p:sp>
      <p:sp>
        <p:nvSpPr>
          <p:cNvPr id="6" name="Slide Number Placeholder 5">
            <a:extLst>
              <a:ext uri="{FF2B5EF4-FFF2-40B4-BE49-F238E27FC236}">
                <a16:creationId xmlns:a16="http://schemas.microsoft.com/office/drawing/2014/main" id="{9BB342B0-8F13-485F-8E24-F4099485725B}"/>
              </a:ext>
            </a:extLst>
          </p:cNvPr>
          <p:cNvSpPr>
            <a:spLocks noGrp="1"/>
          </p:cNvSpPr>
          <p:nvPr>
            <p:ph type="sldNum" sz="quarter" idx="12"/>
          </p:nvPr>
        </p:nvSpPr>
        <p:spPr/>
        <p:txBody>
          <a:bodyPr/>
          <a:lstStyle/>
          <a:p>
            <a:endParaRPr lang="en-US" dirty="0"/>
          </a:p>
          <a:p>
            <a:fld id="{BF5C1183-B085-4070-A402-C03A3F977D3D}" type="slidenum">
              <a:rPr lang="en-US" smtClean="0"/>
              <a:pPr/>
              <a:t>31</a:t>
            </a:fld>
            <a:endParaRPr lang="en-US" dirty="0"/>
          </a:p>
        </p:txBody>
      </p:sp>
      <p:sp>
        <p:nvSpPr>
          <p:cNvPr id="15" name="Title 1">
            <a:extLst>
              <a:ext uri="{FF2B5EF4-FFF2-40B4-BE49-F238E27FC236}">
                <a16:creationId xmlns:a16="http://schemas.microsoft.com/office/drawing/2014/main" id="{7BEF2203-EFC2-4DCA-8C6D-07FC05E71304}"/>
              </a:ext>
            </a:extLst>
          </p:cNvPr>
          <p:cNvSpPr txBox="1">
            <a:spLocks/>
          </p:cNvSpPr>
          <p:nvPr/>
        </p:nvSpPr>
        <p:spPr>
          <a:xfrm>
            <a:off x="457200" y="1085853"/>
            <a:ext cx="4625546" cy="553999"/>
          </a:xfrm>
          <a:prstGeom prst="rect">
            <a:avLst/>
          </a:prstGeom>
        </p:spPr>
        <p:txBody>
          <a:bodyPr vert="horz" lIns="0" rIns="0" bIns="0" anchor="b">
            <a:normAutofit/>
          </a:bodyPr>
          <a:lstStyle>
            <a:lvl1pPr algn="l" rtl="0" eaLnBrk="1" latinLnBrk="0" hangingPunct="1">
              <a:spcBef>
                <a:spcPct val="0"/>
              </a:spcBef>
              <a:buNone/>
              <a:defRPr kumimoji="0" sz="5000" b="1" kern="1200">
                <a:ln>
                  <a:noFill/>
                </a:ln>
                <a:solidFill>
                  <a:schemeClr val="tx2"/>
                </a:solidFill>
                <a:effectLst>
                  <a:outerShdw blurRad="38100" dist="38100" dir="2700000" algn="tl">
                    <a:srgbClr val="000000">
                      <a:alpha val="43137"/>
                    </a:srgbClr>
                  </a:outerShdw>
                </a:effectLst>
                <a:latin typeface="+mj-lt"/>
                <a:ea typeface="+mj-ea"/>
                <a:cs typeface="+mj-cs"/>
              </a:defRPr>
            </a:lvl1pPr>
          </a:lstStyle>
          <a:p>
            <a:pPr>
              <a:spcBef>
                <a:spcPts val="0"/>
              </a:spcBef>
              <a:spcAft>
                <a:spcPts val="450"/>
              </a:spcAft>
              <a:tabLst>
                <a:tab pos="1028700" algn="l"/>
              </a:tabLst>
            </a:pPr>
            <a:r>
              <a:rPr lang="en-US" sz="1600" dirty="0">
                <a:latin typeface="Arial" panose="020B0604020202020204" pitchFamily="34" charset="0"/>
                <a:ea typeface="Times New Roman" panose="02020603050405020304" pitchFamily="18" charset="0"/>
                <a:cs typeface="Times New Roman" panose="02020603050405020304" pitchFamily="18" charset="0"/>
              </a:rPr>
              <a:t>The HTML for an unordered list that contains the images and captions</a:t>
            </a:r>
            <a:endParaRPr lang="en-US" sz="1600" dirty="0"/>
          </a:p>
        </p:txBody>
      </p:sp>
      <p:sp>
        <p:nvSpPr>
          <p:cNvPr id="16" name="Text Placeholder 2">
            <a:extLst>
              <a:ext uri="{FF2B5EF4-FFF2-40B4-BE49-F238E27FC236}">
                <a16:creationId xmlns:a16="http://schemas.microsoft.com/office/drawing/2014/main" id="{0B41B4BE-E0A0-416B-B3B3-B8A668DAD8E3}"/>
              </a:ext>
            </a:extLst>
          </p:cNvPr>
          <p:cNvSpPr txBox="1">
            <a:spLocks/>
          </p:cNvSpPr>
          <p:nvPr/>
        </p:nvSpPr>
        <p:spPr>
          <a:xfrm>
            <a:off x="381000" y="1795476"/>
            <a:ext cx="4191000" cy="1552548"/>
          </a:xfrm>
          <a:prstGeom prst="rect">
            <a:avLst/>
          </a:prstGeom>
        </p:spPr>
        <p:txBody>
          <a:bodyPr/>
          <a:lstStyle>
            <a:lvl1pPr marL="274320" indent="-274320" algn="l" rtl="0" eaLnBrk="1" latinLnBrk="0" hangingPunct="1">
              <a:spcBef>
                <a:spcPct val="20000"/>
              </a:spcBef>
              <a:buClr>
                <a:schemeClr val="accent3"/>
              </a:buClr>
              <a:buSzPct val="95000"/>
              <a:buFont typeface="Wingdings 2"/>
              <a:buChar char=""/>
              <a:defRPr kumimoji="0" sz="2600" b="1" kern="1200">
                <a:solidFill>
                  <a:schemeClr val="tx1"/>
                </a:solidFill>
                <a:latin typeface="+mj-lt"/>
                <a:ea typeface="Verdana" panose="020B0604030504040204" pitchFamily="34" charset="0"/>
                <a:cs typeface="Verdana" panose="020B0604030504040204" pitchFamily="34" charset="0"/>
              </a:defRPr>
            </a:lvl1pPr>
            <a:lvl2pPr marL="640080" indent="-246888" algn="l" rtl="0" eaLnBrk="1" latinLnBrk="0" hangingPunct="1">
              <a:spcBef>
                <a:spcPct val="20000"/>
              </a:spcBef>
              <a:buClr>
                <a:schemeClr val="accent1"/>
              </a:buClr>
              <a:buSzPct val="85000"/>
              <a:buFont typeface="Wingdings 2"/>
              <a:buChar char=""/>
              <a:defRPr kumimoji="0" sz="2400" b="1" kern="1200">
                <a:solidFill>
                  <a:schemeClr val="tx1"/>
                </a:solidFill>
                <a:latin typeface="+mj-lt"/>
                <a:ea typeface="Verdana" panose="020B0604030504040204" pitchFamily="34" charset="0"/>
                <a:cs typeface="Verdana" panose="020B0604030504040204" pitchFamily="34" charset="0"/>
              </a:defRPr>
            </a:lvl2pPr>
            <a:lvl3pPr marL="914400" indent="-246888" algn="l" rtl="0" eaLnBrk="1" latinLnBrk="0" hangingPunct="1">
              <a:spcBef>
                <a:spcPct val="20000"/>
              </a:spcBef>
              <a:buClr>
                <a:schemeClr val="accent2"/>
              </a:buClr>
              <a:buSzPct val="70000"/>
              <a:buFont typeface="Wingdings 2"/>
              <a:buChar char=""/>
              <a:defRPr kumimoji="0" sz="2100" b="1" kern="1200">
                <a:solidFill>
                  <a:schemeClr val="tx1"/>
                </a:solidFill>
                <a:latin typeface="+mj-lt"/>
                <a:ea typeface="Verdana" panose="020B0604030504040204" pitchFamily="34" charset="0"/>
                <a:cs typeface="Verdana" panose="020B0604030504040204" pitchFamily="34" charset="0"/>
              </a:defRPr>
            </a:lvl3pPr>
            <a:lvl4pPr marL="1188720" indent="-210312" algn="l" rtl="0" eaLnBrk="1" latinLnBrk="0" hangingPunct="1">
              <a:spcBef>
                <a:spcPct val="20000"/>
              </a:spcBef>
              <a:buClr>
                <a:schemeClr val="accent3"/>
              </a:buClr>
              <a:buSzPct val="65000"/>
              <a:buFont typeface="Wingdings 2"/>
              <a:buChar char=""/>
              <a:defRPr kumimoji="0" sz="2000" b="1" kern="1200">
                <a:solidFill>
                  <a:schemeClr val="tx1"/>
                </a:solidFill>
                <a:latin typeface="+mj-lt"/>
                <a:ea typeface="Verdana" panose="020B0604030504040204" pitchFamily="34" charset="0"/>
                <a:cs typeface="Verdana" panose="020B0604030504040204" pitchFamily="34" charset="0"/>
              </a:defRPr>
            </a:lvl4pPr>
            <a:lvl5pPr marL="1463040" indent="-210312" algn="l" rtl="0" eaLnBrk="1" latinLnBrk="0" hangingPunct="1">
              <a:spcBef>
                <a:spcPct val="20000"/>
              </a:spcBef>
              <a:buClr>
                <a:schemeClr val="accent4"/>
              </a:buClr>
              <a:buSzPct val="65000"/>
              <a:buFont typeface="Wingdings 2"/>
              <a:buChar char=""/>
              <a:defRPr kumimoji="0" sz="2000" b="1" kern="1200">
                <a:solidFill>
                  <a:schemeClr val="tx1"/>
                </a:solidFill>
                <a:latin typeface="+mj-lt"/>
                <a:ea typeface="Verdana" panose="020B0604030504040204" pitchFamily="34" charset="0"/>
                <a:cs typeface="Verdana" panose="020B0604030504040204"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spcBef>
                <a:spcPts val="0"/>
              </a:spcBef>
              <a:buNone/>
              <a:tabLst>
                <a:tab pos="1028700" algn="l"/>
              </a:tabLst>
            </a:pPr>
            <a:r>
              <a:rPr lang="en-US" sz="1200" dirty="0">
                <a:latin typeface="Courier New" panose="02070309020205020404" pitchFamily="49" charset="0"/>
                <a:ea typeface="Times New Roman" panose="02020603050405020304" pitchFamily="18" charset="0"/>
                <a:cs typeface="Times New Roman" panose="02020603050405020304" pitchFamily="18" charset="0"/>
              </a:rPr>
              <a:t>&lt;</a:t>
            </a:r>
            <a:r>
              <a:rPr lang="en-US" sz="1200" dirty="0" err="1">
                <a:latin typeface="Courier New" panose="02070309020205020404" pitchFamily="49" charset="0"/>
                <a:ea typeface="Times New Roman" panose="02020603050405020304" pitchFamily="18" charset="0"/>
                <a:cs typeface="Times New Roman" panose="02020603050405020304" pitchFamily="18" charset="0"/>
              </a:rPr>
              <a:t>ul</a:t>
            </a:r>
            <a:r>
              <a:rPr lang="en-US" sz="1200" dirty="0">
                <a:latin typeface="Courier New" panose="02070309020205020404" pitchFamily="49" charset="0"/>
                <a:ea typeface="Times New Roman" panose="02020603050405020304" pitchFamily="18" charset="0"/>
                <a:cs typeface="Times New Roman" panose="02020603050405020304" pitchFamily="18" charset="0"/>
              </a:rPr>
              <a:t>&gt;</a:t>
            </a:r>
          </a:p>
          <a:p>
            <a:pPr marL="0" indent="0">
              <a:spcBef>
                <a:spcPts val="0"/>
              </a:spcBef>
              <a:buNone/>
              <a:tabLst>
                <a:tab pos="1028700" algn="l"/>
              </a:tabLst>
            </a:pPr>
            <a:r>
              <a:rPr lang="en-US" sz="1200" dirty="0">
                <a:latin typeface="Courier New" panose="02070309020205020404" pitchFamily="49" charset="0"/>
                <a:ea typeface="Times New Roman" panose="02020603050405020304" pitchFamily="18" charset="0"/>
                <a:cs typeface="Times New Roman" panose="02020603050405020304" pitchFamily="18" charset="0"/>
              </a:rPr>
              <a:t>    &lt;li&gt;</a:t>
            </a:r>
          </a:p>
          <a:p>
            <a:pPr marL="0" indent="0">
              <a:spcBef>
                <a:spcPts val="0"/>
              </a:spcBef>
              <a:buNone/>
              <a:tabLst>
                <a:tab pos="1028700" algn="l"/>
              </a:tabLst>
            </a:pPr>
            <a:r>
              <a:rPr lang="en-US" sz="1200" dirty="0">
                <a:latin typeface="Courier New" panose="02070309020205020404" pitchFamily="49" charset="0"/>
                <a:ea typeface="Times New Roman" panose="02020603050405020304" pitchFamily="18" charset="0"/>
                <a:cs typeface="Times New Roman" panose="02020603050405020304" pitchFamily="18" charset="0"/>
              </a:rPr>
              <a:t>        &lt;h2&gt;Front of Building&lt;/h2&gt;</a:t>
            </a:r>
          </a:p>
          <a:p>
            <a:pPr marL="0" indent="0">
              <a:spcBef>
                <a:spcPts val="0"/>
              </a:spcBef>
              <a:buNone/>
              <a:tabLst>
                <a:tab pos="1028700" algn="l"/>
              </a:tabLst>
            </a:pPr>
            <a:r>
              <a:rPr lang="en-US" sz="1200" dirty="0">
                <a:latin typeface="Courier New" panose="02070309020205020404" pitchFamily="49" charset="0"/>
                <a:ea typeface="Times New Roman" panose="02020603050405020304" pitchFamily="18" charset="0"/>
                <a:cs typeface="Times New Roman" panose="02020603050405020304" pitchFamily="18" charset="0"/>
              </a:rPr>
              <a:t>        &lt;</a:t>
            </a:r>
            <a:r>
              <a:rPr lang="en-US" sz="1200" dirty="0" err="1">
                <a:latin typeface="Courier New" panose="02070309020205020404" pitchFamily="49" charset="0"/>
                <a:ea typeface="Times New Roman" panose="02020603050405020304" pitchFamily="18" charset="0"/>
                <a:cs typeface="Times New Roman" panose="02020603050405020304" pitchFamily="18" charset="0"/>
              </a:rPr>
              <a:t>img</a:t>
            </a:r>
            <a:r>
              <a:rPr lang="en-US" sz="1200" dirty="0">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latin typeface="Courier New" panose="02070309020205020404" pitchFamily="49" charset="0"/>
                <a:ea typeface="Times New Roman" panose="02020603050405020304" pitchFamily="18" charset="0"/>
                <a:cs typeface="Times New Roman" panose="02020603050405020304" pitchFamily="18" charset="0"/>
              </a:rPr>
              <a:t>src</a:t>
            </a:r>
            <a:r>
              <a:rPr lang="en-US" sz="1200" dirty="0">
                <a:latin typeface="Courier New" panose="02070309020205020404" pitchFamily="49" charset="0"/>
                <a:ea typeface="Times New Roman" panose="02020603050405020304" pitchFamily="18" charset="0"/>
                <a:cs typeface="Times New Roman" panose="02020603050405020304" pitchFamily="18" charset="0"/>
              </a:rPr>
              <a:t>="images/01.jpg" alt=""&gt;</a:t>
            </a:r>
          </a:p>
          <a:p>
            <a:pPr marL="0" indent="0">
              <a:spcBef>
                <a:spcPts val="0"/>
              </a:spcBef>
              <a:buNone/>
              <a:tabLst>
                <a:tab pos="1028700" algn="l"/>
              </a:tabLst>
            </a:pPr>
            <a:r>
              <a:rPr lang="en-US" sz="1200" dirty="0">
                <a:latin typeface="Courier New" panose="02070309020205020404" pitchFamily="49" charset="0"/>
                <a:ea typeface="Times New Roman" panose="02020603050405020304" pitchFamily="18" charset="0"/>
                <a:cs typeface="Times New Roman" panose="02020603050405020304" pitchFamily="18" charset="0"/>
              </a:rPr>
              <a:t>    &lt;/li&gt;</a:t>
            </a:r>
          </a:p>
          <a:p>
            <a:pPr marL="0" indent="0">
              <a:spcBef>
                <a:spcPts val="0"/>
              </a:spcBef>
              <a:buNone/>
              <a:tabLst>
                <a:tab pos="1028700" algn="l"/>
              </a:tabLst>
            </a:pPr>
            <a:r>
              <a:rPr lang="en-US" sz="1200" dirty="0">
                <a:latin typeface="Courier New" panose="02070309020205020404" pitchFamily="49" charset="0"/>
                <a:ea typeface="Times New Roman" panose="02020603050405020304" pitchFamily="18" charset="0"/>
                <a:cs typeface="Times New Roman" panose="02020603050405020304" pitchFamily="18" charset="0"/>
              </a:rPr>
              <a:t>    ...</a:t>
            </a:r>
          </a:p>
          <a:p>
            <a:pPr marL="0" indent="0">
              <a:spcBef>
                <a:spcPts val="0"/>
              </a:spcBef>
              <a:buNone/>
              <a:tabLst>
                <a:tab pos="1028700" algn="l"/>
              </a:tabLst>
            </a:pPr>
            <a:r>
              <a:rPr lang="en-US" sz="1200" dirty="0">
                <a:latin typeface="Courier New" panose="02070309020205020404" pitchFamily="49" charset="0"/>
                <a:ea typeface="Times New Roman" panose="02020603050405020304" pitchFamily="18" charset="0"/>
                <a:cs typeface="Times New Roman" panose="02020603050405020304" pitchFamily="18" charset="0"/>
              </a:rPr>
              <a:t>&lt;/</a:t>
            </a:r>
            <a:r>
              <a:rPr lang="en-US" sz="1200" dirty="0" err="1">
                <a:latin typeface="Courier New" panose="02070309020205020404" pitchFamily="49" charset="0"/>
                <a:ea typeface="Times New Roman" panose="02020603050405020304" pitchFamily="18" charset="0"/>
                <a:cs typeface="Times New Roman" panose="02020603050405020304" pitchFamily="18" charset="0"/>
              </a:rPr>
              <a:t>ul</a:t>
            </a:r>
            <a:r>
              <a:rPr lang="en-US" sz="1200" dirty="0">
                <a:latin typeface="Courier New" panose="02070309020205020404" pitchFamily="49" charset="0"/>
                <a:ea typeface="Times New Roman" panose="02020603050405020304" pitchFamily="18" charset="0"/>
                <a:cs typeface="Times New Roman" panose="02020603050405020304" pitchFamily="18" charset="0"/>
              </a:rPr>
              <a:t>&gt;</a:t>
            </a:r>
          </a:p>
          <a:p>
            <a:pPr marL="0" indent="0">
              <a:buNone/>
            </a:pPr>
            <a:endParaRPr lang="en-US" sz="1200" dirty="0"/>
          </a:p>
        </p:txBody>
      </p:sp>
      <p:sp>
        <p:nvSpPr>
          <p:cNvPr id="17" name="Title 1">
            <a:extLst>
              <a:ext uri="{FF2B5EF4-FFF2-40B4-BE49-F238E27FC236}">
                <a16:creationId xmlns:a16="http://schemas.microsoft.com/office/drawing/2014/main" id="{A64BB323-DD43-4C67-9C29-BF84E1E20E4C}"/>
              </a:ext>
            </a:extLst>
          </p:cNvPr>
          <p:cNvSpPr txBox="1">
            <a:spLocks/>
          </p:cNvSpPr>
          <p:nvPr/>
        </p:nvSpPr>
        <p:spPr>
          <a:xfrm>
            <a:off x="4660232" y="1530717"/>
            <a:ext cx="4114800" cy="276999"/>
          </a:xfrm>
          <a:prstGeom prst="rect">
            <a:avLst/>
          </a:prstGeom>
        </p:spPr>
        <p:txBody>
          <a:bodyPr vert="horz" lIns="0" rIns="0" bIns="0" anchor="b">
            <a:normAutofit fontScale="32500" lnSpcReduction="20000"/>
          </a:bodyPr>
          <a:lstStyle>
            <a:lvl1pPr algn="l" rtl="0" eaLnBrk="1" latinLnBrk="0" hangingPunct="1">
              <a:spcBef>
                <a:spcPct val="0"/>
              </a:spcBef>
              <a:buNone/>
              <a:defRPr kumimoji="0" sz="5000" b="1" kern="1200">
                <a:ln>
                  <a:noFill/>
                </a:ln>
                <a:solidFill>
                  <a:schemeClr val="tx2"/>
                </a:solidFill>
                <a:effectLst>
                  <a:outerShdw blurRad="38100" dist="38100" dir="2700000" algn="tl">
                    <a:srgbClr val="000000">
                      <a:alpha val="43137"/>
                    </a:srgbClr>
                  </a:outerShdw>
                </a:effectLst>
                <a:latin typeface="+mj-lt"/>
                <a:ea typeface="+mj-ea"/>
                <a:cs typeface="+mj-cs"/>
              </a:defRPr>
            </a:lvl1pPr>
          </a:lstStyle>
          <a:p>
            <a:pPr>
              <a:spcBef>
                <a:spcPts val="0"/>
              </a:spcBef>
              <a:spcAft>
                <a:spcPts val="450"/>
              </a:spcAft>
              <a:tabLst>
                <a:tab pos="1028700" algn="l"/>
              </a:tabLst>
            </a:pPr>
            <a:r>
              <a:rPr lang="en-US" dirty="0">
                <a:latin typeface="Arial" panose="020B0604020202020204" pitchFamily="34" charset="0"/>
                <a:ea typeface="Times New Roman" panose="02020603050405020304" pitchFamily="18" charset="0"/>
                <a:cs typeface="Times New Roman" panose="02020603050405020304" pitchFamily="18" charset="0"/>
              </a:rPr>
              <a:t>The CSS for the animation</a:t>
            </a:r>
            <a:endParaRPr lang="en-US" dirty="0"/>
          </a:p>
        </p:txBody>
      </p:sp>
      <p:sp>
        <p:nvSpPr>
          <p:cNvPr id="18" name="Text Placeholder 2">
            <a:extLst>
              <a:ext uri="{FF2B5EF4-FFF2-40B4-BE49-F238E27FC236}">
                <a16:creationId xmlns:a16="http://schemas.microsoft.com/office/drawing/2014/main" id="{4F8FD5BD-953F-47E9-9DE3-88A4945322E4}"/>
              </a:ext>
            </a:extLst>
          </p:cNvPr>
          <p:cNvSpPr txBox="1">
            <a:spLocks/>
          </p:cNvSpPr>
          <p:nvPr/>
        </p:nvSpPr>
        <p:spPr>
          <a:xfrm>
            <a:off x="4584032" y="1835001"/>
            <a:ext cx="4300151" cy="2705103"/>
          </a:xfrm>
          <a:prstGeom prst="rect">
            <a:avLst/>
          </a:prstGeom>
        </p:spPr>
        <p:txBody>
          <a:bodyPr/>
          <a:lstStyle>
            <a:lvl1pPr marL="274320" indent="-274320" algn="l" rtl="0" eaLnBrk="1" latinLnBrk="0" hangingPunct="1">
              <a:spcBef>
                <a:spcPct val="20000"/>
              </a:spcBef>
              <a:buClr>
                <a:schemeClr val="accent3"/>
              </a:buClr>
              <a:buSzPct val="95000"/>
              <a:buFont typeface="Wingdings 2"/>
              <a:buChar char=""/>
              <a:defRPr kumimoji="0" sz="2600" b="1" kern="1200">
                <a:solidFill>
                  <a:schemeClr val="tx1"/>
                </a:solidFill>
                <a:latin typeface="+mj-lt"/>
                <a:ea typeface="Verdana" panose="020B0604030504040204" pitchFamily="34" charset="0"/>
                <a:cs typeface="Verdana" panose="020B0604030504040204" pitchFamily="34" charset="0"/>
              </a:defRPr>
            </a:lvl1pPr>
            <a:lvl2pPr marL="640080" indent="-246888" algn="l" rtl="0" eaLnBrk="1" latinLnBrk="0" hangingPunct="1">
              <a:spcBef>
                <a:spcPct val="20000"/>
              </a:spcBef>
              <a:buClr>
                <a:schemeClr val="accent1"/>
              </a:buClr>
              <a:buSzPct val="85000"/>
              <a:buFont typeface="Wingdings 2"/>
              <a:buChar char=""/>
              <a:defRPr kumimoji="0" sz="2400" b="1" kern="1200">
                <a:solidFill>
                  <a:schemeClr val="tx1"/>
                </a:solidFill>
                <a:latin typeface="+mj-lt"/>
                <a:ea typeface="Verdana" panose="020B0604030504040204" pitchFamily="34" charset="0"/>
                <a:cs typeface="Verdana" panose="020B0604030504040204" pitchFamily="34" charset="0"/>
              </a:defRPr>
            </a:lvl2pPr>
            <a:lvl3pPr marL="914400" indent="-246888" algn="l" rtl="0" eaLnBrk="1" latinLnBrk="0" hangingPunct="1">
              <a:spcBef>
                <a:spcPct val="20000"/>
              </a:spcBef>
              <a:buClr>
                <a:schemeClr val="accent2"/>
              </a:buClr>
              <a:buSzPct val="70000"/>
              <a:buFont typeface="Wingdings 2"/>
              <a:buChar char=""/>
              <a:defRPr kumimoji="0" sz="2100" b="1" kern="1200">
                <a:solidFill>
                  <a:schemeClr val="tx1"/>
                </a:solidFill>
                <a:latin typeface="+mj-lt"/>
                <a:ea typeface="Verdana" panose="020B0604030504040204" pitchFamily="34" charset="0"/>
                <a:cs typeface="Verdana" panose="020B0604030504040204" pitchFamily="34" charset="0"/>
              </a:defRPr>
            </a:lvl3pPr>
            <a:lvl4pPr marL="1188720" indent="-210312" algn="l" rtl="0" eaLnBrk="1" latinLnBrk="0" hangingPunct="1">
              <a:spcBef>
                <a:spcPct val="20000"/>
              </a:spcBef>
              <a:buClr>
                <a:schemeClr val="accent3"/>
              </a:buClr>
              <a:buSzPct val="65000"/>
              <a:buFont typeface="Wingdings 2"/>
              <a:buChar char=""/>
              <a:defRPr kumimoji="0" sz="2000" b="1" kern="1200">
                <a:solidFill>
                  <a:schemeClr val="tx1"/>
                </a:solidFill>
                <a:latin typeface="+mj-lt"/>
                <a:ea typeface="Verdana" panose="020B0604030504040204" pitchFamily="34" charset="0"/>
                <a:cs typeface="Verdana" panose="020B0604030504040204" pitchFamily="34" charset="0"/>
              </a:defRPr>
            </a:lvl4pPr>
            <a:lvl5pPr marL="1463040" indent="-210312" algn="l" rtl="0" eaLnBrk="1" latinLnBrk="0" hangingPunct="1">
              <a:spcBef>
                <a:spcPct val="20000"/>
              </a:spcBef>
              <a:buClr>
                <a:schemeClr val="accent4"/>
              </a:buClr>
              <a:buSzPct val="65000"/>
              <a:buFont typeface="Wingdings 2"/>
              <a:buChar char=""/>
              <a:defRPr kumimoji="0" sz="2000" b="1" kern="1200">
                <a:solidFill>
                  <a:schemeClr val="tx1"/>
                </a:solidFill>
                <a:latin typeface="+mj-lt"/>
                <a:ea typeface="Verdana" panose="020B0604030504040204" pitchFamily="34" charset="0"/>
                <a:cs typeface="Verdana" panose="020B0604030504040204"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spcBef>
                <a:spcPts val="0"/>
              </a:spcBef>
              <a:buNone/>
              <a:tabLst>
                <a:tab pos="1028700" algn="l"/>
              </a:tabLst>
            </a:pPr>
            <a:r>
              <a:rPr lang="en-US" sz="1200" dirty="0" err="1">
                <a:latin typeface="Courier New" panose="02070309020205020404" pitchFamily="49" charset="0"/>
                <a:ea typeface="Times New Roman" panose="02020603050405020304" pitchFamily="18" charset="0"/>
                <a:cs typeface="Times New Roman" panose="02020603050405020304" pitchFamily="18" charset="0"/>
              </a:rPr>
              <a:t>ul</a:t>
            </a:r>
            <a:r>
              <a:rPr lang="en-US" sz="1200" dirty="0">
                <a:latin typeface="Courier New" panose="02070309020205020404" pitchFamily="49" charset="0"/>
                <a:ea typeface="Times New Roman" panose="02020603050405020304" pitchFamily="18" charset="0"/>
                <a:cs typeface="Times New Roman" panose="02020603050405020304" pitchFamily="18" charset="0"/>
              </a:rPr>
              <a:t> { animation: </a:t>
            </a:r>
            <a:r>
              <a:rPr lang="en-US" sz="1200" dirty="0">
                <a:highlight>
                  <a:srgbClr val="FFFF00"/>
                </a:highlight>
                <a:latin typeface="Courier New" panose="02070309020205020404" pitchFamily="49" charset="0"/>
                <a:ea typeface="Times New Roman" panose="02020603050405020304" pitchFamily="18" charset="0"/>
                <a:cs typeface="Times New Roman" panose="02020603050405020304" pitchFamily="18" charset="0"/>
              </a:rPr>
              <a:t>slideshow</a:t>
            </a:r>
            <a:r>
              <a:rPr lang="en-US" sz="1200" dirty="0">
                <a:latin typeface="Courier New" panose="02070309020205020404" pitchFamily="49" charset="0"/>
                <a:ea typeface="Times New Roman" panose="02020603050405020304" pitchFamily="18" charset="0"/>
                <a:cs typeface="Times New Roman" panose="02020603050405020304" pitchFamily="18" charset="0"/>
              </a:rPr>
              <a:t> 15s infinite alternate; }</a:t>
            </a:r>
          </a:p>
          <a:p>
            <a:pPr marL="0" indent="0">
              <a:spcBef>
                <a:spcPts val="0"/>
              </a:spcBef>
              <a:buNone/>
              <a:tabLst>
                <a:tab pos="1028700" algn="l"/>
              </a:tabLst>
            </a:pPr>
            <a:r>
              <a:rPr lang="en-US" sz="1200" dirty="0">
                <a:latin typeface="Courier New" panose="02070309020205020404" pitchFamily="49" charset="0"/>
                <a:ea typeface="Times New Roman" panose="02020603050405020304" pitchFamily="18" charset="0"/>
                <a:cs typeface="Times New Roman" panose="02020603050405020304" pitchFamily="18" charset="0"/>
              </a:rPr>
              <a:t>@keyframes </a:t>
            </a:r>
            <a:r>
              <a:rPr lang="en-US" sz="1200" dirty="0">
                <a:highlight>
                  <a:srgbClr val="FFFF00"/>
                </a:highlight>
                <a:latin typeface="Courier New" panose="02070309020205020404" pitchFamily="49" charset="0"/>
                <a:ea typeface="Times New Roman" panose="02020603050405020304" pitchFamily="18" charset="0"/>
                <a:cs typeface="Times New Roman" panose="02020603050405020304" pitchFamily="18" charset="0"/>
              </a:rPr>
              <a:t>slideshow</a:t>
            </a:r>
            <a:r>
              <a:rPr lang="en-US" sz="1200" dirty="0">
                <a:latin typeface="Courier New" panose="02070309020205020404" pitchFamily="49" charset="0"/>
                <a:ea typeface="Times New Roman" panose="02020603050405020304" pitchFamily="18" charset="0"/>
                <a:cs typeface="Times New Roman" panose="02020603050405020304" pitchFamily="18" charset="0"/>
              </a:rPr>
              <a:t> {</a:t>
            </a:r>
          </a:p>
          <a:p>
            <a:pPr marL="0" indent="0">
              <a:spcBef>
                <a:spcPts val="0"/>
              </a:spcBef>
              <a:buNone/>
              <a:tabLst>
                <a:tab pos="1028700" algn="l"/>
              </a:tabLst>
            </a:pPr>
            <a:r>
              <a:rPr lang="en-US" sz="1200" dirty="0">
                <a:latin typeface="Courier New" panose="02070309020205020404" pitchFamily="49" charset="0"/>
                <a:ea typeface="Times New Roman" panose="02020603050405020304" pitchFamily="18" charset="0"/>
                <a:cs typeface="Times New Roman" panose="02020603050405020304" pitchFamily="18" charset="0"/>
              </a:rPr>
              <a:t>    0%    {left:    0%;}</a:t>
            </a:r>
          </a:p>
          <a:p>
            <a:pPr marL="0" indent="0">
              <a:spcBef>
                <a:spcPts val="0"/>
              </a:spcBef>
              <a:buNone/>
              <a:tabLst>
                <a:tab pos="1028700" algn="l"/>
              </a:tabLst>
            </a:pPr>
            <a:r>
              <a:rPr lang="en-US" sz="1200" dirty="0">
                <a:latin typeface="Courier New" panose="02070309020205020404" pitchFamily="49" charset="0"/>
                <a:ea typeface="Times New Roman" panose="02020603050405020304" pitchFamily="18" charset="0"/>
                <a:cs typeface="Times New Roman" panose="02020603050405020304" pitchFamily="18" charset="0"/>
              </a:rPr>
              <a:t>    10%   {left:    0%;}</a:t>
            </a:r>
          </a:p>
          <a:p>
            <a:pPr marL="0" indent="0">
              <a:spcBef>
                <a:spcPts val="0"/>
              </a:spcBef>
              <a:buNone/>
              <a:tabLst>
                <a:tab pos="1028700" algn="l"/>
              </a:tabLst>
            </a:pPr>
            <a:r>
              <a:rPr lang="en-US" sz="1200" dirty="0">
                <a:latin typeface="Courier New" panose="02070309020205020404" pitchFamily="49" charset="0"/>
                <a:ea typeface="Times New Roman" panose="02020603050405020304" pitchFamily="18" charset="0"/>
                <a:cs typeface="Times New Roman" panose="02020603050405020304" pitchFamily="18" charset="0"/>
              </a:rPr>
              <a:t>    20%   {left: -100%;}</a:t>
            </a:r>
          </a:p>
          <a:p>
            <a:pPr marL="0" indent="0">
              <a:spcBef>
                <a:spcPts val="0"/>
              </a:spcBef>
              <a:buNone/>
              <a:tabLst>
                <a:tab pos="1028700" algn="l"/>
              </a:tabLst>
            </a:pPr>
            <a:r>
              <a:rPr lang="en-US" sz="1200" dirty="0">
                <a:latin typeface="Courier New" panose="02070309020205020404" pitchFamily="49" charset="0"/>
                <a:ea typeface="Times New Roman" panose="02020603050405020304" pitchFamily="18" charset="0"/>
                <a:cs typeface="Times New Roman" panose="02020603050405020304" pitchFamily="18" charset="0"/>
              </a:rPr>
              <a:t>    30%   {left: -100%;}</a:t>
            </a:r>
          </a:p>
          <a:p>
            <a:pPr marL="0" indent="0">
              <a:spcBef>
                <a:spcPts val="0"/>
              </a:spcBef>
              <a:buNone/>
              <a:tabLst>
                <a:tab pos="1028700" algn="l"/>
              </a:tabLst>
            </a:pPr>
            <a:r>
              <a:rPr lang="en-US" sz="1200" dirty="0">
                <a:latin typeface="Courier New" panose="02070309020205020404" pitchFamily="49" charset="0"/>
                <a:ea typeface="Times New Roman" panose="02020603050405020304" pitchFamily="18" charset="0"/>
                <a:cs typeface="Times New Roman" panose="02020603050405020304" pitchFamily="18" charset="0"/>
              </a:rPr>
              <a:t>    40%   {left: -200%;}</a:t>
            </a:r>
          </a:p>
          <a:p>
            <a:pPr marL="0" indent="0">
              <a:spcBef>
                <a:spcPts val="0"/>
              </a:spcBef>
              <a:buNone/>
              <a:tabLst>
                <a:tab pos="1028700" algn="l"/>
              </a:tabLst>
            </a:pPr>
            <a:r>
              <a:rPr lang="en-US" sz="1200" dirty="0">
                <a:latin typeface="Courier New" panose="02070309020205020404" pitchFamily="49" charset="0"/>
                <a:ea typeface="Times New Roman" panose="02020603050405020304" pitchFamily="18" charset="0"/>
                <a:cs typeface="Times New Roman" panose="02020603050405020304" pitchFamily="18" charset="0"/>
              </a:rPr>
              <a:t>    50%   {left: -200%;}</a:t>
            </a:r>
          </a:p>
          <a:p>
            <a:pPr marL="0" indent="0">
              <a:spcBef>
                <a:spcPts val="0"/>
              </a:spcBef>
              <a:buNone/>
              <a:tabLst>
                <a:tab pos="1028700" algn="l"/>
              </a:tabLst>
            </a:pPr>
            <a:r>
              <a:rPr lang="en-US" sz="1200" dirty="0">
                <a:latin typeface="Courier New" panose="02070309020205020404" pitchFamily="49" charset="0"/>
                <a:ea typeface="Times New Roman" panose="02020603050405020304" pitchFamily="18" charset="0"/>
                <a:cs typeface="Times New Roman" panose="02020603050405020304" pitchFamily="18" charset="0"/>
              </a:rPr>
              <a:t>    60%   {left: -300%;}</a:t>
            </a:r>
          </a:p>
          <a:p>
            <a:pPr marL="0" indent="0">
              <a:spcBef>
                <a:spcPts val="0"/>
              </a:spcBef>
              <a:buNone/>
              <a:tabLst>
                <a:tab pos="1028700" algn="l"/>
              </a:tabLst>
            </a:pPr>
            <a:r>
              <a:rPr lang="en-US" sz="1200" dirty="0">
                <a:latin typeface="Courier New" panose="02070309020205020404" pitchFamily="49" charset="0"/>
                <a:ea typeface="Times New Roman" panose="02020603050405020304" pitchFamily="18" charset="0"/>
                <a:cs typeface="Times New Roman" panose="02020603050405020304" pitchFamily="18" charset="0"/>
              </a:rPr>
              <a:t>    70%   {left: -300%;}</a:t>
            </a:r>
          </a:p>
          <a:p>
            <a:pPr marL="0" indent="0">
              <a:spcBef>
                <a:spcPts val="0"/>
              </a:spcBef>
              <a:buNone/>
              <a:tabLst>
                <a:tab pos="1028700" algn="l"/>
              </a:tabLst>
            </a:pPr>
            <a:r>
              <a:rPr lang="en-US" sz="1200" dirty="0">
                <a:latin typeface="Courier New" panose="02070309020205020404" pitchFamily="49" charset="0"/>
                <a:ea typeface="Times New Roman" panose="02020603050405020304" pitchFamily="18" charset="0"/>
                <a:cs typeface="Times New Roman" panose="02020603050405020304" pitchFamily="18" charset="0"/>
              </a:rPr>
              <a:t>    80%   {left: -400%;}</a:t>
            </a:r>
          </a:p>
          <a:p>
            <a:pPr marL="0" indent="0">
              <a:spcBef>
                <a:spcPts val="0"/>
              </a:spcBef>
              <a:buNone/>
              <a:tabLst>
                <a:tab pos="1028700" algn="l"/>
              </a:tabLst>
            </a:pPr>
            <a:r>
              <a:rPr lang="en-US" sz="1200" dirty="0">
                <a:latin typeface="Courier New" panose="02070309020205020404" pitchFamily="49" charset="0"/>
                <a:ea typeface="Times New Roman" panose="02020603050405020304" pitchFamily="18" charset="0"/>
                <a:cs typeface="Times New Roman" panose="02020603050405020304" pitchFamily="18" charset="0"/>
              </a:rPr>
              <a:t>    90%   {left: -400%;}</a:t>
            </a:r>
          </a:p>
          <a:p>
            <a:pPr marL="0" indent="0">
              <a:spcBef>
                <a:spcPts val="0"/>
              </a:spcBef>
              <a:buNone/>
              <a:tabLst>
                <a:tab pos="1028700" algn="l"/>
              </a:tabLst>
            </a:pPr>
            <a:r>
              <a:rPr lang="en-US" sz="1200" dirty="0">
                <a:latin typeface="Courier New" panose="02070309020205020404" pitchFamily="49" charset="0"/>
                <a:ea typeface="Times New Roman" panose="02020603050405020304" pitchFamily="18" charset="0"/>
                <a:cs typeface="Times New Roman" panose="02020603050405020304" pitchFamily="18" charset="0"/>
              </a:rPr>
              <a:t>    100%  {left: -400%;}</a:t>
            </a:r>
          </a:p>
          <a:p>
            <a:pPr marL="0" indent="0">
              <a:spcBef>
                <a:spcPts val="0"/>
              </a:spcBef>
              <a:buNone/>
              <a:tabLst>
                <a:tab pos="1028700" algn="l"/>
              </a:tabLst>
            </a:pPr>
            <a:r>
              <a:rPr lang="en-US" sz="1200" dirty="0">
                <a:latin typeface="Courier New" panose="02070309020205020404" pitchFamily="49" charset="0"/>
                <a:ea typeface="Times New Roman" panose="02020603050405020304" pitchFamily="18" charset="0"/>
                <a:cs typeface="Times New Roman" panose="02020603050405020304" pitchFamily="18" charset="0"/>
              </a:rPr>
              <a:t>}</a:t>
            </a:r>
          </a:p>
          <a:p>
            <a:pPr marL="0" indent="0">
              <a:buNone/>
            </a:pPr>
            <a:endParaRPr lang="en-US" dirty="0"/>
          </a:p>
        </p:txBody>
      </p:sp>
      <p:sp>
        <p:nvSpPr>
          <p:cNvPr id="19" name="Rectangle 18">
            <a:extLst>
              <a:ext uri="{FF2B5EF4-FFF2-40B4-BE49-F238E27FC236}">
                <a16:creationId xmlns:a16="http://schemas.microsoft.com/office/drawing/2014/main" id="{851AFAD6-75C4-4D4B-A77A-8EED92B5503A}"/>
              </a:ext>
            </a:extLst>
          </p:cNvPr>
          <p:cNvSpPr/>
          <p:nvPr/>
        </p:nvSpPr>
        <p:spPr>
          <a:xfrm>
            <a:off x="228600" y="3634408"/>
            <a:ext cx="4572000" cy="1015663"/>
          </a:xfrm>
          <a:prstGeom prst="rect">
            <a:avLst/>
          </a:prstGeom>
        </p:spPr>
        <p:txBody>
          <a:bodyPr>
            <a:spAutoFit/>
          </a:bodyPr>
          <a:lstStyle/>
          <a:p>
            <a:pPr marL="260509">
              <a:spcBef>
                <a:spcPts val="0"/>
              </a:spcBef>
              <a:tabLst>
                <a:tab pos="1028700" algn="l"/>
              </a:tabLst>
            </a:pPr>
            <a:r>
              <a:rPr lang="en-US" sz="1200" b="1" dirty="0" err="1">
                <a:latin typeface="Courier New" panose="02070309020205020404" pitchFamily="49" charset="0"/>
                <a:ea typeface="Times New Roman" panose="02020603050405020304" pitchFamily="18" charset="0"/>
                <a:cs typeface="Times New Roman" panose="02020603050405020304" pitchFamily="18" charset="0"/>
              </a:rPr>
              <a:t>ul</a:t>
            </a:r>
            <a:r>
              <a:rPr lang="en-US" sz="1200" b="1" dirty="0">
                <a:latin typeface="Courier New" panose="02070309020205020404" pitchFamily="49" charset="0"/>
                <a:ea typeface="Times New Roman" panose="02020603050405020304" pitchFamily="18" charset="0"/>
                <a:cs typeface="Times New Roman" panose="02020603050405020304" pitchFamily="18" charset="0"/>
              </a:rPr>
              <a:t> { list-style: none;</a:t>
            </a:r>
          </a:p>
          <a:p>
            <a:pPr marL="260509">
              <a:spcBef>
                <a:spcPts val="0"/>
              </a:spcBef>
              <a:tabLst>
                <a:tab pos="1028700" algn="l"/>
              </a:tabLst>
            </a:pPr>
            <a:r>
              <a:rPr lang="en-US" sz="1200" b="1" dirty="0">
                <a:latin typeface="Courier New" panose="02070309020205020404" pitchFamily="49" charset="0"/>
                <a:ea typeface="Times New Roman" panose="02020603050405020304" pitchFamily="18" charset="0"/>
                <a:cs typeface="Times New Roman" panose="02020603050405020304" pitchFamily="18" charset="0"/>
              </a:rPr>
              <a:t>     width: 500%;</a:t>
            </a:r>
          </a:p>
          <a:p>
            <a:pPr marL="260509">
              <a:spcBef>
                <a:spcPts val="0"/>
              </a:spcBef>
              <a:tabLst>
                <a:tab pos="1028700" algn="l"/>
              </a:tabLst>
            </a:pPr>
            <a:r>
              <a:rPr lang="en-US" sz="1200" b="1" dirty="0">
                <a:latin typeface="Courier New" panose="02070309020205020404" pitchFamily="49" charset="0"/>
                <a:ea typeface="Times New Roman" panose="02020603050405020304" pitchFamily="18" charset="0"/>
                <a:cs typeface="Times New Roman" panose="02020603050405020304" pitchFamily="18" charset="0"/>
              </a:rPr>
              <a:t>     position: relative; }</a:t>
            </a:r>
          </a:p>
          <a:p>
            <a:pPr marL="260509">
              <a:spcBef>
                <a:spcPts val="0"/>
              </a:spcBef>
              <a:tabLst>
                <a:tab pos="1028700" algn="l"/>
              </a:tabLst>
            </a:pPr>
            <a:r>
              <a:rPr lang="en-US" sz="1200" b="1" dirty="0" err="1">
                <a:latin typeface="Courier New" panose="02070309020205020404" pitchFamily="49" charset="0"/>
                <a:ea typeface="Times New Roman" panose="02020603050405020304" pitchFamily="18" charset="0"/>
                <a:cs typeface="Times New Roman" panose="02020603050405020304" pitchFamily="18" charset="0"/>
              </a:rPr>
              <a:t>ul</a:t>
            </a:r>
            <a:r>
              <a:rPr lang="en-US" sz="1200" b="1" dirty="0">
                <a:latin typeface="Courier New" panose="02070309020205020404" pitchFamily="49" charset="0"/>
                <a:ea typeface="Times New Roman" panose="02020603050405020304" pitchFamily="18" charset="0"/>
                <a:cs typeface="Times New Roman" panose="02020603050405020304" pitchFamily="18" charset="0"/>
              </a:rPr>
              <a:t> li { width: 20%;</a:t>
            </a:r>
          </a:p>
          <a:p>
            <a:pPr marL="260509">
              <a:spcBef>
                <a:spcPts val="0"/>
              </a:spcBef>
              <a:tabLst>
                <a:tab pos="1028700" algn="l"/>
              </a:tabLst>
            </a:pPr>
            <a:r>
              <a:rPr lang="en-US" sz="1200" b="1" dirty="0">
                <a:latin typeface="Courier New" panose="02070309020205020404" pitchFamily="49" charset="0"/>
                <a:ea typeface="Times New Roman" panose="02020603050405020304" pitchFamily="18" charset="0"/>
                <a:cs typeface="Times New Roman" panose="02020603050405020304" pitchFamily="18" charset="0"/>
              </a:rPr>
              <a:t>        float: left; }</a:t>
            </a:r>
          </a:p>
        </p:txBody>
      </p:sp>
      <p:sp>
        <p:nvSpPr>
          <p:cNvPr id="20" name="Rectangle 19">
            <a:extLst>
              <a:ext uri="{FF2B5EF4-FFF2-40B4-BE49-F238E27FC236}">
                <a16:creationId xmlns:a16="http://schemas.microsoft.com/office/drawing/2014/main" id="{7F952F4A-833C-4100-BC1F-471EB1E9AEE5}"/>
              </a:ext>
            </a:extLst>
          </p:cNvPr>
          <p:cNvSpPr/>
          <p:nvPr/>
        </p:nvSpPr>
        <p:spPr>
          <a:xfrm>
            <a:off x="424249" y="3187553"/>
            <a:ext cx="3429978" cy="369332"/>
          </a:xfrm>
          <a:prstGeom prst="rect">
            <a:avLst/>
          </a:prstGeom>
        </p:spPr>
        <p:txBody>
          <a:bodyPr wrap="none">
            <a:spAutoFit/>
          </a:bodyPr>
          <a:lstStyle/>
          <a:p>
            <a:r>
              <a:rPr lang="en-US" b="1" dirty="0">
                <a:solidFill>
                  <a:schemeClr val="accent2">
                    <a:lumMod val="50000"/>
                  </a:schemeClr>
                </a:solidFill>
                <a:effectLst>
                  <a:outerShdw blurRad="38100" dist="38100" dir="2700000" algn="tl">
                    <a:srgbClr val="000000">
                      <a:alpha val="43137"/>
                    </a:srgbClr>
                  </a:outerShdw>
                </a:effectLst>
                <a:latin typeface="+mj-lt"/>
              </a:rPr>
              <a:t>The CSS for the </a:t>
            </a:r>
            <a:r>
              <a:rPr lang="en-US" b="1" dirty="0" err="1">
                <a:solidFill>
                  <a:schemeClr val="accent2">
                    <a:lumMod val="50000"/>
                  </a:schemeClr>
                </a:solidFill>
                <a:effectLst>
                  <a:outerShdw blurRad="38100" dist="38100" dir="2700000" algn="tl">
                    <a:srgbClr val="000000">
                      <a:alpha val="43137"/>
                    </a:srgbClr>
                  </a:outerShdw>
                </a:effectLst>
                <a:latin typeface="+mj-lt"/>
              </a:rPr>
              <a:t>ul</a:t>
            </a:r>
            <a:r>
              <a:rPr lang="en-US" b="1" dirty="0">
                <a:solidFill>
                  <a:schemeClr val="accent2">
                    <a:lumMod val="50000"/>
                  </a:schemeClr>
                </a:solidFill>
                <a:effectLst>
                  <a:outerShdw blurRad="38100" dist="38100" dir="2700000" algn="tl">
                    <a:srgbClr val="000000">
                      <a:alpha val="43137"/>
                    </a:srgbClr>
                  </a:outerShdw>
                </a:effectLst>
                <a:latin typeface="+mj-lt"/>
              </a:rPr>
              <a:t> and li elements </a:t>
            </a:r>
          </a:p>
        </p:txBody>
      </p:sp>
    </p:spTree>
    <p:extLst>
      <p:ext uri="{BB962C8B-B14F-4D97-AF65-F5344CB8AC3E}">
        <p14:creationId xmlns:p14="http://schemas.microsoft.com/office/powerpoint/2010/main" val="7326430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A7530-2758-4FC4-BAB6-46C659786791}"/>
              </a:ext>
            </a:extLst>
          </p:cNvPr>
          <p:cNvSpPr>
            <a:spLocks noGrp="1"/>
          </p:cNvSpPr>
          <p:nvPr>
            <p:ph type="title"/>
          </p:nvPr>
        </p:nvSpPr>
        <p:spPr>
          <a:xfrm>
            <a:off x="533400" y="697706"/>
            <a:ext cx="8305800" cy="413766"/>
          </a:xfrm>
        </p:spPr>
        <p:txBody>
          <a:bodyPr>
            <a:noAutofit/>
          </a:bodyPr>
          <a:lstStyle/>
          <a:p>
            <a:r>
              <a:rPr lang="en-US" sz="2400" b="1" dirty="0">
                <a:effectLst>
                  <a:outerShdw blurRad="38100" dist="38100" dir="2700000" algn="tl">
                    <a:srgbClr val="000000">
                      <a:alpha val="43137"/>
                    </a:srgbClr>
                  </a:outerShdw>
                </a:effectLst>
              </a:rPr>
              <a:t>The syntax for adding a filter to an element</a:t>
            </a:r>
          </a:p>
        </p:txBody>
      </p:sp>
      <p:sp>
        <p:nvSpPr>
          <p:cNvPr id="4" name="Date Placeholder 3">
            <a:extLst>
              <a:ext uri="{FF2B5EF4-FFF2-40B4-BE49-F238E27FC236}">
                <a16:creationId xmlns:a16="http://schemas.microsoft.com/office/drawing/2014/main" id="{1F3B89A1-C868-4225-B49F-7C580211BD86}"/>
              </a:ext>
            </a:extLst>
          </p:cNvPr>
          <p:cNvSpPr>
            <a:spLocks noGrp="1"/>
          </p:cNvSpPr>
          <p:nvPr>
            <p:ph type="dt" sz="half" idx="10"/>
          </p:nvPr>
        </p:nvSpPr>
        <p:spPr/>
        <p:txBody>
          <a:bodyPr/>
          <a:lstStyle/>
          <a:p>
            <a:fld id="{81692BD9-D5C6-48FF-9EBD-CA75FA38FCF9}" type="datetime1">
              <a:rPr lang="en-US" smtClean="0"/>
              <a:t>9/15/2025</a:t>
            </a:fld>
            <a:endParaRPr lang="en-US" dirty="0"/>
          </a:p>
        </p:txBody>
      </p:sp>
      <p:sp>
        <p:nvSpPr>
          <p:cNvPr id="5" name="Footer Placeholder 4">
            <a:extLst>
              <a:ext uri="{FF2B5EF4-FFF2-40B4-BE49-F238E27FC236}">
                <a16:creationId xmlns:a16="http://schemas.microsoft.com/office/drawing/2014/main" id="{DA55917E-9C04-48D8-B8B1-E76164E9563D}"/>
              </a:ext>
            </a:extLst>
          </p:cNvPr>
          <p:cNvSpPr>
            <a:spLocks noGrp="1"/>
          </p:cNvSpPr>
          <p:nvPr>
            <p:ph type="ftr" sz="quarter" idx="11"/>
          </p:nvPr>
        </p:nvSpPr>
        <p:spPr/>
        <p:txBody>
          <a:bodyPr/>
          <a:lstStyle/>
          <a:p>
            <a:r>
              <a:rPr lang="en-US"/>
              <a:t>Copyright © 2007 - 2025 Carl M. Burnett</a:t>
            </a:r>
            <a:endParaRPr lang="en-US" dirty="0"/>
          </a:p>
        </p:txBody>
      </p:sp>
      <p:sp>
        <p:nvSpPr>
          <p:cNvPr id="6" name="Slide Number Placeholder 5">
            <a:extLst>
              <a:ext uri="{FF2B5EF4-FFF2-40B4-BE49-F238E27FC236}">
                <a16:creationId xmlns:a16="http://schemas.microsoft.com/office/drawing/2014/main" id="{E30D68A1-53D0-418D-B49C-1EAB02C53C9B}"/>
              </a:ext>
            </a:extLst>
          </p:cNvPr>
          <p:cNvSpPr>
            <a:spLocks noGrp="1"/>
          </p:cNvSpPr>
          <p:nvPr>
            <p:ph type="sldNum" sz="quarter" idx="12"/>
          </p:nvPr>
        </p:nvSpPr>
        <p:spPr/>
        <p:txBody>
          <a:bodyPr/>
          <a:lstStyle/>
          <a:p>
            <a:endParaRPr lang="en-US" dirty="0"/>
          </a:p>
          <a:p>
            <a:fld id="{BF5C1183-B085-4070-A402-C03A3F977D3D}" type="slidenum">
              <a:rPr lang="en-US" smtClean="0"/>
              <a:pPr/>
              <a:t>32</a:t>
            </a:fld>
            <a:endParaRPr lang="en-US" dirty="0"/>
          </a:p>
        </p:txBody>
      </p:sp>
      <p:sp>
        <p:nvSpPr>
          <p:cNvPr id="3" name="Text Placeholder 2">
            <a:extLst>
              <a:ext uri="{FF2B5EF4-FFF2-40B4-BE49-F238E27FC236}">
                <a16:creationId xmlns:a16="http://schemas.microsoft.com/office/drawing/2014/main" id="{A357DEDE-037C-4D2C-848F-C8A0127E4942}"/>
              </a:ext>
            </a:extLst>
          </p:cNvPr>
          <p:cNvSpPr>
            <a:spLocks noGrp="1"/>
          </p:cNvSpPr>
          <p:nvPr>
            <p:ph type="body" sz="quarter" idx="4294967295"/>
          </p:nvPr>
        </p:nvSpPr>
        <p:spPr>
          <a:xfrm>
            <a:off x="647700" y="1916006"/>
            <a:ext cx="2628900" cy="2769589"/>
          </a:xfrm>
        </p:spPr>
        <p:txBody>
          <a:bodyPr>
            <a:normAutofit/>
          </a:bodyPr>
          <a:lstStyle/>
          <a:p>
            <a:pPr marL="0" indent="0">
              <a:buNone/>
            </a:pPr>
            <a:r>
              <a:rPr lang="en-US" sz="1400" dirty="0">
                <a:latin typeface="Courier New" panose="02070309020205020404" pitchFamily="49" charset="0"/>
                <a:cs typeface="Courier New" panose="02070309020205020404" pitchFamily="49" charset="0"/>
              </a:rPr>
              <a:t>blur(value)</a:t>
            </a:r>
          </a:p>
          <a:p>
            <a:pPr marL="0" indent="0">
              <a:buNone/>
            </a:pPr>
            <a:r>
              <a:rPr lang="en-US" sz="1400" dirty="0">
                <a:latin typeface="Courier New" panose="02070309020205020404" pitchFamily="49" charset="0"/>
                <a:cs typeface="Courier New" panose="02070309020205020404" pitchFamily="49" charset="0"/>
              </a:rPr>
              <a:t>brightness(value)</a:t>
            </a:r>
          </a:p>
          <a:p>
            <a:pPr marL="0" indent="0">
              <a:buNone/>
            </a:pPr>
            <a:r>
              <a:rPr lang="en-US" sz="1400" dirty="0">
                <a:latin typeface="Courier New" panose="02070309020205020404" pitchFamily="49" charset="0"/>
                <a:cs typeface="Courier New" panose="02070309020205020404" pitchFamily="49" charset="0"/>
              </a:rPr>
              <a:t>contrast(value)</a:t>
            </a:r>
          </a:p>
          <a:p>
            <a:pPr marL="0" indent="0">
              <a:buNone/>
            </a:pPr>
            <a:r>
              <a:rPr lang="en-US" sz="1400" dirty="0">
                <a:latin typeface="Courier New" panose="02070309020205020404" pitchFamily="49" charset="0"/>
                <a:cs typeface="Courier New" panose="02070309020205020404" pitchFamily="49" charset="0"/>
              </a:rPr>
              <a:t>drop-shadow(values) </a:t>
            </a:r>
          </a:p>
          <a:p>
            <a:pPr marL="0" indent="0">
              <a:buNone/>
            </a:pPr>
            <a:r>
              <a:rPr lang="en-US" sz="1400" dirty="0">
                <a:latin typeface="Courier New" panose="02070309020205020404" pitchFamily="49" charset="0"/>
                <a:cs typeface="Courier New" panose="02070309020205020404" pitchFamily="49" charset="0"/>
              </a:rPr>
              <a:t>grayscale(value)</a:t>
            </a:r>
          </a:p>
          <a:p>
            <a:pPr marL="0" indent="0">
              <a:buNone/>
            </a:pPr>
            <a:r>
              <a:rPr lang="en-US" sz="1400" dirty="0">
                <a:latin typeface="Courier New" panose="02070309020205020404" pitchFamily="49" charset="0"/>
                <a:cs typeface="Courier New" panose="02070309020205020404" pitchFamily="49" charset="0"/>
              </a:rPr>
              <a:t>hue-rotate(angle)</a:t>
            </a:r>
          </a:p>
          <a:p>
            <a:pPr marL="0" indent="0">
              <a:buNone/>
            </a:pPr>
            <a:r>
              <a:rPr lang="en-US" sz="1400" dirty="0">
                <a:latin typeface="Courier New" panose="02070309020205020404" pitchFamily="49" charset="0"/>
                <a:cs typeface="Courier New" panose="02070309020205020404" pitchFamily="49" charset="0"/>
              </a:rPr>
              <a:t>invert(value)</a:t>
            </a:r>
          </a:p>
          <a:p>
            <a:pPr marL="0" indent="0">
              <a:buNone/>
            </a:pPr>
            <a:r>
              <a:rPr lang="en-US" sz="1400" dirty="0">
                <a:latin typeface="Courier New" panose="02070309020205020404" pitchFamily="49" charset="0"/>
                <a:cs typeface="Courier New" panose="02070309020205020404" pitchFamily="49" charset="0"/>
              </a:rPr>
              <a:t>opacity(value)</a:t>
            </a:r>
          </a:p>
          <a:p>
            <a:pPr marL="0" indent="0">
              <a:buNone/>
            </a:pPr>
            <a:r>
              <a:rPr lang="en-US" sz="1400" dirty="0">
                <a:latin typeface="Courier New" panose="02070309020205020404" pitchFamily="49" charset="0"/>
                <a:cs typeface="Courier New" panose="02070309020205020404" pitchFamily="49" charset="0"/>
              </a:rPr>
              <a:t>saturate(value)</a:t>
            </a:r>
          </a:p>
          <a:p>
            <a:pPr marL="0" indent="0">
              <a:buNone/>
            </a:pPr>
            <a:r>
              <a:rPr lang="en-US" sz="1400" dirty="0">
                <a:latin typeface="Courier New" panose="02070309020205020404" pitchFamily="49" charset="0"/>
                <a:cs typeface="Courier New" panose="02070309020205020404" pitchFamily="49" charset="0"/>
              </a:rPr>
              <a:t>sepia(value)</a:t>
            </a:r>
          </a:p>
          <a:p>
            <a:pPr marL="0" indent="0">
              <a:buNone/>
            </a:pPr>
            <a:endParaRPr lang="en-US" sz="1400" dirty="0">
              <a:latin typeface="Courier New" panose="02070309020205020404" pitchFamily="49" charset="0"/>
              <a:cs typeface="Courier New" panose="02070309020205020404" pitchFamily="49" charset="0"/>
            </a:endParaRPr>
          </a:p>
        </p:txBody>
      </p:sp>
      <p:sp>
        <p:nvSpPr>
          <p:cNvPr id="12" name="Rectangle 11">
            <a:extLst>
              <a:ext uri="{FF2B5EF4-FFF2-40B4-BE49-F238E27FC236}">
                <a16:creationId xmlns:a16="http://schemas.microsoft.com/office/drawing/2014/main" id="{0B26C9D1-8F1F-490E-A62D-1B4DA8E33EC0}"/>
              </a:ext>
            </a:extLst>
          </p:cNvPr>
          <p:cNvSpPr/>
          <p:nvPr/>
        </p:nvSpPr>
        <p:spPr>
          <a:xfrm>
            <a:off x="533400" y="1120496"/>
            <a:ext cx="3191899" cy="307777"/>
          </a:xfrm>
          <a:prstGeom prst="rect">
            <a:avLst/>
          </a:prstGeom>
        </p:spPr>
        <p:txBody>
          <a:bodyPr wrap="none">
            <a:spAutoFit/>
          </a:bodyPr>
          <a:lstStyle/>
          <a:p>
            <a:r>
              <a:rPr lang="en-US" sz="1400" b="1" dirty="0">
                <a:latin typeface="Courier New" panose="02070309020205020404" pitchFamily="49" charset="0"/>
                <a:cs typeface="Courier New" panose="02070309020205020404" pitchFamily="49" charset="0"/>
              </a:rPr>
              <a:t>filter: </a:t>
            </a:r>
            <a:r>
              <a:rPr lang="en-US" sz="1400" b="1" dirty="0" err="1">
                <a:latin typeface="Courier New" panose="02070309020205020404" pitchFamily="49" charset="0"/>
                <a:cs typeface="Courier New" panose="02070309020205020404" pitchFamily="49" charset="0"/>
              </a:rPr>
              <a:t>filtermethod</a:t>
            </a:r>
            <a:r>
              <a:rPr lang="en-US" sz="1400" b="1" dirty="0">
                <a:latin typeface="Courier New" panose="02070309020205020404" pitchFamily="49" charset="0"/>
                <a:cs typeface="Courier New" panose="02070309020205020404" pitchFamily="49" charset="0"/>
              </a:rPr>
              <a:t>(value);</a:t>
            </a:r>
          </a:p>
        </p:txBody>
      </p:sp>
      <p:sp>
        <p:nvSpPr>
          <p:cNvPr id="13" name="Rectangle 12">
            <a:extLst>
              <a:ext uri="{FF2B5EF4-FFF2-40B4-BE49-F238E27FC236}">
                <a16:creationId xmlns:a16="http://schemas.microsoft.com/office/drawing/2014/main" id="{A0874978-41FD-49EF-BD34-E0404AD05CA0}"/>
              </a:ext>
            </a:extLst>
          </p:cNvPr>
          <p:cNvSpPr/>
          <p:nvPr/>
        </p:nvSpPr>
        <p:spPr>
          <a:xfrm>
            <a:off x="518720" y="1441307"/>
            <a:ext cx="2541593" cy="461665"/>
          </a:xfrm>
          <a:prstGeom prst="rect">
            <a:avLst/>
          </a:prstGeom>
        </p:spPr>
        <p:txBody>
          <a:bodyPr wrap="none">
            <a:spAutoFit/>
          </a:bodyPr>
          <a:lstStyle/>
          <a:p>
            <a:r>
              <a:rPr lang="en-US" sz="2400" b="1" dirty="0">
                <a:solidFill>
                  <a:schemeClr val="accent2">
                    <a:lumMod val="50000"/>
                  </a:schemeClr>
                </a:solidFill>
                <a:effectLst>
                  <a:outerShdw blurRad="38100" dist="38100" dir="2700000" algn="tl">
                    <a:srgbClr val="000000">
                      <a:alpha val="43137"/>
                    </a:srgbClr>
                  </a:outerShdw>
                </a:effectLst>
                <a:latin typeface="+mj-lt"/>
              </a:rPr>
              <a:t>The filter methods</a:t>
            </a:r>
          </a:p>
        </p:txBody>
      </p:sp>
      <p:sp>
        <p:nvSpPr>
          <p:cNvPr id="14" name="Title 1">
            <a:extLst>
              <a:ext uri="{FF2B5EF4-FFF2-40B4-BE49-F238E27FC236}">
                <a16:creationId xmlns:a16="http://schemas.microsoft.com/office/drawing/2014/main" id="{4564EB0E-728C-4C4E-AB31-EF46DE54082B}"/>
              </a:ext>
            </a:extLst>
          </p:cNvPr>
          <p:cNvSpPr txBox="1">
            <a:spLocks/>
          </p:cNvSpPr>
          <p:nvPr/>
        </p:nvSpPr>
        <p:spPr>
          <a:xfrm>
            <a:off x="3848100" y="1130299"/>
            <a:ext cx="4572000" cy="288602"/>
          </a:xfrm>
          <a:prstGeom prst="rect">
            <a:avLst/>
          </a:prstGeom>
        </p:spPr>
        <p:txBody>
          <a:bodyPr vert="horz" lIns="0" tIns="45720" rIns="0" bIns="0" anchor="b">
            <a:normAutofit fontScale="92500" lnSpcReduction="10000"/>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1800" b="1" dirty="0">
                <a:solidFill>
                  <a:schemeClr val="accent2">
                    <a:lumMod val="50000"/>
                  </a:schemeClr>
                </a:solidFill>
                <a:effectLst>
                  <a:outerShdw blurRad="38100" dist="38100" dir="2700000" algn="tl">
                    <a:srgbClr val="000000">
                      <a:alpha val="43137"/>
                    </a:srgbClr>
                  </a:outerShdw>
                </a:effectLst>
              </a:rPr>
              <a:t>An image before and after its colors are inverted</a:t>
            </a:r>
          </a:p>
        </p:txBody>
      </p:sp>
      <p:pic>
        <p:nvPicPr>
          <p:cNvPr id="15" name="Content Placeholder 10" descr="See page 563 in book" title="See slide title">
            <a:extLst>
              <a:ext uri="{FF2B5EF4-FFF2-40B4-BE49-F238E27FC236}">
                <a16:creationId xmlns:a16="http://schemas.microsoft.com/office/drawing/2014/main" id="{711B3277-F353-4D2F-988D-F34B93A4FC67}"/>
              </a:ext>
            </a:extLst>
          </p:cNvPr>
          <p:cNvPicPr>
            <a:picLocks noChangeAspect="1"/>
          </p:cNvPicPr>
          <p:nvPr/>
        </p:nvPicPr>
        <p:blipFill>
          <a:blip r:embed="rId2"/>
          <a:stretch>
            <a:fillRect/>
          </a:stretch>
        </p:blipFill>
        <p:spPr>
          <a:xfrm>
            <a:off x="4905375" y="1454186"/>
            <a:ext cx="2628900" cy="1458525"/>
          </a:xfrm>
          <a:prstGeom prst="rect">
            <a:avLst/>
          </a:prstGeom>
        </p:spPr>
      </p:pic>
      <p:sp>
        <p:nvSpPr>
          <p:cNvPr id="16" name="Text Placeholder 3">
            <a:extLst>
              <a:ext uri="{FF2B5EF4-FFF2-40B4-BE49-F238E27FC236}">
                <a16:creationId xmlns:a16="http://schemas.microsoft.com/office/drawing/2014/main" id="{72B0544A-62D3-4326-8531-FB3EC24034D7}"/>
              </a:ext>
            </a:extLst>
          </p:cNvPr>
          <p:cNvSpPr txBox="1">
            <a:spLocks/>
          </p:cNvSpPr>
          <p:nvPr/>
        </p:nvSpPr>
        <p:spPr>
          <a:xfrm>
            <a:off x="3448050" y="2947996"/>
            <a:ext cx="5543550" cy="342900"/>
          </a:xfrm>
          <a:prstGeom prst="rect">
            <a:avLst/>
          </a:prstGeom>
        </p:spPr>
        <p:txBody>
          <a:bodyPr>
            <a:normAutofit/>
          </a:bodyPr>
          <a:lstStyle>
            <a:lvl1pPr marL="274320" indent="-274320" algn="l" rtl="0" eaLnBrk="1" latinLnBrk="0" hangingPunct="1">
              <a:spcBef>
                <a:spcPct val="20000"/>
              </a:spcBef>
              <a:buClr>
                <a:schemeClr val="accent3"/>
              </a:buClr>
              <a:buSzPct val="95000"/>
              <a:buFont typeface="Wingdings 2"/>
              <a:buChar char=""/>
              <a:defRPr kumimoji="0" sz="2600" b="1" kern="1200">
                <a:solidFill>
                  <a:schemeClr val="tx1"/>
                </a:solidFill>
                <a:latin typeface="+mj-lt"/>
                <a:ea typeface="Verdana" panose="020B0604030504040204" pitchFamily="34" charset="0"/>
                <a:cs typeface="Verdana" panose="020B0604030504040204" pitchFamily="34" charset="0"/>
              </a:defRPr>
            </a:lvl1pPr>
            <a:lvl2pPr marL="640080" indent="-246888" algn="l" rtl="0" eaLnBrk="1" latinLnBrk="0" hangingPunct="1">
              <a:spcBef>
                <a:spcPct val="20000"/>
              </a:spcBef>
              <a:buClr>
                <a:schemeClr val="accent1"/>
              </a:buClr>
              <a:buSzPct val="85000"/>
              <a:buFont typeface="Wingdings 2"/>
              <a:buChar char=""/>
              <a:defRPr kumimoji="0" sz="2400" b="1" kern="1200">
                <a:solidFill>
                  <a:schemeClr val="tx1"/>
                </a:solidFill>
                <a:latin typeface="+mj-lt"/>
                <a:ea typeface="Verdana" panose="020B0604030504040204" pitchFamily="34" charset="0"/>
                <a:cs typeface="Verdana" panose="020B0604030504040204" pitchFamily="34" charset="0"/>
              </a:defRPr>
            </a:lvl2pPr>
            <a:lvl3pPr marL="914400" indent="-246888" algn="l" rtl="0" eaLnBrk="1" latinLnBrk="0" hangingPunct="1">
              <a:spcBef>
                <a:spcPct val="20000"/>
              </a:spcBef>
              <a:buClr>
                <a:schemeClr val="accent2"/>
              </a:buClr>
              <a:buSzPct val="70000"/>
              <a:buFont typeface="Wingdings 2"/>
              <a:buChar char=""/>
              <a:defRPr kumimoji="0" sz="2100" b="1" kern="1200">
                <a:solidFill>
                  <a:schemeClr val="tx1"/>
                </a:solidFill>
                <a:latin typeface="+mj-lt"/>
                <a:ea typeface="Verdana" panose="020B0604030504040204" pitchFamily="34" charset="0"/>
                <a:cs typeface="Verdana" panose="020B0604030504040204" pitchFamily="34" charset="0"/>
              </a:defRPr>
            </a:lvl3pPr>
            <a:lvl4pPr marL="1188720" indent="-210312" algn="l" rtl="0" eaLnBrk="1" latinLnBrk="0" hangingPunct="1">
              <a:spcBef>
                <a:spcPct val="20000"/>
              </a:spcBef>
              <a:buClr>
                <a:schemeClr val="accent3"/>
              </a:buClr>
              <a:buSzPct val="65000"/>
              <a:buFont typeface="Wingdings 2"/>
              <a:buChar char=""/>
              <a:defRPr kumimoji="0" sz="2000" b="1" kern="1200">
                <a:solidFill>
                  <a:schemeClr val="tx1"/>
                </a:solidFill>
                <a:latin typeface="+mj-lt"/>
                <a:ea typeface="Verdana" panose="020B0604030504040204" pitchFamily="34" charset="0"/>
                <a:cs typeface="Verdana" panose="020B0604030504040204" pitchFamily="34" charset="0"/>
              </a:defRPr>
            </a:lvl4pPr>
            <a:lvl5pPr marL="1463040" indent="-210312" algn="l" rtl="0" eaLnBrk="1" latinLnBrk="0" hangingPunct="1">
              <a:spcBef>
                <a:spcPct val="20000"/>
              </a:spcBef>
              <a:buClr>
                <a:schemeClr val="accent4"/>
              </a:buClr>
              <a:buSzPct val="65000"/>
              <a:buFont typeface="Wingdings 2"/>
              <a:buChar char=""/>
              <a:defRPr kumimoji="0" sz="2000" b="1" kern="1200">
                <a:solidFill>
                  <a:schemeClr val="tx1"/>
                </a:solidFill>
                <a:latin typeface="+mj-lt"/>
                <a:ea typeface="Verdana" panose="020B0604030504040204" pitchFamily="34" charset="0"/>
                <a:cs typeface="Verdana" panose="020B0604030504040204"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US" sz="1600" dirty="0">
                <a:solidFill>
                  <a:schemeClr val="accent2">
                    <a:lumMod val="50000"/>
                  </a:schemeClr>
                </a:solidFill>
                <a:effectLst>
                  <a:outerShdw blurRad="38100" dist="38100" dir="2700000" algn="tl">
                    <a:srgbClr val="000000">
                      <a:alpha val="43137"/>
                    </a:srgbClr>
                  </a:outerShdw>
                </a:effectLst>
              </a:rPr>
              <a:t>The HTML for the images</a:t>
            </a:r>
          </a:p>
          <a:p>
            <a:pPr marL="0" indent="0">
              <a:buNone/>
            </a:pPr>
            <a:endParaRPr lang="en-US" sz="1600" dirty="0">
              <a:solidFill>
                <a:schemeClr val="accent2">
                  <a:lumMod val="50000"/>
                </a:schemeClr>
              </a:solidFill>
              <a:effectLst>
                <a:outerShdw blurRad="38100" dist="38100" dir="2700000" algn="tl">
                  <a:srgbClr val="000000">
                    <a:alpha val="43137"/>
                  </a:srgbClr>
                </a:outerShdw>
              </a:effectLst>
            </a:endParaRPr>
          </a:p>
        </p:txBody>
      </p:sp>
      <p:sp>
        <p:nvSpPr>
          <p:cNvPr id="17" name="Text Placeholder 4">
            <a:extLst>
              <a:ext uri="{FF2B5EF4-FFF2-40B4-BE49-F238E27FC236}">
                <a16:creationId xmlns:a16="http://schemas.microsoft.com/office/drawing/2014/main" id="{7F0D6D14-B518-45AC-83E2-BAF63F71396C}"/>
              </a:ext>
            </a:extLst>
          </p:cNvPr>
          <p:cNvSpPr txBox="1">
            <a:spLocks/>
          </p:cNvSpPr>
          <p:nvPr/>
        </p:nvSpPr>
        <p:spPr>
          <a:xfrm>
            <a:off x="3505200" y="3304723"/>
            <a:ext cx="5486400" cy="439244"/>
          </a:xfrm>
          <a:prstGeom prst="rect">
            <a:avLst/>
          </a:prstGeom>
        </p:spPr>
        <p:txBody>
          <a:bodyPr/>
          <a:lstStyle>
            <a:lvl1pPr marL="274320" indent="-274320" algn="l" rtl="0" eaLnBrk="1" latinLnBrk="0" hangingPunct="1">
              <a:spcBef>
                <a:spcPct val="20000"/>
              </a:spcBef>
              <a:buClr>
                <a:schemeClr val="accent3"/>
              </a:buClr>
              <a:buSzPct val="95000"/>
              <a:buFont typeface="Wingdings 2"/>
              <a:buChar char=""/>
              <a:defRPr kumimoji="0" sz="2600" b="1" kern="1200">
                <a:solidFill>
                  <a:schemeClr val="tx1"/>
                </a:solidFill>
                <a:latin typeface="+mj-lt"/>
                <a:ea typeface="Verdana" panose="020B0604030504040204" pitchFamily="34" charset="0"/>
                <a:cs typeface="Verdana" panose="020B0604030504040204" pitchFamily="34" charset="0"/>
              </a:defRPr>
            </a:lvl1pPr>
            <a:lvl2pPr marL="640080" indent="-246888" algn="l" rtl="0" eaLnBrk="1" latinLnBrk="0" hangingPunct="1">
              <a:spcBef>
                <a:spcPct val="20000"/>
              </a:spcBef>
              <a:buClr>
                <a:schemeClr val="accent1"/>
              </a:buClr>
              <a:buSzPct val="85000"/>
              <a:buFont typeface="Wingdings 2"/>
              <a:buChar char=""/>
              <a:defRPr kumimoji="0" sz="2400" b="1" kern="1200">
                <a:solidFill>
                  <a:schemeClr val="tx1"/>
                </a:solidFill>
                <a:latin typeface="+mj-lt"/>
                <a:ea typeface="Verdana" panose="020B0604030504040204" pitchFamily="34" charset="0"/>
                <a:cs typeface="Verdana" panose="020B0604030504040204" pitchFamily="34" charset="0"/>
              </a:defRPr>
            </a:lvl2pPr>
            <a:lvl3pPr marL="914400" indent="-246888" algn="l" rtl="0" eaLnBrk="1" latinLnBrk="0" hangingPunct="1">
              <a:spcBef>
                <a:spcPct val="20000"/>
              </a:spcBef>
              <a:buClr>
                <a:schemeClr val="accent2"/>
              </a:buClr>
              <a:buSzPct val="70000"/>
              <a:buFont typeface="Wingdings 2"/>
              <a:buChar char=""/>
              <a:defRPr kumimoji="0" sz="2100" b="1" kern="1200">
                <a:solidFill>
                  <a:schemeClr val="tx1"/>
                </a:solidFill>
                <a:latin typeface="+mj-lt"/>
                <a:ea typeface="Verdana" panose="020B0604030504040204" pitchFamily="34" charset="0"/>
                <a:cs typeface="Verdana" panose="020B0604030504040204" pitchFamily="34" charset="0"/>
              </a:defRPr>
            </a:lvl3pPr>
            <a:lvl4pPr marL="1188720" indent="-210312" algn="l" rtl="0" eaLnBrk="1" latinLnBrk="0" hangingPunct="1">
              <a:spcBef>
                <a:spcPct val="20000"/>
              </a:spcBef>
              <a:buClr>
                <a:schemeClr val="accent3"/>
              </a:buClr>
              <a:buSzPct val="65000"/>
              <a:buFont typeface="Wingdings 2"/>
              <a:buChar char=""/>
              <a:defRPr kumimoji="0" sz="2000" b="1" kern="1200">
                <a:solidFill>
                  <a:schemeClr val="tx1"/>
                </a:solidFill>
                <a:latin typeface="+mj-lt"/>
                <a:ea typeface="Verdana" panose="020B0604030504040204" pitchFamily="34" charset="0"/>
                <a:cs typeface="Verdana" panose="020B0604030504040204" pitchFamily="34" charset="0"/>
              </a:defRPr>
            </a:lvl4pPr>
            <a:lvl5pPr marL="1463040" indent="-210312" algn="l" rtl="0" eaLnBrk="1" latinLnBrk="0" hangingPunct="1">
              <a:spcBef>
                <a:spcPct val="20000"/>
              </a:spcBef>
              <a:buClr>
                <a:schemeClr val="accent4"/>
              </a:buClr>
              <a:buSzPct val="65000"/>
              <a:buFont typeface="Wingdings 2"/>
              <a:buChar char=""/>
              <a:defRPr kumimoji="0" sz="2000" b="1" kern="1200">
                <a:solidFill>
                  <a:schemeClr val="tx1"/>
                </a:solidFill>
                <a:latin typeface="+mj-lt"/>
                <a:ea typeface="Verdana" panose="020B0604030504040204" pitchFamily="34" charset="0"/>
                <a:cs typeface="Verdana" panose="020B0604030504040204"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spcBef>
                <a:spcPts val="0"/>
              </a:spcBef>
              <a:buNone/>
              <a:tabLst>
                <a:tab pos="1028700" algn="l"/>
              </a:tabLst>
            </a:pPr>
            <a:r>
              <a:rPr lang="en-US" sz="1000" dirty="0">
                <a:latin typeface="Courier New" panose="02070309020205020404" pitchFamily="49" charset="0"/>
                <a:ea typeface="Times New Roman" panose="02020603050405020304" pitchFamily="18" charset="0"/>
                <a:cs typeface="Times New Roman" panose="02020603050405020304" pitchFamily="18" charset="0"/>
              </a:rPr>
              <a:t>&lt;li&gt;Original&lt;</a:t>
            </a:r>
            <a:r>
              <a:rPr lang="en-US" sz="1000" dirty="0" err="1">
                <a:latin typeface="Courier New" panose="02070309020205020404" pitchFamily="49" charset="0"/>
                <a:ea typeface="Times New Roman" panose="02020603050405020304" pitchFamily="18" charset="0"/>
                <a:cs typeface="Times New Roman" panose="02020603050405020304" pitchFamily="18" charset="0"/>
              </a:rPr>
              <a:t>br</a:t>
            </a:r>
            <a:r>
              <a:rPr lang="en-US" sz="1000" dirty="0">
                <a:latin typeface="Courier New" panose="02070309020205020404" pitchFamily="49" charset="0"/>
                <a:ea typeface="Times New Roman" panose="02020603050405020304" pitchFamily="18" charset="0"/>
                <a:cs typeface="Times New Roman" panose="02020603050405020304" pitchFamily="18" charset="0"/>
              </a:rPr>
              <a:t>&gt;&lt;</a:t>
            </a:r>
            <a:r>
              <a:rPr lang="en-US" sz="1000" dirty="0" err="1">
                <a:latin typeface="Courier New" panose="02070309020205020404" pitchFamily="49" charset="0"/>
                <a:ea typeface="Times New Roman" panose="02020603050405020304" pitchFamily="18" charset="0"/>
                <a:cs typeface="Times New Roman" panose="02020603050405020304" pitchFamily="18" charset="0"/>
              </a:rPr>
              <a:t>img</a:t>
            </a:r>
            <a:r>
              <a:rPr lang="en-US" sz="1000" dirty="0">
                <a:latin typeface="Courier New" panose="02070309020205020404" pitchFamily="49" charset="0"/>
                <a:ea typeface="Times New Roman" panose="02020603050405020304" pitchFamily="18" charset="0"/>
                <a:cs typeface="Times New Roman" panose="02020603050405020304" pitchFamily="18" charset="0"/>
              </a:rPr>
              <a:t> </a:t>
            </a:r>
            <a:r>
              <a:rPr lang="en-US" sz="1000" dirty="0" err="1">
                <a:latin typeface="Courier New" panose="02070309020205020404" pitchFamily="49" charset="0"/>
                <a:ea typeface="Times New Roman" panose="02020603050405020304" pitchFamily="18" charset="0"/>
                <a:cs typeface="Times New Roman" panose="02020603050405020304" pitchFamily="18" charset="0"/>
              </a:rPr>
              <a:t>src</a:t>
            </a:r>
            <a:r>
              <a:rPr lang="en-US" sz="1000" dirty="0">
                <a:latin typeface="Courier New" panose="02070309020205020404" pitchFamily="49" charset="0"/>
                <a:ea typeface="Times New Roman" panose="02020603050405020304" pitchFamily="18" charset="0"/>
                <a:cs typeface="Times New Roman" panose="02020603050405020304" pitchFamily="18" charset="0"/>
              </a:rPr>
              <a:t>="images/01.jpg" alt=""&gt;&lt;/li&gt;</a:t>
            </a:r>
          </a:p>
          <a:p>
            <a:pPr marL="0" indent="0">
              <a:spcBef>
                <a:spcPts val="0"/>
              </a:spcBef>
              <a:buNone/>
              <a:tabLst>
                <a:tab pos="1028700" algn="l"/>
              </a:tabLst>
            </a:pPr>
            <a:r>
              <a:rPr lang="en-US" sz="1000" dirty="0">
                <a:latin typeface="Courier New" panose="02070309020205020404" pitchFamily="49" charset="0"/>
                <a:ea typeface="Times New Roman" panose="02020603050405020304" pitchFamily="18" charset="0"/>
                <a:cs typeface="Times New Roman" panose="02020603050405020304" pitchFamily="18" charset="0"/>
              </a:rPr>
              <a:t>&lt;li&gt;Inverted&lt;</a:t>
            </a:r>
            <a:r>
              <a:rPr lang="en-US" sz="1000" dirty="0" err="1">
                <a:latin typeface="Courier New" panose="02070309020205020404" pitchFamily="49" charset="0"/>
                <a:ea typeface="Times New Roman" panose="02020603050405020304" pitchFamily="18" charset="0"/>
                <a:cs typeface="Times New Roman" panose="02020603050405020304" pitchFamily="18" charset="0"/>
              </a:rPr>
              <a:t>br</a:t>
            </a:r>
            <a:r>
              <a:rPr lang="en-US" sz="1000" dirty="0">
                <a:latin typeface="Courier New" panose="02070309020205020404" pitchFamily="49" charset="0"/>
                <a:ea typeface="Times New Roman" panose="02020603050405020304" pitchFamily="18" charset="0"/>
                <a:cs typeface="Times New Roman" panose="02020603050405020304" pitchFamily="18" charset="0"/>
              </a:rPr>
              <a:t>&gt;&lt;</a:t>
            </a:r>
            <a:r>
              <a:rPr lang="en-US" sz="1000" dirty="0" err="1">
                <a:latin typeface="Courier New" panose="02070309020205020404" pitchFamily="49" charset="0"/>
                <a:ea typeface="Times New Roman" panose="02020603050405020304" pitchFamily="18" charset="0"/>
                <a:cs typeface="Times New Roman" panose="02020603050405020304" pitchFamily="18" charset="0"/>
              </a:rPr>
              <a:t>img</a:t>
            </a:r>
            <a:r>
              <a:rPr lang="en-US" sz="1000" dirty="0">
                <a:latin typeface="Courier New" panose="02070309020205020404" pitchFamily="49" charset="0"/>
                <a:ea typeface="Times New Roman" panose="02020603050405020304" pitchFamily="18" charset="0"/>
                <a:cs typeface="Times New Roman" panose="02020603050405020304" pitchFamily="18" charset="0"/>
              </a:rPr>
              <a:t> </a:t>
            </a:r>
            <a:r>
              <a:rPr lang="en-US" sz="1000" dirty="0" err="1">
                <a:latin typeface="Courier New" panose="02070309020205020404" pitchFamily="49" charset="0"/>
                <a:ea typeface="Times New Roman" panose="02020603050405020304" pitchFamily="18" charset="0"/>
                <a:cs typeface="Times New Roman" panose="02020603050405020304" pitchFamily="18" charset="0"/>
              </a:rPr>
              <a:t>src</a:t>
            </a:r>
            <a:r>
              <a:rPr lang="en-US" sz="1000" dirty="0">
                <a:latin typeface="Courier New" panose="02070309020205020404" pitchFamily="49" charset="0"/>
                <a:ea typeface="Times New Roman" panose="02020603050405020304" pitchFamily="18" charset="0"/>
                <a:cs typeface="Times New Roman" panose="02020603050405020304" pitchFamily="18" charset="0"/>
              </a:rPr>
              <a:t>="images/01.jpg" class="image1” alt=""&gt;&lt;/li&gt;</a:t>
            </a:r>
          </a:p>
        </p:txBody>
      </p:sp>
      <p:sp>
        <p:nvSpPr>
          <p:cNvPr id="18" name="Text Placeholder 5">
            <a:extLst>
              <a:ext uri="{FF2B5EF4-FFF2-40B4-BE49-F238E27FC236}">
                <a16:creationId xmlns:a16="http://schemas.microsoft.com/office/drawing/2014/main" id="{7A476E02-6DCC-4269-BEF8-CCE407BDB038}"/>
              </a:ext>
            </a:extLst>
          </p:cNvPr>
          <p:cNvSpPr txBox="1">
            <a:spLocks/>
          </p:cNvSpPr>
          <p:nvPr/>
        </p:nvSpPr>
        <p:spPr>
          <a:xfrm>
            <a:off x="3484145" y="3726239"/>
            <a:ext cx="3886200" cy="342900"/>
          </a:xfrm>
          <a:prstGeom prst="rect">
            <a:avLst/>
          </a:prstGeom>
        </p:spPr>
        <p:txBody>
          <a:bodyPr>
            <a:normAutofit/>
          </a:bodyPr>
          <a:lstStyle>
            <a:lvl1pPr marL="274320" indent="-274320" algn="l" rtl="0" eaLnBrk="1" latinLnBrk="0" hangingPunct="1">
              <a:spcBef>
                <a:spcPct val="20000"/>
              </a:spcBef>
              <a:buClr>
                <a:schemeClr val="accent3"/>
              </a:buClr>
              <a:buSzPct val="95000"/>
              <a:buFont typeface="Wingdings 2"/>
              <a:buChar char=""/>
              <a:defRPr kumimoji="0" sz="2600" b="1" kern="1200">
                <a:solidFill>
                  <a:schemeClr val="tx1"/>
                </a:solidFill>
                <a:latin typeface="+mj-lt"/>
                <a:ea typeface="Verdana" panose="020B0604030504040204" pitchFamily="34" charset="0"/>
                <a:cs typeface="Verdana" panose="020B0604030504040204" pitchFamily="34" charset="0"/>
              </a:defRPr>
            </a:lvl1pPr>
            <a:lvl2pPr marL="640080" indent="-246888" algn="l" rtl="0" eaLnBrk="1" latinLnBrk="0" hangingPunct="1">
              <a:spcBef>
                <a:spcPct val="20000"/>
              </a:spcBef>
              <a:buClr>
                <a:schemeClr val="accent1"/>
              </a:buClr>
              <a:buSzPct val="85000"/>
              <a:buFont typeface="Wingdings 2"/>
              <a:buChar char=""/>
              <a:defRPr kumimoji="0" sz="2400" b="1" kern="1200">
                <a:solidFill>
                  <a:schemeClr val="tx1"/>
                </a:solidFill>
                <a:latin typeface="+mj-lt"/>
                <a:ea typeface="Verdana" panose="020B0604030504040204" pitchFamily="34" charset="0"/>
                <a:cs typeface="Verdana" panose="020B0604030504040204" pitchFamily="34" charset="0"/>
              </a:defRPr>
            </a:lvl2pPr>
            <a:lvl3pPr marL="914400" indent="-246888" algn="l" rtl="0" eaLnBrk="1" latinLnBrk="0" hangingPunct="1">
              <a:spcBef>
                <a:spcPct val="20000"/>
              </a:spcBef>
              <a:buClr>
                <a:schemeClr val="accent2"/>
              </a:buClr>
              <a:buSzPct val="70000"/>
              <a:buFont typeface="Wingdings 2"/>
              <a:buChar char=""/>
              <a:defRPr kumimoji="0" sz="2100" b="1" kern="1200">
                <a:solidFill>
                  <a:schemeClr val="tx1"/>
                </a:solidFill>
                <a:latin typeface="+mj-lt"/>
                <a:ea typeface="Verdana" panose="020B0604030504040204" pitchFamily="34" charset="0"/>
                <a:cs typeface="Verdana" panose="020B0604030504040204" pitchFamily="34" charset="0"/>
              </a:defRPr>
            </a:lvl3pPr>
            <a:lvl4pPr marL="1188720" indent="-210312" algn="l" rtl="0" eaLnBrk="1" latinLnBrk="0" hangingPunct="1">
              <a:spcBef>
                <a:spcPct val="20000"/>
              </a:spcBef>
              <a:buClr>
                <a:schemeClr val="accent3"/>
              </a:buClr>
              <a:buSzPct val="65000"/>
              <a:buFont typeface="Wingdings 2"/>
              <a:buChar char=""/>
              <a:defRPr kumimoji="0" sz="2000" b="1" kern="1200">
                <a:solidFill>
                  <a:schemeClr val="tx1"/>
                </a:solidFill>
                <a:latin typeface="+mj-lt"/>
                <a:ea typeface="Verdana" panose="020B0604030504040204" pitchFamily="34" charset="0"/>
                <a:cs typeface="Verdana" panose="020B0604030504040204" pitchFamily="34" charset="0"/>
              </a:defRPr>
            </a:lvl4pPr>
            <a:lvl5pPr marL="1463040" indent="-210312" algn="l" rtl="0" eaLnBrk="1" latinLnBrk="0" hangingPunct="1">
              <a:spcBef>
                <a:spcPct val="20000"/>
              </a:spcBef>
              <a:buClr>
                <a:schemeClr val="accent4"/>
              </a:buClr>
              <a:buSzPct val="65000"/>
              <a:buFont typeface="Wingdings 2"/>
              <a:buChar char=""/>
              <a:defRPr kumimoji="0" sz="2000" b="1" kern="1200">
                <a:solidFill>
                  <a:schemeClr val="tx1"/>
                </a:solidFill>
                <a:latin typeface="+mj-lt"/>
                <a:ea typeface="Verdana" panose="020B0604030504040204" pitchFamily="34" charset="0"/>
                <a:cs typeface="Verdana" panose="020B0604030504040204"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US" sz="1600" dirty="0">
                <a:solidFill>
                  <a:schemeClr val="accent2">
                    <a:lumMod val="50000"/>
                  </a:schemeClr>
                </a:solidFill>
                <a:effectLst>
                  <a:outerShdw blurRad="38100" dist="38100" dir="2700000" algn="tl">
                    <a:srgbClr val="000000">
                      <a:alpha val="43137"/>
                    </a:srgbClr>
                  </a:outerShdw>
                </a:effectLst>
              </a:rPr>
              <a:t>The CSS for the filter</a:t>
            </a:r>
          </a:p>
          <a:p>
            <a:pPr marL="0" indent="0">
              <a:buNone/>
            </a:pPr>
            <a:endParaRPr lang="en-US" sz="1600" dirty="0">
              <a:solidFill>
                <a:schemeClr val="accent2">
                  <a:lumMod val="50000"/>
                </a:schemeClr>
              </a:solidFill>
              <a:effectLst>
                <a:outerShdw blurRad="38100" dist="38100" dir="2700000" algn="tl">
                  <a:srgbClr val="000000">
                    <a:alpha val="43137"/>
                  </a:srgbClr>
                </a:outerShdw>
              </a:effectLst>
            </a:endParaRPr>
          </a:p>
        </p:txBody>
      </p:sp>
      <p:sp>
        <p:nvSpPr>
          <p:cNvPr id="19" name="Text Placeholder 6">
            <a:extLst>
              <a:ext uri="{FF2B5EF4-FFF2-40B4-BE49-F238E27FC236}">
                <a16:creationId xmlns:a16="http://schemas.microsoft.com/office/drawing/2014/main" id="{017C3D06-2E9C-46D5-836F-F05B4B022343}"/>
              </a:ext>
            </a:extLst>
          </p:cNvPr>
          <p:cNvSpPr txBox="1">
            <a:spLocks/>
          </p:cNvSpPr>
          <p:nvPr/>
        </p:nvSpPr>
        <p:spPr>
          <a:xfrm>
            <a:off x="3505200" y="4176618"/>
            <a:ext cx="4343400" cy="273844"/>
          </a:xfrm>
          <a:prstGeom prst="rect">
            <a:avLst/>
          </a:prstGeom>
        </p:spPr>
        <p:txBody>
          <a:bodyPr/>
          <a:lstStyle>
            <a:lvl1pPr marL="274320" indent="-274320" algn="l" rtl="0" eaLnBrk="1" latinLnBrk="0" hangingPunct="1">
              <a:spcBef>
                <a:spcPct val="20000"/>
              </a:spcBef>
              <a:buClr>
                <a:schemeClr val="accent3"/>
              </a:buClr>
              <a:buSzPct val="95000"/>
              <a:buFont typeface="Wingdings 2"/>
              <a:buChar char=""/>
              <a:defRPr kumimoji="0" sz="2600" b="1" kern="1200">
                <a:solidFill>
                  <a:schemeClr val="tx1"/>
                </a:solidFill>
                <a:latin typeface="+mj-lt"/>
                <a:ea typeface="Verdana" panose="020B0604030504040204" pitchFamily="34" charset="0"/>
                <a:cs typeface="Verdana" panose="020B0604030504040204" pitchFamily="34" charset="0"/>
              </a:defRPr>
            </a:lvl1pPr>
            <a:lvl2pPr marL="640080" indent="-246888" algn="l" rtl="0" eaLnBrk="1" latinLnBrk="0" hangingPunct="1">
              <a:spcBef>
                <a:spcPct val="20000"/>
              </a:spcBef>
              <a:buClr>
                <a:schemeClr val="accent1"/>
              </a:buClr>
              <a:buSzPct val="85000"/>
              <a:buFont typeface="Wingdings 2"/>
              <a:buChar char=""/>
              <a:defRPr kumimoji="0" sz="2400" b="1" kern="1200">
                <a:solidFill>
                  <a:schemeClr val="tx1"/>
                </a:solidFill>
                <a:latin typeface="+mj-lt"/>
                <a:ea typeface="Verdana" panose="020B0604030504040204" pitchFamily="34" charset="0"/>
                <a:cs typeface="Verdana" panose="020B0604030504040204" pitchFamily="34" charset="0"/>
              </a:defRPr>
            </a:lvl2pPr>
            <a:lvl3pPr marL="914400" indent="-246888" algn="l" rtl="0" eaLnBrk="1" latinLnBrk="0" hangingPunct="1">
              <a:spcBef>
                <a:spcPct val="20000"/>
              </a:spcBef>
              <a:buClr>
                <a:schemeClr val="accent2"/>
              </a:buClr>
              <a:buSzPct val="70000"/>
              <a:buFont typeface="Wingdings 2"/>
              <a:buChar char=""/>
              <a:defRPr kumimoji="0" sz="2100" b="1" kern="1200">
                <a:solidFill>
                  <a:schemeClr val="tx1"/>
                </a:solidFill>
                <a:latin typeface="+mj-lt"/>
                <a:ea typeface="Verdana" panose="020B0604030504040204" pitchFamily="34" charset="0"/>
                <a:cs typeface="Verdana" panose="020B0604030504040204" pitchFamily="34" charset="0"/>
              </a:defRPr>
            </a:lvl3pPr>
            <a:lvl4pPr marL="1188720" indent="-210312" algn="l" rtl="0" eaLnBrk="1" latinLnBrk="0" hangingPunct="1">
              <a:spcBef>
                <a:spcPct val="20000"/>
              </a:spcBef>
              <a:buClr>
                <a:schemeClr val="accent3"/>
              </a:buClr>
              <a:buSzPct val="65000"/>
              <a:buFont typeface="Wingdings 2"/>
              <a:buChar char=""/>
              <a:defRPr kumimoji="0" sz="2000" b="1" kern="1200">
                <a:solidFill>
                  <a:schemeClr val="tx1"/>
                </a:solidFill>
                <a:latin typeface="+mj-lt"/>
                <a:ea typeface="Verdana" panose="020B0604030504040204" pitchFamily="34" charset="0"/>
                <a:cs typeface="Verdana" panose="020B0604030504040204" pitchFamily="34" charset="0"/>
              </a:defRPr>
            </a:lvl4pPr>
            <a:lvl5pPr marL="1463040" indent="-210312" algn="l" rtl="0" eaLnBrk="1" latinLnBrk="0" hangingPunct="1">
              <a:spcBef>
                <a:spcPct val="20000"/>
              </a:spcBef>
              <a:buClr>
                <a:schemeClr val="accent4"/>
              </a:buClr>
              <a:buSzPct val="65000"/>
              <a:buFont typeface="Wingdings 2"/>
              <a:buChar char=""/>
              <a:defRPr kumimoji="0" sz="2000" b="1" kern="1200">
                <a:solidFill>
                  <a:schemeClr val="tx1"/>
                </a:solidFill>
                <a:latin typeface="+mj-lt"/>
                <a:ea typeface="Verdana" panose="020B0604030504040204" pitchFamily="34" charset="0"/>
                <a:cs typeface="Verdana" panose="020B0604030504040204"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spcBef>
                <a:spcPts val="0"/>
              </a:spcBef>
              <a:buNone/>
              <a:tabLst>
                <a:tab pos="1028700" algn="l"/>
              </a:tabLst>
            </a:pPr>
            <a:r>
              <a:rPr lang="en-US" sz="1050" dirty="0">
                <a:latin typeface="Courier New" panose="02070309020205020404" pitchFamily="49" charset="0"/>
                <a:ea typeface="Times New Roman" panose="02020603050405020304" pitchFamily="18" charset="0"/>
                <a:cs typeface="Times New Roman" panose="02020603050405020304" pitchFamily="18" charset="0"/>
              </a:rPr>
              <a:t>.image1:hover { filter: invert(.80); )</a:t>
            </a:r>
          </a:p>
        </p:txBody>
      </p:sp>
    </p:spTree>
    <p:extLst>
      <p:ext uri="{BB962C8B-B14F-4D97-AF65-F5344CB8AC3E}">
        <p14:creationId xmlns:p14="http://schemas.microsoft.com/office/powerpoint/2010/main" val="12947157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2DBE5-7B8C-4585-901E-1168EDD88B5F}"/>
              </a:ext>
            </a:extLst>
          </p:cNvPr>
          <p:cNvSpPr>
            <a:spLocks noGrp="1"/>
          </p:cNvSpPr>
          <p:nvPr>
            <p:ph type="title"/>
          </p:nvPr>
        </p:nvSpPr>
        <p:spPr>
          <a:xfrm>
            <a:off x="457200" y="528066"/>
            <a:ext cx="8305800" cy="618553"/>
          </a:xfrm>
        </p:spPr>
        <p:txBody>
          <a:bodyPr>
            <a:noAutofit/>
          </a:bodyPr>
          <a:lstStyle/>
          <a:p>
            <a:r>
              <a:rPr lang="en-US" sz="3200" b="1" dirty="0">
                <a:effectLst>
                  <a:outerShdw blurRad="38100" dist="38100" dir="2700000" algn="tl">
                    <a:srgbClr val="000000">
                      <a:alpha val="43137"/>
                    </a:srgbClr>
                  </a:outerShdw>
                </a:effectLst>
              </a:rPr>
              <a:t>Different filters applied to an image in Chrome</a:t>
            </a:r>
          </a:p>
        </p:txBody>
      </p:sp>
      <p:sp>
        <p:nvSpPr>
          <p:cNvPr id="4" name="Date Placeholder 3">
            <a:extLst>
              <a:ext uri="{FF2B5EF4-FFF2-40B4-BE49-F238E27FC236}">
                <a16:creationId xmlns:a16="http://schemas.microsoft.com/office/drawing/2014/main" id="{57CEBF8E-F331-4769-A1DB-5F7EA1E52995}"/>
              </a:ext>
            </a:extLst>
          </p:cNvPr>
          <p:cNvSpPr>
            <a:spLocks noGrp="1"/>
          </p:cNvSpPr>
          <p:nvPr>
            <p:ph type="dt" sz="half" idx="10"/>
          </p:nvPr>
        </p:nvSpPr>
        <p:spPr/>
        <p:txBody>
          <a:bodyPr/>
          <a:lstStyle/>
          <a:p>
            <a:fld id="{3DD8A694-A317-4E34-BDDC-4C792B462DF4}" type="datetime1">
              <a:rPr lang="en-US" smtClean="0"/>
              <a:t>9/15/2025</a:t>
            </a:fld>
            <a:endParaRPr lang="en-US" dirty="0"/>
          </a:p>
        </p:txBody>
      </p:sp>
      <p:sp>
        <p:nvSpPr>
          <p:cNvPr id="5" name="Footer Placeholder 4">
            <a:extLst>
              <a:ext uri="{FF2B5EF4-FFF2-40B4-BE49-F238E27FC236}">
                <a16:creationId xmlns:a16="http://schemas.microsoft.com/office/drawing/2014/main" id="{621ECD75-DE52-4206-80A1-DB97680CC5EA}"/>
              </a:ext>
            </a:extLst>
          </p:cNvPr>
          <p:cNvSpPr>
            <a:spLocks noGrp="1"/>
          </p:cNvSpPr>
          <p:nvPr>
            <p:ph type="ftr" sz="quarter" idx="11"/>
          </p:nvPr>
        </p:nvSpPr>
        <p:spPr/>
        <p:txBody>
          <a:bodyPr/>
          <a:lstStyle/>
          <a:p>
            <a:r>
              <a:rPr lang="en-US"/>
              <a:t>Copyright © 2007 - 2025 Carl M. Burnett</a:t>
            </a:r>
            <a:endParaRPr lang="en-US" dirty="0"/>
          </a:p>
        </p:txBody>
      </p:sp>
      <p:sp>
        <p:nvSpPr>
          <p:cNvPr id="6" name="Slide Number Placeholder 5">
            <a:extLst>
              <a:ext uri="{FF2B5EF4-FFF2-40B4-BE49-F238E27FC236}">
                <a16:creationId xmlns:a16="http://schemas.microsoft.com/office/drawing/2014/main" id="{4C915DC9-9996-412E-A11D-D78C89516D89}"/>
              </a:ext>
            </a:extLst>
          </p:cNvPr>
          <p:cNvSpPr>
            <a:spLocks noGrp="1"/>
          </p:cNvSpPr>
          <p:nvPr>
            <p:ph type="sldNum" sz="quarter" idx="12"/>
          </p:nvPr>
        </p:nvSpPr>
        <p:spPr/>
        <p:txBody>
          <a:bodyPr/>
          <a:lstStyle/>
          <a:p>
            <a:endParaRPr lang="en-US" dirty="0"/>
          </a:p>
          <a:p>
            <a:fld id="{BF5C1183-B085-4070-A402-C03A3F977D3D}" type="slidenum">
              <a:rPr lang="en-US" smtClean="0"/>
              <a:pPr/>
              <a:t>33</a:t>
            </a:fld>
            <a:endParaRPr lang="en-US" dirty="0"/>
          </a:p>
        </p:txBody>
      </p:sp>
      <p:pic>
        <p:nvPicPr>
          <p:cNvPr id="7" name="Content Placeholder 6" descr="See page 562 in book" title="See slide title">
            <a:extLst>
              <a:ext uri="{FF2B5EF4-FFF2-40B4-BE49-F238E27FC236}">
                <a16:creationId xmlns:a16="http://schemas.microsoft.com/office/drawing/2014/main" id="{B032D935-845D-4036-B074-D3551DBA26F6}"/>
              </a:ext>
            </a:extLst>
          </p:cNvPr>
          <p:cNvPicPr>
            <a:picLocks noGrp="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952500" y="1385316"/>
            <a:ext cx="7315200" cy="3143250"/>
          </a:xfrm>
        </p:spPr>
      </p:pic>
    </p:spTree>
    <p:extLst>
      <p:ext uri="{BB962C8B-B14F-4D97-AF65-F5344CB8AC3E}">
        <p14:creationId xmlns:p14="http://schemas.microsoft.com/office/powerpoint/2010/main" val="2792885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9268-7AE6-4DEB-9E3D-30878E923AAE}"/>
              </a:ext>
            </a:extLst>
          </p:cNvPr>
          <p:cNvSpPr>
            <a:spLocks noGrp="1"/>
          </p:cNvSpPr>
          <p:nvPr>
            <p:ph type="title"/>
          </p:nvPr>
        </p:nvSpPr>
        <p:spPr>
          <a:xfrm>
            <a:off x="252663" y="723399"/>
            <a:ext cx="3657600" cy="519684"/>
          </a:xfrm>
        </p:spPr>
        <p:txBody>
          <a:bodyPr>
            <a:normAutofit fontScale="90000"/>
          </a:bodyPr>
          <a:lstStyle/>
          <a:p>
            <a:r>
              <a:rPr lang="en-US" sz="3600" dirty="0"/>
              <a:t>HTML for the Images</a:t>
            </a:r>
          </a:p>
        </p:txBody>
      </p:sp>
      <p:sp>
        <p:nvSpPr>
          <p:cNvPr id="3" name="Text Placeholder 2">
            <a:extLst>
              <a:ext uri="{FF2B5EF4-FFF2-40B4-BE49-F238E27FC236}">
                <a16:creationId xmlns:a16="http://schemas.microsoft.com/office/drawing/2014/main" id="{BA7511A7-FC59-4905-B803-0460B8E4C631}"/>
              </a:ext>
            </a:extLst>
          </p:cNvPr>
          <p:cNvSpPr>
            <a:spLocks noGrp="1"/>
          </p:cNvSpPr>
          <p:nvPr>
            <p:ph idx="1"/>
          </p:nvPr>
        </p:nvSpPr>
        <p:spPr>
          <a:xfrm>
            <a:off x="127334" y="1352550"/>
            <a:ext cx="4648200" cy="2062092"/>
          </a:xfrm>
        </p:spPr>
        <p:txBody>
          <a:bodyPr>
            <a:normAutofit fontScale="92500"/>
          </a:bodyPr>
          <a:lstStyle/>
          <a:p>
            <a:pPr marL="0" indent="0">
              <a:buNone/>
            </a:pPr>
            <a:r>
              <a:rPr lang="en-US" sz="900" dirty="0">
                <a:latin typeface="Courier New" panose="02070309020205020404" pitchFamily="49" charset="0"/>
                <a:cs typeface="Courier New" panose="02070309020205020404" pitchFamily="49" charset="0"/>
              </a:rPr>
              <a:t>&lt;</a:t>
            </a:r>
            <a:r>
              <a:rPr lang="en-US" sz="900" dirty="0" err="1">
                <a:latin typeface="Courier New" panose="02070309020205020404" pitchFamily="49" charset="0"/>
                <a:cs typeface="Courier New" panose="02070309020205020404" pitchFamily="49" charset="0"/>
              </a:rPr>
              <a:t>ul</a:t>
            </a:r>
            <a:r>
              <a:rPr lang="en-US" sz="900" dirty="0">
                <a:latin typeface="Courier New" panose="02070309020205020404" pitchFamily="49" charset="0"/>
                <a:cs typeface="Courier New" panose="02070309020205020404" pitchFamily="49" charset="0"/>
              </a:rPr>
              <a:t>&gt;</a:t>
            </a:r>
          </a:p>
          <a:p>
            <a:pPr marL="0" indent="0">
              <a:buNone/>
            </a:pPr>
            <a:r>
              <a:rPr lang="en-US" sz="900" dirty="0">
                <a:latin typeface="Courier New" panose="02070309020205020404" pitchFamily="49" charset="0"/>
                <a:cs typeface="Courier New" panose="02070309020205020404" pitchFamily="49" charset="0"/>
              </a:rPr>
              <a:t>  &lt;li&gt;Blur&lt;</a:t>
            </a:r>
            <a:r>
              <a:rPr lang="en-US" sz="900" dirty="0" err="1">
                <a:latin typeface="Courier New" panose="02070309020205020404" pitchFamily="49" charset="0"/>
                <a:cs typeface="Courier New" panose="02070309020205020404" pitchFamily="49" charset="0"/>
              </a:rPr>
              <a:t>br</a:t>
            </a:r>
            <a:r>
              <a:rPr lang="en-US" sz="900" dirty="0">
                <a:latin typeface="Courier New" panose="02070309020205020404" pitchFamily="49" charset="0"/>
                <a:cs typeface="Courier New" panose="02070309020205020404" pitchFamily="49" charset="0"/>
              </a:rPr>
              <a:t>&gt;        &lt;</a:t>
            </a:r>
            <a:r>
              <a:rPr lang="en-US" sz="900" dirty="0" err="1">
                <a:latin typeface="Courier New" panose="02070309020205020404" pitchFamily="49" charset="0"/>
                <a:cs typeface="Courier New" panose="02070309020205020404" pitchFamily="49" charset="0"/>
              </a:rPr>
              <a:t>img</a:t>
            </a:r>
            <a:r>
              <a:rPr lang="en-US" sz="900" dirty="0">
                <a:latin typeface="Courier New" panose="02070309020205020404" pitchFamily="49" charset="0"/>
                <a:cs typeface="Courier New" panose="02070309020205020404" pitchFamily="49" charset="0"/>
              </a:rPr>
              <a:t> </a:t>
            </a:r>
            <a:r>
              <a:rPr lang="en-US" sz="900" dirty="0" err="1">
                <a:latin typeface="Courier New" panose="02070309020205020404" pitchFamily="49" charset="0"/>
                <a:cs typeface="Courier New" panose="02070309020205020404" pitchFamily="49" charset="0"/>
              </a:rPr>
              <a:t>src</a:t>
            </a:r>
            <a:r>
              <a:rPr lang="en-US" sz="900" dirty="0">
                <a:latin typeface="Courier New" panose="02070309020205020404" pitchFamily="49" charset="0"/>
                <a:cs typeface="Courier New" panose="02070309020205020404" pitchFamily="49" charset="0"/>
              </a:rPr>
              <a:t>="images/01.jpg" class="image1“ alt=""&gt;&lt;/li&gt;</a:t>
            </a:r>
          </a:p>
          <a:p>
            <a:pPr marL="0" indent="0">
              <a:buNone/>
            </a:pPr>
            <a:r>
              <a:rPr lang="en-US" sz="900" dirty="0">
                <a:latin typeface="Courier New" panose="02070309020205020404" pitchFamily="49" charset="0"/>
                <a:cs typeface="Courier New" panose="02070309020205020404" pitchFamily="49" charset="0"/>
              </a:rPr>
              <a:t>  &lt;li&gt;Brightness&lt;</a:t>
            </a:r>
            <a:r>
              <a:rPr lang="en-US" sz="900" dirty="0" err="1">
                <a:latin typeface="Courier New" panose="02070309020205020404" pitchFamily="49" charset="0"/>
                <a:cs typeface="Courier New" panose="02070309020205020404" pitchFamily="49" charset="0"/>
              </a:rPr>
              <a:t>br</a:t>
            </a:r>
            <a:r>
              <a:rPr lang="en-US" sz="900" dirty="0">
                <a:latin typeface="Courier New" panose="02070309020205020404" pitchFamily="49" charset="0"/>
                <a:cs typeface="Courier New" panose="02070309020205020404" pitchFamily="49" charset="0"/>
              </a:rPr>
              <a:t>&gt;  &lt;</a:t>
            </a:r>
            <a:r>
              <a:rPr lang="en-US" sz="900" dirty="0" err="1">
                <a:latin typeface="Courier New" panose="02070309020205020404" pitchFamily="49" charset="0"/>
                <a:cs typeface="Courier New" panose="02070309020205020404" pitchFamily="49" charset="0"/>
              </a:rPr>
              <a:t>img</a:t>
            </a:r>
            <a:r>
              <a:rPr lang="en-US" sz="900" dirty="0">
                <a:latin typeface="Courier New" panose="02070309020205020404" pitchFamily="49" charset="0"/>
                <a:cs typeface="Courier New" panose="02070309020205020404" pitchFamily="49" charset="0"/>
              </a:rPr>
              <a:t> </a:t>
            </a:r>
            <a:r>
              <a:rPr lang="en-US" sz="900" dirty="0" err="1">
                <a:latin typeface="Courier New" panose="02070309020205020404" pitchFamily="49" charset="0"/>
                <a:cs typeface="Courier New" panose="02070309020205020404" pitchFamily="49" charset="0"/>
              </a:rPr>
              <a:t>src</a:t>
            </a:r>
            <a:r>
              <a:rPr lang="en-US" sz="900" dirty="0">
                <a:latin typeface="Courier New" panose="02070309020205020404" pitchFamily="49" charset="0"/>
                <a:cs typeface="Courier New" panose="02070309020205020404" pitchFamily="49" charset="0"/>
              </a:rPr>
              <a:t>="images/01.jpg" class="image2“ alt=""&gt;&lt;/li&gt;</a:t>
            </a:r>
          </a:p>
          <a:p>
            <a:pPr marL="0" indent="0">
              <a:buNone/>
            </a:pPr>
            <a:r>
              <a:rPr lang="en-US" sz="900" dirty="0">
                <a:latin typeface="Courier New" panose="02070309020205020404" pitchFamily="49" charset="0"/>
                <a:cs typeface="Courier New" panose="02070309020205020404" pitchFamily="49" charset="0"/>
              </a:rPr>
              <a:t>  &lt;li&gt;Contrast&lt;</a:t>
            </a:r>
            <a:r>
              <a:rPr lang="en-US" sz="900" dirty="0" err="1">
                <a:latin typeface="Courier New" panose="02070309020205020404" pitchFamily="49" charset="0"/>
                <a:cs typeface="Courier New" panose="02070309020205020404" pitchFamily="49" charset="0"/>
              </a:rPr>
              <a:t>br</a:t>
            </a:r>
            <a:r>
              <a:rPr lang="en-US" sz="900" dirty="0">
                <a:latin typeface="Courier New" panose="02070309020205020404" pitchFamily="49" charset="0"/>
                <a:cs typeface="Courier New" panose="02070309020205020404" pitchFamily="49" charset="0"/>
              </a:rPr>
              <a:t>&gt;    &lt;</a:t>
            </a:r>
            <a:r>
              <a:rPr lang="en-US" sz="900" dirty="0" err="1">
                <a:latin typeface="Courier New" panose="02070309020205020404" pitchFamily="49" charset="0"/>
                <a:cs typeface="Courier New" panose="02070309020205020404" pitchFamily="49" charset="0"/>
              </a:rPr>
              <a:t>img</a:t>
            </a:r>
            <a:r>
              <a:rPr lang="en-US" sz="900" dirty="0">
                <a:latin typeface="Courier New" panose="02070309020205020404" pitchFamily="49" charset="0"/>
                <a:cs typeface="Courier New" panose="02070309020205020404" pitchFamily="49" charset="0"/>
              </a:rPr>
              <a:t> </a:t>
            </a:r>
            <a:r>
              <a:rPr lang="en-US" sz="900" dirty="0" err="1">
                <a:latin typeface="Courier New" panose="02070309020205020404" pitchFamily="49" charset="0"/>
                <a:cs typeface="Courier New" panose="02070309020205020404" pitchFamily="49" charset="0"/>
              </a:rPr>
              <a:t>src</a:t>
            </a:r>
            <a:r>
              <a:rPr lang="en-US" sz="900" dirty="0">
                <a:latin typeface="Courier New" panose="02070309020205020404" pitchFamily="49" charset="0"/>
                <a:cs typeface="Courier New" panose="02070309020205020404" pitchFamily="49" charset="0"/>
              </a:rPr>
              <a:t>="images/01.jpg" class="image3“ alt=""&gt;&lt;/li&gt;</a:t>
            </a:r>
          </a:p>
          <a:p>
            <a:pPr marL="0" indent="0">
              <a:buNone/>
            </a:pPr>
            <a:r>
              <a:rPr lang="en-US" sz="900" dirty="0">
                <a:latin typeface="Courier New" panose="02070309020205020404" pitchFamily="49" charset="0"/>
                <a:cs typeface="Courier New" panose="02070309020205020404" pitchFamily="49" charset="0"/>
              </a:rPr>
              <a:t>  &lt;li&gt;Drop Shadow&lt;</a:t>
            </a:r>
            <a:r>
              <a:rPr lang="en-US" sz="900" dirty="0" err="1">
                <a:latin typeface="Courier New" panose="02070309020205020404" pitchFamily="49" charset="0"/>
                <a:cs typeface="Courier New" panose="02070309020205020404" pitchFamily="49" charset="0"/>
              </a:rPr>
              <a:t>br</a:t>
            </a:r>
            <a:r>
              <a:rPr lang="en-US" sz="900" dirty="0">
                <a:latin typeface="Courier New" panose="02070309020205020404" pitchFamily="49" charset="0"/>
                <a:cs typeface="Courier New" panose="02070309020205020404" pitchFamily="49" charset="0"/>
              </a:rPr>
              <a:t>&gt; &lt;</a:t>
            </a:r>
            <a:r>
              <a:rPr lang="en-US" sz="900" dirty="0" err="1">
                <a:latin typeface="Courier New" panose="02070309020205020404" pitchFamily="49" charset="0"/>
                <a:cs typeface="Courier New" panose="02070309020205020404" pitchFamily="49" charset="0"/>
              </a:rPr>
              <a:t>img</a:t>
            </a:r>
            <a:r>
              <a:rPr lang="en-US" sz="900" dirty="0">
                <a:latin typeface="Courier New" panose="02070309020205020404" pitchFamily="49" charset="0"/>
                <a:cs typeface="Courier New" panose="02070309020205020404" pitchFamily="49" charset="0"/>
              </a:rPr>
              <a:t> </a:t>
            </a:r>
            <a:r>
              <a:rPr lang="en-US" sz="900" dirty="0" err="1">
                <a:latin typeface="Courier New" panose="02070309020205020404" pitchFamily="49" charset="0"/>
                <a:cs typeface="Courier New" panose="02070309020205020404" pitchFamily="49" charset="0"/>
              </a:rPr>
              <a:t>src</a:t>
            </a:r>
            <a:r>
              <a:rPr lang="en-US" sz="900" dirty="0">
                <a:latin typeface="Courier New" panose="02070309020205020404" pitchFamily="49" charset="0"/>
                <a:cs typeface="Courier New" panose="02070309020205020404" pitchFamily="49" charset="0"/>
              </a:rPr>
              <a:t>="images/01.jpg" class="image4“ alt=""&gt;&lt;/li&gt;</a:t>
            </a:r>
          </a:p>
          <a:p>
            <a:pPr marL="0" indent="0">
              <a:buNone/>
            </a:pPr>
            <a:r>
              <a:rPr lang="en-US" sz="900" dirty="0">
                <a:latin typeface="Courier New" panose="02070309020205020404" pitchFamily="49" charset="0"/>
                <a:cs typeface="Courier New" panose="02070309020205020404" pitchFamily="49" charset="0"/>
              </a:rPr>
              <a:t>  &lt;li&gt;Grayscale&lt;</a:t>
            </a:r>
            <a:r>
              <a:rPr lang="en-US" sz="900" dirty="0" err="1">
                <a:latin typeface="Courier New" panose="02070309020205020404" pitchFamily="49" charset="0"/>
                <a:cs typeface="Courier New" panose="02070309020205020404" pitchFamily="49" charset="0"/>
              </a:rPr>
              <a:t>br</a:t>
            </a:r>
            <a:r>
              <a:rPr lang="en-US" sz="900" dirty="0">
                <a:latin typeface="Courier New" panose="02070309020205020404" pitchFamily="49" charset="0"/>
                <a:cs typeface="Courier New" panose="02070309020205020404" pitchFamily="49" charset="0"/>
              </a:rPr>
              <a:t>&gt;   &lt;</a:t>
            </a:r>
            <a:r>
              <a:rPr lang="en-US" sz="900" dirty="0" err="1">
                <a:latin typeface="Courier New" panose="02070309020205020404" pitchFamily="49" charset="0"/>
                <a:cs typeface="Courier New" panose="02070309020205020404" pitchFamily="49" charset="0"/>
              </a:rPr>
              <a:t>img</a:t>
            </a:r>
            <a:r>
              <a:rPr lang="en-US" sz="900" dirty="0">
                <a:latin typeface="Courier New" panose="02070309020205020404" pitchFamily="49" charset="0"/>
                <a:cs typeface="Courier New" panose="02070309020205020404" pitchFamily="49" charset="0"/>
              </a:rPr>
              <a:t> </a:t>
            </a:r>
            <a:r>
              <a:rPr lang="en-US" sz="900" dirty="0" err="1">
                <a:latin typeface="Courier New" panose="02070309020205020404" pitchFamily="49" charset="0"/>
                <a:cs typeface="Courier New" panose="02070309020205020404" pitchFamily="49" charset="0"/>
              </a:rPr>
              <a:t>src</a:t>
            </a:r>
            <a:r>
              <a:rPr lang="en-US" sz="900" dirty="0">
                <a:latin typeface="Courier New" panose="02070309020205020404" pitchFamily="49" charset="0"/>
                <a:cs typeface="Courier New" panose="02070309020205020404" pitchFamily="49" charset="0"/>
              </a:rPr>
              <a:t>="images/01.jpg" class="image5“ alt=""&gt;&lt;/li&gt;</a:t>
            </a:r>
          </a:p>
          <a:p>
            <a:pPr marL="0" indent="0">
              <a:buNone/>
            </a:pPr>
            <a:r>
              <a:rPr lang="en-US" sz="900" dirty="0">
                <a:latin typeface="Courier New" panose="02070309020205020404" pitchFamily="49" charset="0"/>
                <a:cs typeface="Courier New" panose="02070309020205020404" pitchFamily="49" charset="0"/>
              </a:rPr>
              <a:t>  &lt;li&gt;Hue Rotate&lt;</a:t>
            </a:r>
            <a:r>
              <a:rPr lang="en-US" sz="900" dirty="0" err="1">
                <a:latin typeface="Courier New" panose="02070309020205020404" pitchFamily="49" charset="0"/>
                <a:cs typeface="Courier New" panose="02070309020205020404" pitchFamily="49" charset="0"/>
              </a:rPr>
              <a:t>br</a:t>
            </a:r>
            <a:r>
              <a:rPr lang="en-US" sz="900" dirty="0">
                <a:latin typeface="Courier New" panose="02070309020205020404" pitchFamily="49" charset="0"/>
                <a:cs typeface="Courier New" panose="02070309020205020404" pitchFamily="49" charset="0"/>
              </a:rPr>
              <a:t>&gt;  &lt;</a:t>
            </a:r>
            <a:r>
              <a:rPr lang="en-US" sz="900" dirty="0" err="1">
                <a:latin typeface="Courier New" panose="02070309020205020404" pitchFamily="49" charset="0"/>
                <a:cs typeface="Courier New" panose="02070309020205020404" pitchFamily="49" charset="0"/>
              </a:rPr>
              <a:t>img</a:t>
            </a:r>
            <a:r>
              <a:rPr lang="en-US" sz="900" dirty="0">
                <a:latin typeface="Courier New" panose="02070309020205020404" pitchFamily="49" charset="0"/>
                <a:cs typeface="Courier New" panose="02070309020205020404" pitchFamily="49" charset="0"/>
              </a:rPr>
              <a:t> </a:t>
            </a:r>
            <a:r>
              <a:rPr lang="en-US" sz="900" dirty="0" err="1">
                <a:latin typeface="Courier New" panose="02070309020205020404" pitchFamily="49" charset="0"/>
                <a:cs typeface="Courier New" panose="02070309020205020404" pitchFamily="49" charset="0"/>
              </a:rPr>
              <a:t>src</a:t>
            </a:r>
            <a:r>
              <a:rPr lang="en-US" sz="900" dirty="0">
                <a:latin typeface="Courier New" panose="02070309020205020404" pitchFamily="49" charset="0"/>
                <a:cs typeface="Courier New" panose="02070309020205020404" pitchFamily="49" charset="0"/>
              </a:rPr>
              <a:t>="images/01.jpg" class="image6“ alt=""&gt;&lt;/li&gt;</a:t>
            </a:r>
          </a:p>
          <a:p>
            <a:pPr marL="0" indent="0">
              <a:buNone/>
            </a:pPr>
            <a:r>
              <a:rPr lang="en-US" sz="900" dirty="0">
                <a:latin typeface="Courier New" panose="02070309020205020404" pitchFamily="49" charset="0"/>
                <a:cs typeface="Courier New" panose="02070309020205020404" pitchFamily="49" charset="0"/>
              </a:rPr>
              <a:t>  &lt;li&gt;Invert&lt;</a:t>
            </a:r>
            <a:r>
              <a:rPr lang="en-US" sz="900" dirty="0" err="1">
                <a:latin typeface="Courier New" panose="02070309020205020404" pitchFamily="49" charset="0"/>
                <a:cs typeface="Courier New" panose="02070309020205020404" pitchFamily="49" charset="0"/>
              </a:rPr>
              <a:t>br</a:t>
            </a:r>
            <a:r>
              <a:rPr lang="en-US" sz="900" dirty="0">
                <a:latin typeface="Courier New" panose="02070309020205020404" pitchFamily="49" charset="0"/>
                <a:cs typeface="Courier New" panose="02070309020205020404" pitchFamily="49" charset="0"/>
              </a:rPr>
              <a:t>&gt;      &lt;</a:t>
            </a:r>
            <a:r>
              <a:rPr lang="en-US" sz="900" dirty="0" err="1">
                <a:latin typeface="Courier New" panose="02070309020205020404" pitchFamily="49" charset="0"/>
                <a:cs typeface="Courier New" panose="02070309020205020404" pitchFamily="49" charset="0"/>
              </a:rPr>
              <a:t>img</a:t>
            </a:r>
            <a:r>
              <a:rPr lang="en-US" sz="900" dirty="0">
                <a:latin typeface="Courier New" panose="02070309020205020404" pitchFamily="49" charset="0"/>
                <a:cs typeface="Courier New" panose="02070309020205020404" pitchFamily="49" charset="0"/>
              </a:rPr>
              <a:t> </a:t>
            </a:r>
            <a:r>
              <a:rPr lang="en-US" sz="900" dirty="0" err="1">
                <a:latin typeface="Courier New" panose="02070309020205020404" pitchFamily="49" charset="0"/>
                <a:cs typeface="Courier New" panose="02070309020205020404" pitchFamily="49" charset="0"/>
              </a:rPr>
              <a:t>src</a:t>
            </a:r>
            <a:r>
              <a:rPr lang="en-US" sz="900" dirty="0">
                <a:latin typeface="Courier New" panose="02070309020205020404" pitchFamily="49" charset="0"/>
                <a:cs typeface="Courier New" panose="02070309020205020404" pitchFamily="49" charset="0"/>
              </a:rPr>
              <a:t>="images/01.jpg" class="image7“ alt=""&gt;&lt;/li&gt;</a:t>
            </a:r>
          </a:p>
          <a:p>
            <a:pPr marL="0" indent="0">
              <a:buNone/>
            </a:pPr>
            <a:r>
              <a:rPr lang="en-US" sz="900" dirty="0">
                <a:latin typeface="Courier New" panose="02070309020205020404" pitchFamily="49" charset="0"/>
                <a:cs typeface="Courier New" panose="02070309020205020404" pitchFamily="49" charset="0"/>
              </a:rPr>
              <a:t>  &lt;li&gt;Opacity&lt;</a:t>
            </a:r>
            <a:r>
              <a:rPr lang="en-US" sz="900" dirty="0" err="1">
                <a:latin typeface="Courier New" panose="02070309020205020404" pitchFamily="49" charset="0"/>
                <a:cs typeface="Courier New" panose="02070309020205020404" pitchFamily="49" charset="0"/>
              </a:rPr>
              <a:t>br</a:t>
            </a:r>
            <a:r>
              <a:rPr lang="en-US" sz="900" dirty="0">
                <a:latin typeface="Courier New" panose="02070309020205020404" pitchFamily="49" charset="0"/>
                <a:cs typeface="Courier New" panose="02070309020205020404" pitchFamily="49" charset="0"/>
              </a:rPr>
              <a:t>&gt;     &lt;</a:t>
            </a:r>
            <a:r>
              <a:rPr lang="en-US" sz="900" dirty="0" err="1">
                <a:latin typeface="Courier New" panose="02070309020205020404" pitchFamily="49" charset="0"/>
                <a:cs typeface="Courier New" panose="02070309020205020404" pitchFamily="49" charset="0"/>
              </a:rPr>
              <a:t>img</a:t>
            </a:r>
            <a:r>
              <a:rPr lang="en-US" sz="900" dirty="0">
                <a:latin typeface="Courier New" panose="02070309020205020404" pitchFamily="49" charset="0"/>
                <a:cs typeface="Courier New" panose="02070309020205020404" pitchFamily="49" charset="0"/>
              </a:rPr>
              <a:t> </a:t>
            </a:r>
            <a:r>
              <a:rPr lang="en-US" sz="900" dirty="0" err="1">
                <a:latin typeface="Courier New" panose="02070309020205020404" pitchFamily="49" charset="0"/>
                <a:cs typeface="Courier New" panose="02070309020205020404" pitchFamily="49" charset="0"/>
              </a:rPr>
              <a:t>src</a:t>
            </a:r>
            <a:r>
              <a:rPr lang="en-US" sz="900" dirty="0">
                <a:latin typeface="Courier New" panose="02070309020205020404" pitchFamily="49" charset="0"/>
                <a:cs typeface="Courier New" panose="02070309020205020404" pitchFamily="49" charset="0"/>
              </a:rPr>
              <a:t>="images/01.jpg" class="image8“ alt=""&gt;&lt;/li&gt;</a:t>
            </a:r>
          </a:p>
          <a:p>
            <a:pPr marL="0" indent="0">
              <a:buNone/>
            </a:pPr>
            <a:r>
              <a:rPr lang="en-US" sz="900" dirty="0">
                <a:latin typeface="Courier New" panose="02070309020205020404" pitchFamily="49" charset="0"/>
                <a:cs typeface="Courier New" panose="02070309020205020404" pitchFamily="49" charset="0"/>
              </a:rPr>
              <a:t>  &lt;li&gt;Saturate&lt;</a:t>
            </a:r>
            <a:r>
              <a:rPr lang="en-US" sz="900" dirty="0" err="1">
                <a:latin typeface="Courier New" panose="02070309020205020404" pitchFamily="49" charset="0"/>
                <a:cs typeface="Courier New" panose="02070309020205020404" pitchFamily="49" charset="0"/>
              </a:rPr>
              <a:t>br</a:t>
            </a:r>
            <a:r>
              <a:rPr lang="en-US" sz="900" dirty="0">
                <a:latin typeface="Courier New" panose="02070309020205020404" pitchFamily="49" charset="0"/>
                <a:cs typeface="Courier New" panose="02070309020205020404" pitchFamily="49" charset="0"/>
              </a:rPr>
              <a:t>&gt;    &lt;</a:t>
            </a:r>
            <a:r>
              <a:rPr lang="en-US" sz="900" dirty="0" err="1">
                <a:latin typeface="Courier New" panose="02070309020205020404" pitchFamily="49" charset="0"/>
                <a:cs typeface="Courier New" panose="02070309020205020404" pitchFamily="49" charset="0"/>
              </a:rPr>
              <a:t>img</a:t>
            </a:r>
            <a:r>
              <a:rPr lang="en-US" sz="900" dirty="0">
                <a:latin typeface="Courier New" panose="02070309020205020404" pitchFamily="49" charset="0"/>
                <a:cs typeface="Courier New" panose="02070309020205020404" pitchFamily="49" charset="0"/>
              </a:rPr>
              <a:t> </a:t>
            </a:r>
            <a:r>
              <a:rPr lang="en-US" sz="900" dirty="0" err="1">
                <a:latin typeface="Courier New" panose="02070309020205020404" pitchFamily="49" charset="0"/>
                <a:cs typeface="Courier New" panose="02070309020205020404" pitchFamily="49" charset="0"/>
              </a:rPr>
              <a:t>src</a:t>
            </a:r>
            <a:r>
              <a:rPr lang="en-US" sz="900" dirty="0">
                <a:latin typeface="Courier New" panose="02070309020205020404" pitchFamily="49" charset="0"/>
                <a:cs typeface="Courier New" panose="02070309020205020404" pitchFamily="49" charset="0"/>
              </a:rPr>
              <a:t>="images/01.jpg" class="image9“ alt=""&gt;&lt;/li&gt;</a:t>
            </a:r>
          </a:p>
          <a:p>
            <a:pPr marL="0" indent="0">
              <a:buNone/>
            </a:pPr>
            <a:r>
              <a:rPr lang="en-US" sz="900" dirty="0">
                <a:latin typeface="Courier New" panose="02070309020205020404" pitchFamily="49" charset="0"/>
                <a:cs typeface="Courier New" panose="02070309020205020404" pitchFamily="49" charset="0"/>
              </a:rPr>
              <a:t>  &lt;li&gt;Sepia/blur&lt;</a:t>
            </a:r>
            <a:r>
              <a:rPr lang="en-US" sz="900" dirty="0" err="1">
                <a:latin typeface="Courier New" panose="02070309020205020404" pitchFamily="49" charset="0"/>
                <a:cs typeface="Courier New" panose="02070309020205020404" pitchFamily="49" charset="0"/>
              </a:rPr>
              <a:t>br</a:t>
            </a:r>
            <a:r>
              <a:rPr lang="en-US" sz="900" dirty="0">
                <a:latin typeface="Courier New" panose="02070309020205020404" pitchFamily="49" charset="0"/>
                <a:cs typeface="Courier New" panose="02070309020205020404" pitchFamily="49" charset="0"/>
              </a:rPr>
              <a:t>&gt;  &lt;</a:t>
            </a:r>
            <a:r>
              <a:rPr lang="en-US" sz="900" dirty="0" err="1">
                <a:latin typeface="Courier New" panose="02070309020205020404" pitchFamily="49" charset="0"/>
                <a:cs typeface="Courier New" panose="02070309020205020404" pitchFamily="49" charset="0"/>
              </a:rPr>
              <a:t>img</a:t>
            </a:r>
            <a:r>
              <a:rPr lang="en-US" sz="900" dirty="0">
                <a:latin typeface="Courier New" panose="02070309020205020404" pitchFamily="49" charset="0"/>
                <a:cs typeface="Courier New" panose="02070309020205020404" pitchFamily="49" charset="0"/>
              </a:rPr>
              <a:t> </a:t>
            </a:r>
            <a:r>
              <a:rPr lang="en-US" sz="900" dirty="0" err="1">
                <a:latin typeface="Courier New" panose="02070309020205020404" pitchFamily="49" charset="0"/>
                <a:cs typeface="Courier New" panose="02070309020205020404" pitchFamily="49" charset="0"/>
              </a:rPr>
              <a:t>src</a:t>
            </a:r>
            <a:r>
              <a:rPr lang="en-US" sz="900" dirty="0">
                <a:latin typeface="Courier New" panose="02070309020205020404" pitchFamily="49" charset="0"/>
                <a:cs typeface="Courier New" panose="02070309020205020404" pitchFamily="49" charset="0"/>
              </a:rPr>
              <a:t>="images/01.jpg" class="image10“ alt=""&gt;&lt;/li&gt;</a:t>
            </a:r>
          </a:p>
          <a:p>
            <a:pPr marL="0" indent="0">
              <a:buNone/>
            </a:pPr>
            <a:r>
              <a:rPr lang="en-US" sz="900" dirty="0">
                <a:latin typeface="Courier New" panose="02070309020205020404" pitchFamily="49" charset="0"/>
                <a:cs typeface="Courier New" panose="02070309020205020404" pitchFamily="49" charset="0"/>
              </a:rPr>
              <a:t>&lt;/</a:t>
            </a:r>
            <a:r>
              <a:rPr lang="en-US" sz="900" dirty="0" err="1">
                <a:latin typeface="Courier New" panose="02070309020205020404" pitchFamily="49" charset="0"/>
                <a:cs typeface="Courier New" panose="02070309020205020404" pitchFamily="49" charset="0"/>
              </a:rPr>
              <a:t>ul</a:t>
            </a:r>
            <a:r>
              <a:rPr lang="en-US" sz="900" dirty="0">
                <a:latin typeface="Courier New" panose="02070309020205020404" pitchFamily="49" charset="0"/>
                <a:cs typeface="Courier New" panose="02070309020205020404" pitchFamily="49" charset="0"/>
              </a:rPr>
              <a:t>&gt;</a:t>
            </a:r>
          </a:p>
          <a:p>
            <a:pPr marL="0" indent="0">
              <a:buNone/>
            </a:pPr>
            <a:endParaRPr lang="en-US" sz="900" dirty="0">
              <a:latin typeface="Courier New" panose="02070309020205020404" pitchFamily="49" charset="0"/>
              <a:cs typeface="Courier New" panose="02070309020205020404" pitchFamily="49" charset="0"/>
            </a:endParaRPr>
          </a:p>
        </p:txBody>
      </p:sp>
      <p:sp>
        <p:nvSpPr>
          <p:cNvPr id="4" name="Date Placeholder 3">
            <a:extLst>
              <a:ext uri="{FF2B5EF4-FFF2-40B4-BE49-F238E27FC236}">
                <a16:creationId xmlns:a16="http://schemas.microsoft.com/office/drawing/2014/main" id="{CFFE04C0-D69E-4351-A500-A22D5E3B92FB}"/>
              </a:ext>
            </a:extLst>
          </p:cNvPr>
          <p:cNvSpPr>
            <a:spLocks noGrp="1"/>
          </p:cNvSpPr>
          <p:nvPr>
            <p:ph type="dt" sz="half" idx="10"/>
          </p:nvPr>
        </p:nvSpPr>
        <p:spPr/>
        <p:txBody>
          <a:bodyPr/>
          <a:lstStyle/>
          <a:p>
            <a:fld id="{63746B5B-F4B5-40C6-92D0-29CCE394338F}" type="datetime1">
              <a:rPr lang="en-US" smtClean="0"/>
              <a:t>9/15/2025</a:t>
            </a:fld>
            <a:endParaRPr lang="en-US" dirty="0"/>
          </a:p>
        </p:txBody>
      </p:sp>
      <p:sp>
        <p:nvSpPr>
          <p:cNvPr id="5" name="Footer Placeholder 4">
            <a:extLst>
              <a:ext uri="{FF2B5EF4-FFF2-40B4-BE49-F238E27FC236}">
                <a16:creationId xmlns:a16="http://schemas.microsoft.com/office/drawing/2014/main" id="{6CBCEBF4-A0F4-4834-A75E-3DF21160BDC1}"/>
              </a:ext>
            </a:extLst>
          </p:cNvPr>
          <p:cNvSpPr>
            <a:spLocks noGrp="1"/>
          </p:cNvSpPr>
          <p:nvPr>
            <p:ph type="ftr" sz="quarter" idx="11"/>
          </p:nvPr>
        </p:nvSpPr>
        <p:spPr/>
        <p:txBody>
          <a:bodyPr/>
          <a:lstStyle/>
          <a:p>
            <a:r>
              <a:rPr lang="en-US"/>
              <a:t>Copyright © 2007 - 2025 Carl M. Burnett</a:t>
            </a:r>
            <a:endParaRPr lang="en-US" dirty="0"/>
          </a:p>
        </p:txBody>
      </p:sp>
      <p:sp>
        <p:nvSpPr>
          <p:cNvPr id="6" name="Slide Number Placeholder 5">
            <a:extLst>
              <a:ext uri="{FF2B5EF4-FFF2-40B4-BE49-F238E27FC236}">
                <a16:creationId xmlns:a16="http://schemas.microsoft.com/office/drawing/2014/main" id="{70A235D3-D574-4883-A525-17A72C19ABF6}"/>
              </a:ext>
            </a:extLst>
          </p:cNvPr>
          <p:cNvSpPr>
            <a:spLocks noGrp="1"/>
          </p:cNvSpPr>
          <p:nvPr>
            <p:ph type="sldNum" sz="quarter" idx="12"/>
          </p:nvPr>
        </p:nvSpPr>
        <p:spPr/>
        <p:txBody>
          <a:bodyPr/>
          <a:lstStyle/>
          <a:p>
            <a:endParaRPr lang="en-US" dirty="0"/>
          </a:p>
          <a:p>
            <a:fld id="{BF5C1183-B085-4070-A402-C03A3F977D3D}" type="slidenum">
              <a:rPr lang="en-US" smtClean="0"/>
              <a:pPr/>
              <a:t>34</a:t>
            </a:fld>
            <a:endParaRPr lang="en-US" dirty="0"/>
          </a:p>
        </p:txBody>
      </p:sp>
      <p:sp>
        <p:nvSpPr>
          <p:cNvPr id="12" name="Title 1">
            <a:extLst>
              <a:ext uri="{FF2B5EF4-FFF2-40B4-BE49-F238E27FC236}">
                <a16:creationId xmlns:a16="http://schemas.microsoft.com/office/drawing/2014/main" id="{8FE592E2-5424-4E0E-BF18-8B3CA276FA5A}"/>
              </a:ext>
            </a:extLst>
          </p:cNvPr>
          <p:cNvSpPr txBox="1">
            <a:spLocks/>
          </p:cNvSpPr>
          <p:nvPr/>
        </p:nvSpPr>
        <p:spPr>
          <a:xfrm>
            <a:off x="5015163" y="650708"/>
            <a:ext cx="3707732" cy="614749"/>
          </a:xfrm>
          <a:prstGeom prst="rect">
            <a:avLst/>
          </a:prstGeom>
        </p:spPr>
        <p:txBody>
          <a:bodyPr vert="horz" lIns="0" rIns="0" bIns="0" anchor="b">
            <a:normAutofit/>
          </a:bodyPr>
          <a:lstStyle>
            <a:lvl1pPr algn="l" rtl="0" eaLnBrk="1" latinLnBrk="0" hangingPunct="1">
              <a:spcBef>
                <a:spcPct val="0"/>
              </a:spcBef>
              <a:buNone/>
              <a:defRPr kumimoji="0" sz="5000" b="1" kern="1200">
                <a:ln>
                  <a:noFill/>
                </a:ln>
                <a:solidFill>
                  <a:schemeClr val="tx2"/>
                </a:solidFill>
                <a:effectLst>
                  <a:outerShdw blurRad="38100" dist="38100" dir="2700000" algn="tl">
                    <a:srgbClr val="000000">
                      <a:alpha val="43137"/>
                    </a:srgbClr>
                  </a:outerShdw>
                </a:effectLst>
                <a:latin typeface="+mj-lt"/>
                <a:ea typeface="+mj-ea"/>
                <a:cs typeface="+mj-cs"/>
              </a:defRPr>
            </a:lvl1pPr>
          </a:lstStyle>
          <a:p>
            <a:pPr>
              <a:spcBef>
                <a:spcPts val="0"/>
              </a:spcBef>
              <a:spcAft>
                <a:spcPts val="450"/>
              </a:spcAft>
              <a:tabLst>
                <a:tab pos="1028700" algn="l"/>
              </a:tabLst>
            </a:pPr>
            <a:r>
              <a:rPr lang="en-US" sz="3200" dirty="0">
                <a:latin typeface="Arial" panose="020B0604020202020204" pitchFamily="34" charset="0"/>
                <a:ea typeface="Times New Roman" panose="02020603050405020304" pitchFamily="18" charset="0"/>
                <a:cs typeface="Times New Roman" panose="02020603050405020304" pitchFamily="18" charset="0"/>
              </a:rPr>
              <a:t>CSS for the Filters</a:t>
            </a:r>
            <a:endParaRPr lang="en-US" sz="3200" dirty="0"/>
          </a:p>
        </p:txBody>
      </p:sp>
      <p:sp>
        <p:nvSpPr>
          <p:cNvPr id="13" name="Text Placeholder 2">
            <a:extLst>
              <a:ext uri="{FF2B5EF4-FFF2-40B4-BE49-F238E27FC236}">
                <a16:creationId xmlns:a16="http://schemas.microsoft.com/office/drawing/2014/main" id="{06C02124-C36E-4127-942B-EE29C04BC552}"/>
              </a:ext>
            </a:extLst>
          </p:cNvPr>
          <p:cNvSpPr txBox="1">
            <a:spLocks/>
          </p:cNvSpPr>
          <p:nvPr/>
        </p:nvSpPr>
        <p:spPr>
          <a:xfrm>
            <a:off x="4964029" y="1504950"/>
            <a:ext cx="3810000" cy="1466850"/>
          </a:xfrm>
          <a:prstGeom prst="rect">
            <a:avLst/>
          </a:prstGeom>
        </p:spPr>
        <p:txBody>
          <a:bodyPr/>
          <a:lstStyle>
            <a:lvl1pPr marL="274320" indent="-274320" algn="l" rtl="0" eaLnBrk="1" latinLnBrk="0" hangingPunct="1">
              <a:spcBef>
                <a:spcPct val="20000"/>
              </a:spcBef>
              <a:buClr>
                <a:schemeClr val="accent3"/>
              </a:buClr>
              <a:buSzPct val="95000"/>
              <a:buFont typeface="Wingdings 2"/>
              <a:buChar char=""/>
              <a:defRPr kumimoji="0" sz="2600" b="1" kern="1200">
                <a:solidFill>
                  <a:schemeClr val="tx1"/>
                </a:solidFill>
                <a:latin typeface="+mj-lt"/>
                <a:ea typeface="Verdana" panose="020B0604030504040204" pitchFamily="34" charset="0"/>
                <a:cs typeface="Verdana" panose="020B0604030504040204" pitchFamily="34" charset="0"/>
              </a:defRPr>
            </a:lvl1pPr>
            <a:lvl2pPr marL="640080" indent="-246888" algn="l" rtl="0" eaLnBrk="1" latinLnBrk="0" hangingPunct="1">
              <a:spcBef>
                <a:spcPct val="20000"/>
              </a:spcBef>
              <a:buClr>
                <a:schemeClr val="accent1"/>
              </a:buClr>
              <a:buSzPct val="85000"/>
              <a:buFont typeface="Wingdings 2"/>
              <a:buChar char=""/>
              <a:defRPr kumimoji="0" sz="2400" b="1" kern="1200">
                <a:solidFill>
                  <a:schemeClr val="tx1"/>
                </a:solidFill>
                <a:latin typeface="+mj-lt"/>
                <a:ea typeface="Verdana" panose="020B0604030504040204" pitchFamily="34" charset="0"/>
                <a:cs typeface="Verdana" panose="020B0604030504040204" pitchFamily="34" charset="0"/>
              </a:defRPr>
            </a:lvl2pPr>
            <a:lvl3pPr marL="914400" indent="-246888" algn="l" rtl="0" eaLnBrk="1" latinLnBrk="0" hangingPunct="1">
              <a:spcBef>
                <a:spcPct val="20000"/>
              </a:spcBef>
              <a:buClr>
                <a:schemeClr val="accent2"/>
              </a:buClr>
              <a:buSzPct val="70000"/>
              <a:buFont typeface="Wingdings 2"/>
              <a:buChar char=""/>
              <a:defRPr kumimoji="0" sz="2100" b="1" kern="1200">
                <a:solidFill>
                  <a:schemeClr val="tx1"/>
                </a:solidFill>
                <a:latin typeface="+mj-lt"/>
                <a:ea typeface="Verdana" panose="020B0604030504040204" pitchFamily="34" charset="0"/>
                <a:cs typeface="Verdana" panose="020B0604030504040204" pitchFamily="34" charset="0"/>
              </a:defRPr>
            </a:lvl3pPr>
            <a:lvl4pPr marL="1188720" indent="-210312" algn="l" rtl="0" eaLnBrk="1" latinLnBrk="0" hangingPunct="1">
              <a:spcBef>
                <a:spcPct val="20000"/>
              </a:spcBef>
              <a:buClr>
                <a:schemeClr val="accent3"/>
              </a:buClr>
              <a:buSzPct val="65000"/>
              <a:buFont typeface="Wingdings 2"/>
              <a:buChar char=""/>
              <a:defRPr kumimoji="0" sz="2000" b="1" kern="1200">
                <a:solidFill>
                  <a:schemeClr val="tx1"/>
                </a:solidFill>
                <a:latin typeface="+mj-lt"/>
                <a:ea typeface="Verdana" panose="020B0604030504040204" pitchFamily="34" charset="0"/>
                <a:cs typeface="Verdana" panose="020B0604030504040204" pitchFamily="34" charset="0"/>
              </a:defRPr>
            </a:lvl4pPr>
            <a:lvl5pPr marL="1463040" indent="-210312" algn="l" rtl="0" eaLnBrk="1" latinLnBrk="0" hangingPunct="1">
              <a:spcBef>
                <a:spcPct val="20000"/>
              </a:spcBef>
              <a:buClr>
                <a:schemeClr val="accent4"/>
              </a:buClr>
              <a:buSzPct val="65000"/>
              <a:buFont typeface="Wingdings 2"/>
              <a:buChar char=""/>
              <a:defRPr kumimoji="0" sz="2000" b="1" kern="1200">
                <a:solidFill>
                  <a:schemeClr val="tx1"/>
                </a:solidFill>
                <a:latin typeface="+mj-lt"/>
                <a:ea typeface="Verdana" panose="020B0604030504040204" pitchFamily="34" charset="0"/>
                <a:cs typeface="Verdana" panose="020B0604030504040204"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spcBef>
                <a:spcPts val="0"/>
              </a:spcBef>
              <a:buNone/>
              <a:tabLst>
                <a:tab pos="1028700" algn="l"/>
              </a:tabLst>
            </a:pPr>
            <a:r>
              <a:rPr lang="en-US" sz="800" dirty="0">
                <a:latin typeface="Courier New" panose="02070309020205020404" pitchFamily="49" charset="0"/>
                <a:ea typeface="Times New Roman" panose="02020603050405020304" pitchFamily="18" charset="0"/>
                <a:cs typeface="Courier New" panose="02070309020205020404" pitchFamily="49" charset="0"/>
              </a:rPr>
              <a:t>.image1 { filter: blur(2px); }</a:t>
            </a:r>
          </a:p>
          <a:p>
            <a:pPr marL="0" indent="0">
              <a:spcBef>
                <a:spcPts val="0"/>
              </a:spcBef>
              <a:buNone/>
              <a:tabLst>
                <a:tab pos="1028700" algn="l"/>
              </a:tabLst>
            </a:pPr>
            <a:r>
              <a:rPr lang="en-US" sz="800" dirty="0">
                <a:latin typeface="Courier New" panose="02070309020205020404" pitchFamily="49" charset="0"/>
                <a:ea typeface="Times New Roman" panose="02020603050405020304" pitchFamily="18" charset="0"/>
                <a:cs typeface="Courier New" panose="02070309020205020404" pitchFamily="49" charset="0"/>
              </a:rPr>
              <a:t>.image2 { filter: brightness(50%); }</a:t>
            </a:r>
          </a:p>
          <a:p>
            <a:pPr marL="0" indent="0">
              <a:spcBef>
                <a:spcPts val="0"/>
              </a:spcBef>
              <a:buNone/>
              <a:tabLst>
                <a:tab pos="1028700" algn="l"/>
              </a:tabLst>
            </a:pPr>
            <a:r>
              <a:rPr lang="en-US" sz="800" dirty="0">
                <a:latin typeface="Courier New" panose="02070309020205020404" pitchFamily="49" charset="0"/>
                <a:ea typeface="Times New Roman" panose="02020603050405020304" pitchFamily="18" charset="0"/>
                <a:cs typeface="Courier New" panose="02070309020205020404" pitchFamily="49" charset="0"/>
              </a:rPr>
              <a:t>.image3 { filter: contrast(50%);} </a:t>
            </a:r>
          </a:p>
          <a:p>
            <a:pPr marL="0" indent="0">
              <a:spcBef>
                <a:spcPts val="0"/>
              </a:spcBef>
              <a:buNone/>
              <a:tabLst>
                <a:tab pos="1028700" algn="l"/>
              </a:tabLst>
            </a:pPr>
            <a:r>
              <a:rPr lang="en-US" sz="800" dirty="0">
                <a:latin typeface="Courier New" panose="02070309020205020404" pitchFamily="49" charset="0"/>
                <a:ea typeface="Times New Roman" panose="02020603050405020304" pitchFamily="18" charset="0"/>
                <a:cs typeface="Courier New" panose="02070309020205020404" pitchFamily="49" charset="0"/>
              </a:rPr>
              <a:t>.image4 { filter: drop-shadow(2px </a:t>
            </a:r>
            <a:r>
              <a:rPr lang="en-US" sz="800" dirty="0" err="1">
                <a:latin typeface="Courier New" panose="02070309020205020404" pitchFamily="49" charset="0"/>
                <a:ea typeface="Times New Roman" panose="02020603050405020304" pitchFamily="18" charset="0"/>
                <a:cs typeface="Courier New" panose="02070309020205020404" pitchFamily="49" charset="0"/>
              </a:rPr>
              <a:t>2px</a:t>
            </a:r>
            <a:r>
              <a:rPr lang="en-US" sz="800" dirty="0">
                <a:latin typeface="Courier New" panose="02070309020205020404" pitchFamily="49" charset="0"/>
                <a:ea typeface="Times New Roman" panose="02020603050405020304" pitchFamily="18" charset="0"/>
                <a:cs typeface="Courier New" panose="02070309020205020404" pitchFamily="49" charset="0"/>
              </a:rPr>
              <a:t> 5px #333); }</a:t>
            </a:r>
          </a:p>
          <a:p>
            <a:pPr marL="0" indent="0">
              <a:spcBef>
                <a:spcPts val="0"/>
              </a:spcBef>
              <a:buNone/>
              <a:tabLst>
                <a:tab pos="1028700" algn="l"/>
              </a:tabLst>
            </a:pPr>
            <a:r>
              <a:rPr lang="en-US" sz="800" dirty="0">
                <a:latin typeface="Courier New" panose="02070309020205020404" pitchFamily="49" charset="0"/>
                <a:ea typeface="Times New Roman" panose="02020603050405020304" pitchFamily="18" charset="0"/>
                <a:cs typeface="Courier New" panose="02070309020205020404" pitchFamily="49" charset="0"/>
              </a:rPr>
              <a:t>.image5 { filter: grayscale(50%); }</a:t>
            </a:r>
          </a:p>
          <a:p>
            <a:pPr marL="0" indent="0">
              <a:spcBef>
                <a:spcPts val="0"/>
              </a:spcBef>
              <a:buNone/>
              <a:tabLst>
                <a:tab pos="1028700" algn="l"/>
              </a:tabLst>
            </a:pPr>
            <a:r>
              <a:rPr lang="en-US" sz="800" dirty="0">
                <a:latin typeface="Courier New" panose="02070309020205020404" pitchFamily="49" charset="0"/>
                <a:ea typeface="Times New Roman" panose="02020603050405020304" pitchFamily="18" charset="0"/>
                <a:cs typeface="Courier New" panose="02070309020205020404" pitchFamily="49" charset="0"/>
              </a:rPr>
              <a:t>.image6 { filter: hue-rotate(90deg); }</a:t>
            </a:r>
          </a:p>
          <a:p>
            <a:pPr marL="0" indent="0">
              <a:spcBef>
                <a:spcPts val="0"/>
              </a:spcBef>
              <a:buNone/>
              <a:tabLst>
                <a:tab pos="1028700" algn="l"/>
              </a:tabLst>
            </a:pPr>
            <a:r>
              <a:rPr lang="en-US" sz="800" dirty="0">
                <a:latin typeface="Courier New" panose="02070309020205020404" pitchFamily="49" charset="0"/>
                <a:ea typeface="Times New Roman" panose="02020603050405020304" pitchFamily="18" charset="0"/>
                <a:cs typeface="Courier New" panose="02070309020205020404" pitchFamily="49" charset="0"/>
              </a:rPr>
              <a:t>.image7 { filter: invert(.8); }</a:t>
            </a:r>
          </a:p>
          <a:p>
            <a:pPr marL="0" indent="0">
              <a:spcBef>
                <a:spcPts val="0"/>
              </a:spcBef>
              <a:buNone/>
              <a:tabLst>
                <a:tab pos="1028700" algn="l"/>
              </a:tabLst>
            </a:pPr>
            <a:r>
              <a:rPr lang="en-US" sz="800" dirty="0">
                <a:latin typeface="Courier New" panose="02070309020205020404" pitchFamily="49" charset="0"/>
                <a:ea typeface="Times New Roman" panose="02020603050405020304" pitchFamily="18" charset="0"/>
                <a:cs typeface="Courier New" panose="02070309020205020404" pitchFamily="49" charset="0"/>
              </a:rPr>
              <a:t>.image8 { filter: opacity(.50); }</a:t>
            </a:r>
          </a:p>
          <a:p>
            <a:pPr marL="0" indent="0">
              <a:spcBef>
                <a:spcPts val="0"/>
              </a:spcBef>
              <a:buNone/>
              <a:tabLst>
                <a:tab pos="1028700" algn="l"/>
              </a:tabLst>
            </a:pPr>
            <a:r>
              <a:rPr lang="en-US" sz="800" dirty="0">
                <a:latin typeface="Courier New" panose="02070309020205020404" pitchFamily="49" charset="0"/>
                <a:ea typeface="Times New Roman" panose="02020603050405020304" pitchFamily="18" charset="0"/>
                <a:cs typeface="Courier New" panose="02070309020205020404" pitchFamily="49" charset="0"/>
              </a:rPr>
              <a:t>.image9 { filter: saturate(30%); }</a:t>
            </a:r>
          </a:p>
          <a:p>
            <a:pPr marL="0" indent="0">
              <a:spcBef>
                <a:spcPts val="0"/>
              </a:spcBef>
              <a:buNone/>
              <a:tabLst>
                <a:tab pos="1028700" algn="l"/>
              </a:tabLst>
            </a:pPr>
            <a:r>
              <a:rPr lang="en-US" sz="800" dirty="0">
                <a:latin typeface="Courier New" panose="02070309020205020404" pitchFamily="49" charset="0"/>
                <a:ea typeface="Times New Roman" panose="02020603050405020304" pitchFamily="18" charset="0"/>
                <a:cs typeface="Courier New" panose="02070309020205020404" pitchFamily="49" charset="0"/>
              </a:rPr>
              <a:t>.image10{ filter: sepia(100%) blur(1px); }</a:t>
            </a:r>
          </a:p>
          <a:p>
            <a:pPr marL="0" marR="205740" indent="0">
              <a:spcBef>
                <a:spcPts val="0"/>
              </a:spcBef>
              <a:spcAft>
                <a:spcPts val="450"/>
              </a:spcAft>
              <a:buNone/>
            </a:pPr>
            <a:r>
              <a:rPr lang="en-US" sz="800" spc="-8" dirty="0">
                <a:latin typeface="Courier New" panose="02070309020205020404" pitchFamily="49" charset="0"/>
                <a:ea typeface="Times New Roman" panose="02020603050405020304" pitchFamily="18" charset="0"/>
                <a:cs typeface="Courier New" panose="02070309020205020404" pitchFamily="49" charset="0"/>
              </a:rPr>
              <a:t> </a:t>
            </a:r>
          </a:p>
          <a:p>
            <a:pPr marL="0" indent="0">
              <a:buNone/>
            </a:pPr>
            <a:endParaRPr lang="en-US" sz="1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0190306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Session 7 – Chapter 16 Student Exercise</a:t>
            </a:r>
          </a:p>
        </p:txBody>
      </p:sp>
      <p:sp>
        <p:nvSpPr>
          <p:cNvPr id="3" name="Content Placeholder 2"/>
          <p:cNvSpPr>
            <a:spLocks noGrp="1"/>
          </p:cNvSpPr>
          <p:nvPr>
            <p:ph idx="1"/>
          </p:nvPr>
        </p:nvSpPr>
        <p:spPr>
          <a:xfrm>
            <a:off x="457200" y="1451610"/>
            <a:ext cx="8229600" cy="2306575"/>
          </a:xfrm>
        </p:spPr>
        <p:txBody>
          <a:bodyPr>
            <a:normAutofit/>
          </a:bodyPr>
          <a:lstStyle/>
          <a:p>
            <a:pPr marL="514350" indent="-514350">
              <a:buFont typeface="+mj-lt"/>
              <a:buAutoNum type="arabicPeriod"/>
            </a:pPr>
            <a:r>
              <a:rPr lang="en-US" sz="2400" dirty="0"/>
              <a:t>Complete Exercise 16-1 on page 567 using Dreamweaver.</a:t>
            </a:r>
          </a:p>
          <a:p>
            <a:pPr marL="514350" indent="-514350">
              <a:buFont typeface="+mj-lt"/>
              <a:buAutoNum type="arabicPeriod"/>
            </a:pPr>
            <a:r>
              <a:rPr lang="en-US" sz="2400" dirty="0"/>
              <a:t>Students will upload test files to development site.</a:t>
            </a:r>
          </a:p>
          <a:p>
            <a:pPr marL="514350" indent="-514350">
              <a:buFont typeface="+mj-lt"/>
              <a:buAutoNum type="arabicPeriod"/>
            </a:pPr>
            <a:r>
              <a:rPr lang="en-US" sz="2400" dirty="0"/>
              <a:t>Students will preview in browser development files.</a:t>
            </a:r>
          </a:p>
          <a:p>
            <a:pPr marL="514350" indent="-514350">
              <a:buFont typeface="+mj-lt"/>
              <a:buAutoNum type="arabicPeriod"/>
            </a:pPr>
            <a:r>
              <a:rPr lang="en-US" sz="2400" dirty="0"/>
              <a:t>Students will upload files to live site.</a:t>
            </a:r>
          </a:p>
          <a:p>
            <a:pPr marL="514350" indent="-514350">
              <a:buFont typeface="+mj-lt"/>
              <a:buAutoNum type="arabicPeriod"/>
            </a:pPr>
            <a:r>
              <a:rPr lang="en-US" sz="2400" dirty="0"/>
              <a:t>Students will preview in browser live files.</a:t>
            </a:r>
          </a:p>
        </p:txBody>
      </p:sp>
      <p:sp>
        <p:nvSpPr>
          <p:cNvPr id="4" name="Date Placeholder 3"/>
          <p:cNvSpPr>
            <a:spLocks noGrp="1"/>
          </p:cNvSpPr>
          <p:nvPr>
            <p:ph type="dt" sz="half" idx="10"/>
          </p:nvPr>
        </p:nvSpPr>
        <p:spPr/>
        <p:txBody>
          <a:bodyPr/>
          <a:lstStyle/>
          <a:p>
            <a:fld id="{E2C5DCBB-62D4-4907-AA15-EE6813AD5195}" type="datetime1">
              <a:rPr lang="en-US" smtClean="0"/>
              <a:t>9/15/2025</a:t>
            </a:fld>
            <a:endParaRPr lang="en-US" dirty="0"/>
          </a:p>
        </p:txBody>
      </p:sp>
      <p:sp>
        <p:nvSpPr>
          <p:cNvPr id="6" name="Footer Placeholder 5"/>
          <p:cNvSpPr>
            <a:spLocks noGrp="1"/>
          </p:cNvSpPr>
          <p:nvPr>
            <p:ph type="ftr" sz="quarter" idx="11"/>
          </p:nvPr>
        </p:nvSpPr>
        <p:spPr>
          <a:prstGeom prst="rect">
            <a:avLst/>
          </a:prstGeom>
        </p:spPr>
        <p:txBody>
          <a:bodyPr/>
          <a:lstStyle/>
          <a:p>
            <a:r>
              <a:rPr lang="en-US"/>
              <a:t>Copyright © 2007 - 2025 Carl M. Burnett</a:t>
            </a:r>
            <a:endParaRPr lang="en-US" dirty="0"/>
          </a:p>
        </p:txBody>
      </p:sp>
      <p:sp>
        <p:nvSpPr>
          <p:cNvPr id="5" name="Slide Number Placeholder 4"/>
          <p:cNvSpPr>
            <a:spLocks noGrp="1"/>
          </p:cNvSpPr>
          <p:nvPr>
            <p:ph type="sldNum" sz="quarter" idx="12"/>
          </p:nvPr>
        </p:nvSpPr>
        <p:spPr>
          <a:prstGeom prst="rect">
            <a:avLst/>
          </a:prstGeom>
        </p:spPr>
        <p:txBody>
          <a:bodyPr/>
          <a:lstStyle/>
          <a:p>
            <a:pPr>
              <a:defRPr/>
            </a:pPr>
            <a:fld id="{BDC207AC-44E2-4E0C-A861-3776DCCCA189}" type="slidenum">
              <a:rPr lang="en-US" smtClean="0"/>
              <a:pPr>
                <a:defRPr/>
              </a:pPr>
              <a:t>35</a:t>
            </a:fld>
            <a:endParaRPr lang="en-US" dirty="0"/>
          </a:p>
        </p:txBody>
      </p:sp>
    </p:spTree>
    <p:extLst>
      <p:ext uri="{BB962C8B-B14F-4D97-AF65-F5344CB8AC3E}">
        <p14:creationId xmlns:p14="http://schemas.microsoft.com/office/powerpoint/2010/main" val="18115669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963D6-F8E8-4965-A0A9-AF4950223778}"/>
              </a:ext>
            </a:extLst>
          </p:cNvPr>
          <p:cNvSpPr>
            <a:spLocks noGrp="1"/>
          </p:cNvSpPr>
          <p:nvPr>
            <p:ph type="title"/>
          </p:nvPr>
        </p:nvSpPr>
        <p:spPr/>
        <p:txBody>
          <a:bodyPr/>
          <a:lstStyle/>
          <a:p>
            <a:r>
              <a:rPr lang="en-US"/>
              <a:t>Class Review</a:t>
            </a:r>
            <a:endParaRPr lang="en-US" dirty="0"/>
          </a:p>
        </p:txBody>
      </p:sp>
      <p:sp>
        <p:nvSpPr>
          <p:cNvPr id="3" name="Content Placeholder 2">
            <a:extLst>
              <a:ext uri="{FF2B5EF4-FFF2-40B4-BE49-F238E27FC236}">
                <a16:creationId xmlns:a16="http://schemas.microsoft.com/office/drawing/2014/main" id="{08385817-5DDF-4C0D-9F9B-06F631CFABB0}"/>
              </a:ext>
            </a:extLst>
          </p:cNvPr>
          <p:cNvSpPr>
            <a:spLocks noGrp="1"/>
          </p:cNvSpPr>
          <p:nvPr>
            <p:ph idx="1"/>
          </p:nvPr>
        </p:nvSpPr>
        <p:spPr/>
        <p:txBody>
          <a:bodyPr/>
          <a:lstStyle/>
          <a:p>
            <a:r>
              <a:rPr lang="en-US" sz="2800" dirty="0"/>
              <a:t>Chapter 15 - How to work with Fonts and Printing</a:t>
            </a:r>
          </a:p>
          <a:p>
            <a:r>
              <a:rPr lang="en-US" sz="2800" dirty="0"/>
              <a:t>Chapter 16 - How to Use CSS3 Transitions, Transforms, Animation and Filters</a:t>
            </a:r>
            <a:endParaRPr lang="en-US" sz="2800" dirty="0">
              <a:effectLst/>
            </a:endParaRPr>
          </a:p>
        </p:txBody>
      </p:sp>
      <p:sp>
        <p:nvSpPr>
          <p:cNvPr id="4" name="Date Placeholder 3">
            <a:extLst>
              <a:ext uri="{FF2B5EF4-FFF2-40B4-BE49-F238E27FC236}">
                <a16:creationId xmlns:a16="http://schemas.microsoft.com/office/drawing/2014/main" id="{6D6D3DDA-B3E5-40F1-BCF7-444B5948AD20}"/>
              </a:ext>
            </a:extLst>
          </p:cNvPr>
          <p:cNvSpPr>
            <a:spLocks noGrp="1"/>
          </p:cNvSpPr>
          <p:nvPr>
            <p:ph type="dt" sz="half" idx="10"/>
          </p:nvPr>
        </p:nvSpPr>
        <p:spPr/>
        <p:txBody>
          <a:bodyPr/>
          <a:lstStyle/>
          <a:p>
            <a:fld id="{E25CEAAA-5931-42ED-AFF3-99AFC05CFF6B}" type="datetime1">
              <a:rPr lang="en-US" smtClean="0"/>
              <a:t>9/15/2025</a:t>
            </a:fld>
            <a:endParaRPr lang="en-US"/>
          </a:p>
        </p:txBody>
      </p:sp>
      <p:sp>
        <p:nvSpPr>
          <p:cNvPr id="5" name="Footer Placeholder 4">
            <a:extLst>
              <a:ext uri="{FF2B5EF4-FFF2-40B4-BE49-F238E27FC236}">
                <a16:creationId xmlns:a16="http://schemas.microsoft.com/office/drawing/2014/main" id="{477D4D02-FD0B-4F22-B2F3-46A565AEA464}"/>
              </a:ext>
            </a:extLst>
          </p:cNvPr>
          <p:cNvSpPr>
            <a:spLocks noGrp="1"/>
          </p:cNvSpPr>
          <p:nvPr>
            <p:ph type="ftr" sz="quarter" idx="11"/>
          </p:nvPr>
        </p:nvSpPr>
        <p:spPr/>
        <p:txBody>
          <a:bodyPr/>
          <a:lstStyle/>
          <a:p>
            <a:r>
              <a:rPr lang="en-US"/>
              <a:t>Copyright © 2007 - 2025 Carl M. Burnett</a:t>
            </a:r>
          </a:p>
        </p:txBody>
      </p:sp>
      <p:sp>
        <p:nvSpPr>
          <p:cNvPr id="6" name="Slide Number Placeholder 5">
            <a:extLst>
              <a:ext uri="{FF2B5EF4-FFF2-40B4-BE49-F238E27FC236}">
                <a16:creationId xmlns:a16="http://schemas.microsoft.com/office/drawing/2014/main" id="{405F65F3-782A-4843-BE07-9DBBC857F7F3}"/>
              </a:ext>
            </a:extLst>
          </p:cNvPr>
          <p:cNvSpPr>
            <a:spLocks noGrp="1"/>
          </p:cNvSpPr>
          <p:nvPr>
            <p:ph type="sldNum" sz="quarter" idx="12"/>
          </p:nvPr>
        </p:nvSpPr>
        <p:spPr/>
        <p:txBody>
          <a:bodyPr/>
          <a:lstStyle/>
          <a:p>
            <a:fld id="{3D46CBA2-ECE5-4BE9-B546-6761E0E67089}" type="slidenum">
              <a:rPr lang="en-US" smtClean="0"/>
              <a:t>36</a:t>
            </a:fld>
            <a:endParaRPr lang="en-US"/>
          </a:p>
        </p:txBody>
      </p:sp>
    </p:spTree>
    <p:extLst>
      <p:ext uri="{BB962C8B-B14F-4D97-AF65-F5344CB8AC3E}">
        <p14:creationId xmlns:p14="http://schemas.microsoft.com/office/powerpoint/2010/main" val="2267235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Specify a Font Family</a:t>
            </a:r>
          </a:p>
        </p:txBody>
      </p:sp>
      <p:sp>
        <p:nvSpPr>
          <p:cNvPr id="3" name="Content Placeholder 2"/>
          <p:cNvSpPr>
            <a:spLocks noGrp="1"/>
          </p:cNvSpPr>
          <p:nvPr>
            <p:ph idx="1"/>
          </p:nvPr>
        </p:nvSpPr>
        <p:spPr/>
        <p:txBody>
          <a:bodyPr/>
          <a:lstStyle/>
          <a:p>
            <a:r>
              <a:rPr lang="en-US" sz="2000" dirty="0">
                <a:latin typeface="Courier New" panose="02070309020205020404" pitchFamily="49" charset="0"/>
                <a:cs typeface="Courier New" panose="02070309020205020404" pitchFamily="49" charset="0"/>
              </a:rPr>
              <a:t>font-family: Arial, Helvetica, san-serif;</a:t>
            </a:r>
          </a:p>
          <a:p>
            <a:r>
              <a:rPr lang="en-US" sz="2000" dirty="0">
                <a:latin typeface="Courier New" panose="02070309020205020404" pitchFamily="49" charset="0"/>
                <a:cs typeface="Courier New" panose="02070309020205020404" pitchFamily="49" charset="0"/>
              </a:rPr>
              <a:t>font-family: “Times New Roman”, Times, serif;</a:t>
            </a:r>
          </a:p>
          <a:p>
            <a:r>
              <a:rPr lang="en-US" sz="2000" dirty="0">
                <a:latin typeface="Courier New" panose="02070309020205020404" pitchFamily="49" charset="0"/>
                <a:cs typeface="Courier New" panose="02070309020205020404" pitchFamily="49" charset="0"/>
              </a:rPr>
              <a:t>font-family: “Courier New”, Courier, </a:t>
            </a:r>
            <a:r>
              <a:rPr lang="en-US" sz="2000" dirty="0" err="1">
                <a:latin typeface="Courier New" panose="02070309020205020404" pitchFamily="49" charset="0"/>
                <a:cs typeface="Courier New" panose="02070309020205020404" pitchFamily="49" charset="0"/>
              </a:rPr>
              <a:t>monospace</a:t>
            </a:r>
            <a:r>
              <a:rPr lang="en-US" sz="2000" dirty="0">
                <a:latin typeface="Courier New" panose="02070309020205020404" pitchFamily="49" charset="0"/>
                <a:cs typeface="Courier New" panose="02070309020205020404" pitchFamily="49" charset="0"/>
              </a:rPr>
              <a:t>;</a:t>
            </a:r>
          </a:p>
        </p:txBody>
      </p:sp>
      <p:sp>
        <p:nvSpPr>
          <p:cNvPr id="4" name="Date Placeholder 3"/>
          <p:cNvSpPr>
            <a:spLocks noGrp="1"/>
          </p:cNvSpPr>
          <p:nvPr>
            <p:ph type="dt" sz="half" idx="10"/>
          </p:nvPr>
        </p:nvSpPr>
        <p:spPr/>
        <p:txBody>
          <a:bodyPr/>
          <a:lstStyle/>
          <a:p>
            <a:fld id="{336E777C-5B49-498E-81D2-EEA8B749F05D}" type="datetime1">
              <a:rPr lang="en-US" smtClean="0"/>
              <a:t>9/15/2025</a:t>
            </a:fld>
            <a:endParaRPr lang="en-US" dirty="0"/>
          </a:p>
        </p:txBody>
      </p:sp>
      <p:sp>
        <p:nvSpPr>
          <p:cNvPr id="6" name="Footer Placeholder 5"/>
          <p:cNvSpPr>
            <a:spLocks noGrp="1"/>
          </p:cNvSpPr>
          <p:nvPr>
            <p:ph type="ftr" sz="quarter" idx="11"/>
          </p:nvPr>
        </p:nvSpPr>
        <p:spPr>
          <a:prstGeom prst="rect">
            <a:avLst/>
          </a:prstGeom>
        </p:spPr>
        <p:txBody>
          <a:bodyPr/>
          <a:lstStyle/>
          <a:p>
            <a:r>
              <a:rPr lang="en-US"/>
              <a:t>Copyright © 2007 - 2025 Carl M. Burnett</a:t>
            </a:r>
            <a:endParaRPr lang="en-US" dirty="0"/>
          </a:p>
        </p:txBody>
      </p:sp>
      <p:sp>
        <p:nvSpPr>
          <p:cNvPr id="5" name="Slide Number Placeholder 4"/>
          <p:cNvSpPr>
            <a:spLocks noGrp="1"/>
          </p:cNvSpPr>
          <p:nvPr>
            <p:ph type="sldNum" sz="quarter" idx="12"/>
          </p:nvPr>
        </p:nvSpPr>
        <p:spPr>
          <a:prstGeom prst="rect">
            <a:avLst/>
          </a:prstGeom>
        </p:spPr>
        <p:txBody>
          <a:bodyPr/>
          <a:lstStyle/>
          <a:p>
            <a:pPr>
              <a:defRPr/>
            </a:pPr>
            <a:fld id="{BDC207AC-44E2-4E0C-A861-3776DCCCA189}" type="slidenum">
              <a:rPr lang="en-US" smtClean="0"/>
              <a:pPr>
                <a:defRPr/>
              </a:pPr>
              <a:t>4</a:t>
            </a:fld>
            <a:endParaRPr lang="en-US" dirty="0"/>
          </a:p>
        </p:txBody>
      </p:sp>
      <p:sp>
        <p:nvSpPr>
          <p:cNvPr id="7" name="Rounded Rectangle 6">
            <a:hlinkClick r:id="rId3"/>
          </p:cNvPr>
          <p:cNvSpPr/>
          <p:nvPr/>
        </p:nvSpPr>
        <p:spPr>
          <a:xfrm>
            <a:off x="5462924" y="2871361"/>
            <a:ext cx="2503283" cy="352751"/>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W3C Example</a:t>
            </a:r>
          </a:p>
        </p:txBody>
      </p:sp>
      <p:sp>
        <p:nvSpPr>
          <p:cNvPr id="8" name="Rounded Rectangle 7">
            <a:hlinkClick r:id="rId4"/>
          </p:cNvPr>
          <p:cNvSpPr/>
          <p:nvPr/>
        </p:nvSpPr>
        <p:spPr>
          <a:xfrm>
            <a:off x="277907" y="2871826"/>
            <a:ext cx="4141694" cy="352751"/>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Web Safe Font Combinations</a:t>
            </a:r>
          </a:p>
        </p:txBody>
      </p:sp>
    </p:spTree>
    <p:extLst>
      <p:ext uri="{BB962C8B-B14F-4D97-AF65-F5344CB8AC3E}">
        <p14:creationId xmlns:p14="http://schemas.microsoft.com/office/powerpoint/2010/main" val="326648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Specify a Font Size</a:t>
            </a:r>
          </a:p>
        </p:txBody>
      </p:sp>
      <p:sp>
        <p:nvSpPr>
          <p:cNvPr id="3" name="Content Placeholder 2"/>
          <p:cNvSpPr>
            <a:spLocks noGrp="1"/>
          </p:cNvSpPr>
          <p:nvPr>
            <p:ph idx="1"/>
          </p:nvPr>
        </p:nvSpPr>
        <p:spPr/>
        <p:txBody>
          <a:bodyPr/>
          <a:lstStyle/>
          <a:p>
            <a:r>
              <a:rPr lang="en-US" sz="1600" dirty="0">
                <a:latin typeface="Courier New" panose="02070309020205020404" pitchFamily="49" charset="0"/>
                <a:cs typeface="Courier New" panose="02070309020205020404" pitchFamily="49" charset="0"/>
              </a:rPr>
              <a:t>font-size: 12 </a:t>
            </a:r>
            <a:r>
              <a:rPr lang="en-US" sz="1600" dirty="0" err="1">
                <a:latin typeface="Courier New" panose="02070309020205020404" pitchFamily="49" charset="0"/>
                <a:cs typeface="Courier New" panose="02070309020205020404" pitchFamily="49" charset="0"/>
              </a:rPr>
              <a:t>pt</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font-size: 150%</a:t>
            </a:r>
          </a:p>
          <a:p>
            <a:r>
              <a:rPr lang="en-US" sz="1600" dirty="0">
                <a:latin typeface="Courier New" panose="02070309020205020404" pitchFamily="49" charset="0"/>
                <a:cs typeface="Courier New" panose="02070309020205020404" pitchFamily="49" charset="0"/>
              </a:rPr>
              <a:t>font-size: 1.5 </a:t>
            </a:r>
            <a:r>
              <a:rPr lang="en-US" sz="1600" dirty="0" err="1">
                <a:latin typeface="Courier New" panose="02070309020205020404" pitchFamily="49" charset="0"/>
                <a:cs typeface="Courier New" panose="02070309020205020404" pitchFamily="49" charset="0"/>
              </a:rPr>
              <a:t>em</a:t>
            </a:r>
            <a:r>
              <a:rPr lang="en-US" sz="1600" dirty="0">
                <a:latin typeface="Courier New" panose="02070309020205020404" pitchFamily="49" charset="0"/>
                <a:cs typeface="Courier New" panose="02070309020205020404" pitchFamily="49" charset="0"/>
              </a:rPr>
              <a:t>;</a:t>
            </a:r>
          </a:p>
        </p:txBody>
      </p:sp>
      <p:sp>
        <p:nvSpPr>
          <p:cNvPr id="4" name="Date Placeholder 3"/>
          <p:cNvSpPr>
            <a:spLocks noGrp="1"/>
          </p:cNvSpPr>
          <p:nvPr>
            <p:ph type="dt" sz="half" idx="10"/>
          </p:nvPr>
        </p:nvSpPr>
        <p:spPr/>
        <p:txBody>
          <a:bodyPr/>
          <a:lstStyle/>
          <a:p>
            <a:fld id="{80600EA8-6F91-4382-88CF-8CD87916162E}" type="datetime1">
              <a:rPr lang="en-US" smtClean="0"/>
              <a:t>9/15/2025</a:t>
            </a:fld>
            <a:endParaRPr lang="en-US" dirty="0"/>
          </a:p>
        </p:txBody>
      </p:sp>
      <p:sp>
        <p:nvSpPr>
          <p:cNvPr id="6" name="Footer Placeholder 5"/>
          <p:cNvSpPr>
            <a:spLocks noGrp="1"/>
          </p:cNvSpPr>
          <p:nvPr>
            <p:ph type="ftr" sz="quarter" idx="11"/>
          </p:nvPr>
        </p:nvSpPr>
        <p:spPr>
          <a:prstGeom prst="rect">
            <a:avLst/>
          </a:prstGeom>
        </p:spPr>
        <p:txBody>
          <a:bodyPr/>
          <a:lstStyle/>
          <a:p>
            <a:r>
              <a:rPr lang="en-US"/>
              <a:t>Copyright © 2007 - 2025 Carl M. Burnett</a:t>
            </a:r>
            <a:endParaRPr lang="en-US" dirty="0"/>
          </a:p>
        </p:txBody>
      </p:sp>
      <p:sp>
        <p:nvSpPr>
          <p:cNvPr id="5" name="Slide Number Placeholder 4"/>
          <p:cNvSpPr>
            <a:spLocks noGrp="1"/>
          </p:cNvSpPr>
          <p:nvPr>
            <p:ph type="sldNum" sz="quarter" idx="12"/>
          </p:nvPr>
        </p:nvSpPr>
        <p:spPr>
          <a:prstGeom prst="rect">
            <a:avLst/>
          </a:prstGeom>
        </p:spPr>
        <p:txBody>
          <a:bodyPr/>
          <a:lstStyle/>
          <a:p>
            <a:pPr>
              <a:defRPr/>
            </a:pPr>
            <a:fld id="{BDC207AC-44E2-4E0C-A861-3776DCCCA189}" type="slidenum">
              <a:rPr lang="en-US" smtClean="0"/>
              <a:pPr>
                <a:defRPr/>
              </a:pPr>
              <a:t>5</a:t>
            </a:fld>
            <a:endParaRPr lang="en-US" dirty="0"/>
          </a:p>
        </p:txBody>
      </p:sp>
    </p:spTree>
    <p:extLst>
      <p:ext uri="{BB962C8B-B14F-4D97-AF65-F5344CB8AC3E}">
        <p14:creationId xmlns:p14="http://schemas.microsoft.com/office/powerpoint/2010/main" val="3904282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Font Styling Properties</a:t>
            </a:r>
          </a:p>
        </p:txBody>
      </p:sp>
      <p:sp>
        <p:nvSpPr>
          <p:cNvPr id="4" name="Date Placeholder 3"/>
          <p:cNvSpPr>
            <a:spLocks noGrp="1"/>
          </p:cNvSpPr>
          <p:nvPr>
            <p:ph type="dt" sz="half" idx="10"/>
          </p:nvPr>
        </p:nvSpPr>
        <p:spPr/>
        <p:txBody>
          <a:bodyPr/>
          <a:lstStyle/>
          <a:p>
            <a:fld id="{EA78FE73-1F7B-4C67-A74C-DF39F39635A7}" type="datetime1">
              <a:rPr lang="en-US" smtClean="0"/>
              <a:t>9/15/2025</a:t>
            </a:fld>
            <a:endParaRPr lang="en-US" dirty="0"/>
          </a:p>
        </p:txBody>
      </p:sp>
      <p:sp>
        <p:nvSpPr>
          <p:cNvPr id="6" name="Footer Placeholder 5"/>
          <p:cNvSpPr>
            <a:spLocks noGrp="1"/>
          </p:cNvSpPr>
          <p:nvPr>
            <p:ph type="ftr" sz="quarter" idx="11"/>
          </p:nvPr>
        </p:nvSpPr>
        <p:spPr>
          <a:prstGeom prst="rect">
            <a:avLst/>
          </a:prstGeom>
        </p:spPr>
        <p:txBody>
          <a:bodyPr/>
          <a:lstStyle/>
          <a:p>
            <a:r>
              <a:rPr lang="en-US"/>
              <a:t>Copyright © 2007 - 2025 Carl M. Burnett</a:t>
            </a:r>
            <a:endParaRPr lang="en-US" dirty="0"/>
          </a:p>
        </p:txBody>
      </p:sp>
      <p:sp>
        <p:nvSpPr>
          <p:cNvPr id="5" name="Slide Number Placeholder 4"/>
          <p:cNvSpPr>
            <a:spLocks noGrp="1"/>
          </p:cNvSpPr>
          <p:nvPr>
            <p:ph type="sldNum" sz="quarter" idx="12"/>
          </p:nvPr>
        </p:nvSpPr>
        <p:spPr>
          <a:prstGeom prst="rect">
            <a:avLst/>
          </a:prstGeom>
        </p:spPr>
        <p:txBody>
          <a:bodyPr/>
          <a:lstStyle/>
          <a:p>
            <a:pPr>
              <a:defRPr/>
            </a:pPr>
            <a:fld id="{BDC207AC-44E2-4E0C-A861-3776DCCCA189}" type="slidenum">
              <a:rPr lang="en-US" smtClean="0"/>
              <a:pPr>
                <a:defRPr/>
              </a:pPr>
              <a:t>6</a:t>
            </a:fld>
            <a:endParaRPr lang="en-US" dirty="0"/>
          </a:p>
        </p:txBody>
      </p:sp>
      <p:grpSp>
        <p:nvGrpSpPr>
          <p:cNvPr id="16" name="Group 15"/>
          <p:cNvGrpSpPr/>
          <p:nvPr/>
        </p:nvGrpSpPr>
        <p:grpSpPr>
          <a:xfrm>
            <a:off x="1" y="2497934"/>
            <a:ext cx="7490883" cy="777024"/>
            <a:chOff x="0" y="2775482"/>
            <a:chExt cx="7490883" cy="863360"/>
          </a:xfrm>
        </p:grpSpPr>
        <p:sp>
          <p:nvSpPr>
            <p:cNvPr id="9" name="Content Placeholder 2"/>
            <p:cNvSpPr txBox="1">
              <a:spLocks/>
            </p:cNvSpPr>
            <p:nvPr/>
          </p:nvSpPr>
          <p:spPr bwMode="auto">
            <a:xfrm>
              <a:off x="0" y="2775482"/>
              <a:ext cx="7490883" cy="4418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2060"/>
                </a:buClr>
                <a:buFont typeface="Wingdings" pitchFamily="2" charset="2"/>
                <a:buChar char="§"/>
                <a:defRPr sz="2800" b="1">
                  <a:solidFill>
                    <a:schemeClr val="tx1"/>
                  </a:solidFill>
                  <a:latin typeface="+mn-lt"/>
                  <a:ea typeface="+mn-ea"/>
                  <a:cs typeface="+mn-cs"/>
                </a:defRPr>
              </a:lvl1pPr>
              <a:lvl2pPr marL="742950" indent="-285750" algn="l" rtl="0" eaLnBrk="1" fontAlgn="base" hangingPunct="1">
                <a:spcBef>
                  <a:spcPct val="20000"/>
                </a:spcBef>
                <a:spcAft>
                  <a:spcPct val="0"/>
                </a:spcAft>
                <a:buClr>
                  <a:srgbClr val="002060"/>
                </a:buClr>
                <a:buFont typeface="Wingdings" pitchFamily="2" charset="2"/>
                <a:buChar char="§"/>
                <a:defRPr sz="2400" b="1">
                  <a:solidFill>
                    <a:schemeClr val="tx1"/>
                  </a:solidFill>
                  <a:latin typeface="+mn-lt"/>
                </a:defRPr>
              </a:lvl2pPr>
              <a:lvl3pPr marL="1143000" indent="-228600" algn="l" rtl="0" eaLnBrk="1" fontAlgn="base" hangingPunct="1">
                <a:spcBef>
                  <a:spcPct val="20000"/>
                </a:spcBef>
                <a:spcAft>
                  <a:spcPct val="0"/>
                </a:spcAft>
                <a:buClr>
                  <a:srgbClr val="002060"/>
                </a:buClr>
                <a:buFont typeface="Wingdings" pitchFamily="2" charset="2"/>
                <a:buChar char="§"/>
                <a:defRPr sz="2000" b="1">
                  <a:solidFill>
                    <a:schemeClr val="tx1"/>
                  </a:solidFill>
                  <a:latin typeface="+mn-lt"/>
                </a:defRPr>
              </a:lvl3pPr>
              <a:lvl4pPr marL="1600200" indent="-228600" algn="l" rtl="0" eaLnBrk="1" fontAlgn="base" hangingPunct="1">
                <a:spcBef>
                  <a:spcPct val="20000"/>
                </a:spcBef>
                <a:spcAft>
                  <a:spcPct val="0"/>
                </a:spcAft>
                <a:buClr>
                  <a:srgbClr val="002060"/>
                </a:buClr>
                <a:buFont typeface="Wingdings" pitchFamily="2" charset="2"/>
                <a:buChar char="§"/>
                <a:defRPr sz="1800" b="1">
                  <a:solidFill>
                    <a:schemeClr val="tx1"/>
                  </a:solidFill>
                  <a:latin typeface="+mn-lt"/>
                </a:defRPr>
              </a:lvl4pPr>
              <a:lvl5pPr marL="2057400" indent="-228600" algn="l" rtl="0" eaLnBrk="1" fontAlgn="base" hangingPunct="1">
                <a:spcBef>
                  <a:spcPct val="20000"/>
                </a:spcBef>
                <a:spcAft>
                  <a:spcPct val="0"/>
                </a:spcAft>
                <a:buClr>
                  <a:srgbClr val="002060"/>
                </a:buClr>
                <a:buFont typeface="Wingdings" pitchFamily="2" charset="2"/>
                <a:buChar char="§"/>
                <a:defRPr sz="1800" b="1">
                  <a:solidFill>
                    <a:schemeClr val="tx1"/>
                  </a:solidFill>
                  <a:latin typeface="+mn-lt"/>
                </a:defRPr>
              </a:lvl5pPr>
              <a:lvl6pPr marL="2514600" indent="-228600" algn="l" rtl="0" eaLnBrk="1" fontAlgn="base" hangingPunct="1">
                <a:spcBef>
                  <a:spcPct val="20000"/>
                </a:spcBef>
                <a:spcAft>
                  <a:spcPct val="0"/>
                </a:spcAft>
                <a:buClr>
                  <a:srgbClr val="8E3B81"/>
                </a:buClr>
                <a:buChar char="»"/>
                <a:defRPr sz="2000">
                  <a:solidFill>
                    <a:schemeClr val="tx1"/>
                  </a:solidFill>
                  <a:latin typeface="+mn-lt"/>
                </a:defRPr>
              </a:lvl6pPr>
              <a:lvl7pPr marL="2971800" indent="-228600" algn="l" rtl="0" eaLnBrk="1" fontAlgn="base" hangingPunct="1">
                <a:spcBef>
                  <a:spcPct val="20000"/>
                </a:spcBef>
                <a:spcAft>
                  <a:spcPct val="0"/>
                </a:spcAft>
                <a:buClr>
                  <a:srgbClr val="8E3B81"/>
                </a:buClr>
                <a:buChar char="»"/>
                <a:defRPr sz="2000">
                  <a:solidFill>
                    <a:schemeClr val="tx1"/>
                  </a:solidFill>
                  <a:latin typeface="+mn-lt"/>
                </a:defRPr>
              </a:lvl7pPr>
              <a:lvl8pPr marL="3429000" indent="-228600" algn="l" rtl="0" eaLnBrk="1" fontAlgn="base" hangingPunct="1">
                <a:spcBef>
                  <a:spcPct val="20000"/>
                </a:spcBef>
                <a:spcAft>
                  <a:spcPct val="0"/>
                </a:spcAft>
                <a:buClr>
                  <a:srgbClr val="8E3B81"/>
                </a:buClr>
                <a:buChar char="»"/>
                <a:defRPr sz="2000">
                  <a:solidFill>
                    <a:schemeClr val="tx1"/>
                  </a:solidFill>
                  <a:latin typeface="+mn-lt"/>
                </a:defRPr>
              </a:lvl8pPr>
              <a:lvl9pPr marL="3886200" indent="-228600" algn="l" rtl="0" eaLnBrk="1" fontAlgn="base" hangingPunct="1">
                <a:spcBef>
                  <a:spcPct val="20000"/>
                </a:spcBef>
                <a:spcAft>
                  <a:spcPct val="0"/>
                </a:spcAft>
                <a:buClr>
                  <a:srgbClr val="8E3B81"/>
                </a:buClr>
                <a:buChar char="»"/>
                <a:defRPr sz="2000">
                  <a:solidFill>
                    <a:schemeClr val="tx1"/>
                  </a:solidFill>
                  <a:latin typeface="+mn-lt"/>
                </a:defRPr>
              </a:lvl9pPr>
            </a:lstStyle>
            <a:p>
              <a:pPr marL="0" indent="0">
                <a:buNone/>
              </a:pPr>
              <a:r>
                <a:rPr lang="en-US" sz="1600" kern="0" dirty="0">
                  <a:latin typeface="Courier New" panose="02070309020205020404" pitchFamily="49" charset="0"/>
                  <a:cs typeface="Courier New" panose="02070309020205020404" pitchFamily="49" charset="0"/>
                </a:rPr>
                <a:t>font-variant: normal | small-caps | initial | inherited</a:t>
              </a:r>
              <a:br>
                <a:rPr lang="en-US" sz="1600" kern="0" dirty="0">
                  <a:latin typeface="Courier New" panose="02070309020205020404" pitchFamily="49" charset="0"/>
                  <a:cs typeface="Courier New" panose="02070309020205020404" pitchFamily="49" charset="0"/>
                </a:rPr>
              </a:br>
              <a:endParaRPr lang="en-US" sz="1600" kern="0" dirty="0">
                <a:latin typeface="Courier New" panose="02070309020205020404" pitchFamily="49" charset="0"/>
                <a:cs typeface="Courier New" panose="02070309020205020404" pitchFamily="49" charset="0"/>
              </a:endParaRPr>
            </a:p>
          </p:txBody>
        </p:sp>
        <p:sp>
          <p:nvSpPr>
            <p:cNvPr id="12" name="Rounded Rectangle 11">
              <a:hlinkClick r:id="rId3"/>
            </p:cNvPr>
            <p:cNvSpPr/>
            <p:nvPr/>
          </p:nvSpPr>
          <p:spPr>
            <a:xfrm>
              <a:off x="524934" y="3246898"/>
              <a:ext cx="3691466" cy="391944"/>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CSS Font Variant Properties</a:t>
              </a:r>
            </a:p>
          </p:txBody>
        </p:sp>
      </p:grpSp>
      <p:grpSp>
        <p:nvGrpSpPr>
          <p:cNvPr id="15" name="Group 14"/>
          <p:cNvGrpSpPr/>
          <p:nvPr/>
        </p:nvGrpSpPr>
        <p:grpSpPr>
          <a:xfrm>
            <a:off x="5386169" y="1970841"/>
            <a:ext cx="2575473" cy="2414858"/>
            <a:chOff x="5386168" y="2189823"/>
            <a:chExt cx="2575473" cy="2683175"/>
          </a:xfrm>
        </p:grpSpPr>
        <p:sp>
          <p:nvSpPr>
            <p:cNvPr id="7" name="Rounded Rectangle 6">
              <a:hlinkClick r:id="rId4"/>
            </p:cNvPr>
            <p:cNvSpPr/>
            <p:nvPr/>
          </p:nvSpPr>
          <p:spPr>
            <a:xfrm>
              <a:off x="5386169" y="2189823"/>
              <a:ext cx="2503283" cy="391945"/>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W3C Example</a:t>
              </a:r>
            </a:p>
          </p:txBody>
        </p:sp>
        <p:sp>
          <p:nvSpPr>
            <p:cNvPr id="11" name="Rounded Rectangle 10">
              <a:hlinkClick r:id="rId4"/>
            </p:cNvPr>
            <p:cNvSpPr/>
            <p:nvPr/>
          </p:nvSpPr>
          <p:spPr>
            <a:xfrm>
              <a:off x="5386168" y="3222737"/>
              <a:ext cx="2503283" cy="391945"/>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W3C Example</a:t>
              </a:r>
            </a:p>
          </p:txBody>
        </p:sp>
        <p:sp>
          <p:nvSpPr>
            <p:cNvPr id="13" name="Rounded Rectangle 12">
              <a:hlinkClick r:id="rId4"/>
            </p:cNvPr>
            <p:cNvSpPr/>
            <p:nvPr/>
          </p:nvSpPr>
          <p:spPr>
            <a:xfrm>
              <a:off x="5458358" y="4481053"/>
              <a:ext cx="2503283" cy="391945"/>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W3C Example</a:t>
              </a:r>
            </a:p>
          </p:txBody>
        </p:sp>
      </p:grpSp>
      <p:grpSp>
        <p:nvGrpSpPr>
          <p:cNvPr id="20" name="Group 19"/>
          <p:cNvGrpSpPr/>
          <p:nvPr/>
        </p:nvGrpSpPr>
        <p:grpSpPr>
          <a:xfrm>
            <a:off x="0" y="3433055"/>
            <a:ext cx="8470232" cy="974387"/>
            <a:chOff x="0" y="3814506"/>
            <a:chExt cx="8470232" cy="1082652"/>
          </a:xfrm>
        </p:grpSpPr>
        <p:sp>
          <p:nvSpPr>
            <p:cNvPr id="10" name="Content Placeholder 2"/>
            <p:cNvSpPr txBox="1">
              <a:spLocks/>
            </p:cNvSpPr>
            <p:nvPr/>
          </p:nvSpPr>
          <p:spPr bwMode="auto">
            <a:xfrm>
              <a:off x="0" y="3814506"/>
              <a:ext cx="8470232" cy="6772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2060"/>
                </a:buClr>
                <a:buFont typeface="Wingdings" pitchFamily="2" charset="2"/>
                <a:buChar char="§"/>
                <a:defRPr sz="2800" b="1">
                  <a:solidFill>
                    <a:schemeClr val="tx1"/>
                  </a:solidFill>
                  <a:latin typeface="+mn-lt"/>
                  <a:ea typeface="+mn-ea"/>
                  <a:cs typeface="+mn-cs"/>
                </a:defRPr>
              </a:lvl1pPr>
              <a:lvl2pPr marL="742950" indent="-285750" algn="l" rtl="0" eaLnBrk="1" fontAlgn="base" hangingPunct="1">
                <a:spcBef>
                  <a:spcPct val="20000"/>
                </a:spcBef>
                <a:spcAft>
                  <a:spcPct val="0"/>
                </a:spcAft>
                <a:buClr>
                  <a:srgbClr val="002060"/>
                </a:buClr>
                <a:buFont typeface="Wingdings" pitchFamily="2" charset="2"/>
                <a:buChar char="§"/>
                <a:defRPr sz="2400" b="1">
                  <a:solidFill>
                    <a:schemeClr val="tx1"/>
                  </a:solidFill>
                  <a:latin typeface="+mn-lt"/>
                </a:defRPr>
              </a:lvl2pPr>
              <a:lvl3pPr marL="1143000" indent="-228600" algn="l" rtl="0" eaLnBrk="1" fontAlgn="base" hangingPunct="1">
                <a:spcBef>
                  <a:spcPct val="20000"/>
                </a:spcBef>
                <a:spcAft>
                  <a:spcPct val="0"/>
                </a:spcAft>
                <a:buClr>
                  <a:srgbClr val="002060"/>
                </a:buClr>
                <a:buFont typeface="Wingdings" pitchFamily="2" charset="2"/>
                <a:buChar char="§"/>
                <a:defRPr sz="2000" b="1">
                  <a:solidFill>
                    <a:schemeClr val="tx1"/>
                  </a:solidFill>
                  <a:latin typeface="+mn-lt"/>
                </a:defRPr>
              </a:lvl3pPr>
              <a:lvl4pPr marL="1600200" indent="-228600" algn="l" rtl="0" eaLnBrk="1" fontAlgn="base" hangingPunct="1">
                <a:spcBef>
                  <a:spcPct val="20000"/>
                </a:spcBef>
                <a:spcAft>
                  <a:spcPct val="0"/>
                </a:spcAft>
                <a:buClr>
                  <a:srgbClr val="002060"/>
                </a:buClr>
                <a:buFont typeface="Wingdings" pitchFamily="2" charset="2"/>
                <a:buChar char="§"/>
                <a:defRPr sz="1800" b="1">
                  <a:solidFill>
                    <a:schemeClr val="tx1"/>
                  </a:solidFill>
                  <a:latin typeface="+mn-lt"/>
                </a:defRPr>
              </a:lvl4pPr>
              <a:lvl5pPr marL="2057400" indent="-228600" algn="l" rtl="0" eaLnBrk="1" fontAlgn="base" hangingPunct="1">
                <a:spcBef>
                  <a:spcPct val="20000"/>
                </a:spcBef>
                <a:spcAft>
                  <a:spcPct val="0"/>
                </a:spcAft>
                <a:buClr>
                  <a:srgbClr val="002060"/>
                </a:buClr>
                <a:buFont typeface="Wingdings" pitchFamily="2" charset="2"/>
                <a:buChar char="§"/>
                <a:defRPr sz="1800" b="1">
                  <a:solidFill>
                    <a:schemeClr val="tx1"/>
                  </a:solidFill>
                  <a:latin typeface="+mn-lt"/>
                </a:defRPr>
              </a:lvl5pPr>
              <a:lvl6pPr marL="2514600" indent="-228600" algn="l" rtl="0" eaLnBrk="1" fontAlgn="base" hangingPunct="1">
                <a:spcBef>
                  <a:spcPct val="20000"/>
                </a:spcBef>
                <a:spcAft>
                  <a:spcPct val="0"/>
                </a:spcAft>
                <a:buClr>
                  <a:srgbClr val="8E3B81"/>
                </a:buClr>
                <a:buChar char="»"/>
                <a:defRPr sz="2000">
                  <a:solidFill>
                    <a:schemeClr val="tx1"/>
                  </a:solidFill>
                  <a:latin typeface="+mn-lt"/>
                </a:defRPr>
              </a:lvl6pPr>
              <a:lvl7pPr marL="2971800" indent="-228600" algn="l" rtl="0" eaLnBrk="1" fontAlgn="base" hangingPunct="1">
                <a:spcBef>
                  <a:spcPct val="20000"/>
                </a:spcBef>
                <a:spcAft>
                  <a:spcPct val="0"/>
                </a:spcAft>
                <a:buClr>
                  <a:srgbClr val="8E3B81"/>
                </a:buClr>
                <a:buChar char="»"/>
                <a:defRPr sz="2000">
                  <a:solidFill>
                    <a:schemeClr val="tx1"/>
                  </a:solidFill>
                  <a:latin typeface="+mn-lt"/>
                </a:defRPr>
              </a:lvl7pPr>
              <a:lvl8pPr marL="3429000" indent="-228600" algn="l" rtl="0" eaLnBrk="1" fontAlgn="base" hangingPunct="1">
                <a:spcBef>
                  <a:spcPct val="20000"/>
                </a:spcBef>
                <a:spcAft>
                  <a:spcPct val="0"/>
                </a:spcAft>
                <a:buClr>
                  <a:srgbClr val="8E3B81"/>
                </a:buClr>
                <a:buChar char="»"/>
                <a:defRPr sz="2000">
                  <a:solidFill>
                    <a:schemeClr val="tx1"/>
                  </a:solidFill>
                  <a:latin typeface="+mn-lt"/>
                </a:defRPr>
              </a:lvl8pPr>
              <a:lvl9pPr marL="3886200" indent="-228600" algn="l" rtl="0" eaLnBrk="1" fontAlgn="base" hangingPunct="1">
                <a:spcBef>
                  <a:spcPct val="20000"/>
                </a:spcBef>
                <a:spcAft>
                  <a:spcPct val="0"/>
                </a:spcAft>
                <a:buClr>
                  <a:srgbClr val="8E3B81"/>
                </a:buClr>
                <a:buChar char="»"/>
                <a:defRPr sz="2000">
                  <a:solidFill>
                    <a:schemeClr val="tx1"/>
                  </a:solidFill>
                  <a:latin typeface="+mn-lt"/>
                </a:defRPr>
              </a:lvl9pPr>
            </a:lstStyle>
            <a:p>
              <a:pPr marL="0" indent="0">
                <a:buNone/>
              </a:pPr>
              <a:r>
                <a:rPr lang="en-US" sz="1600" kern="0" dirty="0">
                  <a:latin typeface="Courier New" panose="02070309020205020404" pitchFamily="49" charset="0"/>
                  <a:cs typeface="Courier New" panose="02070309020205020404" pitchFamily="49" charset="0"/>
                </a:rPr>
                <a:t>font-weight: normal | bold | bolder | lighter | number | initial |</a:t>
              </a:r>
            </a:p>
            <a:p>
              <a:pPr marL="0" indent="0">
                <a:buNone/>
              </a:pPr>
              <a:r>
                <a:rPr lang="en-US" sz="1600" kern="0" dirty="0">
                  <a:latin typeface="Courier New" panose="02070309020205020404" pitchFamily="49" charset="0"/>
                  <a:cs typeface="Courier New" panose="02070309020205020404" pitchFamily="49" charset="0"/>
                </a:rPr>
                <a:t>inherited</a:t>
              </a:r>
              <a:br>
                <a:rPr lang="en-US" sz="1600" kern="0" dirty="0">
                  <a:latin typeface="Courier New" panose="02070309020205020404" pitchFamily="49" charset="0"/>
                  <a:cs typeface="Courier New" panose="02070309020205020404" pitchFamily="49" charset="0"/>
                </a:rPr>
              </a:br>
              <a:endParaRPr lang="en-US" sz="1600" kern="0" dirty="0">
                <a:latin typeface="Courier New" panose="02070309020205020404" pitchFamily="49" charset="0"/>
                <a:cs typeface="Courier New" panose="02070309020205020404" pitchFamily="49" charset="0"/>
              </a:endParaRPr>
            </a:p>
          </p:txBody>
        </p:sp>
        <p:sp>
          <p:nvSpPr>
            <p:cNvPr id="14" name="Rounded Rectangle 13">
              <a:hlinkClick r:id="rId5"/>
            </p:cNvPr>
            <p:cNvSpPr/>
            <p:nvPr/>
          </p:nvSpPr>
          <p:spPr>
            <a:xfrm>
              <a:off x="597124" y="4505214"/>
              <a:ext cx="3691466" cy="391944"/>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CSS Font Weight Properties</a:t>
              </a:r>
            </a:p>
          </p:txBody>
        </p:sp>
      </p:grpSp>
      <p:grpSp>
        <p:nvGrpSpPr>
          <p:cNvPr id="19" name="Group 18"/>
          <p:cNvGrpSpPr/>
          <p:nvPr/>
        </p:nvGrpSpPr>
        <p:grpSpPr>
          <a:xfrm>
            <a:off x="9971" y="1495462"/>
            <a:ext cx="9144000" cy="828130"/>
            <a:chOff x="0" y="1671663"/>
            <a:chExt cx="9144000" cy="920144"/>
          </a:xfrm>
        </p:grpSpPr>
        <p:sp>
          <p:nvSpPr>
            <p:cNvPr id="8" name="Rounded Rectangle 7">
              <a:hlinkClick r:id="rId6"/>
            </p:cNvPr>
            <p:cNvSpPr/>
            <p:nvPr/>
          </p:nvSpPr>
          <p:spPr>
            <a:xfrm>
              <a:off x="524934" y="2199863"/>
              <a:ext cx="3691466" cy="391944"/>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CSS Font Styling Properties</a:t>
              </a:r>
            </a:p>
          </p:txBody>
        </p:sp>
        <p:sp>
          <p:nvSpPr>
            <p:cNvPr id="18" name="Rectangle 17"/>
            <p:cNvSpPr/>
            <p:nvPr/>
          </p:nvSpPr>
          <p:spPr>
            <a:xfrm>
              <a:off x="0" y="1671663"/>
              <a:ext cx="9144000" cy="376171"/>
            </a:xfrm>
            <a:prstGeom prst="rect">
              <a:avLst/>
            </a:prstGeom>
          </p:spPr>
          <p:txBody>
            <a:bodyPr wrap="square">
              <a:spAutoFit/>
            </a:bodyPr>
            <a:lstStyle/>
            <a:p>
              <a:pPr marL="0" indent="0">
                <a:buNone/>
              </a:pPr>
              <a:r>
                <a:rPr lang="en-US" sz="1600" b="1" dirty="0">
                  <a:latin typeface="Courier New" panose="02070309020205020404" pitchFamily="49" charset="0"/>
                  <a:cs typeface="Courier New" panose="02070309020205020404" pitchFamily="49" charset="0"/>
                </a:rPr>
                <a:t>font-style: normal | italic | oblique | initial | inherited</a:t>
              </a:r>
            </a:p>
          </p:txBody>
        </p:sp>
      </p:grpSp>
    </p:spTree>
    <p:extLst>
      <p:ext uri="{BB962C8B-B14F-4D97-AF65-F5344CB8AC3E}">
        <p14:creationId xmlns:p14="http://schemas.microsoft.com/office/powerpoint/2010/main" val="170625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Indenting and Aligning Text</a:t>
            </a:r>
          </a:p>
        </p:txBody>
      </p:sp>
      <p:sp>
        <p:nvSpPr>
          <p:cNvPr id="4" name="Date Placeholder 3"/>
          <p:cNvSpPr>
            <a:spLocks noGrp="1"/>
          </p:cNvSpPr>
          <p:nvPr>
            <p:ph type="dt" sz="half" idx="10"/>
          </p:nvPr>
        </p:nvSpPr>
        <p:spPr/>
        <p:txBody>
          <a:bodyPr/>
          <a:lstStyle/>
          <a:p>
            <a:fld id="{5564750E-211F-4A6C-8B02-6F02F2CE9817}" type="datetime1">
              <a:rPr lang="en-US" smtClean="0"/>
              <a:t>9/15/2025</a:t>
            </a:fld>
            <a:endParaRPr lang="en-US" dirty="0"/>
          </a:p>
        </p:txBody>
      </p:sp>
      <p:sp>
        <p:nvSpPr>
          <p:cNvPr id="6" name="Footer Placeholder 5"/>
          <p:cNvSpPr>
            <a:spLocks noGrp="1"/>
          </p:cNvSpPr>
          <p:nvPr>
            <p:ph type="ftr" sz="quarter" idx="11"/>
          </p:nvPr>
        </p:nvSpPr>
        <p:spPr>
          <a:prstGeom prst="rect">
            <a:avLst/>
          </a:prstGeom>
        </p:spPr>
        <p:txBody>
          <a:bodyPr/>
          <a:lstStyle/>
          <a:p>
            <a:r>
              <a:rPr lang="en-US"/>
              <a:t>Copyright © 2007 - 2025 Carl M. Burnett</a:t>
            </a:r>
            <a:endParaRPr lang="en-US" dirty="0"/>
          </a:p>
        </p:txBody>
      </p:sp>
      <p:sp>
        <p:nvSpPr>
          <p:cNvPr id="5" name="Slide Number Placeholder 4"/>
          <p:cNvSpPr>
            <a:spLocks noGrp="1"/>
          </p:cNvSpPr>
          <p:nvPr>
            <p:ph type="sldNum" sz="quarter" idx="12"/>
          </p:nvPr>
        </p:nvSpPr>
        <p:spPr>
          <a:prstGeom prst="rect">
            <a:avLst/>
          </a:prstGeom>
        </p:spPr>
        <p:txBody>
          <a:bodyPr/>
          <a:lstStyle/>
          <a:p>
            <a:pPr>
              <a:defRPr/>
            </a:pPr>
            <a:fld id="{BDC207AC-44E2-4E0C-A861-3776DCCCA189}" type="slidenum">
              <a:rPr lang="en-US" smtClean="0"/>
              <a:pPr>
                <a:defRPr/>
              </a:pPr>
              <a:t>7</a:t>
            </a:fld>
            <a:endParaRPr lang="en-US" dirty="0"/>
          </a:p>
        </p:txBody>
      </p:sp>
      <p:grpSp>
        <p:nvGrpSpPr>
          <p:cNvPr id="19" name="Group 18"/>
          <p:cNvGrpSpPr/>
          <p:nvPr/>
        </p:nvGrpSpPr>
        <p:grpSpPr>
          <a:xfrm>
            <a:off x="0" y="2571751"/>
            <a:ext cx="5807018" cy="730617"/>
            <a:chOff x="0" y="2857500"/>
            <a:chExt cx="5807018" cy="811797"/>
          </a:xfrm>
        </p:grpSpPr>
        <p:sp>
          <p:nvSpPr>
            <p:cNvPr id="9" name="Content Placeholder 2"/>
            <p:cNvSpPr txBox="1">
              <a:spLocks/>
            </p:cNvSpPr>
            <p:nvPr/>
          </p:nvSpPr>
          <p:spPr bwMode="auto">
            <a:xfrm>
              <a:off x="0" y="2857500"/>
              <a:ext cx="5807018" cy="4198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2060"/>
                </a:buClr>
                <a:buFont typeface="Wingdings" pitchFamily="2" charset="2"/>
                <a:buChar char="§"/>
                <a:defRPr sz="2800" b="1">
                  <a:solidFill>
                    <a:schemeClr val="tx1"/>
                  </a:solidFill>
                  <a:latin typeface="+mn-lt"/>
                  <a:ea typeface="+mn-ea"/>
                  <a:cs typeface="+mn-cs"/>
                </a:defRPr>
              </a:lvl1pPr>
              <a:lvl2pPr marL="742950" indent="-285750" algn="l" rtl="0" eaLnBrk="1" fontAlgn="base" hangingPunct="1">
                <a:spcBef>
                  <a:spcPct val="20000"/>
                </a:spcBef>
                <a:spcAft>
                  <a:spcPct val="0"/>
                </a:spcAft>
                <a:buClr>
                  <a:srgbClr val="002060"/>
                </a:buClr>
                <a:buFont typeface="Wingdings" pitchFamily="2" charset="2"/>
                <a:buChar char="§"/>
                <a:defRPr sz="2400" b="1">
                  <a:solidFill>
                    <a:schemeClr val="tx1"/>
                  </a:solidFill>
                  <a:latin typeface="+mn-lt"/>
                </a:defRPr>
              </a:lvl2pPr>
              <a:lvl3pPr marL="1143000" indent="-228600" algn="l" rtl="0" eaLnBrk="1" fontAlgn="base" hangingPunct="1">
                <a:spcBef>
                  <a:spcPct val="20000"/>
                </a:spcBef>
                <a:spcAft>
                  <a:spcPct val="0"/>
                </a:spcAft>
                <a:buClr>
                  <a:srgbClr val="002060"/>
                </a:buClr>
                <a:buFont typeface="Wingdings" pitchFamily="2" charset="2"/>
                <a:buChar char="§"/>
                <a:defRPr sz="2000" b="1">
                  <a:solidFill>
                    <a:schemeClr val="tx1"/>
                  </a:solidFill>
                  <a:latin typeface="+mn-lt"/>
                </a:defRPr>
              </a:lvl3pPr>
              <a:lvl4pPr marL="1600200" indent="-228600" algn="l" rtl="0" eaLnBrk="1" fontAlgn="base" hangingPunct="1">
                <a:spcBef>
                  <a:spcPct val="20000"/>
                </a:spcBef>
                <a:spcAft>
                  <a:spcPct val="0"/>
                </a:spcAft>
                <a:buClr>
                  <a:srgbClr val="002060"/>
                </a:buClr>
                <a:buFont typeface="Wingdings" pitchFamily="2" charset="2"/>
                <a:buChar char="§"/>
                <a:defRPr sz="1800" b="1">
                  <a:solidFill>
                    <a:schemeClr val="tx1"/>
                  </a:solidFill>
                  <a:latin typeface="+mn-lt"/>
                </a:defRPr>
              </a:lvl4pPr>
              <a:lvl5pPr marL="2057400" indent="-228600" algn="l" rtl="0" eaLnBrk="1" fontAlgn="base" hangingPunct="1">
                <a:spcBef>
                  <a:spcPct val="20000"/>
                </a:spcBef>
                <a:spcAft>
                  <a:spcPct val="0"/>
                </a:spcAft>
                <a:buClr>
                  <a:srgbClr val="002060"/>
                </a:buClr>
                <a:buFont typeface="Wingdings" pitchFamily="2" charset="2"/>
                <a:buChar char="§"/>
                <a:defRPr sz="1800" b="1">
                  <a:solidFill>
                    <a:schemeClr val="tx1"/>
                  </a:solidFill>
                  <a:latin typeface="+mn-lt"/>
                </a:defRPr>
              </a:lvl5pPr>
              <a:lvl6pPr marL="2514600" indent="-228600" algn="l" rtl="0" eaLnBrk="1" fontAlgn="base" hangingPunct="1">
                <a:spcBef>
                  <a:spcPct val="20000"/>
                </a:spcBef>
                <a:spcAft>
                  <a:spcPct val="0"/>
                </a:spcAft>
                <a:buClr>
                  <a:srgbClr val="8E3B81"/>
                </a:buClr>
                <a:buChar char="»"/>
                <a:defRPr sz="2000">
                  <a:solidFill>
                    <a:schemeClr val="tx1"/>
                  </a:solidFill>
                  <a:latin typeface="+mn-lt"/>
                </a:defRPr>
              </a:lvl6pPr>
              <a:lvl7pPr marL="2971800" indent="-228600" algn="l" rtl="0" eaLnBrk="1" fontAlgn="base" hangingPunct="1">
                <a:spcBef>
                  <a:spcPct val="20000"/>
                </a:spcBef>
                <a:spcAft>
                  <a:spcPct val="0"/>
                </a:spcAft>
                <a:buClr>
                  <a:srgbClr val="8E3B81"/>
                </a:buClr>
                <a:buChar char="»"/>
                <a:defRPr sz="2000">
                  <a:solidFill>
                    <a:schemeClr val="tx1"/>
                  </a:solidFill>
                  <a:latin typeface="+mn-lt"/>
                </a:defRPr>
              </a:lvl7pPr>
              <a:lvl8pPr marL="3429000" indent="-228600" algn="l" rtl="0" eaLnBrk="1" fontAlgn="base" hangingPunct="1">
                <a:spcBef>
                  <a:spcPct val="20000"/>
                </a:spcBef>
                <a:spcAft>
                  <a:spcPct val="0"/>
                </a:spcAft>
                <a:buClr>
                  <a:srgbClr val="8E3B81"/>
                </a:buClr>
                <a:buChar char="»"/>
                <a:defRPr sz="2000">
                  <a:solidFill>
                    <a:schemeClr val="tx1"/>
                  </a:solidFill>
                  <a:latin typeface="+mn-lt"/>
                </a:defRPr>
              </a:lvl8pPr>
              <a:lvl9pPr marL="3886200" indent="-228600" algn="l" rtl="0" eaLnBrk="1" fontAlgn="base" hangingPunct="1">
                <a:spcBef>
                  <a:spcPct val="20000"/>
                </a:spcBef>
                <a:spcAft>
                  <a:spcPct val="0"/>
                </a:spcAft>
                <a:buClr>
                  <a:srgbClr val="8E3B81"/>
                </a:buClr>
                <a:buChar char="»"/>
                <a:defRPr sz="2000">
                  <a:solidFill>
                    <a:schemeClr val="tx1"/>
                  </a:solidFill>
                  <a:latin typeface="+mn-lt"/>
                </a:defRPr>
              </a:lvl9pPr>
            </a:lstStyle>
            <a:p>
              <a:pPr marL="0" indent="0">
                <a:buNone/>
              </a:pPr>
              <a:r>
                <a:rPr lang="en-US" sz="1600" kern="0" dirty="0">
                  <a:latin typeface="Courier New" panose="02070309020205020404" pitchFamily="49" charset="0"/>
                  <a:cs typeface="Courier New" panose="02070309020205020404" pitchFamily="49" charset="0"/>
                </a:rPr>
                <a:t>text-indent: length| % | initial | inherited</a:t>
              </a:r>
            </a:p>
          </p:txBody>
        </p:sp>
        <p:sp>
          <p:nvSpPr>
            <p:cNvPr id="11" name="Rounded Rectangle 10">
              <a:hlinkClick r:id="rId3"/>
            </p:cNvPr>
            <p:cNvSpPr/>
            <p:nvPr/>
          </p:nvSpPr>
          <p:spPr>
            <a:xfrm>
              <a:off x="404838" y="3277352"/>
              <a:ext cx="3190376" cy="391945"/>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CSS Text Indent Properties</a:t>
              </a:r>
            </a:p>
          </p:txBody>
        </p:sp>
      </p:grpSp>
      <p:grpSp>
        <p:nvGrpSpPr>
          <p:cNvPr id="20" name="Group 19"/>
          <p:cNvGrpSpPr/>
          <p:nvPr/>
        </p:nvGrpSpPr>
        <p:grpSpPr>
          <a:xfrm>
            <a:off x="52671" y="3453911"/>
            <a:ext cx="8972796" cy="1006697"/>
            <a:chOff x="52671" y="3837679"/>
            <a:chExt cx="8972796" cy="1118552"/>
          </a:xfrm>
        </p:grpSpPr>
        <p:sp>
          <p:nvSpPr>
            <p:cNvPr id="10" name="Content Placeholder 2"/>
            <p:cNvSpPr txBox="1">
              <a:spLocks/>
            </p:cNvSpPr>
            <p:nvPr/>
          </p:nvSpPr>
          <p:spPr bwMode="auto">
            <a:xfrm>
              <a:off x="52671" y="3837679"/>
              <a:ext cx="8972796" cy="5819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2060"/>
                </a:buClr>
                <a:buFont typeface="Wingdings" pitchFamily="2" charset="2"/>
                <a:buChar char="§"/>
                <a:defRPr sz="2800" b="1">
                  <a:solidFill>
                    <a:schemeClr val="tx1"/>
                  </a:solidFill>
                  <a:latin typeface="+mn-lt"/>
                  <a:ea typeface="+mn-ea"/>
                  <a:cs typeface="+mn-cs"/>
                </a:defRPr>
              </a:lvl1pPr>
              <a:lvl2pPr marL="742950" indent="-285750" algn="l" rtl="0" eaLnBrk="1" fontAlgn="base" hangingPunct="1">
                <a:spcBef>
                  <a:spcPct val="20000"/>
                </a:spcBef>
                <a:spcAft>
                  <a:spcPct val="0"/>
                </a:spcAft>
                <a:buClr>
                  <a:srgbClr val="002060"/>
                </a:buClr>
                <a:buFont typeface="Wingdings" pitchFamily="2" charset="2"/>
                <a:buChar char="§"/>
                <a:defRPr sz="2400" b="1">
                  <a:solidFill>
                    <a:schemeClr val="tx1"/>
                  </a:solidFill>
                  <a:latin typeface="+mn-lt"/>
                </a:defRPr>
              </a:lvl2pPr>
              <a:lvl3pPr marL="1143000" indent="-228600" algn="l" rtl="0" eaLnBrk="1" fontAlgn="base" hangingPunct="1">
                <a:spcBef>
                  <a:spcPct val="20000"/>
                </a:spcBef>
                <a:spcAft>
                  <a:spcPct val="0"/>
                </a:spcAft>
                <a:buClr>
                  <a:srgbClr val="002060"/>
                </a:buClr>
                <a:buFont typeface="Wingdings" pitchFamily="2" charset="2"/>
                <a:buChar char="§"/>
                <a:defRPr sz="2000" b="1">
                  <a:solidFill>
                    <a:schemeClr val="tx1"/>
                  </a:solidFill>
                  <a:latin typeface="+mn-lt"/>
                </a:defRPr>
              </a:lvl3pPr>
              <a:lvl4pPr marL="1600200" indent="-228600" algn="l" rtl="0" eaLnBrk="1" fontAlgn="base" hangingPunct="1">
                <a:spcBef>
                  <a:spcPct val="20000"/>
                </a:spcBef>
                <a:spcAft>
                  <a:spcPct val="0"/>
                </a:spcAft>
                <a:buClr>
                  <a:srgbClr val="002060"/>
                </a:buClr>
                <a:buFont typeface="Wingdings" pitchFamily="2" charset="2"/>
                <a:buChar char="§"/>
                <a:defRPr sz="1800" b="1">
                  <a:solidFill>
                    <a:schemeClr val="tx1"/>
                  </a:solidFill>
                  <a:latin typeface="+mn-lt"/>
                </a:defRPr>
              </a:lvl4pPr>
              <a:lvl5pPr marL="2057400" indent="-228600" algn="l" rtl="0" eaLnBrk="1" fontAlgn="base" hangingPunct="1">
                <a:spcBef>
                  <a:spcPct val="20000"/>
                </a:spcBef>
                <a:spcAft>
                  <a:spcPct val="0"/>
                </a:spcAft>
                <a:buClr>
                  <a:srgbClr val="002060"/>
                </a:buClr>
                <a:buFont typeface="Wingdings" pitchFamily="2" charset="2"/>
                <a:buChar char="§"/>
                <a:defRPr sz="1800" b="1">
                  <a:solidFill>
                    <a:schemeClr val="tx1"/>
                  </a:solidFill>
                  <a:latin typeface="+mn-lt"/>
                </a:defRPr>
              </a:lvl5pPr>
              <a:lvl6pPr marL="2514600" indent="-228600" algn="l" rtl="0" eaLnBrk="1" fontAlgn="base" hangingPunct="1">
                <a:spcBef>
                  <a:spcPct val="20000"/>
                </a:spcBef>
                <a:spcAft>
                  <a:spcPct val="0"/>
                </a:spcAft>
                <a:buClr>
                  <a:srgbClr val="8E3B81"/>
                </a:buClr>
                <a:buChar char="»"/>
                <a:defRPr sz="2000">
                  <a:solidFill>
                    <a:schemeClr val="tx1"/>
                  </a:solidFill>
                  <a:latin typeface="+mn-lt"/>
                </a:defRPr>
              </a:lvl6pPr>
              <a:lvl7pPr marL="2971800" indent="-228600" algn="l" rtl="0" eaLnBrk="1" fontAlgn="base" hangingPunct="1">
                <a:spcBef>
                  <a:spcPct val="20000"/>
                </a:spcBef>
                <a:spcAft>
                  <a:spcPct val="0"/>
                </a:spcAft>
                <a:buClr>
                  <a:srgbClr val="8E3B81"/>
                </a:buClr>
                <a:buChar char="»"/>
                <a:defRPr sz="2000">
                  <a:solidFill>
                    <a:schemeClr val="tx1"/>
                  </a:solidFill>
                  <a:latin typeface="+mn-lt"/>
                </a:defRPr>
              </a:lvl7pPr>
              <a:lvl8pPr marL="3429000" indent="-228600" algn="l" rtl="0" eaLnBrk="1" fontAlgn="base" hangingPunct="1">
                <a:spcBef>
                  <a:spcPct val="20000"/>
                </a:spcBef>
                <a:spcAft>
                  <a:spcPct val="0"/>
                </a:spcAft>
                <a:buClr>
                  <a:srgbClr val="8E3B81"/>
                </a:buClr>
                <a:buChar char="»"/>
                <a:defRPr sz="2000">
                  <a:solidFill>
                    <a:schemeClr val="tx1"/>
                  </a:solidFill>
                  <a:latin typeface="+mn-lt"/>
                </a:defRPr>
              </a:lvl8pPr>
              <a:lvl9pPr marL="3886200" indent="-228600" algn="l" rtl="0" eaLnBrk="1" fontAlgn="base" hangingPunct="1">
                <a:spcBef>
                  <a:spcPct val="20000"/>
                </a:spcBef>
                <a:spcAft>
                  <a:spcPct val="0"/>
                </a:spcAft>
                <a:buClr>
                  <a:srgbClr val="8E3B81"/>
                </a:buClr>
                <a:buChar char="»"/>
                <a:defRPr sz="2000">
                  <a:solidFill>
                    <a:schemeClr val="tx1"/>
                  </a:solidFill>
                  <a:latin typeface="+mn-lt"/>
                </a:defRPr>
              </a:lvl9pPr>
            </a:lstStyle>
            <a:p>
              <a:pPr marL="0" indent="0">
                <a:buNone/>
              </a:pPr>
              <a:r>
                <a:rPr lang="en-US" sz="1600" kern="0" dirty="0">
                  <a:latin typeface="Courier New" panose="02070309020205020404" pitchFamily="49" charset="0"/>
                  <a:cs typeface="Courier New" panose="02070309020205020404" pitchFamily="49" charset="0"/>
                </a:rPr>
                <a:t>vertical-align: length | % | baseline | sub | super | top | text-top | middle | bottom | text-bottom | initial | inherited</a:t>
              </a:r>
            </a:p>
          </p:txBody>
        </p:sp>
        <p:sp>
          <p:nvSpPr>
            <p:cNvPr id="13" name="Rounded Rectangle 12">
              <a:hlinkClick r:id="rId4"/>
            </p:cNvPr>
            <p:cNvSpPr/>
            <p:nvPr/>
          </p:nvSpPr>
          <p:spPr>
            <a:xfrm>
              <a:off x="404838" y="4564286"/>
              <a:ext cx="3657496" cy="391945"/>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CSS Vertical Align Properties</a:t>
              </a:r>
            </a:p>
          </p:txBody>
        </p:sp>
      </p:grpSp>
      <p:grpSp>
        <p:nvGrpSpPr>
          <p:cNvPr id="15" name="Group 14"/>
          <p:cNvGrpSpPr/>
          <p:nvPr/>
        </p:nvGrpSpPr>
        <p:grpSpPr>
          <a:xfrm>
            <a:off x="5067479" y="1988270"/>
            <a:ext cx="2503284" cy="2472338"/>
            <a:chOff x="5067479" y="2209189"/>
            <a:chExt cx="2503284" cy="2747042"/>
          </a:xfrm>
        </p:grpSpPr>
        <p:sp>
          <p:nvSpPr>
            <p:cNvPr id="7" name="Rounded Rectangle 6">
              <a:hlinkClick r:id="rId5"/>
            </p:cNvPr>
            <p:cNvSpPr/>
            <p:nvPr/>
          </p:nvSpPr>
          <p:spPr>
            <a:xfrm>
              <a:off x="5067480" y="2209189"/>
              <a:ext cx="2503283" cy="391945"/>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W3C Example</a:t>
              </a:r>
            </a:p>
          </p:txBody>
        </p:sp>
        <p:sp>
          <p:nvSpPr>
            <p:cNvPr id="12" name="Rounded Rectangle 11">
              <a:hlinkClick r:id="rId6"/>
            </p:cNvPr>
            <p:cNvSpPr/>
            <p:nvPr/>
          </p:nvSpPr>
          <p:spPr>
            <a:xfrm>
              <a:off x="5067479" y="3277351"/>
              <a:ext cx="2503283" cy="391945"/>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W3C Example</a:t>
              </a:r>
            </a:p>
          </p:txBody>
        </p:sp>
        <p:sp>
          <p:nvSpPr>
            <p:cNvPr id="14" name="Rounded Rectangle 13">
              <a:hlinkClick r:id="rId7"/>
            </p:cNvPr>
            <p:cNvSpPr/>
            <p:nvPr/>
          </p:nvSpPr>
          <p:spPr>
            <a:xfrm>
              <a:off x="5067480" y="4564286"/>
              <a:ext cx="2503283" cy="391945"/>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W3C Example</a:t>
              </a:r>
            </a:p>
          </p:txBody>
        </p:sp>
      </p:grpSp>
      <p:grpSp>
        <p:nvGrpSpPr>
          <p:cNvPr id="18" name="Group 17"/>
          <p:cNvGrpSpPr/>
          <p:nvPr/>
        </p:nvGrpSpPr>
        <p:grpSpPr>
          <a:xfrm>
            <a:off x="0" y="1514129"/>
            <a:ext cx="6858000" cy="826893"/>
            <a:chOff x="0" y="1682365"/>
            <a:chExt cx="6858000" cy="918770"/>
          </a:xfrm>
        </p:grpSpPr>
        <p:sp>
          <p:nvSpPr>
            <p:cNvPr id="8" name="Rounded Rectangle 7">
              <a:hlinkClick r:id="rId8"/>
            </p:cNvPr>
            <p:cNvSpPr/>
            <p:nvPr/>
          </p:nvSpPr>
          <p:spPr>
            <a:xfrm>
              <a:off x="404838" y="2209190"/>
              <a:ext cx="3190376" cy="391945"/>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CSS Text  Align Properties</a:t>
              </a:r>
            </a:p>
          </p:txBody>
        </p:sp>
        <p:sp>
          <p:nvSpPr>
            <p:cNvPr id="17" name="Rectangle 16"/>
            <p:cNvSpPr/>
            <p:nvPr/>
          </p:nvSpPr>
          <p:spPr>
            <a:xfrm>
              <a:off x="0" y="1682365"/>
              <a:ext cx="6858000" cy="376171"/>
            </a:xfrm>
            <a:prstGeom prst="rect">
              <a:avLst/>
            </a:prstGeom>
          </p:spPr>
          <p:txBody>
            <a:bodyPr wrap="square">
              <a:spAutoFit/>
            </a:bodyPr>
            <a:lstStyle/>
            <a:p>
              <a:pPr marL="0" indent="0">
                <a:buNone/>
              </a:pPr>
              <a:r>
                <a:rPr lang="en-US" sz="1600" b="1" dirty="0">
                  <a:latin typeface="Courier New" panose="02070309020205020404" pitchFamily="49" charset="0"/>
                  <a:cs typeface="Courier New" panose="02070309020205020404" pitchFamily="49" charset="0"/>
                </a:rPr>
                <a:t>text-align: center | right | left</a:t>
              </a:r>
            </a:p>
          </p:txBody>
        </p:sp>
      </p:grpSp>
    </p:spTree>
    <p:extLst>
      <p:ext uri="{BB962C8B-B14F-4D97-AF65-F5344CB8AC3E}">
        <p14:creationId xmlns:p14="http://schemas.microsoft.com/office/powerpoint/2010/main" val="3262321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646311"/>
          </a:xfrm>
        </p:spPr>
        <p:txBody>
          <a:bodyPr>
            <a:normAutofit fontScale="90000"/>
          </a:bodyPr>
          <a:lstStyle/>
          <a:p>
            <a:r>
              <a:rPr lang="en-US" dirty="0"/>
              <a:t>Decorating Text</a:t>
            </a:r>
          </a:p>
        </p:txBody>
      </p:sp>
      <p:sp>
        <p:nvSpPr>
          <p:cNvPr id="4" name="Date Placeholder 3"/>
          <p:cNvSpPr>
            <a:spLocks noGrp="1"/>
          </p:cNvSpPr>
          <p:nvPr>
            <p:ph type="dt" sz="half" idx="10"/>
          </p:nvPr>
        </p:nvSpPr>
        <p:spPr/>
        <p:txBody>
          <a:bodyPr/>
          <a:lstStyle/>
          <a:p>
            <a:fld id="{E4A3A200-51AA-4A7E-9579-1DB6359D0234}" type="datetime1">
              <a:rPr lang="en-US" smtClean="0"/>
              <a:t>9/15/2025</a:t>
            </a:fld>
            <a:endParaRPr lang="en-US" dirty="0"/>
          </a:p>
        </p:txBody>
      </p:sp>
      <p:sp>
        <p:nvSpPr>
          <p:cNvPr id="6" name="Footer Placeholder 5"/>
          <p:cNvSpPr>
            <a:spLocks noGrp="1"/>
          </p:cNvSpPr>
          <p:nvPr>
            <p:ph type="ftr" sz="quarter" idx="11"/>
          </p:nvPr>
        </p:nvSpPr>
        <p:spPr>
          <a:prstGeom prst="rect">
            <a:avLst/>
          </a:prstGeom>
        </p:spPr>
        <p:txBody>
          <a:bodyPr/>
          <a:lstStyle/>
          <a:p>
            <a:r>
              <a:rPr lang="en-US"/>
              <a:t>Copyright © 2007 - 2025 Carl M. Burnett</a:t>
            </a:r>
            <a:endParaRPr lang="en-US" dirty="0"/>
          </a:p>
        </p:txBody>
      </p:sp>
      <p:sp>
        <p:nvSpPr>
          <p:cNvPr id="5" name="Slide Number Placeholder 4"/>
          <p:cNvSpPr>
            <a:spLocks noGrp="1"/>
          </p:cNvSpPr>
          <p:nvPr>
            <p:ph type="sldNum" sz="quarter" idx="12"/>
          </p:nvPr>
        </p:nvSpPr>
        <p:spPr>
          <a:prstGeom prst="rect">
            <a:avLst/>
          </a:prstGeom>
        </p:spPr>
        <p:txBody>
          <a:bodyPr/>
          <a:lstStyle/>
          <a:p>
            <a:pPr>
              <a:defRPr/>
            </a:pPr>
            <a:fld id="{BDC207AC-44E2-4E0C-A861-3776DCCCA189}" type="slidenum">
              <a:rPr lang="en-US" smtClean="0"/>
              <a:pPr>
                <a:defRPr/>
              </a:pPr>
              <a:t>8</a:t>
            </a:fld>
            <a:endParaRPr lang="en-US" dirty="0"/>
          </a:p>
        </p:txBody>
      </p:sp>
      <p:sp>
        <p:nvSpPr>
          <p:cNvPr id="9" name="Rounded Rectangle 8">
            <a:hlinkClick r:id="rId3"/>
          </p:cNvPr>
          <p:cNvSpPr/>
          <p:nvPr/>
        </p:nvSpPr>
        <p:spPr>
          <a:xfrm>
            <a:off x="790667" y="1700674"/>
            <a:ext cx="3359634" cy="352751"/>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Text-transform Properties</a:t>
            </a:r>
          </a:p>
        </p:txBody>
      </p:sp>
      <p:sp>
        <p:nvSpPr>
          <p:cNvPr id="13" name="Rectangle 12"/>
          <p:cNvSpPr/>
          <p:nvPr/>
        </p:nvSpPr>
        <p:spPr>
          <a:xfrm>
            <a:off x="1" y="1174377"/>
            <a:ext cx="9143999" cy="584775"/>
          </a:xfrm>
          <a:prstGeom prst="rect">
            <a:avLst/>
          </a:prstGeom>
        </p:spPr>
        <p:txBody>
          <a:bodyPr wrap="square">
            <a:spAutoFit/>
          </a:bodyPr>
          <a:lstStyle/>
          <a:p>
            <a:r>
              <a:rPr lang="en-US" sz="1600" b="1" dirty="0">
                <a:latin typeface="Courier New" panose="02070309020205020404" pitchFamily="49" charset="0"/>
                <a:cs typeface="Courier New" panose="02070309020205020404" pitchFamily="49" charset="0"/>
              </a:rPr>
              <a:t>text-transform: none | capitalize | uppercase | lowercase | initial | inherited;</a:t>
            </a:r>
          </a:p>
        </p:txBody>
      </p:sp>
      <p:sp>
        <p:nvSpPr>
          <p:cNvPr id="8" name="Rounded Rectangle 7">
            <a:hlinkClick r:id="rId4"/>
          </p:cNvPr>
          <p:cNvSpPr/>
          <p:nvPr/>
        </p:nvSpPr>
        <p:spPr>
          <a:xfrm>
            <a:off x="790667" y="2829418"/>
            <a:ext cx="3359634" cy="352751"/>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Text-decoration Properties</a:t>
            </a:r>
          </a:p>
        </p:txBody>
      </p:sp>
      <p:sp>
        <p:nvSpPr>
          <p:cNvPr id="14" name="Rectangle 13"/>
          <p:cNvSpPr/>
          <p:nvPr/>
        </p:nvSpPr>
        <p:spPr>
          <a:xfrm>
            <a:off x="0" y="2222324"/>
            <a:ext cx="9144000" cy="584775"/>
          </a:xfrm>
          <a:prstGeom prst="rect">
            <a:avLst/>
          </a:prstGeom>
        </p:spPr>
        <p:txBody>
          <a:bodyPr wrap="square">
            <a:spAutoFit/>
          </a:bodyPr>
          <a:lstStyle/>
          <a:p>
            <a:r>
              <a:rPr lang="en-US" sz="1600" b="1" dirty="0">
                <a:latin typeface="Courier New" panose="02070309020205020404" pitchFamily="49" charset="0"/>
                <a:cs typeface="Courier New" panose="02070309020205020404" pitchFamily="49" charset="0"/>
              </a:rPr>
              <a:t>text-decoration: none | underline | </a:t>
            </a:r>
            <a:r>
              <a:rPr lang="en-US" sz="1600" b="1" dirty="0" err="1">
                <a:latin typeface="Courier New" panose="02070309020205020404" pitchFamily="49" charset="0"/>
                <a:cs typeface="Courier New" panose="02070309020205020404" pitchFamily="49" charset="0"/>
              </a:rPr>
              <a:t>overline</a:t>
            </a:r>
            <a:r>
              <a:rPr lang="en-US" sz="1600" b="1" dirty="0">
                <a:latin typeface="Courier New" panose="02070309020205020404" pitchFamily="49" charset="0"/>
                <a:cs typeface="Courier New" panose="02070309020205020404" pitchFamily="49" charset="0"/>
              </a:rPr>
              <a:t> | line-through | initial | inherited;</a:t>
            </a:r>
          </a:p>
        </p:txBody>
      </p:sp>
      <p:sp>
        <p:nvSpPr>
          <p:cNvPr id="10" name="Rounded Rectangle 9">
            <a:hlinkClick r:id="rId5"/>
          </p:cNvPr>
          <p:cNvSpPr/>
          <p:nvPr/>
        </p:nvSpPr>
        <p:spPr>
          <a:xfrm>
            <a:off x="790667" y="4119139"/>
            <a:ext cx="3359634" cy="352751"/>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Text-Shadow Properties</a:t>
            </a:r>
          </a:p>
        </p:txBody>
      </p:sp>
      <p:sp>
        <p:nvSpPr>
          <p:cNvPr id="15" name="Rectangle 14"/>
          <p:cNvSpPr/>
          <p:nvPr/>
        </p:nvSpPr>
        <p:spPr>
          <a:xfrm>
            <a:off x="0" y="3401873"/>
            <a:ext cx="9144000" cy="646331"/>
          </a:xfrm>
          <a:prstGeom prst="rect">
            <a:avLst/>
          </a:prstGeom>
        </p:spPr>
        <p:txBody>
          <a:bodyPr wrap="square">
            <a:spAutoFit/>
          </a:bodyPr>
          <a:lstStyle/>
          <a:p>
            <a:r>
              <a:rPr lang="en-US" b="1" dirty="0">
                <a:latin typeface="Courier New" panose="02070309020205020404" pitchFamily="49" charset="0"/>
                <a:cs typeface="Courier New" panose="02070309020205020404" pitchFamily="49" charset="0"/>
              </a:rPr>
              <a:t>text-shadow: h-shadow | v-shadow | blur | color | none | initial | inherited;</a:t>
            </a:r>
          </a:p>
        </p:txBody>
      </p:sp>
      <p:grpSp>
        <p:nvGrpSpPr>
          <p:cNvPr id="3" name="Group 2"/>
          <p:cNvGrpSpPr/>
          <p:nvPr/>
        </p:nvGrpSpPr>
        <p:grpSpPr>
          <a:xfrm>
            <a:off x="5270545" y="1700674"/>
            <a:ext cx="2503283" cy="2771215"/>
            <a:chOff x="5270544" y="1889638"/>
            <a:chExt cx="2503283" cy="3079128"/>
          </a:xfrm>
        </p:grpSpPr>
        <p:sp>
          <p:nvSpPr>
            <p:cNvPr id="7" name="Rounded Rectangle 6">
              <a:hlinkClick r:id="rId6"/>
            </p:cNvPr>
            <p:cNvSpPr/>
            <p:nvPr/>
          </p:nvSpPr>
          <p:spPr>
            <a:xfrm>
              <a:off x="5270544" y="1889638"/>
              <a:ext cx="2503283" cy="391945"/>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W3C Example</a:t>
              </a:r>
            </a:p>
          </p:txBody>
        </p:sp>
        <p:sp>
          <p:nvSpPr>
            <p:cNvPr id="19" name="Rounded Rectangle 18">
              <a:hlinkClick r:id="rId7"/>
            </p:cNvPr>
            <p:cNvSpPr/>
            <p:nvPr/>
          </p:nvSpPr>
          <p:spPr>
            <a:xfrm>
              <a:off x="5270544" y="3143797"/>
              <a:ext cx="2503283" cy="391945"/>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W3C Example</a:t>
              </a:r>
            </a:p>
          </p:txBody>
        </p:sp>
        <p:sp>
          <p:nvSpPr>
            <p:cNvPr id="20" name="Rounded Rectangle 19">
              <a:hlinkClick r:id="rId8"/>
            </p:cNvPr>
            <p:cNvSpPr/>
            <p:nvPr/>
          </p:nvSpPr>
          <p:spPr>
            <a:xfrm>
              <a:off x="5270544" y="4576821"/>
              <a:ext cx="2503283" cy="391945"/>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W3C Example</a:t>
              </a:r>
            </a:p>
          </p:txBody>
        </p:sp>
      </p:grpSp>
    </p:spTree>
    <p:extLst>
      <p:ext uri="{BB962C8B-B14F-4D97-AF65-F5344CB8AC3E}">
        <p14:creationId xmlns:p14="http://schemas.microsoft.com/office/powerpoint/2010/main" val="3924824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8" grpId="0" animBg="1"/>
      <p:bldP spid="14" grpId="0"/>
      <p:bldP spid="10" grpId="0" animBg="1"/>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 Floating</a:t>
            </a:r>
          </a:p>
        </p:txBody>
      </p:sp>
      <p:sp>
        <p:nvSpPr>
          <p:cNvPr id="3" name="Content Placeholder 2"/>
          <p:cNvSpPr>
            <a:spLocks noGrp="1"/>
          </p:cNvSpPr>
          <p:nvPr>
            <p:ph idx="1"/>
          </p:nvPr>
        </p:nvSpPr>
        <p:spPr/>
        <p:txBody>
          <a:bodyPr/>
          <a:lstStyle/>
          <a:p>
            <a:r>
              <a:rPr lang="en-US" sz="1600" dirty="0">
                <a:latin typeface="Courier New" panose="02070309020205020404" pitchFamily="49" charset="0"/>
                <a:cs typeface="Courier New" panose="02070309020205020404" pitchFamily="49" charset="0"/>
              </a:rPr>
              <a:t>float: none | left | right | initial | inherited;</a:t>
            </a:r>
          </a:p>
        </p:txBody>
      </p:sp>
      <p:sp>
        <p:nvSpPr>
          <p:cNvPr id="4" name="Date Placeholder 3"/>
          <p:cNvSpPr>
            <a:spLocks noGrp="1"/>
          </p:cNvSpPr>
          <p:nvPr>
            <p:ph type="dt" sz="half" idx="10"/>
          </p:nvPr>
        </p:nvSpPr>
        <p:spPr/>
        <p:txBody>
          <a:bodyPr/>
          <a:lstStyle/>
          <a:p>
            <a:fld id="{BCF44691-E4C1-49B2-9BD1-0DA78E5EE576}" type="datetime1">
              <a:rPr lang="en-US" smtClean="0"/>
              <a:t>9/15/2025</a:t>
            </a:fld>
            <a:endParaRPr lang="en-US" dirty="0"/>
          </a:p>
        </p:txBody>
      </p:sp>
      <p:sp>
        <p:nvSpPr>
          <p:cNvPr id="6" name="Footer Placeholder 5"/>
          <p:cNvSpPr>
            <a:spLocks noGrp="1"/>
          </p:cNvSpPr>
          <p:nvPr>
            <p:ph type="ftr" sz="quarter" idx="11"/>
          </p:nvPr>
        </p:nvSpPr>
        <p:spPr>
          <a:prstGeom prst="rect">
            <a:avLst/>
          </a:prstGeom>
        </p:spPr>
        <p:txBody>
          <a:bodyPr/>
          <a:lstStyle/>
          <a:p>
            <a:r>
              <a:rPr lang="en-US"/>
              <a:t>Copyright © 2007 - 2025 Carl M. Burnett</a:t>
            </a:r>
            <a:endParaRPr lang="en-US" dirty="0"/>
          </a:p>
        </p:txBody>
      </p:sp>
      <p:sp>
        <p:nvSpPr>
          <p:cNvPr id="5" name="Slide Number Placeholder 4"/>
          <p:cNvSpPr>
            <a:spLocks noGrp="1"/>
          </p:cNvSpPr>
          <p:nvPr>
            <p:ph type="sldNum" sz="quarter" idx="12"/>
          </p:nvPr>
        </p:nvSpPr>
        <p:spPr>
          <a:prstGeom prst="rect">
            <a:avLst/>
          </a:prstGeom>
        </p:spPr>
        <p:txBody>
          <a:bodyPr/>
          <a:lstStyle/>
          <a:p>
            <a:pPr>
              <a:defRPr/>
            </a:pPr>
            <a:fld id="{BDC207AC-44E2-4E0C-A861-3776DCCCA189}" type="slidenum">
              <a:rPr lang="en-US" smtClean="0"/>
              <a:pPr>
                <a:defRPr/>
              </a:pPr>
              <a:t>9</a:t>
            </a:fld>
            <a:endParaRPr lang="en-US" dirty="0"/>
          </a:p>
        </p:txBody>
      </p:sp>
      <p:sp>
        <p:nvSpPr>
          <p:cNvPr id="7" name="Rounded Rectangle 6">
            <a:hlinkClick r:id="rId3"/>
          </p:cNvPr>
          <p:cNvSpPr/>
          <p:nvPr/>
        </p:nvSpPr>
        <p:spPr>
          <a:xfrm>
            <a:off x="5614380" y="1876093"/>
            <a:ext cx="2503283" cy="352751"/>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W3C Example</a:t>
            </a:r>
          </a:p>
        </p:txBody>
      </p:sp>
      <p:sp>
        <p:nvSpPr>
          <p:cNvPr id="8" name="Rounded Rectangle 7">
            <a:hlinkClick r:id="rId4"/>
          </p:cNvPr>
          <p:cNvSpPr/>
          <p:nvPr/>
        </p:nvSpPr>
        <p:spPr>
          <a:xfrm>
            <a:off x="999214" y="1912428"/>
            <a:ext cx="3359634" cy="352751"/>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Image Floating Properties</a:t>
            </a:r>
          </a:p>
        </p:txBody>
      </p:sp>
    </p:spTree>
    <p:extLst>
      <p:ext uri="{BB962C8B-B14F-4D97-AF65-F5344CB8AC3E}">
        <p14:creationId xmlns:p14="http://schemas.microsoft.com/office/powerpoint/2010/main" val="2781249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ofBurnett">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ProfBurnett</Template>
  <TotalTime>324</TotalTime>
  <Words>4347</Words>
  <Application>Microsoft Office PowerPoint</Application>
  <PresentationFormat>On-screen Show (16:9)</PresentationFormat>
  <Paragraphs>597</Paragraphs>
  <Slides>36</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Constantia</vt:lpstr>
      <vt:lpstr>Courier New</vt:lpstr>
      <vt:lpstr>Impact</vt:lpstr>
      <vt:lpstr>Lucida Handwriting</vt:lpstr>
      <vt:lpstr>Symbol</vt:lpstr>
      <vt:lpstr>Times New Roman</vt:lpstr>
      <vt:lpstr>Wingdings 2</vt:lpstr>
      <vt:lpstr>ProfBurnett</vt:lpstr>
      <vt:lpstr>HTML5-CSS3</vt:lpstr>
      <vt:lpstr>Class Outline</vt:lpstr>
      <vt:lpstr>Working with Text</vt:lpstr>
      <vt:lpstr>How to Specify a Font Family</vt:lpstr>
      <vt:lpstr>How to Specify a Font Size</vt:lpstr>
      <vt:lpstr>Other Font Styling Properties</vt:lpstr>
      <vt:lpstr>Indenting and Aligning Text</vt:lpstr>
      <vt:lpstr>Decorating Text</vt:lpstr>
      <vt:lpstr>Image Floating</vt:lpstr>
      <vt:lpstr>A media query for printing at the end of a style sheet</vt:lpstr>
      <vt:lpstr>Recommendations for formatting printed pages</vt:lpstr>
      <vt:lpstr>CSS that uses two of the Properties for printing</vt:lpstr>
      <vt:lpstr>The link elements in the head section</vt:lpstr>
      <vt:lpstr>The style sheet for the printed web page </vt:lpstr>
      <vt:lpstr>Student Exercise 1</vt:lpstr>
      <vt:lpstr>Properties for working with transitions</vt:lpstr>
      <vt:lpstr>Transition  - mouse hovers over a heading</vt:lpstr>
      <vt:lpstr>HTML Element Transitioned</vt:lpstr>
      <vt:lpstr>Transition for One Property</vt:lpstr>
      <vt:lpstr>Accordion Created with CSS3 Transitions</vt:lpstr>
      <vt:lpstr>HTML for Accordion</vt:lpstr>
      <vt:lpstr>CSS for the Transitions</vt:lpstr>
      <vt:lpstr>Properties for 2D Transforms</vt:lpstr>
      <vt:lpstr>Image  - Right Origin Rotated Right</vt:lpstr>
      <vt:lpstr>Images with 8 different transforms applied</vt:lpstr>
      <vt:lpstr>HTML for the Images with Transforms</vt:lpstr>
      <vt:lpstr>The CSS for the 2D Transforms</vt:lpstr>
      <vt:lpstr>Properties for Animations</vt:lpstr>
      <vt:lpstr>A simple animation that moves a heading and changes its color Starting in blue with a left margin of 20% </vt:lpstr>
      <vt:lpstr>HTML for the Heading</vt:lpstr>
      <vt:lpstr>Slide Show Animation with Captions</vt:lpstr>
      <vt:lpstr>The syntax for adding a filter to an element</vt:lpstr>
      <vt:lpstr>Different filters applied to an image in Chrome</vt:lpstr>
      <vt:lpstr>HTML for the Images</vt:lpstr>
      <vt:lpstr>Session 7 – Chapter 16 Student Exercise</vt:lpstr>
      <vt:lpstr>Class Review</vt:lpstr>
    </vt:vector>
  </TitlesOfParts>
  <Company>BWGM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ITI 133  HTML5 Desktop and Mobile  Level I</dc:title>
  <dc:creator>Professor Burnett</dc:creator>
  <cp:lastModifiedBy>Carl Burnett</cp:lastModifiedBy>
  <cp:revision>33</cp:revision>
  <dcterms:created xsi:type="dcterms:W3CDTF">2015-01-17T16:59:35Z</dcterms:created>
  <dcterms:modified xsi:type="dcterms:W3CDTF">2025-09-15T15:07:59Z</dcterms:modified>
</cp:coreProperties>
</file>