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544" r:id="rId4"/>
    <p:sldId id="259" r:id="rId5"/>
    <p:sldId id="260" r:id="rId6"/>
    <p:sldId id="262" r:id="rId7"/>
    <p:sldId id="263" r:id="rId8"/>
    <p:sldId id="267" r:id="rId9"/>
    <p:sldId id="269" r:id="rId10"/>
    <p:sldId id="270" r:id="rId11"/>
    <p:sldId id="272" r:id="rId12"/>
    <p:sldId id="271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B82DE5-5DAB-4BE4-B29D-F258733CE6AB}" v="23" dt="2025-09-14T21:28:07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howGuides="1">
      <p:cViewPr varScale="1">
        <p:scale>
          <a:sx n="141" d="100"/>
          <a:sy n="141" d="100"/>
        </p:scale>
        <p:origin x="41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f Burnett" userId="74f2c40f-8fce-4844-8973-6f8563cbcf16" providerId="ADAL" clId="{A10413BE-04E7-4767-A404-5E19EF3D2943}"/>
    <pc:docChg chg="undo custSel delSld modSld modMainMaster">
      <pc:chgData name="Prof Burnett" userId="74f2c40f-8fce-4844-8973-6f8563cbcf16" providerId="ADAL" clId="{A10413BE-04E7-4767-A404-5E19EF3D2943}" dt="2025-09-14T21:27:33.241" v="164" actId="6549"/>
      <pc:docMkLst>
        <pc:docMk/>
      </pc:docMkLst>
      <pc:sldChg chg="modSp mod">
        <pc:chgData name="Prof Burnett" userId="74f2c40f-8fce-4844-8973-6f8563cbcf16" providerId="ADAL" clId="{A10413BE-04E7-4767-A404-5E19EF3D2943}" dt="2025-09-14T21:21:50.627" v="0" actId="20577"/>
        <pc:sldMkLst>
          <pc:docMk/>
          <pc:sldMk cId="2345819384" sldId="262"/>
        </pc:sldMkLst>
        <pc:spChg chg="mod">
          <ac:chgData name="Prof Burnett" userId="74f2c40f-8fce-4844-8973-6f8563cbcf16" providerId="ADAL" clId="{A10413BE-04E7-4767-A404-5E19EF3D2943}" dt="2025-09-14T21:21:50.627" v="0" actId="20577"/>
          <ac:spMkLst>
            <pc:docMk/>
            <pc:sldMk cId="2345819384" sldId="262"/>
            <ac:spMk id="6147" creationId="{00000000-0000-0000-0000-000000000000}"/>
          </ac:spMkLst>
        </pc:spChg>
      </pc:sldChg>
      <pc:sldChg chg="modSp mod">
        <pc:chgData name="Prof Burnett" userId="74f2c40f-8fce-4844-8973-6f8563cbcf16" providerId="ADAL" clId="{A10413BE-04E7-4767-A404-5E19EF3D2943}" dt="2025-09-14T21:25:55.661" v="123" actId="20577"/>
        <pc:sldMkLst>
          <pc:docMk/>
          <pc:sldMk cId="47729928" sldId="267"/>
        </pc:sldMkLst>
        <pc:spChg chg="mod">
          <ac:chgData name="Prof Burnett" userId="74f2c40f-8fce-4844-8973-6f8563cbcf16" providerId="ADAL" clId="{A10413BE-04E7-4767-A404-5E19EF3D2943}" dt="2025-09-14T21:25:55.661" v="123" actId="20577"/>
          <ac:spMkLst>
            <pc:docMk/>
            <pc:sldMk cId="47729928" sldId="267"/>
            <ac:spMk id="4" creationId="{00000000-0000-0000-0000-000000000000}"/>
          </ac:spMkLst>
        </pc:spChg>
        <pc:spChg chg="mod">
          <ac:chgData name="Prof Burnett" userId="74f2c40f-8fce-4844-8973-6f8563cbcf16" providerId="ADAL" clId="{A10413BE-04E7-4767-A404-5E19EF3D2943}" dt="2025-09-14T21:22:15.924" v="8" actId="20577"/>
          <ac:spMkLst>
            <pc:docMk/>
            <pc:sldMk cId="47729928" sldId="267"/>
            <ac:spMk id="1026" creationId="{00000000-0000-0000-0000-000000000000}"/>
          </ac:spMkLst>
        </pc:spChg>
        <pc:graphicFrameChg chg="mod modGraphic">
          <ac:chgData name="Prof Burnett" userId="74f2c40f-8fce-4844-8973-6f8563cbcf16" providerId="ADAL" clId="{A10413BE-04E7-4767-A404-5E19EF3D2943}" dt="2025-09-14T21:25:38.913" v="102" actId="20577"/>
          <ac:graphicFrameMkLst>
            <pc:docMk/>
            <pc:sldMk cId="47729928" sldId="267"/>
            <ac:graphicFrameMk id="3" creationId="{00000000-0000-0000-0000-000000000000}"/>
          </ac:graphicFrameMkLst>
        </pc:graphicFrameChg>
      </pc:sldChg>
      <pc:sldChg chg="modSp mod">
        <pc:chgData name="Prof Burnett" userId="74f2c40f-8fce-4844-8973-6f8563cbcf16" providerId="ADAL" clId="{A10413BE-04E7-4767-A404-5E19EF3D2943}" dt="2025-09-14T21:27:33.241" v="164" actId="6549"/>
        <pc:sldMkLst>
          <pc:docMk/>
          <pc:sldMk cId="4179696409" sldId="271"/>
        </pc:sldMkLst>
        <pc:spChg chg="mod">
          <ac:chgData name="Prof Burnett" userId="74f2c40f-8fce-4844-8973-6f8563cbcf16" providerId="ADAL" clId="{A10413BE-04E7-4767-A404-5E19EF3D2943}" dt="2025-09-14T21:27:33.241" v="164" actId="6549"/>
          <ac:spMkLst>
            <pc:docMk/>
            <pc:sldMk cId="4179696409" sldId="271"/>
            <ac:spMk id="3" creationId="{00000000-0000-0000-0000-000000000000}"/>
          </ac:spMkLst>
        </pc:spChg>
      </pc:sldChg>
      <pc:sldChg chg="del">
        <pc:chgData name="Prof Burnett" userId="74f2c40f-8fce-4844-8973-6f8563cbcf16" providerId="ADAL" clId="{A10413BE-04E7-4767-A404-5E19EF3D2943}" dt="2025-09-14T21:26:46.897" v="128" actId="47"/>
        <pc:sldMkLst>
          <pc:docMk/>
          <pc:sldMk cId="2742165292" sldId="273"/>
        </pc:sldMkLst>
      </pc:sldChg>
      <pc:sldChg chg="del">
        <pc:chgData name="Prof Burnett" userId="74f2c40f-8fce-4844-8973-6f8563cbcf16" providerId="ADAL" clId="{A10413BE-04E7-4767-A404-5E19EF3D2943}" dt="2025-09-14T21:26:48.965" v="129" actId="47"/>
        <pc:sldMkLst>
          <pc:docMk/>
          <pc:sldMk cId="456460061" sldId="274"/>
        </pc:sldMkLst>
      </pc:sldChg>
      <pc:sldMasterChg chg="modSp modSldLayout">
        <pc:chgData name="Prof Burnett" userId="74f2c40f-8fce-4844-8973-6f8563cbcf16" providerId="ADAL" clId="{A10413BE-04E7-4767-A404-5E19EF3D2943}" dt="2025-09-14T21:26:28.460" v="127" actId="113"/>
        <pc:sldMasterMkLst>
          <pc:docMk/>
          <pc:sldMasterMk cId="0" sldId="2147483660"/>
        </pc:sldMasterMkLst>
        <pc:spChg chg="mod">
          <ac:chgData name="Prof Burnett" userId="74f2c40f-8fce-4844-8973-6f8563cbcf16" providerId="ADAL" clId="{A10413BE-04E7-4767-A404-5E19EF3D2943}" dt="2025-09-14T21:26:28.460" v="127" actId="113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Prof Burnett" userId="74f2c40f-8fce-4844-8973-6f8563cbcf16" providerId="ADAL" clId="{A10413BE-04E7-4767-A404-5E19EF3D2943}" dt="2025-09-14T21:26:28.460" v="127" actId="113"/>
          <ac:spMkLst>
            <pc:docMk/>
            <pc:sldMasterMk cId="0" sldId="2147483660"/>
            <ac:spMk id="18" creationId="{00000000-0000-0000-0000-000000000000}"/>
          </ac:spMkLst>
        </pc:spChg>
        <pc:spChg chg="mod">
          <ac:chgData name="Prof Burnett" userId="74f2c40f-8fce-4844-8973-6f8563cbcf16" providerId="ADAL" clId="{A10413BE-04E7-4767-A404-5E19EF3D2943}" dt="2025-09-14T21:26:28.460" v="127" actId="113"/>
          <ac:spMkLst>
            <pc:docMk/>
            <pc:sldMasterMk cId="0" sldId="2147483660"/>
            <ac:spMk id="22" creationId="{00000000-0000-0000-0000-000000000000}"/>
          </ac:spMkLst>
        </pc:spChg>
        <pc:sldLayoutChg chg="modSp">
          <pc:chgData name="Prof Burnett" userId="74f2c40f-8fce-4844-8973-6f8563cbcf16" providerId="ADAL" clId="{A10413BE-04E7-4767-A404-5E19EF3D2943}" dt="2025-09-14T21:26:14.918" v="124" actId="735"/>
          <pc:sldLayoutMkLst>
            <pc:docMk/>
            <pc:sldMasterMk cId="0" sldId="2147483660"/>
            <pc:sldLayoutMk cId="0" sldId="21474836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22155-F6E3-406E-B04F-D5269B29CDF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77555-22F0-4940-AEB2-481FD6E5A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5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AE04C6B-A70F-49CA-B511-7DFDEA8CD114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8433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C8A4890-CBA0-4812-B2E4-5005794E82D4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779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1AAA9FA-B277-4188-9645-DB017F9989C6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02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553DA4-8E42-4430-9B75-C0CB2FF86DC0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4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D71D-89DB-4EFB-BAC9-6484D77071D9}" type="datetime1">
              <a:rPr lang="en-US" smtClean="0"/>
              <a:t>9/14/2025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EDD-BD40-4386-B689-5F909BDEF790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9F98-A410-4996-B196-DB3AFF988C71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8439-C5A7-40B0-82BC-32CCF107BFB3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B1BF-EC84-42FE-8F93-70819D874DD4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4171-0B58-443C-8DB8-486AF87B1210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2C64-322D-4BFB-A641-153C060AA667}" type="datetime1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C120-3FC2-475C-B34E-B83C8575A6C0}" type="datetime1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AFBA-1818-4135-A489-51B3911C806E}" type="datetime1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9FC81-AD45-4102-923B-8300E28DFA7F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AFA9-98A6-4785-9624-F9F633409508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fld id="{8227E0F4-171C-4AAC-8D70-68105656CAE7}" type="datetime1">
              <a:rPr lang="en-US" smtClean="0"/>
              <a:pPr/>
              <a:t>9/14/2025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Copyright © 2007 - 2025 Carl M. Burnett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b="1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fld id="{3D46CBA2-ECE5-4BE9-B546-6761E0E670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burnett.co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Cx5ATVJlCE69OKjRXKDd2ajBZeuNGUpCr1Y3iAmNkm5UNlBQQlVaWEtJUkY0MUFTV0UwU1ZaUzk3QS4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b@profburnett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422" y="798048"/>
            <a:ext cx="8250577" cy="1219200"/>
          </a:xfrm>
        </p:spPr>
        <p:txBody>
          <a:bodyPr anchor="ctr"/>
          <a:lstStyle/>
          <a:p>
            <a:r>
              <a:rPr lang="en-US" sz="6000" dirty="0"/>
              <a:t>HTML5-CSS3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329" y="2400301"/>
            <a:ext cx="8229599" cy="706902"/>
          </a:xfrm>
        </p:spPr>
        <p:txBody>
          <a:bodyPr>
            <a:noAutofit/>
          </a:bodyPr>
          <a:lstStyle/>
          <a:p>
            <a:r>
              <a:rPr lang="en-US" sz="2400" dirty="0"/>
              <a:t>Introduction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3479F0-3058-448E-A91E-D29EF81E75C3}"/>
              </a:ext>
            </a:extLst>
          </p:cNvPr>
          <p:cNvSpPr txBox="1">
            <a:spLocks noChangeArrowheads="1"/>
          </p:cNvSpPr>
          <p:nvPr/>
        </p:nvSpPr>
        <p:spPr>
          <a:xfrm>
            <a:off x="567578" y="3486150"/>
            <a:ext cx="8195422" cy="914400"/>
          </a:xfrm>
          <a:prstGeom prst="rect">
            <a:avLst/>
          </a:prstGeom>
        </p:spPr>
        <p:txBody>
          <a:bodyPr vert="horz" lIns="0" rIns="18288" anchor="b">
            <a:normAutofit fontScale="77500" lnSpcReduction="2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br>
              <a:rPr lang="en-US" sz="3600" dirty="0"/>
            </a:br>
            <a:r>
              <a:rPr lang="en-US" sz="2000" dirty="0">
                <a:hlinkClick r:id="rId3"/>
              </a:rPr>
              <a:t>www.profburnett.com</a:t>
            </a:r>
            <a:endParaRPr lang="en-US" sz="2000" dirty="0"/>
          </a:p>
          <a:p>
            <a:pPr>
              <a:defRPr/>
            </a:pPr>
            <a:r>
              <a:rPr lang="en-US" sz="2000" i="1" dirty="0">
                <a:solidFill>
                  <a:srgbClr val="FFC000"/>
                </a:solidFill>
              </a:rPr>
              <a:t>Master a Skill </a:t>
            </a:r>
            <a:r>
              <a:rPr lang="en-US" sz="2000" i="1" dirty="0"/>
              <a:t>/ </a:t>
            </a:r>
            <a:r>
              <a:rPr lang="en-US" sz="2000" i="1" dirty="0">
                <a:solidFill>
                  <a:srgbClr val="FFFF00"/>
                </a:solidFill>
              </a:rPr>
              <a:t>Learn for Life</a:t>
            </a:r>
          </a:p>
        </p:txBody>
      </p:sp>
    </p:spTree>
    <p:extLst>
      <p:ext uri="{BB962C8B-B14F-4D97-AF65-F5344CB8AC3E}">
        <p14:creationId xmlns:p14="http://schemas.microsoft.com/office/powerpoint/2010/main" val="70518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Schedule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/>
              <a:t>Session III </a:t>
            </a:r>
            <a:endParaRPr lang="en-US" sz="2000" dirty="0">
              <a:ea typeface="ＭＳ Ｐゴシック" pitchFamily="34" charset="-128"/>
            </a:endParaRPr>
          </a:p>
          <a:p>
            <a:pPr lvl="1"/>
            <a:r>
              <a:rPr lang="en-US" sz="1600" dirty="0"/>
              <a:t>    Chapter 4 - How to use CSS to format the Elements of a Web Page</a:t>
            </a:r>
          </a:p>
          <a:p>
            <a:pPr lvl="1"/>
            <a:r>
              <a:rPr lang="en-US" sz="1600" dirty="0"/>
              <a:t>    Chapter 5 - How to use the CSS Box Model</a:t>
            </a:r>
            <a:br>
              <a:rPr lang="en-US" sz="1600" dirty="0"/>
            </a:br>
            <a:endParaRPr lang="en-US" sz="1600" dirty="0"/>
          </a:p>
          <a:p>
            <a:r>
              <a:rPr lang="en-US" sz="2000" dirty="0"/>
              <a:t>Session IV </a:t>
            </a:r>
          </a:p>
          <a:p>
            <a:pPr lvl="1"/>
            <a:r>
              <a:rPr lang="en-US" sz="1600" dirty="0"/>
              <a:t>Chapter 6 - How to Use CSS for Page Layout</a:t>
            </a:r>
          </a:p>
          <a:p>
            <a:pPr lvl="1"/>
            <a:r>
              <a:rPr lang="en-US" sz="1600" dirty="0"/>
              <a:t>Chapter 7 - How to Work with CSS to do Links, Lists, and Navigation Menu</a:t>
            </a:r>
            <a:br>
              <a:rPr lang="en-US" sz="1600" dirty="0"/>
            </a:br>
            <a:endParaRPr lang="en-US" sz="1600" dirty="0"/>
          </a:p>
          <a:p>
            <a:r>
              <a:rPr lang="en-US" sz="1800" dirty="0"/>
              <a:t>Session V</a:t>
            </a:r>
          </a:p>
          <a:p>
            <a:pPr lvl="1"/>
            <a:r>
              <a:rPr lang="en-US" sz="1600" dirty="0"/>
              <a:t>Chapter 11 - How to Work with Images and Icons</a:t>
            </a:r>
          </a:p>
          <a:p>
            <a:pPr lvl="1"/>
            <a:r>
              <a:rPr lang="en-US" sz="1600" dirty="0"/>
              <a:t>Chapter 12 - How to Work with Tables</a:t>
            </a:r>
          </a:p>
          <a:p>
            <a:pPr lvl="1"/>
            <a:r>
              <a:rPr lang="en-US" sz="1600" dirty="0"/>
              <a:t>Chapter 13 - How to Work with Forms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5FF6-3FE8-481E-BB3F-3C8A4488ECCC}" type="datetime1">
              <a:rPr lang="en-US" smtClean="0"/>
              <a:t>9/14/2025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4EFA3DF2-4BC2-40AE-85DA-2BE629CC17C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90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213A3-6629-45AB-9DB6-D92FDD18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D2599-0DAC-405F-A503-182EBD3B1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700" dirty="0"/>
              <a:t>Session VI</a:t>
            </a:r>
          </a:p>
          <a:p>
            <a:pPr lvl="1"/>
            <a:r>
              <a:rPr lang="en-US" sz="1500" dirty="0"/>
              <a:t>    Chapter 13 - How to Work with Forms</a:t>
            </a:r>
          </a:p>
          <a:p>
            <a:pPr lvl="1"/>
            <a:r>
              <a:rPr lang="en-US" sz="1500" dirty="0"/>
              <a:t>    Chapter 14 - How to Add Audio and Video</a:t>
            </a:r>
            <a:br>
              <a:rPr lang="en-US" sz="1500" dirty="0"/>
            </a:br>
            <a:endParaRPr lang="en-US" sz="1500" dirty="0"/>
          </a:p>
          <a:p>
            <a:r>
              <a:rPr lang="en-US" sz="1700" dirty="0"/>
              <a:t>Session VII</a:t>
            </a:r>
          </a:p>
          <a:p>
            <a:pPr lvl="1"/>
            <a:r>
              <a:rPr lang="en-US" sz="1500" dirty="0"/>
              <a:t>Chapter 15 - How to work with Fonts and Printing</a:t>
            </a:r>
          </a:p>
          <a:p>
            <a:pPr lvl="1"/>
            <a:r>
              <a:rPr lang="en-US" sz="1500" dirty="0"/>
              <a:t>Chapter 16 - How to Use CSS3 Transitions, Transforms, Animation and Filters</a:t>
            </a:r>
          </a:p>
          <a:p>
            <a:pPr lvl="1"/>
            <a:endParaRPr lang="en-US" sz="1500" dirty="0"/>
          </a:p>
          <a:p>
            <a:r>
              <a:rPr lang="en-US" sz="1700" dirty="0"/>
              <a:t>Session VIII</a:t>
            </a:r>
          </a:p>
          <a:p>
            <a:pPr lvl="1"/>
            <a:r>
              <a:rPr lang="en-US" sz="1500" dirty="0"/>
              <a:t>Chapter 20 - How to use SASS and Less</a:t>
            </a:r>
          </a:p>
          <a:p>
            <a:pPr lvl="1"/>
            <a:endParaRPr lang="en-US" sz="1500" dirty="0"/>
          </a:p>
          <a:p>
            <a:pPr marL="393192" lvl="1" indent="0">
              <a:buNone/>
            </a:pPr>
            <a:endParaRPr lang="en-US" sz="1500" dirty="0"/>
          </a:p>
          <a:p>
            <a:pPr marL="313182" indent="-285750"/>
            <a:endParaRPr lang="en-US" sz="17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5560A-5B5D-4868-9DD4-AF29851AF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9392-158B-43BD-A77E-5221B0D85B81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71A5C-FBD6-4F8A-928E-0C74F403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29710-DAE8-4DC4-8175-EAD38A16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02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WD&amp;CE Course Evaluation Form</a:t>
            </a:r>
            <a:endParaRPr lang="en-US" dirty="0"/>
          </a:p>
          <a:p>
            <a:r>
              <a:rPr lang="en-US" dirty="0"/>
              <a:t>Course Name: HTML5-CSS3 </a:t>
            </a:r>
          </a:p>
          <a:p>
            <a:r>
              <a:rPr lang="en-US" dirty="0"/>
              <a:t>Course CRN: </a:t>
            </a:r>
            <a:r>
              <a:rPr lang="en-US" sz="2800" dirty="0"/>
              <a:t>24419 </a:t>
            </a:r>
          </a:p>
          <a:p>
            <a:r>
              <a:rPr lang="en-US" dirty="0"/>
              <a:t>Course Start Date: September 16</a:t>
            </a:r>
            <a:r>
              <a:rPr lang="en-US" sz="2400" dirty="0">
                <a:ea typeface="ＭＳ Ｐゴシック" pitchFamily="34" charset="-128"/>
              </a:rPr>
              <a:t>, 2025</a:t>
            </a:r>
          </a:p>
          <a:p>
            <a:r>
              <a:rPr lang="en-US" dirty="0"/>
              <a:t>Course Instructor: Carl Burnett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A8C6-CFBA-4929-901C-751E61EBB28C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9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Introductions</a:t>
            </a:r>
          </a:p>
          <a:p>
            <a:pPr eaLnBrk="1" hangingPunct="1"/>
            <a:r>
              <a:rPr lang="en-US" dirty="0"/>
              <a:t>Class Outline</a:t>
            </a:r>
          </a:p>
          <a:p>
            <a:pPr eaLnBrk="1" hangingPunct="1"/>
            <a:r>
              <a:rPr lang="en-US" dirty="0"/>
              <a:t>Review Class Website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3A14-4408-460A-B043-3606C0768EE4}" type="datetime1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fld id="{0CC56BB0-C7B8-4708-8B8B-B98E7780FB7B}" type="slidenum">
              <a:rPr lang="en-US" smtClean="0"/>
              <a:pPr/>
              <a:t>2</a:t>
            </a:fld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9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/>
              <a:t>Instructor Info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Carl Burnett</a:t>
            </a:r>
          </a:p>
          <a:p>
            <a:r>
              <a:rPr lang="en-US" sz="2400" dirty="0"/>
              <a:t>U.S. Army – ORSA Data Science Analyst </a:t>
            </a:r>
          </a:p>
          <a:p>
            <a:r>
              <a:rPr lang="en-US" sz="2400" dirty="0"/>
              <a:t>BAH – Consultant – Web Dev Program Manager</a:t>
            </a:r>
          </a:p>
          <a:p>
            <a:r>
              <a:rPr lang="en-US" sz="2400" dirty="0"/>
              <a:t>GDIT – Senior PM – U.S. Senate</a:t>
            </a:r>
          </a:p>
          <a:p>
            <a:r>
              <a:rPr lang="en-US" sz="2400" dirty="0"/>
              <a:t>Adjunct Prof – JHU</a:t>
            </a:r>
          </a:p>
          <a:p>
            <a:r>
              <a:rPr lang="en-US" sz="2400" dirty="0"/>
              <a:t>Prof – Montgomery College </a:t>
            </a:r>
          </a:p>
          <a:p>
            <a:r>
              <a:rPr lang="en-US" sz="2400" dirty="0">
                <a:hlinkClick r:id="rId2"/>
              </a:rPr>
              <a:t>cb@profburnett.com</a:t>
            </a:r>
            <a:r>
              <a:rPr lang="en-US" sz="2400" dirty="0"/>
              <a:t> </a:t>
            </a:r>
          </a:p>
          <a:p>
            <a:r>
              <a:rPr lang="en-US" sz="2400" dirty="0"/>
              <a:t>240.696.1906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14CD-CC26-433A-87CD-FA99D2C43AFE}" type="datetime1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fld id="{429C81B3-CAE1-4191-B45D-B78E7F2838A6}" type="slidenum">
              <a:rPr lang="en-US" smtClean="0"/>
              <a:pPr/>
              <a:t>3</a:t>
            </a:fld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2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Introduce Yourselves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Name</a:t>
            </a:r>
            <a:br>
              <a:rPr lang="en-US" sz="2400" dirty="0"/>
            </a:br>
            <a:r>
              <a:rPr lang="en-US" sz="2400" dirty="0"/>
              <a:t>  </a:t>
            </a:r>
          </a:p>
          <a:p>
            <a:r>
              <a:rPr lang="en-US" sz="2400" dirty="0"/>
              <a:t>What do You do - or Want to do?</a:t>
            </a:r>
            <a:br>
              <a:rPr lang="en-US" sz="2400" dirty="0"/>
            </a:br>
            <a:r>
              <a:rPr lang="en-US" sz="2400" dirty="0"/>
              <a:t>  </a:t>
            </a:r>
          </a:p>
          <a:p>
            <a:r>
              <a:rPr lang="en-US" sz="2400" dirty="0"/>
              <a:t>What do you expect from course?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65B5-A630-428B-9E0F-8B791B521A13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8232648" cy="1584198"/>
          </a:xfrm>
        </p:spPr>
        <p:txBody>
          <a:bodyPr/>
          <a:lstStyle/>
          <a:p>
            <a:pPr algn="r"/>
            <a:r>
              <a:rPr lang="en-US" sz="5400" dirty="0"/>
              <a:t>Administrative </a:t>
            </a:r>
            <a:br>
              <a:rPr lang="en-US" sz="5400" dirty="0"/>
            </a:br>
            <a:r>
              <a:rPr lang="en-US" sz="5400" dirty="0"/>
              <a:t>Announcements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AC39-48C9-4BA9-9CA4-14FD213A557E}" type="datetime1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DC207AC-44E2-4E0C-A861-3776DCCCA18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Course Requirements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Char char="n"/>
              <a:defRPr/>
            </a:pPr>
            <a:r>
              <a:rPr lang="en-US" dirty="0"/>
              <a:t>You are required to attend 80% of the classes to obtain a Certificate of Attendance.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A4401-F1DB-471D-9E31-B97A528AF2CB}" type="datetime1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1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Required Textbook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Title: </a:t>
            </a:r>
            <a:r>
              <a:rPr lang="en-US" sz="2400" dirty="0"/>
              <a:t>MURACH'S HTML5+CSS3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Author: </a:t>
            </a:r>
            <a:r>
              <a:rPr lang="en-US" sz="2400" dirty="0"/>
              <a:t>Zak </a:t>
            </a:r>
            <a:r>
              <a:rPr lang="en-US" sz="2400" dirty="0" err="1"/>
              <a:t>Ruvalcaba</a:t>
            </a:r>
            <a:r>
              <a:rPr lang="en-US" sz="2400" dirty="0"/>
              <a:t> and Anne Boehm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Edition: 4 </a:t>
            </a:r>
          </a:p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Published Date: </a:t>
            </a:r>
            <a:r>
              <a:rPr lang="en-US" sz="2400" dirty="0"/>
              <a:t>March 2018</a:t>
            </a:r>
          </a:p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ISBN13: </a:t>
            </a:r>
            <a:r>
              <a:rPr lang="en-US" sz="2400" dirty="0"/>
              <a:t>978-1-943872-26-8 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Publisher: </a:t>
            </a:r>
            <a:r>
              <a:rPr lang="en-US" sz="2400" dirty="0"/>
              <a:t>MURACH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None/>
              <a:defRPr/>
            </a:pPr>
            <a:endParaRPr lang="en-US" sz="1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19F-2C63-4456-8F2F-46299D41E8A5}" type="datetime1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5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Class Schedule</a:t>
            </a:r>
            <a:br>
              <a:rPr lang="en-US" sz="2400" dirty="0"/>
            </a:br>
            <a:r>
              <a:rPr lang="en-US" sz="2400" dirty="0"/>
              <a:t>ITI-431 HTML5 &amp; CSS3 - 24419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682602"/>
              </p:ext>
            </p:extLst>
          </p:nvPr>
        </p:nvGraphicFramePr>
        <p:xfrm>
          <a:off x="457200" y="1504950"/>
          <a:ext cx="8229600" cy="2564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Date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Day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Hours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+mj-lt"/>
                        </a:rPr>
                        <a:t>September 16, 2025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Tuesday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September 18,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Thursday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September 23,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Tuesday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September 25,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Thursday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September 30,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Tuesday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42454619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October 2,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Thursday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2140228755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October 7,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Tuesday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1165225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October 9, 2025</a:t>
                      </a: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Thursday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5999" marR="8599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- 9:30 pm</a:t>
                      </a:r>
                    </a:p>
                  </a:txBody>
                  <a:tcPr marL="85999" marR="85999" marT="34290" marB="34290"/>
                </a:tc>
                <a:extLst>
                  <a:ext uri="{0D108BD9-81ED-4DB2-BD59-A6C34878D82A}">
                    <a16:rowId xmlns:a16="http://schemas.microsoft.com/office/drawing/2014/main" val="2025307357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465B-9676-490E-94AF-59F35E3631B2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32901" y="4220170"/>
            <a:ext cx="1878207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Rockville, MK 105</a:t>
            </a:r>
          </a:p>
        </p:txBody>
      </p:sp>
    </p:spTree>
    <p:extLst>
      <p:ext uri="{BB962C8B-B14F-4D97-AF65-F5344CB8AC3E}">
        <p14:creationId xmlns:p14="http://schemas.microsoft.com/office/powerpoint/2010/main" val="47729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Class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ea typeface="ＭＳ Ｐゴシック" pitchFamily="34" charset="-128"/>
              </a:rPr>
              <a:t>Session I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Course Overview Presentation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Chapter 1 - Introduction to Web Development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Chapter 17 - How to Design a Web Site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Chapter 18 - How to Deploy a Web Site on a Web Server</a:t>
            </a:r>
            <a:br>
              <a:rPr lang="en-US" sz="1600" dirty="0">
                <a:ea typeface="ＭＳ Ｐゴシック" pitchFamily="34" charset="-128"/>
              </a:rPr>
            </a:br>
            <a:endParaRPr lang="en-US" sz="160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2000" dirty="0">
                <a:ea typeface="ＭＳ Ｐゴシック" pitchFamily="34" charset="-128"/>
              </a:rPr>
              <a:t>Session II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Chapter 2 - How to Code, Test and Validate a web page</a:t>
            </a:r>
          </a:p>
          <a:p>
            <a:pPr lvl="1">
              <a:defRPr/>
            </a:pPr>
            <a:r>
              <a:rPr lang="en-US" sz="1600" dirty="0">
                <a:ea typeface="ＭＳ Ｐゴシック" pitchFamily="34" charset="-128"/>
              </a:rPr>
              <a:t>Chapter 3 - How to Use HTML to Structure a Web Page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072F-765E-42B9-A6EE-1F34D4CDBD3F}" type="datetime1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13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fBurnet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ProfBurnett</Template>
  <TotalTime>134</TotalTime>
  <Words>609</Words>
  <Application>Microsoft Office PowerPoint</Application>
  <PresentationFormat>On-screen Show (16:9)</PresentationFormat>
  <Paragraphs>137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Constantia</vt:lpstr>
      <vt:lpstr>Wingdings</vt:lpstr>
      <vt:lpstr>Wingdings 2</vt:lpstr>
      <vt:lpstr>ProfBurnett</vt:lpstr>
      <vt:lpstr>HTML5-CSS3</vt:lpstr>
      <vt:lpstr>Outline</vt:lpstr>
      <vt:lpstr>Instructor Info</vt:lpstr>
      <vt:lpstr> Introduce Yourselves</vt:lpstr>
      <vt:lpstr>Administrative  Announcements</vt:lpstr>
      <vt:lpstr>Course Requirements</vt:lpstr>
      <vt:lpstr>Required Textbook</vt:lpstr>
      <vt:lpstr>Class Schedule ITI-431 HTML5 &amp; CSS3 - 24419</vt:lpstr>
      <vt:lpstr>Class Schedule</vt:lpstr>
      <vt:lpstr>Class Schedule</vt:lpstr>
      <vt:lpstr>Class Schedule</vt:lpstr>
      <vt:lpstr>Class Evaluation</vt:lpstr>
    </vt:vector>
  </TitlesOfParts>
  <Company>BWGM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ITI 133 HTML5  Desktop and  Mobile  Level I</dc:title>
  <dc:creator>Professor Burnett</dc:creator>
  <cp:lastModifiedBy>Prof Burnett</cp:lastModifiedBy>
  <cp:revision>21</cp:revision>
  <dcterms:created xsi:type="dcterms:W3CDTF">2015-01-17T12:40:41Z</dcterms:created>
  <dcterms:modified xsi:type="dcterms:W3CDTF">2025-09-14T21:28:16Z</dcterms:modified>
</cp:coreProperties>
</file>