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73" r:id="rId4"/>
    <p:sldId id="274" r:id="rId5"/>
    <p:sldId id="275" r:id="rId6"/>
    <p:sldId id="276" r:id="rId7"/>
    <p:sldId id="277" r:id="rId8"/>
    <p:sldId id="278" r:id="rId9"/>
    <p:sldId id="265" r:id="rId10"/>
    <p:sldId id="266" r:id="rId11"/>
    <p:sldId id="267" r:id="rId12"/>
    <p:sldId id="269" r:id="rId13"/>
    <p:sldId id="271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43" d="100"/>
          <a:sy n="143" d="100"/>
        </p:scale>
        <p:origin x="684" y="1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22155-F6E3-406E-B04F-D5269B29CDF0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77555-22F0-4940-AEB2-481FD6E5A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5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4C614E1-43C6-4BA8-B1D3-DCC7DF35E70A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0402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9AE04C6B-A70F-49CA-B511-7DFDEA8CD114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509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7C8A4890-CBA0-4812-B2E4-5005794E82D4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65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03B8E8A-A83A-4A86-90EC-B30F3F966DC0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F1AAA9FA-B277-4188-9645-DB017F9989C6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42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45208-D8C4-4E45-B8F2-D7E19704B435}" type="datetime1">
              <a:rPr lang="en-US" smtClean="0"/>
              <a:t>1/16/2019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5494-E8C6-48A6-887C-A065F56C98A1}" type="datetime1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52A2-BA20-490A-B67C-A8DEE719B2E0}" type="datetime1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A6E1-2A47-4397-B806-D70343898498}" type="datetime1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FD8F-3F0E-4C42-82BB-21A4A0C36CC6}" type="datetime1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DA47-B794-473D-82FB-2D50946236B4}" type="datetime1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16DE-123E-4658-8639-9E0A2CB67A5A}" type="datetime1">
              <a:rPr lang="en-US" smtClean="0"/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E2EE-6F28-4A48-89B6-FD2176560350}" type="datetime1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32B2-7A07-4F78-BAE9-D921E65D1866}" type="datetime1">
              <a:rPr lang="en-US" smtClean="0"/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639C-0491-419D-A30C-2E7113717F3B}" type="datetime1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7E3F-4314-4D36-B94B-D894A11994F8}" type="datetime1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871384-AFA3-42CE-9C6E-7A311B1D2A15}" type="datetime1">
              <a:rPr lang="en-US" smtClean="0"/>
              <a:t>1/16/2019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/>
              <a:t>Copyright © 2007 - 2019 Carl M. Burnett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ebdb.montgomerycollege.edu/internet/wdceevals/wdceevals.cf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arl.burnett@montgomerycollege.edu" TargetMode="External"/><Relationship Id="rId2" Type="http://schemas.openxmlformats.org/officeDocument/2006/relationships/hyperlink" Target="mailto:profburnett@live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38150"/>
            <a:ext cx="7851648" cy="3429000"/>
          </a:xfrm>
        </p:spPr>
        <p:txBody>
          <a:bodyPr anchor="t"/>
          <a:lstStyle/>
          <a:p>
            <a:br>
              <a:rPr lang="en-US" dirty="0"/>
            </a:br>
            <a:r>
              <a:rPr lang="en-US" dirty="0"/>
              <a:t>XML 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38550"/>
            <a:ext cx="7854696" cy="706902"/>
          </a:xfrm>
        </p:spPr>
        <p:txBody>
          <a:bodyPr>
            <a:noAutofit/>
          </a:bodyPr>
          <a:lstStyle/>
          <a:p>
            <a:r>
              <a:rPr lang="en-US" sz="1800" dirty="0"/>
              <a:t>Session I - Overview</a:t>
            </a:r>
          </a:p>
          <a:p>
            <a:r>
              <a:rPr lang="en-US" sz="1800" dirty="0"/>
              <a:t>http://www.profburnett.com</a:t>
            </a:r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>
                <a:ea typeface="ＭＳ Ｐゴシック" charset="0"/>
                <a:cs typeface="ＭＳ Ｐゴシック" charset="0"/>
              </a:rPr>
              <a:t>Opening delays or cancellations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50182"/>
            <a:ext cx="9144000" cy="3144441"/>
          </a:xfrm>
        </p:spPr>
        <p:txBody>
          <a:bodyPr/>
          <a:lstStyle/>
          <a:p>
            <a:pPr algn="ctr" eaLnBrk="1" hangingPunct="1">
              <a:buFont typeface="Wingdings" charset="2"/>
              <a:buNone/>
              <a:defRPr/>
            </a:pPr>
            <a:r>
              <a:rPr lang="en-US" dirty="0"/>
              <a:t>	In case of inclement weather or other catastrophes, please check the Montgomery College Web Site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www.montgomerycollege.edu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or call 240-567-5000 for class </a:t>
            </a:r>
            <a:br>
              <a:rPr lang="en-US" dirty="0"/>
            </a:br>
            <a:r>
              <a:rPr lang="en-US" dirty="0"/>
              <a:t>delays or cancellations.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EE75-842B-4CCD-8943-784760FE9084}" type="datetime1">
              <a:rPr lang="en-US" smtClean="0"/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02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400" dirty="0"/>
              <a:t>Class Schedule</a:t>
            </a:r>
            <a:br>
              <a:rPr lang="en-US" sz="2400" dirty="0"/>
            </a:br>
            <a:r>
              <a:rPr lang="fi-FI" sz="2400" dirty="0"/>
              <a:t>ITI 393 XML/JSON/AJAX </a:t>
            </a:r>
            <a:r>
              <a:rPr lang="en-US" sz="2400" dirty="0"/>
              <a:t>– CRN 34893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2900419"/>
              </p:ext>
            </p:extLst>
          </p:nvPr>
        </p:nvGraphicFramePr>
        <p:xfrm>
          <a:off x="457200" y="2148840"/>
          <a:ext cx="8229600" cy="8458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j-lt"/>
                        </a:rPr>
                        <a:t>Date</a:t>
                      </a: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j-lt"/>
                        </a:rPr>
                        <a:t>Day</a:t>
                      </a: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j-lt"/>
                        </a:rPr>
                        <a:t>Hours</a:t>
                      </a:r>
                    </a:p>
                  </a:txBody>
                  <a:tcPr marL="85999" marR="85999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  <a:latin typeface="+mj-lt"/>
                        </a:rPr>
                        <a:t>April 1, 2019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Monday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j-lt"/>
                        </a:rPr>
                        <a:t>6:30 pm - 9:30 pm</a:t>
                      </a:r>
                    </a:p>
                  </a:txBody>
                  <a:tcPr marL="85999" marR="85999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April 3</a:t>
                      </a:r>
                      <a:r>
                        <a:rPr lang="en-US" sz="1400" b="1" dirty="0">
                          <a:effectLst/>
                          <a:latin typeface="+mj-lt"/>
                        </a:rPr>
                        <a:t>, 2019 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Wednesday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j-lt"/>
                        </a:rPr>
                        <a:t>6:30 pm - 9:30 pm</a:t>
                      </a:r>
                    </a:p>
                  </a:txBody>
                  <a:tcPr marL="85999" marR="85999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FED2-B3E2-4D4B-93DD-24B87CC6884C}" type="datetime1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52473" y="3881697"/>
            <a:ext cx="4039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All Classes meet in the Rockville, HU 321</a:t>
            </a:r>
          </a:p>
        </p:txBody>
      </p:sp>
    </p:spTree>
    <p:extLst>
      <p:ext uri="{BB962C8B-B14F-4D97-AF65-F5344CB8AC3E}">
        <p14:creationId xmlns:p14="http://schemas.microsoft.com/office/powerpoint/2010/main" val="47729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>
                <a:ea typeface="ＭＳ Ｐゴシック" pitchFamily="34" charset="-128"/>
              </a:rPr>
              <a:t>Session I </a:t>
            </a:r>
          </a:p>
          <a:p>
            <a:pPr lvl="1">
              <a:defRPr/>
            </a:pPr>
            <a:r>
              <a:rPr lang="en-US" sz="2000" dirty="0"/>
              <a:t>Course Overview</a:t>
            </a:r>
          </a:p>
          <a:p>
            <a:pPr lvl="1"/>
            <a:r>
              <a:rPr lang="en-US" sz="2000" dirty="0"/>
              <a:t>XML Introduction</a:t>
            </a:r>
          </a:p>
          <a:p>
            <a:pPr lvl="1"/>
            <a:r>
              <a:rPr lang="en-US" sz="2000" dirty="0"/>
              <a:t>Writing XML</a:t>
            </a:r>
          </a:p>
          <a:p>
            <a:pPr lvl="1"/>
            <a:r>
              <a:rPr lang="en-US" sz="2000" dirty="0"/>
              <a:t>XML Exercise</a:t>
            </a:r>
          </a:p>
          <a:p>
            <a:pPr lvl="1"/>
            <a:r>
              <a:rPr lang="en-US" sz="2000" dirty="0"/>
              <a:t>XML Schema Definition (XSD)</a:t>
            </a:r>
            <a:br>
              <a:rPr lang="en-US" sz="1600" dirty="0">
                <a:ea typeface="ＭＳ Ｐゴシック" pitchFamily="34" charset="-128"/>
              </a:rPr>
            </a:br>
            <a:endParaRPr lang="en-US" sz="1600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sz="2400" dirty="0">
                <a:ea typeface="ＭＳ Ｐゴシック" pitchFamily="34" charset="-128"/>
              </a:rPr>
              <a:t>Session II</a:t>
            </a:r>
            <a:r>
              <a:rPr lang="en-US" sz="2400" dirty="0"/>
              <a:t> </a:t>
            </a:r>
          </a:p>
          <a:p>
            <a:pPr lvl="1">
              <a:defRPr/>
            </a:pPr>
            <a:r>
              <a:rPr lang="en-US" sz="2000" dirty="0"/>
              <a:t>JavaScript Book - Chapter 12 - AJAX, JSON and Flickr</a:t>
            </a:r>
            <a:endParaRPr lang="en-US" sz="2000" dirty="0"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AD36-31F3-4C24-8CF6-BB6CB33F91E7}" type="datetime1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13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WD&amp;CE Course Evaluation Form</a:t>
            </a:r>
          </a:p>
          <a:p>
            <a:r>
              <a:rPr lang="en-US" sz="1800" dirty="0">
                <a:hlinkClick r:id="rId3"/>
              </a:rPr>
              <a:t>http://webdb.montgomerycollege.edu/internet/wdceevals/wdceevals.cfm  </a:t>
            </a:r>
            <a:endParaRPr lang="en-US" sz="1800" dirty="0"/>
          </a:p>
          <a:p>
            <a:r>
              <a:rPr lang="en-US" dirty="0"/>
              <a:t>Course Name: XML/JSON/AJAX Course </a:t>
            </a:r>
          </a:p>
          <a:p>
            <a:r>
              <a:rPr lang="en-US" dirty="0"/>
              <a:t>CRN: 34893</a:t>
            </a:r>
          </a:p>
          <a:p>
            <a:r>
              <a:rPr lang="en-US" dirty="0"/>
              <a:t>Course Start Date: 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sz="2400" dirty="0">
                <a:cs typeface="Arial" charset="0"/>
              </a:rPr>
              <a:t>April 1, 2019</a:t>
            </a:r>
          </a:p>
          <a:p>
            <a:r>
              <a:rPr lang="en-US" dirty="0"/>
              <a:t>Course Instructor: Carl Burnett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E7E0-56CF-46D2-876D-C7785F017E90}" type="datetime1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2007 - 2019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96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Introductions</a:t>
            </a:r>
          </a:p>
          <a:p>
            <a:pPr eaLnBrk="1" hangingPunct="1"/>
            <a:r>
              <a:rPr lang="en-US" dirty="0"/>
              <a:t>Class Outline</a:t>
            </a:r>
          </a:p>
          <a:p>
            <a:pPr eaLnBrk="1" hangingPunct="1"/>
            <a:r>
              <a:rPr lang="en-US" dirty="0"/>
              <a:t>Review Class Website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71E3-9444-4FC9-B69D-4EB19295078A}" type="datetime1">
              <a:rPr lang="en-US" smtClean="0"/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2007 - 2019 Carl M. Burnett</a:t>
            </a:r>
            <a:endParaRPr lang="en-US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/>
          </a:p>
          <a:p>
            <a:fld id="{0CC56BB0-C7B8-4708-8B8B-B98E7780FB7B}" type="slidenum">
              <a:rPr lang="en-US" smtClean="0"/>
              <a:pPr/>
              <a:t>2</a:t>
            </a:fld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294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Instructor Info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Carl Burnett</a:t>
            </a:r>
          </a:p>
          <a:p>
            <a:r>
              <a:rPr lang="en-US" sz="2400" dirty="0"/>
              <a:t>Instructor with MCC since 2007</a:t>
            </a:r>
          </a:p>
          <a:p>
            <a:r>
              <a:rPr lang="en-US" sz="2400" dirty="0">
                <a:hlinkClick r:id="rId2"/>
              </a:rPr>
              <a:t>profburnett@live.com</a:t>
            </a:r>
            <a:endParaRPr lang="en-US" sz="2400" dirty="0"/>
          </a:p>
          <a:p>
            <a:r>
              <a:rPr lang="en-US" sz="2400" dirty="0">
                <a:hlinkClick r:id="rId3"/>
              </a:rPr>
              <a:t>carl.burnett@montgomerycollege.edu</a:t>
            </a:r>
            <a:endParaRPr lang="en-US" sz="2400" dirty="0"/>
          </a:p>
          <a:p>
            <a:r>
              <a:rPr lang="en-US" sz="2400" dirty="0"/>
              <a:t>240.696.1906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5BCC-1371-44DE-A1DF-A2EEEF9FBC23}" type="datetime1">
              <a:rPr lang="en-US" smtClean="0"/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2007 - 2019 Carl M. Burnett</a:t>
            </a:r>
            <a:endParaRPr lang="en-US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/>
          </a:p>
          <a:p>
            <a:fld id="{429C81B3-CAE1-4191-B45D-B78E7F2838A6}" type="slidenum">
              <a:rPr lang="en-US" smtClean="0"/>
              <a:pPr/>
              <a:t>3</a:t>
            </a:fld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423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Introduce Yourselves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Name</a:t>
            </a:r>
            <a:br>
              <a:rPr lang="en-US" sz="2400" dirty="0"/>
            </a:br>
            <a:r>
              <a:rPr lang="en-US" sz="2400" dirty="0"/>
              <a:t>  </a:t>
            </a:r>
          </a:p>
          <a:p>
            <a:r>
              <a:rPr lang="en-US" sz="2400" dirty="0"/>
              <a:t>What do You do - or Want to do?</a:t>
            </a:r>
            <a:br>
              <a:rPr lang="en-US" sz="2400" dirty="0"/>
            </a:br>
            <a:r>
              <a:rPr lang="en-US" sz="2400" dirty="0"/>
              <a:t>  </a:t>
            </a:r>
          </a:p>
          <a:p>
            <a:r>
              <a:rPr lang="en-US" sz="2400" dirty="0"/>
              <a:t>What do you expect from course?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9682D-AAFC-4EC1-9969-36A0BD46D26B}" type="datetime1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2007 - 2019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03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8232648" cy="1584198"/>
          </a:xfrm>
        </p:spPr>
        <p:txBody>
          <a:bodyPr/>
          <a:lstStyle/>
          <a:p>
            <a:pPr algn="r"/>
            <a:r>
              <a:rPr lang="en-US" sz="5400" dirty="0"/>
              <a:t>Administrative </a:t>
            </a:r>
            <a:br>
              <a:rPr lang="en-US" sz="5400" dirty="0"/>
            </a:br>
            <a:r>
              <a:rPr lang="en-US" sz="5400" dirty="0"/>
              <a:t>Announcements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6BB24-82A1-41BA-B1B7-C96D22620560}" type="datetime1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2007 - 2019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61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Attendance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dirty="0"/>
              <a:t>Please fill out the Name Verification Sheet.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 dirty="0"/>
              <a:t>Please complete the Sign-in Sheet at the start of each class. 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/>
              <a:t>If you come in late, please Sign-in.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7B56-8DFB-49B4-A19A-C68412E18814}" type="datetime1">
              <a:rPr lang="en-US" smtClean="0"/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5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Course Requirements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dirty="0"/>
              <a:t>You are required to attend 80% of the classes to obtain a Certificate of Attendance.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dirty="0"/>
              <a:t>You are required to complete all projects to obtain a Certificate of Completion required for Front-End Web Certification.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926B-FD2A-41FC-A0BB-305338D2B0E4}" type="datetime1">
              <a:rPr lang="en-US" smtClean="0"/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459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/>
              <a:t>Required Textbook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Title: </a:t>
            </a:r>
            <a:r>
              <a:rPr lang="en-US" sz="2400" dirty="0" err="1"/>
              <a:t>Murach's</a:t>
            </a:r>
            <a:r>
              <a:rPr lang="en-US" sz="2400" dirty="0"/>
              <a:t> JavaScript &amp; </a:t>
            </a:r>
            <a:r>
              <a:rPr lang="en-US" sz="2400" dirty="0" err="1"/>
              <a:t>Jquery</a:t>
            </a:r>
            <a:endParaRPr lang="en-US" sz="2400" dirty="0"/>
          </a:p>
          <a:p>
            <a:pPr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Author: </a:t>
            </a:r>
            <a:r>
              <a:rPr lang="en-US" sz="2400" dirty="0"/>
              <a:t>Zak </a:t>
            </a:r>
            <a:r>
              <a:rPr lang="en-US" sz="2400" dirty="0" err="1"/>
              <a:t>Ruvalcaba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pPr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Edition: 3 </a:t>
            </a:r>
          </a:p>
          <a:p>
            <a:pPr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Published Date: </a:t>
            </a:r>
            <a:r>
              <a:rPr lang="en-US" sz="2400" dirty="0"/>
              <a:t>2017</a:t>
            </a:r>
          </a:p>
          <a:p>
            <a:pPr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ISBN13: </a:t>
            </a:r>
            <a:r>
              <a:rPr lang="en-US" sz="2400" dirty="0"/>
              <a:t>9781943872053</a:t>
            </a:r>
          </a:p>
          <a:p>
            <a:pPr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Publisher: </a:t>
            </a:r>
            <a:r>
              <a:rPr lang="en-US" sz="2400" dirty="0"/>
              <a:t>MURACH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</a:t>
            </a:r>
          </a:p>
          <a:p>
            <a:pPr>
              <a:buNone/>
              <a:defRPr/>
            </a:pPr>
            <a:endParaRPr lang="en-US" sz="1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62C49-1DB5-466F-A901-301CBE171FA7}" type="datetime1">
              <a:rPr lang="en-US" smtClean="0"/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002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Campus Logistics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Char char="n"/>
              <a:defRPr/>
            </a:pPr>
            <a:r>
              <a:rPr lang="en-US"/>
              <a:t>Restrooms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/>
              <a:t>Vending Machines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/>
              <a:t>Bookstore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4F429-D83C-4772-9614-825E734445E0}" type="datetime1">
              <a:rPr lang="en-US" smtClean="0"/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2007 - 2019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375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66</TotalTime>
  <Words>386</Words>
  <Application>Microsoft Office PowerPoint</Application>
  <PresentationFormat>On-screen Show (16:9)</PresentationFormat>
  <Paragraphs>109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ＭＳ Ｐゴシック</vt:lpstr>
      <vt:lpstr>Arial</vt:lpstr>
      <vt:lpstr>Calibri</vt:lpstr>
      <vt:lpstr>Constantia</vt:lpstr>
      <vt:lpstr>Verdana</vt:lpstr>
      <vt:lpstr>Wingdings</vt:lpstr>
      <vt:lpstr>Wingdings 2</vt:lpstr>
      <vt:lpstr>ProfBurnett</vt:lpstr>
      <vt:lpstr> XML Overview</vt:lpstr>
      <vt:lpstr>Outline</vt:lpstr>
      <vt:lpstr>Instructor Info</vt:lpstr>
      <vt:lpstr> Introduce Yourselves</vt:lpstr>
      <vt:lpstr>Administrative  Announcements</vt:lpstr>
      <vt:lpstr>Attendance</vt:lpstr>
      <vt:lpstr>Course Requirements</vt:lpstr>
      <vt:lpstr>Required Textbook</vt:lpstr>
      <vt:lpstr>Campus Logistics</vt:lpstr>
      <vt:lpstr>Opening delays or cancellations</vt:lpstr>
      <vt:lpstr>Class Schedule ITI 393 XML/JSON/AJAX – CRN 34893</vt:lpstr>
      <vt:lpstr>Class Schedule</vt:lpstr>
      <vt:lpstr>Class Evaluation</vt:lpstr>
    </vt:vector>
  </TitlesOfParts>
  <Company>BWGM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 133 HTML5  Desktop and  Mobile  Level I</dc:title>
  <dc:creator>Professor Burnett</dc:creator>
  <cp:lastModifiedBy>Carl Burnett</cp:lastModifiedBy>
  <cp:revision>12</cp:revision>
  <dcterms:created xsi:type="dcterms:W3CDTF">2015-01-17T12:40:41Z</dcterms:created>
  <dcterms:modified xsi:type="dcterms:W3CDTF">2019-01-16T20:55:41Z</dcterms:modified>
</cp:coreProperties>
</file>