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65" r:id="rId10"/>
    <p:sldId id="266" r:id="rId11"/>
    <p:sldId id="267" r:id="rId12"/>
    <p:sldId id="269" r:id="rId13"/>
    <p:sldId id="271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3" d="100"/>
          <a:sy n="143" d="100"/>
        </p:scale>
        <p:origin x="684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402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09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5208-D8C4-4E45-B8F2-D7E19704B435}" type="datetime1">
              <a:rPr lang="en-US" smtClean="0"/>
              <a:t>1/16/2019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15494-E8C6-48A6-887C-A065F56C98A1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2A2-BA20-490A-B67C-A8DEE719B2E0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A6E1-2A47-4397-B806-D70343898498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FD8F-3F0E-4C42-82BB-21A4A0C36CC6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DA47-B794-473D-82FB-2D50946236B4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16DE-123E-4658-8639-9E0A2CB67A5A}" type="datetime1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E2EE-6F28-4A48-89B6-FD2176560350}" type="datetime1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32B2-7A07-4F78-BAE9-D921E65D1866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639C-0491-419D-A30C-2E7113717F3B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7E3F-4314-4D36-B94B-D894A11994F8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871384-AFA3-42CE-9C6E-7A311B1D2A15}" type="datetime1">
              <a:rPr lang="en-US" smtClean="0"/>
              <a:t>1/16/2019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2007 - 2019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ebdb.montgomerycollege.edu/internet/wdceevals/wdceevals.cf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3429000"/>
          </a:xfrm>
        </p:spPr>
        <p:txBody>
          <a:bodyPr anchor="t"/>
          <a:lstStyle/>
          <a:p>
            <a:br>
              <a:rPr lang="en-US" dirty="0"/>
            </a:br>
            <a:r>
              <a:rPr lang="en-US" dirty="0"/>
              <a:t>XML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Session I - Overview</a:t>
            </a:r>
          </a:p>
          <a:p>
            <a:r>
              <a:rPr lang="en-US" sz="1800" dirty="0"/>
              <a:t>http://www.profburnett.com</a:t>
            </a:r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EE75-842B-4CCD-8943-784760FE9084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Class Schedule</a:t>
            </a:r>
            <a:br>
              <a:rPr lang="en-US" sz="2400" dirty="0"/>
            </a:br>
            <a:r>
              <a:rPr lang="fi-FI" sz="2400" dirty="0"/>
              <a:t>ITI 393 XML/JSON/AJAX </a:t>
            </a:r>
            <a:r>
              <a:rPr lang="en-US" sz="2400" dirty="0"/>
              <a:t>– CRN 34893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900419"/>
              </p:ext>
            </p:extLst>
          </p:nvPr>
        </p:nvGraphicFramePr>
        <p:xfrm>
          <a:off x="457200" y="2148840"/>
          <a:ext cx="8229600" cy="845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Date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Day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Hours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+mj-lt"/>
                        </a:rPr>
                        <a:t>April 1, 2019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April 3</a:t>
                      </a:r>
                      <a:r>
                        <a:rPr lang="en-US" sz="1400" b="1" dirty="0">
                          <a:effectLst/>
                          <a:latin typeface="+mj-lt"/>
                        </a:rPr>
                        <a:t>, 2019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Wednesday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FED2-B3E2-4D4B-93DD-24B87CC6884C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52473" y="3881697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All Classes meet in the Rockville, HU 321</a:t>
            </a: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Session I </a:t>
            </a:r>
          </a:p>
          <a:p>
            <a:pPr lvl="1">
              <a:defRPr/>
            </a:pPr>
            <a:r>
              <a:rPr lang="en-US" sz="2000" dirty="0"/>
              <a:t>Course Overview</a:t>
            </a:r>
          </a:p>
          <a:p>
            <a:pPr lvl="1"/>
            <a:r>
              <a:rPr lang="en-US" sz="2000" dirty="0"/>
              <a:t>XML Introduction</a:t>
            </a:r>
          </a:p>
          <a:p>
            <a:pPr lvl="1"/>
            <a:r>
              <a:rPr lang="en-US" sz="2000" dirty="0"/>
              <a:t>Writing XML</a:t>
            </a:r>
          </a:p>
          <a:p>
            <a:pPr lvl="1"/>
            <a:r>
              <a:rPr lang="en-US" sz="2000" dirty="0"/>
              <a:t>XML Exercise</a:t>
            </a:r>
          </a:p>
          <a:p>
            <a:pPr lvl="1"/>
            <a:r>
              <a:rPr lang="en-US" sz="2000" dirty="0"/>
              <a:t>XML Schema Definition (XSD)</a:t>
            </a:r>
            <a:br>
              <a:rPr lang="en-US" sz="1600" dirty="0">
                <a:ea typeface="ＭＳ Ｐゴシック" pitchFamily="34" charset="-128"/>
              </a:rPr>
            </a:br>
            <a:endParaRPr lang="en-US" sz="16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400" dirty="0">
                <a:ea typeface="ＭＳ Ｐゴシック" pitchFamily="34" charset="-128"/>
              </a:rPr>
              <a:t>Session II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000" dirty="0"/>
              <a:t>JavaScript Book - Chapter 12 - AJAX, JSON and Flickr</a:t>
            </a: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AD36-31F3-4C24-8CF6-BB6CB33F91E7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http://webdb.montgomerycollege.edu/internet/wdceevals/wdceevals.cfm  </a:t>
            </a:r>
            <a:endParaRPr lang="en-US" sz="1800" dirty="0"/>
          </a:p>
          <a:p>
            <a:r>
              <a:rPr lang="en-US" dirty="0"/>
              <a:t>Course Name: XML/JSON/AJAX Course </a:t>
            </a:r>
          </a:p>
          <a:p>
            <a:r>
              <a:rPr lang="en-US" dirty="0"/>
              <a:t>CRN: 34893</a:t>
            </a:r>
          </a:p>
          <a:p>
            <a:r>
              <a:rPr lang="en-US" dirty="0"/>
              <a:t>Course Start Date: 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April 1, 2019</a:t>
            </a:r>
          </a:p>
          <a:p>
            <a:r>
              <a:rPr lang="en-US" dirty="0"/>
              <a:t>Course Instructor: Carl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E7E0-56CF-46D2-876D-C7785F017E90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9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Introductions</a:t>
            </a:r>
          </a:p>
          <a:p>
            <a:pPr eaLnBrk="1" hangingPunct="1"/>
            <a:r>
              <a:rPr lang="en-US" dirty="0"/>
              <a:t>Class Outline</a:t>
            </a:r>
          </a:p>
          <a:p>
            <a:pPr eaLnBrk="1" hangingPunct="1"/>
            <a:r>
              <a:rPr lang="en-US" dirty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71E3-9444-4FC9-B69D-4EB19295078A}" type="datetime1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Carl Burnett</a:t>
            </a:r>
          </a:p>
          <a:p>
            <a:r>
              <a:rPr lang="en-US" sz="2400" dirty="0"/>
              <a:t>Instructor with MCC since 2007</a:t>
            </a:r>
          </a:p>
          <a:p>
            <a:r>
              <a:rPr lang="en-US" sz="2400" dirty="0">
                <a:hlinkClick r:id="rId2"/>
              </a:rPr>
              <a:t>profburnett@live.com</a:t>
            </a:r>
            <a:endParaRPr lang="en-US" sz="2400" dirty="0"/>
          </a:p>
          <a:p>
            <a:r>
              <a:rPr lang="en-US" sz="2400" dirty="0">
                <a:hlinkClick r:id="rId3"/>
              </a:rPr>
              <a:t>carl.burnett@montgomerycollege.edu</a:t>
            </a:r>
            <a:endParaRPr lang="en-US" sz="2400" dirty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5BCC-1371-44DE-A1DF-A2EEEF9FBC23}" type="datetime1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2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Introduce Yourselves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do - or Want to do?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682D-AAFC-4EC1-9969-36A0BD46D26B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8232648" cy="1584198"/>
          </a:xfrm>
        </p:spPr>
        <p:txBody>
          <a:bodyPr/>
          <a:lstStyle/>
          <a:p>
            <a:pPr algn="r"/>
            <a:r>
              <a:rPr lang="en-US" sz="5400" dirty="0"/>
              <a:t>Administrative </a:t>
            </a:r>
            <a:br>
              <a:rPr lang="en-US" sz="5400" dirty="0"/>
            </a:br>
            <a:r>
              <a:rPr lang="en-US" sz="5400" dirty="0"/>
              <a:t>Announcements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6BB24-82A1-41BA-B1B7-C96D22620560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Sheet.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Please complete the Sign-in Sheet at the start of each class. </a:t>
            </a:r>
          </a:p>
          <a:p>
            <a:pPr>
              <a:buFont typeface="Wingdings" charset="2"/>
              <a:buChar char="n"/>
              <a:defRPr/>
            </a:pPr>
            <a:r>
              <a:rPr lang="en-US" dirty="0"/>
              <a:t>If you come in late, please Sign-in.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7B56-8DFB-49B4-A19A-C68412E18814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Course Requirements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 to obtain a Certificate of Attendance.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complete all projects to obtain a Certificate of Completion required for Front-End Web Certification.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926B-FD2A-41FC-A0BB-305338D2B0E4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5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Required Textbook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Title: </a:t>
            </a:r>
            <a:r>
              <a:rPr lang="en-US" sz="2400" dirty="0" err="1"/>
              <a:t>Murach's</a:t>
            </a:r>
            <a:r>
              <a:rPr lang="en-US" sz="2400" dirty="0"/>
              <a:t> JavaScript &amp; </a:t>
            </a:r>
            <a:r>
              <a:rPr lang="en-US" sz="2400" dirty="0" err="1"/>
              <a:t>Jquery</a:t>
            </a:r>
            <a:endParaRPr lang="en-US" sz="2400" dirty="0"/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Author: </a:t>
            </a:r>
            <a:r>
              <a:rPr lang="en-US" sz="2400" dirty="0"/>
              <a:t>Zak </a:t>
            </a:r>
            <a:r>
              <a:rPr lang="en-US" sz="2400" dirty="0" err="1"/>
              <a:t>Ruvalcaba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Edition: 3 </a:t>
            </a: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Published Date: </a:t>
            </a:r>
            <a:r>
              <a:rPr lang="en-US" sz="2400" dirty="0"/>
              <a:t>2017</a:t>
            </a: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ISBN13: </a:t>
            </a:r>
            <a:r>
              <a:rPr lang="en-US" sz="2400" dirty="0"/>
              <a:t>9781943872053</a:t>
            </a: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Publisher: </a:t>
            </a:r>
            <a:r>
              <a:rPr lang="en-US" sz="2400" dirty="0"/>
              <a:t>MURACH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None/>
              <a:defRPr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2C49-1DB5-466F-A901-301CBE171FA7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02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F429-D83C-4772-9614-825E734445E0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66</TotalTime>
  <Words>386</Words>
  <Application>Microsoft Office PowerPoint</Application>
  <PresentationFormat>On-screen Show (16:9)</PresentationFormat>
  <Paragraphs>109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Constantia</vt:lpstr>
      <vt:lpstr>Verdana</vt:lpstr>
      <vt:lpstr>Wingdings</vt:lpstr>
      <vt:lpstr>Wingdings 2</vt:lpstr>
      <vt:lpstr>ProfBurnett</vt:lpstr>
      <vt:lpstr> XML Overview</vt:lpstr>
      <vt:lpstr>Outline</vt:lpstr>
      <vt:lpstr>Instructor Info</vt:lpstr>
      <vt:lpstr> Introduce Yourselves</vt:lpstr>
      <vt:lpstr>Administrative  Announcements</vt:lpstr>
      <vt:lpstr>Attendance</vt:lpstr>
      <vt:lpstr>Course Requirements</vt:lpstr>
      <vt:lpstr>Required Textbook</vt:lpstr>
      <vt:lpstr>Campus Logistics</vt:lpstr>
      <vt:lpstr>Opening delays or cancellations</vt:lpstr>
      <vt:lpstr>Class Schedule ITI 393 XML/JSON/AJAX – CRN 34893</vt:lpstr>
      <vt:lpstr>Class Schedule</vt:lpstr>
      <vt:lpstr>Class Evaluation</vt:lpstr>
    </vt:vector>
  </TitlesOfParts>
  <Company>BWGM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Carl Burnett</cp:lastModifiedBy>
  <cp:revision>12</cp:revision>
  <dcterms:created xsi:type="dcterms:W3CDTF">2015-01-17T12:40:41Z</dcterms:created>
  <dcterms:modified xsi:type="dcterms:W3CDTF">2019-01-16T20:55:41Z</dcterms:modified>
</cp:coreProperties>
</file>