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363" r:id="rId2"/>
    <p:sldId id="364" r:id="rId3"/>
    <p:sldId id="365" r:id="rId4"/>
    <p:sldId id="366" r:id="rId5"/>
    <p:sldId id="367" r:id="rId6"/>
    <p:sldId id="368" r:id="rId7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nett, Carl M" initials="BCM" lastIdx="1" clrIdx="0">
    <p:extLst>
      <p:ext uri="{19B8F6BF-5375-455C-9EA6-DF929625EA0E}">
        <p15:presenceInfo xmlns:p15="http://schemas.microsoft.com/office/powerpoint/2012/main" userId="Burnett, Carl 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2F563-E8C7-4695-8613-2F10730DDE4D}" v="7" dt="2020-12-20T14:02:08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50" d="100"/>
          <a:sy n="150" d="100"/>
        </p:scale>
        <p:origin x="45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nett, Carl M" userId="396d1247-df83-4d28-bee2-e66279f856eb" providerId="ADAL" clId="{A302F563-E8C7-4695-8613-2F10730DDE4D}"/>
    <pc:docChg chg="undo custSel delSld modSld">
      <pc:chgData name="Burnett, Carl M" userId="396d1247-df83-4d28-bee2-e66279f856eb" providerId="ADAL" clId="{A302F563-E8C7-4695-8613-2F10730DDE4D}" dt="2020-12-20T14:03:24.443" v="47"/>
      <pc:docMkLst>
        <pc:docMk/>
      </pc:docMkLst>
      <pc:sldChg chg="addSp delSp modSp mod">
        <pc:chgData name="Burnett, Carl M" userId="396d1247-df83-4d28-bee2-e66279f856eb" providerId="ADAL" clId="{A302F563-E8C7-4695-8613-2F10730DDE4D}" dt="2020-12-20T14:00:58.419" v="25"/>
        <pc:sldMkLst>
          <pc:docMk/>
          <pc:sldMk cId="2225854785" sldId="366"/>
        </pc:sldMkLst>
        <pc:spChg chg="add del">
          <ac:chgData name="Burnett, Carl M" userId="396d1247-df83-4d28-bee2-e66279f856eb" providerId="ADAL" clId="{A302F563-E8C7-4695-8613-2F10730DDE4D}" dt="2020-12-20T13:59:06.160" v="2" actId="478"/>
          <ac:spMkLst>
            <pc:docMk/>
            <pc:sldMk cId="2225854785" sldId="366"/>
            <ac:spMk id="8" creationId="{A88E3332-1CBB-4997-A862-B7E35C82D18E}"/>
          </ac:spMkLst>
        </pc:spChg>
        <pc:spChg chg="add mod">
          <ac:chgData name="Burnett, Carl M" userId="396d1247-df83-4d28-bee2-e66279f856eb" providerId="ADAL" clId="{A302F563-E8C7-4695-8613-2F10730DDE4D}" dt="2020-12-20T14:00:23.152" v="20" actId="1076"/>
          <ac:spMkLst>
            <pc:docMk/>
            <pc:sldMk cId="2225854785" sldId="366"/>
            <ac:spMk id="9" creationId="{6861D0B9-F674-4CB7-B266-A1478CFDF636}"/>
          </ac:spMkLst>
        </pc:spChg>
        <pc:spChg chg="add mod">
          <ac:chgData name="Burnett, Carl M" userId="396d1247-df83-4d28-bee2-e66279f856eb" providerId="ADAL" clId="{A302F563-E8C7-4695-8613-2F10730DDE4D}" dt="2020-12-20T14:00:38.874" v="22"/>
          <ac:spMkLst>
            <pc:docMk/>
            <pc:sldMk cId="2225854785" sldId="366"/>
            <ac:spMk id="10" creationId="{31EB09A1-C70E-4B3C-8477-BC6CFF05CFA3}"/>
          </ac:spMkLst>
        </pc:spChg>
        <pc:spChg chg="add mod">
          <ac:chgData name="Burnett, Carl M" userId="396d1247-df83-4d28-bee2-e66279f856eb" providerId="ADAL" clId="{A302F563-E8C7-4695-8613-2F10730DDE4D}" dt="2020-12-20T14:00:58.419" v="25"/>
          <ac:spMkLst>
            <pc:docMk/>
            <pc:sldMk cId="2225854785" sldId="366"/>
            <ac:spMk id="11" creationId="{F7AD9324-6097-4CEE-95A7-292553767AF4}"/>
          </ac:spMkLst>
        </pc:spChg>
      </pc:sldChg>
      <pc:sldChg chg="addSp modSp mod">
        <pc:chgData name="Burnett, Carl M" userId="396d1247-df83-4d28-bee2-e66279f856eb" providerId="ADAL" clId="{A302F563-E8C7-4695-8613-2F10730DDE4D}" dt="2020-12-20T14:03:24.443" v="47"/>
        <pc:sldMkLst>
          <pc:docMk/>
          <pc:sldMk cId="4212692071" sldId="367"/>
        </pc:sldMkLst>
        <pc:spChg chg="add mod">
          <ac:chgData name="Burnett, Carl M" userId="396d1247-df83-4d28-bee2-e66279f856eb" providerId="ADAL" clId="{A302F563-E8C7-4695-8613-2F10730DDE4D}" dt="2020-12-20T14:02:36.155" v="37" actId="20577"/>
          <ac:spMkLst>
            <pc:docMk/>
            <pc:sldMk cId="4212692071" sldId="367"/>
            <ac:spMk id="7" creationId="{15B077C6-AB78-49DB-8B57-622CF869D08A}"/>
          </ac:spMkLst>
        </pc:spChg>
        <pc:spChg chg="add mod">
          <ac:chgData name="Burnett, Carl M" userId="396d1247-df83-4d28-bee2-e66279f856eb" providerId="ADAL" clId="{A302F563-E8C7-4695-8613-2F10730DDE4D}" dt="2020-12-20T14:02:39.579" v="40" actId="20577"/>
          <ac:spMkLst>
            <pc:docMk/>
            <pc:sldMk cId="4212692071" sldId="367"/>
            <ac:spMk id="8" creationId="{5176815E-AEA5-4F8E-AE3A-A04AA4E1C2B5}"/>
          </ac:spMkLst>
        </pc:spChg>
        <pc:spChg chg="add mod">
          <ac:chgData name="Burnett, Carl M" userId="396d1247-df83-4d28-bee2-e66279f856eb" providerId="ADAL" clId="{A302F563-E8C7-4695-8613-2F10730DDE4D}" dt="2020-12-20T14:02:57.082" v="44"/>
          <ac:spMkLst>
            <pc:docMk/>
            <pc:sldMk cId="4212692071" sldId="367"/>
            <ac:spMk id="9" creationId="{8A4C0260-30AD-4067-AB8F-F64E08739C30}"/>
          </ac:spMkLst>
        </pc:spChg>
        <pc:spChg chg="add mod">
          <ac:chgData name="Burnett, Carl M" userId="396d1247-df83-4d28-bee2-e66279f856eb" providerId="ADAL" clId="{A302F563-E8C7-4695-8613-2F10730DDE4D}" dt="2020-12-20T14:03:05.849" v="45"/>
          <ac:spMkLst>
            <pc:docMk/>
            <pc:sldMk cId="4212692071" sldId="367"/>
            <ac:spMk id="10" creationId="{2589470C-5BEF-42EF-8CE6-D0E4F8607CC5}"/>
          </ac:spMkLst>
        </pc:spChg>
        <pc:spChg chg="add mod">
          <ac:chgData name="Burnett, Carl M" userId="396d1247-df83-4d28-bee2-e66279f856eb" providerId="ADAL" clId="{A302F563-E8C7-4695-8613-2F10730DDE4D}" dt="2020-12-20T14:03:15.686" v="46"/>
          <ac:spMkLst>
            <pc:docMk/>
            <pc:sldMk cId="4212692071" sldId="367"/>
            <ac:spMk id="11" creationId="{A26668EC-CBA2-466D-B3BB-B4AACD11624E}"/>
          </ac:spMkLst>
        </pc:spChg>
        <pc:spChg chg="add mod">
          <ac:chgData name="Burnett, Carl M" userId="396d1247-df83-4d28-bee2-e66279f856eb" providerId="ADAL" clId="{A302F563-E8C7-4695-8613-2F10730DDE4D}" dt="2020-12-20T14:03:24.443" v="47"/>
          <ac:spMkLst>
            <pc:docMk/>
            <pc:sldMk cId="4212692071" sldId="367"/>
            <ac:spMk id="12" creationId="{7C8B5DB3-14DD-4F87-A75A-182F9E58E0B7}"/>
          </ac:spMkLst>
        </pc:spChg>
      </pc:sldChg>
      <pc:sldChg chg="del">
        <pc:chgData name="Burnett, Carl M" userId="396d1247-df83-4d28-bee2-e66279f856eb" providerId="ADAL" clId="{A302F563-E8C7-4695-8613-2F10730DDE4D}" dt="2020-12-20T13:06:27.420" v="0" actId="47"/>
        <pc:sldMkLst>
          <pc:docMk/>
          <pc:sldMk cId="1263355460" sldId="369"/>
        </pc:sldMkLst>
      </pc:sldChg>
      <pc:sldChg chg="del">
        <pc:chgData name="Burnett, Carl M" userId="396d1247-df83-4d28-bee2-e66279f856eb" providerId="ADAL" clId="{A302F563-E8C7-4695-8613-2F10730DDE4D}" dt="2020-12-20T13:06:27.420" v="0" actId="47"/>
        <pc:sldMkLst>
          <pc:docMk/>
          <pc:sldMk cId="293305996" sldId="370"/>
        </pc:sldMkLst>
      </pc:sldChg>
      <pc:sldChg chg="del">
        <pc:chgData name="Burnett, Carl M" userId="396d1247-df83-4d28-bee2-e66279f856eb" providerId="ADAL" clId="{A302F563-E8C7-4695-8613-2F10730DDE4D}" dt="2020-12-20T13:06:27.420" v="0" actId="47"/>
        <pc:sldMkLst>
          <pc:docMk/>
          <pc:sldMk cId="3969511376" sldId="371"/>
        </pc:sldMkLst>
      </pc:sldChg>
      <pc:sldChg chg="del">
        <pc:chgData name="Burnett, Carl M" userId="396d1247-df83-4d28-bee2-e66279f856eb" providerId="ADAL" clId="{A302F563-E8C7-4695-8613-2F10730DDE4D}" dt="2020-12-20T13:06:27.420" v="0" actId="47"/>
        <pc:sldMkLst>
          <pc:docMk/>
          <pc:sldMk cId="1176862744" sldId="3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B22155-F6E3-406E-B04F-D5269B29CDF0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619239" y="1344169"/>
            <a:ext cx="74294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C9BD97D-C86C-47BF-B426-A694F60EF17A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713982" y="2420874"/>
            <a:ext cx="2894846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Copyright 2021 © Montgomery College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21797"/>
            <a:ext cx="628649" cy="575765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CA4F06A0-0E92-4BB0-AE04-B70A102965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679"/>
            <a:ext cx="1031279" cy="1031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5A047D-84A8-4622-A1B7-9EDB5C65B5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5000" r="93889">
                        <a14:foregroundMark x1="5000" y1="55556" x2="5000" y2="55556"/>
                        <a14:foregroundMark x1="16667" y1="55556" x2="16667" y2="55556"/>
                        <a14:foregroundMark x1="27778" y1="55556" x2="27778" y2="55556"/>
                        <a14:foregroundMark x1="37222" y1="55556" x2="37222" y2="55556"/>
                        <a14:foregroundMark x1="43889" y1="56667" x2="43889" y2="56667"/>
                        <a14:foregroundMark x1="53889" y1="55556" x2="53889" y2="55556"/>
                        <a14:foregroundMark x1="65556" y1="56111" x2="65556" y2="56111"/>
                        <a14:foregroundMark x1="77222" y1="56111" x2="77222" y2="56111"/>
                        <a14:foregroundMark x1="84444" y1="56111" x2="84444" y2="56111"/>
                        <a14:foregroundMark x1="93889" y1="56667" x2="93889" y2="56667"/>
                        <a14:foregroundMark x1="73889" y1="71667" x2="73889" y2="71667"/>
                        <a14:foregroundMark x1="63333" y1="71667" x2="63333" y2="71667"/>
                        <a14:foregroundMark x1="56111" y1="71667" x2="56111" y2="71667"/>
                        <a14:foregroundMark x1="50556" y1="71667" x2="50556" y2="71667"/>
                        <a14:foregroundMark x1="43889" y1="71111" x2="43889" y2="71111"/>
                        <a14:foregroundMark x1="41667" y1="71111" x2="41667" y2="71111"/>
                        <a14:foregroundMark x1="23333" y1="70556" x2="23333" y2="7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31" y="430261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9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727445"/>
            <a:ext cx="661924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4152499"/>
            <a:ext cx="6619244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152F-89FA-4C63-AA7A-84ACE8451ABD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9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797563"/>
            <a:ext cx="6623862" cy="102974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57475"/>
            <a:ext cx="6619244" cy="1857375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8D19-57E5-45ED-9264-A7F9070F791D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7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455502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1960341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736600"/>
            <a:ext cx="6340430" cy="2022474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2759074"/>
            <a:ext cx="5798414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9"/>
            <a:ext cx="6933673" cy="748393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8DD0-5CAC-493F-80EF-079E8E7A153A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5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78000"/>
            <a:ext cx="6619245" cy="136688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68725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F72E-BFED-46DD-91D9-C77F61703599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1952626"/>
            <a:ext cx="235640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2384823"/>
            <a:ext cx="2356409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6025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60257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1952626"/>
            <a:ext cx="235929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2384822"/>
            <a:ext cx="2359152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54F0-D6D8-40E2-84E8-992AF24AEA18}" type="datetime1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3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0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4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3831829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3399634"/>
            <a:ext cx="228832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3831828"/>
            <a:ext cx="2288322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08EF-CDD2-4297-B5AA-E9BD2ECE2F4D}" type="datetime1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4793879"/>
            <a:ext cx="2733212" cy="228601"/>
          </a:xfrm>
        </p:spPr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2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52625"/>
            <a:ext cx="6619244" cy="2562225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4793879"/>
            <a:ext cx="742949" cy="228599"/>
          </a:xfrm>
        </p:spPr>
        <p:txBody>
          <a:bodyPr/>
          <a:lstStyle/>
          <a:p>
            <a:fld id="{B5BC58E0-A04E-40ED-BD19-17C028E918CC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59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958850"/>
            <a:ext cx="1057474" cy="356144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50"/>
            <a:ext cx="4692019" cy="3561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4793879"/>
            <a:ext cx="744101" cy="228599"/>
          </a:xfrm>
        </p:spPr>
        <p:txBody>
          <a:bodyPr/>
          <a:lstStyle/>
          <a:p>
            <a:fld id="{6BCB0E48-B287-4E97-9017-9826962F8DE5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4EB7-8060-4292-BDBD-3624782DC7B1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4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008234"/>
            <a:ext cx="3263269" cy="1712868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008233"/>
            <a:ext cx="2818159" cy="1712868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8FA5-B3EC-4E22-8BD8-BFA8F2EE4D5B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0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1952625"/>
            <a:ext cx="3618869" cy="25622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1952625"/>
            <a:ext cx="3618869" cy="25622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2E13-DDDC-4B41-A504-C27A8628BFFF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5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361886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2384822"/>
            <a:ext cx="3618869" cy="21300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1952625"/>
            <a:ext cx="361886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2384822"/>
            <a:ext cx="3618869" cy="213002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B7A7-B4A8-4DDF-82EA-E0B8DF77C432}" type="datetime1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571060" cy="53022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B353-17AE-4162-BF06-6D0DDA6AC8F1}" type="datetime1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3EEA-EF05-4A7F-8ABC-661B664FAF07}" type="datetime1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7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1550"/>
            <a:ext cx="2094869" cy="12001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085850"/>
            <a:ext cx="3892550" cy="3429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2136-BD05-4CC9-9F76-8BB80EA9C163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70000"/>
            <a:ext cx="2898851" cy="130175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294-3D14-461B-B65A-B344EB855711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401464" y="730251"/>
            <a:ext cx="5353161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4793879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4A154AC2-51F4-4DC3-96A5-5661E7D38B69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4793879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Copyright 2021 © Montgomery College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EA36CCDD-4E49-446F-8BB2-8AB294A1EA9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85" y="373362"/>
            <a:ext cx="1031279" cy="10312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1EA380B-46A7-46B3-B784-7C738E788DD3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10000" b="90000" l="5000" r="93889">
                        <a14:foregroundMark x1="5000" y1="55556" x2="5000" y2="55556"/>
                        <a14:foregroundMark x1="16667" y1="55556" x2="16667" y2="55556"/>
                        <a14:foregroundMark x1="27778" y1="55556" x2="27778" y2="55556"/>
                        <a14:foregroundMark x1="37222" y1="55556" x2="37222" y2="55556"/>
                        <a14:foregroundMark x1="43889" y1="56667" x2="43889" y2="56667"/>
                        <a14:foregroundMark x1="53889" y1="55556" x2="53889" y2="55556"/>
                        <a14:foregroundMark x1="65556" y1="56111" x2="65556" y2="56111"/>
                        <a14:foregroundMark x1="77222" y1="56111" x2="77222" y2="56111"/>
                        <a14:foregroundMark x1="84444" y1="56111" x2="84444" y2="56111"/>
                        <a14:foregroundMark x1="93889" y1="56667" x2="93889" y2="56667"/>
                        <a14:foregroundMark x1="73889" y1="71667" x2="73889" y2="71667"/>
                        <a14:foregroundMark x1="63333" y1="71667" x2="63333" y2="71667"/>
                        <a14:foregroundMark x1="56111" y1="71667" x2="56111" y2="71667"/>
                        <a14:foregroundMark x1="50556" y1="71667" x2="50556" y2="71667"/>
                        <a14:foregroundMark x1="43889" y1="71111" x2="43889" y2="71111"/>
                        <a14:foregroundMark x1="41667" y1="71111" x2="41667" y2="71111"/>
                        <a14:foregroundMark x1="23333" y1="70556" x2="23333" y2="7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625" y="348071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2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PivotTables for Beginners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86150"/>
            <a:ext cx="7854696" cy="914400"/>
          </a:xfrm>
        </p:spPr>
        <p:txBody>
          <a:bodyPr anchor="b">
            <a:normAutofit/>
          </a:bodyPr>
          <a:lstStyle/>
          <a:p>
            <a:pPr>
              <a:defRPr/>
            </a:pPr>
            <a:endParaRPr 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3BEA-BC69-4889-81CD-26CC0F2E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2D72C-2842-4589-98F0-AC993D133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Basic PivotTables Concepts</a:t>
            </a:r>
          </a:p>
          <a:p>
            <a:r>
              <a:rPr lang="en-US" dirty="0"/>
              <a:t>Building a Basic PivotTable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2DC8-2E9B-44B4-A97B-EFAA50E7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C8D2-9579-4B6A-B07D-B7D82ACF4288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ED93A-CB73-4A4C-A598-E1102F54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15704-6FFE-47A0-9DC5-2B3535E2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36871-EE70-432E-A911-75FF6EE01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5B09-9086-4F87-B9B0-722D2DAE3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of Excel PivotTables</a:t>
            </a:r>
          </a:p>
          <a:p>
            <a:r>
              <a:rPr lang="en-US" dirty="0"/>
              <a:t>Exercise Files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67BEC-48EC-457E-B1BE-8780C38E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71F-068F-4B95-BA6A-12A999D44A57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21AB1-C159-449F-869D-BB31EFE1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B420B-879D-4117-B34E-1E5E265D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7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D87B-A485-4E19-BBBB-A37476316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PivotTables Concepts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27139-945E-4FAC-89A9-CBD6C959B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PivotTable</a:t>
            </a:r>
          </a:p>
          <a:p>
            <a:r>
              <a:rPr lang="en-US" dirty="0"/>
              <a:t>Prepare Your Data </a:t>
            </a:r>
          </a:p>
          <a:p>
            <a:r>
              <a:rPr lang="en-US" dirty="0"/>
              <a:t>Fields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AF74A-A5B3-4038-B62B-5DE839BA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1921-A1CD-45B8-AD0F-0313B7014A74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9227F-6E18-4B45-8444-1DF8F3B0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62002-15DE-4479-A89E-EFCE7A47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6861D0B9-F674-4CB7-B266-A1478CFDF636}"/>
              </a:ext>
            </a:extLst>
          </p:cNvPr>
          <p:cNvSpPr txBox="1"/>
          <p:nvPr/>
        </p:nvSpPr>
        <p:spPr>
          <a:xfrm>
            <a:off x="5251788" y="1943284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Ch1 &gt; 01_01 What is a PivotTable.xlsx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31EB09A1-C70E-4B3C-8477-BC6CFF05CFA3}"/>
              </a:ext>
            </a:extLst>
          </p:cNvPr>
          <p:cNvSpPr txBox="1"/>
          <p:nvPr/>
        </p:nvSpPr>
        <p:spPr>
          <a:xfrm>
            <a:off x="5245438" y="2200088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Ch1 &gt; 01_02 Prep your data.xlsx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F7AD9324-6097-4CEE-95A7-292553767AF4}"/>
              </a:ext>
            </a:extLst>
          </p:cNvPr>
          <p:cNvSpPr txBox="1"/>
          <p:nvPr/>
        </p:nvSpPr>
        <p:spPr>
          <a:xfrm>
            <a:off x="5251788" y="2456334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Ch1 &gt; 01_03 Fields.xlsx</a:t>
            </a:r>
          </a:p>
        </p:txBody>
      </p:sp>
    </p:spTree>
    <p:extLst>
      <p:ext uri="{BB962C8B-B14F-4D97-AF65-F5344CB8AC3E}">
        <p14:creationId xmlns:p14="http://schemas.microsoft.com/office/powerpoint/2010/main" val="222585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740A-78F1-4964-AE15-28049517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a Basic PivotTable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B735E-D386-4EE2-BE8D-DA925A377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Building a PivotTable</a:t>
            </a:r>
          </a:p>
          <a:p>
            <a:r>
              <a:rPr lang="en-US" dirty="0"/>
              <a:t>Create Value Field</a:t>
            </a:r>
          </a:p>
          <a:p>
            <a:r>
              <a:rPr lang="en-US" dirty="0"/>
              <a:t>Create Row Fields</a:t>
            </a:r>
          </a:p>
          <a:p>
            <a:r>
              <a:rPr lang="en-US" dirty="0"/>
              <a:t>Create Column Fields</a:t>
            </a:r>
          </a:p>
          <a:p>
            <a:r>
              <a:rPr lang="en-US" dirty="0"/>
              <a:t>Create Filters</a:t>
            </a:r>
          </a:p>
          <a:p>
            <a:r>
              <a:rPr lang="en-US" dirty="0"/>
              <a:t>Updating a PivotTable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2DFC3-73CD-45BF-83C3-111F95B5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EA63-9238-49C2-BAAE-10B0B9E8D964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5EC91-C566-4063-8147-F5DD3B27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F484E-6B13-49D3-9E15-6DE43377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15B077C6-AB78-49DB-8B57-622CF869D08A}"/>
              </a:ext>
            </a:extLst>
          </p:cNvPr>
          <p:cNvSpPr txBox="1"/>
          <p:nvPr/>
        </p:nvSpPr>
        <p:spPr>
          <a:xfrm>
            <a:off x="5227578" y="2025656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Ch2 &gt; 02_01 Start building.xlsx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5176815E-AEA5-4F8E-AE3A-A04AA4E1C2B5}"/>
              </a:ext>
            </a:extLst>
          </p:cNvPr>
          <p:cNvSpPr txBox="1"/>
          <p:nvPr/>
        </p:nvSpPr>
        <p:spPr>
          <a:xfrm>
            <a:off x="5227578" y="2291990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Ch2 &gt; 02_02 Value field.xlsx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8A4C0260-30AD-4067-AB8F-F64E08739C30}"/>
              </a:ext>
            </a:extLst>
          </p:cNvPr>
          <p:cNvSpPr txBox="1"/>
          <p:nvPr/>
        </p:nvSpPr>
        <p:spPr>
          <a:xfrm>
            <a:off x="5227578" y="2571453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Ch2 &gt; 02_03 Row fields.xlsx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2589470C-5BEF-42EF-8CE6-D0E4F8607CC5}"/>
              </a:ext>
            </a:extLst>
          </p:cNvPr>
          <p:cNvSpPr txBox="1"/>
          <p:nvPr/>
        </p:nvSpPr>
        <p:spPr>
          <a:xfrm>
            <a:off x="5227578" y="2837787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Ch2 &gt; 02_04 Column fields.xlsx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A26668EC-CBA2-466D-B3BB-B4AACD11624E}"/>
              </a:ext>
            </a:extLst>
          </p:cNvPr>
          <p:cNvSpPr txBox="1"/>
          <p:nvPr/>
        </p:nvSpPr>
        <p:spPr>
          <a:xfrm>
            <a:off x="5227578" y="3115948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Ch2 &gt; 02_05 Filters.xlsx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C8B5DB3-14DD-4F87-A75A-182F9E58E0B7}"/>
              </a:ext>
            </a:extLst>
          </p:cNvPr>
          <p:cNvSpPr txBox="1"/>
          <p:nvPr/>
        </p:nvSpPr>
        <p:spPr>
          <a:xfrm>
            <a:off x="5227578" y="3382282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Exercise Files &gt; Ch1 &gt; 02_06 Updating.xlsx</a:t>
            </a:r>
          </a:p>
        </p:txBody>
      </p:sp>
    </p:spTree>
    <p:extLst>
      <p:ext uri="{BB962C8B-B14F-4D97-AF65-F5344CB8AC3E}">
        <p14:creationId xmlns:p14="http://schemas.microsoft.com/office/powerpoint/2010/main" val="421269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438F-7A56-4E67-A763-9230B32C8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D7DF4-B76D-4BB4-8CEC-BF690A1C5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06C80-3B48-4382-B046-D9CE3EB5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E87C-2FDD-43E0-9F07-2ACA8167CC64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B8DBB-FF1D-4A16-AEB8-247A899A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6FF6D-89B7-4C42-818A-C15C972A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6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D735C2-C78C-4357-B1C8-EF028DD89CA0}" vid="{D12C07F7-0135-4839-BF2F-615DB06206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182</Words>
  <Application>Microsoft Office PowerPoint</Application>
  <PresentationFormat>On-screen Show (16:9)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PivotTables for Beginners</vt:lpstr>
      <vt:lpstr>Outline</vt:lpstr>
      <vt:lpstr>Introduction</vt:lpstr>
      <vt:lpstr>Basic PivotTables Concepts</vt:lpstr>
      <vt:lpstr>Building a Basic PivotTable</vt:lpstr>
      <vt:lpstr>Conclusion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Burnett, Carl M</dc:creator>
  <cp:lastModifiedBy>Burnett, Carl M</cp:lastModifiedBy>
  <cp:revision>2</cp:revision>
  <cp:lastPrinted>2016-10-26T11:45:17Z</cp:lastPrinted>
  <dcterms:created xsi:type="dcterms:W3CDTF">2020-12-20T12:56:08Z</dcterms:created>
  <dcterms:modified xsi:type="dcterms:W3CDTF">2020-12-20T14:03:41Z</dcterms:modified>
</cp:coreProperties>
</file>