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72" r:id="rId3"/>
    <p:sldId id="273" r:id="rId4"/>
    <p:sldId id="274" r:id="rId5"/>
    <p:sldId id="275" r:id="rId6"/>
    <p:sldId id="276" r:id="rId7"/>
    <p:sldId id="263" r:id="rId8"/>
    <p:sldId id="265" r:id="rId9"/>
    <p:sldId id="266" r:id="rId10"/>
    <p:sldId id="267" r:id="rId11"/>
    <p:sldId id="269" r:id="rId12"/>
    <p:sldId id="270" r:id="rId13"/>
    <p:sldId id="271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43" d="100"/>
          <a:sy n="143" d="100"/>
        </p:scale>
        <p:origin x="68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4C614E1-43C6-4BA8-B1D3-DCC7DF35E70A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5441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AE04C6B-A70F-49CA-B511-7DFDEA8CD114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7944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C8A4890-CBA0-4812-B2E4-5005794E82D4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7779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03B8E8A-A83A-4A86-90EC-B30F3F966DC0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6056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1AAA9FA-B277-4188-9645-DB017F9989C6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028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4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D388-39B1-4A52-A6A7-F4D8E50CC366}" type="datetime1">
              <a:rPr lang="en-US" smtClean="0"/>
              <a:t>1/12/2019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2007 - 2018 Carl M. Burnett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D0F3-A6DF-4E03-A76F-FE1FC9488907}" type="datetime1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2007 - 2018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63F5-DC2F-4E56-8A03-707280A6C542}" type="datetime1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2007 - 2018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CE22-111D-4D23-86B4-C78381F1DBCF}" type="datetime1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2007 - 2018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D213B-0A16-40A7-92BF-9DE8BCF84451}" type="datetime1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2007 - 2018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7D79E-A3C2-4B9C-B2AC-CB4B1E9961C5}" type="datetime1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2007 - 2018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88F3-5166-45D4-B3C4-D6533A61D5C0}" type="datetime1">
              <a:rPr lang="en-US" smtClean="0"/>
              <a:t>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2007 - 2018 Carl M. Burnett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11DC-93F6-4A9A-943E-0C05E17BDED7}" type="datetime1">
              <a:rPr lang="en-US" smtClean="0"/>
              <a:t>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2007 - 2018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C9C5-CEFC-4D0E-B8FA-F661301B6B6A}" type="datetime1">
              <a:rPr lang="en-US" smtClean="0"/>
              <a:t>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2007 - 2018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9E7A-8113-4E23-8418-0FBB60E83DAC}" type="datetime1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2007 - 2018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94FE-1B51-4C81-B4CB-13B6A9FE544E}" type="datetime1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2007 - 2018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6334EA-ABF2-4F4B-8F83-8B106C9DFABE}" type="datetime1">
              <a:rPr lang="en-US" smtClean="0"/>
              <a:t>1/12/2019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Copyright © 2007 - 2018 Carl M. Burnett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fburnett.com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ebdb.montgomerycollege.edu/internet/wdceevals/wdceevals.cf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arl.burnett@montgomerycollege.edu" TargetMode="External"/><Relationship Id="rId2" Type="http://schemas.openxmlformats.org/officeDocument/2006/relationships/hyperlink" Target="mailto:profburnett@liv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422" y="798048"/>
            <a:ext cx="8250577" cy="1219200"/>
          </a:xfrm>
        </p:spPr>
        <p:txBody>
          <a:bodyPr anchor="ctr"/>
          <a:lstStyle/>
          <a:p>
            <a:r>
              <a:rPr lang="en-US" sz="6000" dirty="0">
                <a:effectLst/>
              </a:rPr>
              <a:t>JavaScript &amp; jQuery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329" y="2400301"/>
            <a:ext cx="8229599" cy="706902"/>
          </a:xfrm>
        </p:spPr>
        <p:txBody>
          <a:bodyPr>
            <a:noAutofit/>
          </a:bodyPr>
          <a:lstStyle/>
          <a:p>
            <a:r>
              <a:rPr lang="en-US" sz="2400" dirty="0"/>
              <a:t>Introduction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3479F0-3058-448E-A91E-D29EF81E75C3}"/>
              </a:ext>
            </a:extLst>
          </p:cNvPr>
          <p:cNvSpPr txBox="1">
            <a:spLocks noChangeArrowheads="1"/>
          </p:cNvSpPr>
          <p:nvPr/>
        </p:nvSpPr>
        <p:spPr>
          <a:xfrm>
            <a:off x="567578" y="3486150"/>
            <a:ext cx="8195422" cy="914400"/>
          </a:xfrm>
          <a:prstGeom prst="rect">
            <a:avLst/>
          </a:prstGeom>
        </p:spPr>
        <p:txBody>
          <a:bodyPr vert="horz" lIns="0" rIns="18288" anchor="b">
            <a:normAutofit fontScale="77500" lnSpcReduction="20000"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br>
              <a:rPr lang="en-US" sz="3600" dirty="0"/>
            </a:br>
            <a:r>
              <a:rPr lang="en-US" sz="2000" dirty="0">
                <a:hlinkClick r:id="rId3"/>
              </a:rPr>
              <a:t>www.profburnett.com</a:t>
            </a:r>
            <a:endParaRPr lang="en-US" sz="2000" dirty="0"/>
          </a:p>
          <a:p>
            <a:pPr>
              <a:defRPr/>
            </a:pPr>
            <a:r>
              <a:rPr lang="en-US" sz="2000" i="1" dirty="0">
                <a:solidFill>
                  <a:srgbClr val="FFC000"/>
                </a:solidFill>
              </a:rPr>
              <a:t>Master a Skill </a:t>
            </a:r>
            <a:r>
              <a:rPr lang="en-US" sz="2000" i="1" dirty="0"/>
              <a:t>/ </a:t>
            </a:r>
            <a:r>
              <a:rPr lang="en-US" sz="2000" i="1" dirty="0">
                <a:solidFill>
                  <a:srgbClr val="FFFF00"/>
                </a:solidFill>
              </a:rPr>
              <a:t>Learn for Life</a:t>
            </a:r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Class Schedule</a:t>
            </a:r>
            <a:br>
              <a:rPr lang="en-US" sz="2400" dirty="0"/>
            </a:br>
            <a:r>
              <a:rPr lang="en-US" sz="2400" dirty="0"/>
              <a:t>ITI 390 – JavaScript – CRN 34890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416270"/>
              </p:ext>
            </p:extLst>
          </p:nvPr>
        </p:nvGraphicFramePr>
        <p:xfrm>
          <a:off x="457200" y="1866900"/>
          <a:ext cx="8229600" cy="14097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Date</a:t>
                      </a: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Day</a:t>
                      </a: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Hours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+mj-lt"/>
                        </a:rPr>
                        <a:t>February 25, 2019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Monday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j-lt"/>
                        </a:rPr>
                        <a:t>6:30 pm - 9:30 pm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February 27, 2019</a:t>
                      </a: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Wednesday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j-lt"/>
                        </a:rPr>
                        <a:t>6:30 pm - 9:30 pm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March 4, 2019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Monday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6:30 pm - 9:30 pm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March 6, 2019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Wednesday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j-lt"/>
                        </a:rPr>
                        <a:t>6:30 pm - 9:30 pm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A56C-86C6-48B7-A692-9F59A2494614}" type="datetime1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2007 - 2018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48287" y="3881697"/>
            <a:ext cx="403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All Classes meet in the Rockville, HU 321</a:t>
            </a:r>
          </a:p>
        </p:txBody>
      </p:sp>
    </p:spTree>
    <p:extLst>
      <p:ext uri="{BB962C8B-B14F-4D97-AF65-F5344CB8AC3E}">
        <p14:creationId xmlns:p14="http://schemas.microsoft.com/office/powerpoint/2010/main" val="47729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000" dirty="0">
                <a:ea typeface="ＭＳ Ｐゴシック" pitchFamily="34" charset="-128"/>
              </a:rPr>
              <a:t>Session I 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Course Overview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2 - Getting Started with JavaScript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3 - Essential JavaScript</a:t>
            </a:r>
            <a:br>
              <a:rPr lang="en-US" sz="1600" dirty="0">
                <a:ea typeface="ＭＳ Ｐゴシック" pitchFamily="34" charset="-128"/>
              </a:rPr>
            </a:br>
            <a:endParaRPr lang="en-US" sz="16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sz="2000" dirty="0">
                <a:ea typeface="ＭＳ Ｐゴシック" pitchFamily="34" charset="-128"/>
              </a:rPr>
              <a:t>Session II  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4 - JavaScript Events, Objects, &amp; Functions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5 - Testing and Debugging JavaScript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6 - JavaScript and the DOM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9538-2319-484A-9DF4-5B2BEE6471CB}" type="datetime1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2007 - 2018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13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Session III </a:t>
            </a:r>
            <a:endParaRPr lang="en-US" sz="1600" dirty="0"/>
          </a:p>
          <a:p>
            <a:pPr lvl="1"/>
            <a:r>
              <a:rPr lang="en-US" sz="1600" dirty="0">
                <a:ea typeface="ＭＳ Ｐゴシック" pitchFamily="34" charset="-128"/>
              </a:rPr>
              <a:t>Chapter 7 - JavaScript Links, Images, &amp; Timers</a:t>
            </a:r>
          </a:p>
          <a:p>
            <a:pPr lvl="1"/>
            <a:r>
              <a:rPr lang="en-US" sz="1600" dirty="0"/>
              <a:t>Chapter 13 - How to Work with Number, Strings and Dates</a:t>
            </a:r>
          </a:p>
          <a:p>
            <a:pPr lvl="1"/>
            <a:r>
              <a:rPr lang="en-US" sz="1600" dirty="0"/>
              <a:t>Chapter 14 - How to Work with Control Structures Exceptions and Regular Expressions</a:t>
            </a:r>
            <a:br>
              <a:rPr lang="en-US" sz="1600" dirty="0"/>
            </a:br>
            <a:endParaRPr lang="en-US" sz="1600" dirty="0"/>
          </a:p>
          <a:p>
            <a:r>
              <a:rPr lang="en-US" sz="2000" dirty="0"/>
              <a:t>Session IV </a:t>
            </a:r>
            <a:r>
              <a:rPr lang="en-US" sz="2000" dirty="0">
                <a:ea typeface="ＭＳ Ｐゴシック" pitchFamily="34" charset="-128"/>
              </a:rPr>
              <a:t> </a:t>
            </a:r>
            <a:endParaRPr lang="en-US" sz="1600" dirty="0"/>
          </a:p>
          <a:p>
            <a:pPr lvl="1"/>
            <a:r>
              <a:rPr lang="en-US" sz="1600" dirty="0"/>
              <a:t>Chapter 15 - How to Work with Browser Objects, Cookies and Web Storage</a:t>
            </a:r>
          </a:p>
          <a:p>
            <a:pPr lvl="1"/>
            <a:r>
              <a:rPr lang="en-US" sz="1600" dirty="0"/>
              <a:t>Chapter 16 - How to Work with Arrays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0DBF-D914-46AD-9325-67C1B7C4234C}" type="datetime1">
              <a:rPr lang="en-US" smtClean="0"/>
              <a:t>1/12/2019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2007 - 2018 Carl M. Burnett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90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WD&amp;CE Course Evaluation Form</a:t>
            </a:r>
          </a:p>
          <a:p>
            <a:r>
              <a:rPr lang="en-US" sz="1800" dirty="0">
                <a:hlinkClick r:id="rId3"/>
              </a:rPr>
              <a:t>http://webdb.montgomerycollege.edu/internet/wdceevals/wdceevals.cfm  </a:t>
            </a:r>
            <a:endParaRPr lang="en-US" sz="1800" dirty="0"/>
          </a:p>
          <a:p>
            <a:r>
              <a:rPr lang="en-US" dirty="0"/>
              <a:t>Course Name: </a:t>
            </a:r>
            <a:r>
              <a:rPr lang="en-US" sz="2800" dirty="0"/>
              <a:t>JavaScript</a:t>
            </a:r>
            <a:endParaRPr lang="en-US" dirty="0"/>
          </a:p>
          <a:p>
            <a:r>
              <a:rPr lang="en-US" dirty="0"/>
              <a:t>Course CRN: </a:t>
            </a:r>
            <a:r>
              <a:rPr lang="en-US" sz="2800" dirty="0"/>
              <a:t>34890</a:t>
            </a:r>
            <a:endParaRPr lang="en-US" dirty="0"/>
          </a:p>
          <a:p>
            <a:pPr>
              <a:defRPr/>
            </a:pPr>
            <a:r>
              <a:rPr lang="en-US" dirty="0"/>
              <a:t>Course Start Date: </a:t>
            </a:r>
            <a:r>
              <a:rPr lang="en-US" sz="2400" dirty="0">
                <a:ea typeface="ＭＳ Ｐゴシック" pitchFamily="34" charset="-128"/>
              </a:rPr>
              <a:t>2/25/2019</a:t>
            </a:r>
          </a:p>
          <a:p>
            <a:pPr>
              <a:defRPr/>
            </a:pPr>
            <a:r>
              <a:rPr lang="en-US" dirty="0"/>
              <a:t>Course Instructor: Carl Burnett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815C-A27B-469D-A4DF-92656F082F7F}" type="datetime1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2007 - 2018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96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Instructor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Carl Burnett</a:t>
            </a:r>
          </a:p>
          <a:p>
            <a:r>
              <a:rPr lang="en-US" sz="2400" dirty="0"/>
              <a:t>Instructor with MCC since 2007</a:t>
            </a:r>
          </a:p>
          <a:p>
            <a:r>
              <a:rPr lang="en-US" sz="2400" dirty="0">
                <a:hlinkClick r:id="rId2"/>
              </a:rPr>
              <a:t>profburnett@live.com</a:t>
            </a:r>
            <a:endParaRPr lang="en-US" sz="2400" dirty="0"/>
          </a:p>
          <a:p>
            <a:r>
              <a:rPr lang="en-US" sz="2400" dirty="0">
                <a:hlinkClick r:id="rId3"/>
              </a:rPr>
              <a:t>carl.burnett@montgomerycollege.edu</a:t>
            </a:r>
            <a:endParaRPr lang="en-US" sz="2400" dirty="0"/>
          </a:p>
          <a:p>
            <a:r>
              <a:rPr lang="en-US" sz="2400" dirty="0"/>
              <a:t>240.696.1906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73DB-216C-4EC2-8612-64B0054D0F6D}" type="datetime1">
              <a:rPr lang="en-US" smtClean="0"/>
              <a:t>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2007 - 2019 Carl M. Burnett</a:t>
            </a:r>
            <a:endParaRPr lang="en-US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429C81B3-CAE1-4191-B45D-B78E7F2838A6}" type="slidenum">
              <a:rPr lang="en-US" smtClean="0"/>
              <a:pPr/>
              <a:t>2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42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Introduce Yourselves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Name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What do You do - or Want to do?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What do you expect from course?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CC31-D4E7-4BD3-9A95-7DD19C8CBF8F}" type="datetime1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2007 - 2019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03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8232648" cy="1584198"/>
          </a:xfrm>
        </p:spPr>
        <p:txBody>
          <a:bodyPr/>
          <a:lstStyle/>
          <a:p>
            <a:pPr algn="r"/>
            <a:r>
              <a:rPr lang="en-US" sz="5400" dirty="0"/>
              <a:t>Administrative </a:t>
            </a:r>
            <a:br>
              <a:rPr lang="en-US" sz="5400" dirty="0"/>
            </a:br>
            <a:r>
              <a:rPr lang="en-US" sz="5400" dirty="0"/>
              <a:t>Announcements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FEC4-A607-4A5D-8339-263CA5D5493F}" type="datetime1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2007 - 2019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61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Attendance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/>
              <a:t>Please fill out the Name Verification Sheet.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 dirty="0"/>
              <a:t>Please complete the Sign-in Sheet at the start of each class. 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/>
              <a:t>If you come in late, please Sign-in.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7727-ABEF-4C78-9941-7CFF00DD701B}" type="datetime1">
              <a:rPr lang="en-US" smtClean="0"/>
              <a:t>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5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Course Requirements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/>
              <a:t>You are required to attend 80% of the classes to obtain a Certificate of Attendance.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/>
              <a:t>You are required to complete all projects to obtain a Certificate of Completion required for Front-End Web Certification.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F46C-48A2-4209-B9B4-BA13B8D45564}" type="datetime1">
              <a:rPr lang="en-US" smtClean="0"/>
              <a:t>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59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Required Textbook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Title: </a:t>
            </a:r>
            <a:r>
              <a:rPr lang="en-US" sz="2400" dirty="0" err="1"/>
              <a:t>Murach's</a:t>
            </a:r>
            <a:r>
              <a:rPr lang="en-US" sz="2400" dirty="0"/>
              <a:t> JavaScript &amp; </a:t>
            </a:r>
            <a:r>
              <a:rPr lang="en-US" sz="2400" dirty="0" err="1"/>
              <a:t>Jquery</a:t>
            </a:r>
            <a:endParaRPr lang="en-US" sz="2400" dirty="0"/>
          </a:p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Author: </a:t>
            </a:r>
            <a:r>
              <a:rPr lang="en-US" sz="2400" dirty="0"/>
              <a:t>Zak </a:t>
            </a:r>
            <a:r>
              <a:rPr lang="en-US" sz="2400" dirty="0" err="1"/>
              <a:t>Ruvalcaba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Edition: 3 </a:t>
            </a:r>
          </a:p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Published Date: </a:t>
            </a:r>
            <a:r>
              <a:rPr lang="en-US" sz="2400" dirty="0"/>
              <a:t>2017</a:t>
            </a:r>
          </a:p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ISBN13: </a:t>
            </a:r>
            <a:r>
              <a:rPr lang="en-US" sz="2400" dirty="0"/>
              <a:t>9781943872053</a:t>
            </a:r>
          </a:p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Publisher: </a:t>
            </a:r>
            <a:r>
              <a:rPr lang="en-US" sz="2400" dirty="0"/>
              <a:t>MURACH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buNone/>
              <a:defRPr/>
            </a:pPr>
            <a:endParaRPr lang="en-US" sz="1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BAF2-133C-42C4-B774-D08F47F916A7}" type="datetime1">
              <a:rPr lang="en-US" smtClean="0"/>
              <a:t>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2007 - 2018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5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Campus Logistics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Restrooms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Vending Machines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Bookstore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4402-3861-4B4A-B04F-3D8B97A5F2BD}" type="datetime1">
              <a:rPr lang="en-US" smtClean="0"/>
              <a:t>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2007 - 2018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37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ea typeface="ＭＳ Ｐゴシック" charset="0"/>
                <a:cs typeface="ＭＳ Ｐゴシック" charset="0"/>
              </a:rPr>
              <a:t>Opening delays or cancellations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50182"/>
            <a:ext cx="9144000" cy="3144441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  <a:defRPr/>
            </a:pPr>
            <a:r>
              <a:rPr lang="en-US" dirty="0"/>
              <a:t>	In case of inclement weather or other catastrophes, please check the Montgomery College Web Site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www.montgomerycollege.edu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or call 240-567-5000 for class </a:t>
            </a:r>
            <a:br>
              <a:rPr lang="en-US" dirty="0"/>
            </a:br>
            <a:r>
              <a:rPr lang="en-US" dirty="0"/>
              <a:t>delays or cancellations.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3AC7-9FA8-4C80-9850-4F364160BC56}" type="datetime1">
              <a:rPr lang="en-US" smtClean="0"/>
              <a:t>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2007 - 2018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02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70</TotalTime>
  <Words>424</Words>
  <Application>Microsoft Office PowerPoint</Application>
  <PresentationFormat>On-screen Show (16:9)</PresentationFormat>
  <Paragraphs>119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Calibri</vt:lpstr>
      <vt:lpstr>Constantia</vt:lpstr>
      <vt:lpstr>Verdana</vt:lpstr>
      <vt:lpstr>Wingdings</vt:lpstr>
      <vt:lpstr>Wingdings 2</vt:lpstr>
      <vt:lpstr>ProfBurnett</vt:lpstr>
      <vt:lpstr>JavaScript &amp; jQuery</vt:lpstr>
      <vt:lpstr>Instructor Info</vt:lpstr>
      <vt:lpstr> Introduce Yourselves</vt:lpstr>
      <vt:lpstr>Administrative  Announcements</vt:lpstr>
      <vt:lpstr>Attendance</vt:lpstr>
      <vt:lpstr>Course Requirements</vt:lpstr>
      <vt:lpstr>Required Textbook</vt:lpstr>
      <vt:lpstr>Campus Logistics</vt:lpstr>
      <vt:lpstr>Opening delays or cancellations</vt:lpstr>
      <vt:lpstr>Class Schedule ITI 390 – JavaScript – CRN 34890</vt:lpstr>
      <vt:lpstr>Class Schedule</vt:lpstr>
      <vt:lpstr>Class Schedule</vt:lpstr>
      <vt:lpstr>Class Evaluation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 Desktop and  Mobile  Level I</dc:title>
  <dc:creator>Professor Burnett</dc:creator>
  <cp:lastModifiedBy>Carl Burnett</cp:lastModifiedBy>
  <cp:revision>17</cp:revision>
  <dcterms:created xsi:type="dcterms:W3CDTF">2015-01-17T12:40:41Z</dcterms:created>
  <dcterms:modified xsi:type="dcterms:W3CDTF">2019-01-12T10:58:09Z</dcterms:modified>
</cp:coreProperties>
</file>